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2" r:id="rId2"/>
  </p:sldMasterIdLst>
  <p:notesMasterIdLst>
    <p:notesMasterId r:id="rId3"/>
  </p:notesMasterIdLst>
  <p:sldIdLst>
    <p:sldId id="256" r:id="rId4"/>
    <p:sldId id="258" r:id="rId5"/>
    <p:sldId id="259" r:id="rId6"/>
    <p:sldId id="263" r:id="rId7"/>
    <p:sldId id="265" r:id="rId8"/>
    <p:sldId id="266" r:id="rId9"/>
    <p:sldId id="261" r:id="rId10"/>
    <p:sldId id="262" r:id="rId11"/>
    <p:sldId id="260" r:id="rId12"/>
    <p:sldId id="264" r:id="rId13"/>
    <p:sldId id="268" r:id="rId14"/>
    <p:sldId id="267" r:id="rId15"/>
    <p:sldId id="270" r:id="rId16"/>
    <p:sldId id="272" r:id="rId17"/>
    <p:sldId id="273" r:id="rId18"/>
    <p:sldId id="274" r:id="rId19"/>
    <p:sldId id="275" r:id="rId20"/>
    <p:sldId id="276" r:id="rId21"/>
    <p:sldId id="271" r:id="rId22"/>
    <p:sldId id="277" r:id="rId23"/>
    <p:sldId id="278" r:id="rId24"/>
    <p:sldId id="279" r:id="rId25"/>
    <p:sldId id="280" r:id="rId26"/>
    <p:sldId id="257" r:id="rId27"/>
    <p:sldId id="285" r:id="rId28"/>
    <p:sldId id="308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332" autoAdjust="0"/>
  </p:normalViewPr>
  <p:slideViewPr>
    <p:cSldViewPr snapToGrid="0" showGuides="1">
      <p:cViewPr varScale="1">
        <p:scale>
          <a:sx n="99" d="100"/>
          <a:sy n="99" d="100"/>
        </p:scale>
        <p:origin x="972" y="78"/>
      </p:cViewPr>
      <p:guideLst>
        <p:guide orient="horz" pos="120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tags" Target="tags/tag64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openxmlformats.org/officeDocument/2006/relationships/themeOverride" Target="../theme/themeOverride1.xml" /><Relationship Id="rId3" Type="http://schemas.openxmlformats.org/officeDocument/2006/relationships/image" Target="../media/image1.png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400"/>
            </a:solidFill>
          </c:spPr>
          <c:invertIfNegative val="0"/>
          <c:cat>
            <c:numRef>
              <c:f>Sheet1!$A$2:$A$6</c:f>
              <c:numCache>
                <c:formatCode>yyyy/m/d</c:formatCode>
                <c:ptCount val="5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blipFill>
              <a:blip r:embed="rId3"/>
              <a:stretch>
                <a:fillRect l="-5237" t="-833" r="-1426" b="1049"/>
              </a:stretch>
            </a:blipFill>
          </c:spPr>
          <c:invertIfNegative val="0"/>
          <c:cat>
            <c:numRef>
              <c:f>Sheet1!$A$2:$A$6</c:f>
              <c:numCache>
                <c:formatCode>yyyy/m/d</c:formatCode>
                <c:ptCount val="5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</c:v>
                </c:pt>
                <c:pt idx="1">
                  <c:v>35</c:v>
                </c:pt>
                <c:pt idx="2">
                  <c:v>20</c:v>
                </c:pt>
                <c:pt idx="3">
                  <c:v>30</c:v>
                </c:pt>
                <c:pt idx="4">
                  <c:v>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ysClr val="window" lastClr="FFFFFF">
                <a:alpha val="40000"/>
              </a:sysClr>
            </a:solidFill>
          </c:spPr>
          <c:invertIfNegative val="0"/>
          <c:cat>
            <c:numRef>
              <c:f>Sheet1!$A$2:$A$6</c:f>
              <c:numCache>
                <c:formatCode>yyyy/m/d</c:formatCode>
                <c:ptCount val="5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23</c:v>
                </c:pt>
                <c:pt idx="2">
                  <c:v>60</c:v>
                </c:pt>
                <c:pt idx="3">
                  <c:v>48</c:v>
                </c:pt>
                <c:pt idx="4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747513312"/>
        <c:axId val="747513872"/>
      </c:barChart>
      <c:dateAx>
        <c:axId val="747513312"/>
        <c:scaling>
          <c:orientation/>
        </c:scaling>
        <c:delete val="0"/>
        <c:axPos val="l"/>
        <c:numFmt formatCode="m/d/yyyy" sourceLinked="1"/>
        <c:majorTickMark val="out"/>
        <c:minorTickMark val="none"/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ysClr val="windowText" lastClr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endParaRPr lang="zh-CN" sz="1000" b="0" i="0" u="none" strike="noStrike" kern="1200" baseline="0" smtId="4294967295">
              <a:solidFill>
                <a:sysClr val="windowText" lastClr="0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c:txPr>
        <c:crossAx val="747513872"/>
        <c:crosses val="autoZero"/>
        <c:auto val="0"/>
        <c:lblOffset/>
        <c:baseTimeUnit val="months"/>
      </c:dateAx>
      <c:valAx>
        <c:axId val="747513872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  <a:alpha val="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ysClr val="windowText" lastClr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endParaRPr lang="zh-CN" sz="1000" b="0" i="0" u="none" strike="noStrike" kern="1200" baseline="0" smtId="4294967295">
              <a:solidFill>
                <a:sysClr val="windowText" lastClr="0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c:txPr>
        <c:crossAx val="747513312"/>
        <c:crosses val="autoZero"/>
        <c:crossBetween val="between"/>
      </c:valAx>
      <c:spPr>
        <a:noFill/>
        <a:ln>
          <a:noFill/>
        </a:ln>
      </c:spPr>
    </c:plotArea>
    <c:plotVisOnly val="1"/>
    <c:dispBlanksAs/>
    <c:showDLblsOverMax val="0"/>
  </c:chart>
  <c:txPr>
    <a:bodyPr/>
    <a:p>
      <a:pPr>
        <a:defRPr lang="zh-CN" sz="1000" smtId="4294967295">
          <a:solidFill>
            <a:sysClr val="windowText" lastClr="000000"/>
          </a:solidFill>
          <a:latin typeface="Open Sans" pitchFamily="34" charset="0"/>
          <a:ea typeface="Open Sans" pitchFamily="34" charset="0"/>
          <a:cs typeface="Open Sans" pitchFamily="34" charset="0"/>
        </a:defRPr>
      </a:pPr>
      <a:endParaRPr lang="zh-CN" sz="1000" smtId="4294967295">
        <a:solidFill>
          <a:sysClr val="windowText" lastClr="000000"/>
        </a:solidFill>
        <a:latin typeface="Open Sans" pitchFamily="34" charset="0"/>
        <a:ea typeface="Open Sans" pitchFamily="34" charset="0"/>
        <a:cs typeface="Open Sans" pitchFamily="34" charset="0"/>
      </a:endParaRPr>
    </a:p>
  </c:txPr>
  <c:externalData r:id="rId1">
    <c:autoUpdate val="0"/>
  </c:externalData>
</c:chartSpac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281B1-CC3D-4776-AE23-786DA70FA7A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1E55D-8386-4012-926F-BA4C73B9BE4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E55D-8386-4012-926F-BA4C73B9BE4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18C-85D9-4822-AD94-4C35CDCF4E5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54CD-51C0-4145-9589-951D2E3A6F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18C-85D9-4822-AD94-4C35CDCF4E5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54CD-51C0-4145-9589-951D2E3A6F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18C-85D9-4822-AD94-4C35CDCF4E5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54CD-51C0-4145-9589-951D2E3A6F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18C-85D9-4822-AD94-4C35CDCF4E5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54CD-51C0-4145-9589-951D2E3A6F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18C-85D9-4822-AD94-4C35CDCF4E5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54CD-51C0-4145-9589-951D2E3A6F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18C-85D9-4822-AD94-4C35CDCF4E5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54CD-51C0-4145-9589-951D2E3A6F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18C-85D9-4822-AD94-4C35CDCF4E5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54CD-51C0-4145-9589-951D2E3A6F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18C-85D9-4822-AD94-4C35CDCF4E5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54CD-51C0-4145-9589-951D2E3A6F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18C-85D9-4822-AD94-4C35CDCF4E5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54CD-51C0-4145-9589-951D2E3A6F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18C-85D9-4822-AD94-4C35CDCF4E5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54CD-51C0-4145-9589-951D2E3A6F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418C-85D9-4822-AD94-4C35CDCF4E5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54CD-51C0-4145-9589-951D2E3A6FC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A418C-85D9-4822-AD94-4C35CDCF4E5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E54CD-51C0-4145-9589-951D2E3A6FCB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61.xml" /><Relationship Id="rId4" Type="http://schemas.openxmlformats.org/officeDocument/2006/relationships/tags" Target="../tags/tag62.xml" /><Relationship Id="rId5" Type="http://schemas.openxmlformats.org/officeDocument/2006/relationships/tags" Target="../tags/tag63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6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image" Target="../media/image6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6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chart" Target="../charts/char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2" name="PA_组合 321"/>
          <p:cNvGrpSpPr/>
          <p:nvPr>
            <p:custDataLst>
              <p:tags r:id="rId3"/>
            </p:custDataLst>
          </p:nvPr>
        </p:nvGrpSpPr>
        <p:grpSpPr>
          <a:xfrm>
            <a:off x="2303483" y="4422889"/>
            <a:ext cx="7642190" cy="787808"/>
            <a:chOff x="2230767" y="4123421"/>
            <a:chExt cx="7642190" cy="787808"/>
          </a:xfrm>
        </p:grpSpPr>
        <p:sp>
          <p:nvSpPr>
            <p:cNvPr id="321" name="文本框 320"/>
            <p:cNvSpPr txBox="1"/>
            <p:nvPr/>
          </p:nvSpPr>
          <p:spPr>
            <a:xfrm>
              <a:off x="2268245" y="4141788"/>
              <a:ext cx="7604712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4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2019</a:t>
              </a:r>
              <a:r>
                <a:rPr lang="zh-CN" altLang="en-US" sz="44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上半年</a:t>
              </a:r>
              <a:r>
                <a:rPr lang="zh-CN" altLang="en-US" sz="4400">
                  <a:solidFill>
                    <a:schemeClr val="tx1">
                      <a:lumMod val="50000"/>
                      <a:lumOff val="50000"/>
                    </a:schemeClr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工作总结</a:t>
              </a:r>
              <a:r>
                <a:rPr lang="en-US" altLang="zh-CN" sz="4400">
                  <a:solidFill>
                    <a:schemeClr val="tx1">
                      <a:lumMod val="50000"/>
                      <a:lumOff val="50000"/>
                    </a:schemeClr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PPT</a:t>
              </a:r>
              <a:endParaRPr lang="zh-CN" altLang="en-US" sz="4400">
                <a:solidFill>
                  <a:schemeClr val="tx1">
                    <a:lumMod val="50000"/>
                    <a:lumOff val="50000"/>
                  </a:schemeClr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  <p:sp>
          <p:nvSpPr>
            <p:cNvPr id="318" name="文本框 317"/>
            <p:cNvSpPr txBox="1"/>
            <p:nvPr/>
          </p:nvSpPr>
          <p:spPr>
            <a:xfrm>
              <a:off x="2230767" y="4123421"/>
              <a:ext cx="7604712" cy="7683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4400" smtClean="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202X</a:t>
              </a:r>
              <a:r>
                <a:rPr lang="zh-CN" altLang="en-US" sz="4400" smtClean="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上半年</a:t>
              </a:r>
              <a:r>
                <a:rPr lang="zh-CN" altLang="en-US" sz="440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工作总结</a:t>
              </a:r>
              <a:r>
                <a:rPr lang="en-US" altLang="zh-CN" sz="440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PPT</a:t>
              </a:r>
              <a:endParaRPr lang="zh-CN" altLang="en-US" sz="4400">
                <a:solidFill>
                  <a:srgbClr val="FFC400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</p:grpSp>
      <p:sp>
        <p:nvSpPr>
          <p:cNvPr id="319" name="PA_文本框 318"/>
          <p:cNvSpPr txBox="1"/>
          <p:nvPr>
            <p:custDataLst>
              <p:tags r:id="rId4"/>
            </p:custDataLst>
          </p:nvPr>
        </p:nvSpPr>
        <p:spPr>
          <a:xfrm>
            <a:off x="3351353" y="5186645"/>
            <a:ext cx="541655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blackboard Wind thesis Creative blackboard Wind thesis</a:t>
            </a:r>
            <a:endParaRPr lang="zh-CN" altLang="en-US" sz="12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55" name="PA_组合 854"/>
          <p:cNvGrpSpPr/>
          <p:nvPr>
            <p:custDataLst>
              <p:tags r:id="rId5"/>
            </p:custDataLst>
          </p:nvPr>
        </p:nvGrpSpPr>
        <p:grpSpPr>
          <a:xfrm>
            <a:off x="2777470" y="574175"/>
            <a:ext cx="6760812" cy="3575292"/>
            <a:chOff x="4999038" y="685800"/>
            <a:chExt cx="5259388" cy="2781301"/>
          </a:xfrm>
        </p:grpSpPr>
        <p:sp>
          <p:nvSpPr>
            <p:cNvPr id="838" name="Freeform 188"/>
            <p:cNvSpPr/>
            <p:nvPr/>
          </p:nvSpPr>
          <p:spPr bwMode="auto">
            <a:xfrm>
              <a:off x="4999038" y="3217863"/>
              <a:ext cx="68263" cy="68263"/>
            </a:xfrm>
            <a:custGeom>
              <a:gdLst>
                <a:gd name="T0" fmla="*/ 23 w 43"/>
                <a:gd name="T1" fmla="*/ 0 h 43"/>
                <a:gd name="T2" fmla="*/ 30 w 43"/>
                <a:gd name="T3" fmla="*/ 0 h 43"/>
                <a:gd name="T4" fmla="*/ 35 w 43"/>
                <a:gd name="T5" fmla="*/ 4 h 43"/>
                <a:gd name="T6" fmla="*/ 40 w 43"/>
                <a:gd name="T7" fmla="*/ 9 h 43"/>
                <a:gd name="T8" fmla="*/ 43 w 43"/>
                <a:gd name="T9" fmla="*/ 14 h 43"/>
                <a:gd name="T10" fmla="*/ 43 w 43"/>
                <a:gd name="T11" fmla="*/ 21 h 43"/>
                <a:gd name="T12" fmla="*/ 43 w 43"/>
                <a:gd name="T13" fmla="*/ 28 h 43"/>
                <a:gd name="T14" fmla="*/ 40 w 43"/>
                <a:gd name="T15" fmla="*/ 35 h 43"/>
                <a:gd name="T16" fmla="*/ 35 w 43"/>
                <a:gd name="T17" fmla="*/ 40 h 43"/>
                <a:gd name="T18" fmla="*/ 30 w 43"/>
                <a:gd name="T19" fmla="*/ 42 h 43"/>
                <a:gd name="T20" fmla="*/ 23 w 43"/>
                <a:gd name="T21" fmla="*/ 43 h 43"/>
                <a:gd name="T22" fmla="*/ 16 w 43"/>
                <a:gd name="T23" fmla="*/ 42 h 43"/>
                <a:gd name="T24" fmla="*/ 9 w 43"/>
                <a:gd name="T25" fmla="*/ 40 h 43"/>
                <a:gd name="T26" fmla="*/ 4 w 43"/>
                <a:gd name="T27" fmla="*/ 35 h 43"/>
                <a:gd name="T28" fmla="*/ 2 w 43"/>
                <a:gd name="T29" fmla="*/ 28 h 43"/>
                <a:gd name="T30" fmla="*/ 0 w 43"/>
                <a:gd name="T31" fmla="*/ 21 h 43"/>
                <a:gd name="T32" fmla="*/ 2 w 43"/>
                <a:gd name="T33" fmla="*/ 14 h 43"/>
                <a:gd name="T34" fmla="*/ 4 w 43"/>
                <a:gd name="T35" fmla="*/ 9 h 43"/>
                <a:gd name="T36" fmla="*/ 9 w 43"/>
                <a:gd name="T37" fmla="*/ 4 h 43"/>
                <a:gd name="T38" fmla="*/ 16 w 43"/>
                <a:gd name="T39" fmla="*/ 0 h 43"/>
                <a:gd name="T40" fmla="*/ 23 w 43"/>
                <a:gd name="T41" fmla="*/ 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43">
                  <a:moveTo>
                    <a:pt x="23" y="0"/>
                  </a:moveTo>
                  <a:lnTo>
                    <a:pt x="30" y="0"/>
                  </a:lnTo>
                  <a:lnTo>
                    <a:pt x="35" y="4"/>
                  </a:lnTo>
                  <a:lnTo>
                    <a:pt x="40" y="9"/>
                  </a:lnTo>
                  <a:lnTo>
                    <a:pt x="43" y="14"/>
                  </a:lnTo>
                  <a:lnTo>
                    <a:pt x="43" y="21"/>
                  </a:lnTo>
                  <a:lnTo>
                    <a:pt x="43" y="28"/>
                  </a:lnTo>
                  <a:lnTo>
                    <a:pt x="40" y="35"/>
                  </a:lnTo>
                  <a:lnTo>
                    <a:pt x="35" y="40"/>
                  </a:lnTo>
                  <a:lnTo>
                    <a:pt x="30" y="42"/>
                  </a:lnTo>
                  <a:lnTo>
                    <a:pt x="23" y="43"/>
                  </a:lnTo>
                  <a:lnTo>
                    <a:pt x="16" y="42"/>
                  </a:lnTo>
                  <a:lnTo>
                    <a:pt x="9" y="40"/>
                  </a:lnTo>
                  <a:lnTo>
                    <a:pt x="4" y="35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4" y="9"/>
                  </a:lnTo>
                  <a:lnTo>
                    <a:pt x="9" y="4"/>
                  </a:lnTo>
                  <a:lnTo>
                    <a:pt x="16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9" name="Freeform 189"/>
            <p:cNvSpPr/>
            <p:nvPr/>
          </p:nvSpPr>
          <p:spPr bwMode="auto">
            <a:xfrm>
              <a:off x="5853113" y="2928938"/>
              <a:ext cx="685800" cy="530225"/>
            </a:xfrm>
            <a:custGeom>
              <a:gdLst>
                <a:gd name="T0" fmla="*/ 103 w 432"/>
                <a:gd name="T1" fmla="*/ 0 h 334"/>
                <a:gd name="T2" fmla="*/ 329 w 432"/>
                <a:gd name="T3" fmla="*/ 0 h 334"/>
                <a:gd name="T4" fmla="*/ 329 w 432"/>
                <a:gd name="T5" fmla="*/ 34 h 334"/>
                <a:gd name="T6" fmla="*/ 332 w 432"/>
                <a:gd name="T7" fmla="*/ 36 h 334"/>
                <a:gd name="T8" fmla="*/ 341 w 432"/>
                <a:gd name="T9" fmla="*/ 41 h 334"/>
                <a:gd name="T10" fmla="*/ 355 w 432"/>
                <a:gd name="T11" fmla="*/ 51 h 334"/>
                <a:gd name="T12" fmla="*/ 372 w 432"/>
                <a:gd name="T13" fmla="*/ 65 h 334"/>
                <a:gd name="T14" fmla="*/ 389 w 432"/>
                <a:gd name="T15" fmla="*/ 84 h 334"/>
                <a:gd name="T16" fmla="*/ 404 w 432"/>
                <a:gd name="T17" fmla="*/ 107 h 334"/>
                <a:gd name="T18" fmla="*/ 418 w 432"/>
                <a:gd name="T19" fmla="*/ 134 h 334"/>
                <a:gd name="T20" fmla="*/ 429 w 432"/>
                <a:gd name="T21" fmla="*/ 169 h 334"/>
                <a:gd name="T22" fmla="*/ 432 w 432"/>
                <a:gd name="T23" fmla="*/ 208 h 334"/>
                <a:gd name="T24" fmla="*/ 427 w 432"/>
                <a:gd name="T25" fmla="*/ 334 h 334"/>
                <a:gd name="T26" fmla="*/ 5 w 432"/>
                <a:gd name="T27" fmla="*/ 334 h 334"/>
                <a:gd name="T28" fmla="*/ 0 w 432"/>
                <a:gd name="T29" fmla="*/ 208 h 334"/>
                <a:gd name="T30" fmla="*/ 3 w 432"/>
                <a:gd name="T31" fmla="*/ 169 h 334"/>
                <a:gd name="T32" fmla="*/ 12 w 432"/>
                <a:gd name="T33" fmla="*/ 134 h 334"/>
                <a:gd name="T34" fmla="*/ 26 w 432"/>
                <a:gd name="T35" fmla="*/ 107 h 334"/>
                <a:gd name="T36" fmla="*/ 43 w 432"/>
                <a:gd name="T37" fmla="*/ 84 h 334"/>
                <a:gd name="T38" fmla="*/ 60 w 432"/>
                <a:gd name="T39" fmla="*/ 65 h 334"/>
                <a:gd name="T40" fmla="*/ 75 w 432"/>
                <a:gd name="T41" fmla="*/ 51 h 334"/>
                <a:gd name="T42" fmla="*/ 89 w 432"/>
                <a:gd name="T43" fmla="*/ 41 h 334"/>
                <a:gd name="T44" fmla="*/ 100 w 432"/>
                <a:gd name="T45" fmla="*/ 36 h 334"/>
                <a:gd name="T46" fmla="*/ 103 w 432"/>
                <a:gd name="T47" fmla="*/ 34 h 334"/>
                <a:gd name="T48" fmla="*/ 103 w 432"/>
                <a:gd name="T49" fmla="*/ 0 h 3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2" h="334">
                  <a:moveTo>
                    <a:pt x="103" y="0"/>
                  </a:moveTo>
                  <a:lnTo>
                    <a:pt x="329" y="0"/>
                  </a:lnTo>
                  <a:lnTo>
                    <a:pt x="329" y="34"/>
                  </a:lnTo>
                  <a:lnTo>
                    <a:pt x="332" y="36"/>
                  </a:lnTo>
                  <a:lnTo>
                    <a:pt x="341" y="41"/>
                  </a:lnTo>
                  <a:lnTo>
                    <a:pt x="355" y="51"/>
                  </a:lnTo>
                  <a:lnTo>
                    <a:pt x="372" y="65"/>
                  </a:lnTo>
                  <a:lnTo>
                    <a:pt x="389" y="84"/>
                  </a:lnTo>
                  <a:lnTo>
                    <a:pt x="404" y="107"/>
                  </a:lnTo>
                  <a:lnTo>
                    <a:pt x="418" y="134"/>
                  </a:lnTo>
                  <a:lnTo>
                    <a:pt x="429" y="169"/>
                  </a:lnTo>
                  <a:lnTo>
                    <a:pt x="432" y="208"/>
                  </a:lnTo>
                  <a:lnTo>
                    <a:pt x="427" y="334"/>
                  </a:lnTo>
                  <a:lnTo>
                    <a:pt x="5" y="334"/>
                  </a:lnTo>
                  <a:lnTo>
                    <a:pt x="0" y="208"/>
                  </a:lnTo>
                  <a:lnTo>
                    <a:pt x="3" y="169"/>
                  </a:lnTo>
                  <a:lnTo>
                    <a:pt x="12" y="134"/>
                  </a:lnTo>
                  <a:lnTo>
                    <a:pt x="26" y="107"/>
                  </a:lnTo>
                  <a:lnTo>
                    <a:pt x="43" y="84"/>
                  </a:lnTo>
                  <a:lnTo>
                    <a:pt x="60" y="65"/>
                  </a:lnTo>
                  <a:lnTo>
                    <a:pt x="75" y="51"/>
                  </a:lnTo>
                  <a:lnTo>
                    <a:pt x="89" y="41"/>
                  </a:lnTo>
                  <a:lnTo>
                    <a:pt x="100" y="36"/>
                  </a:lnTo>
                  <a:lnTo>
                    <a:pt x="103" y="3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0" name="Freeform 190"/>
            <p:cNvSpPr>
              <a:spLocks noEditPoints="1"/>
            </p:cNvSpPr>
            <p:nvPr/>
          </p:nvSpPr>
          <p:spPr bwMode="auto">
            <a:xfrm>
              <a:off x="5845175" y="2922588"/>
              <a:ext cx="701675" cy="544513"/>
            </a:xfrm>
            <a:custGeom>
              <a:gdLst>
                <a:gd name="T0" fmla="*/ 113 w 442"/>
                <a:gd name="T1" fmla="*/ 9 h 343"/>
                <a:gd name="T2" fmla="*/ 113 w 442"/>
                <a:gd name="T3" fmla="*/ 42 h 343"/>
                <a:gd name="T4" fmla="*/ 110 w 442"/>
                <a:gd name="T5" fmla="*/ 43 h 343"/>
                <a:gd name="T6" fmla="*/ 106 w 442"/>
                <a:gd name="T7" fmla="*/ 45 h 343"/>
                <a:gd name="T8" fmla="*/ 96 w 442"/>
                <a:gd name="T9" fmla="*/ 50 h 343"/>
                <a:gd name="T10" fmla="*/ 84 w 442"/>
                <a:gd name="T11" fmla="*/ 59 h 343"/>
                <a:gd name="T12" fmla="*/ 67 w 442"/>
                <a:gd name="T13" fmla="*/ 73 h 343"/>
                <a:gd name="T14" fmla="*/ 51 w 442"/>
                <a:gd name="T15" fmla="*/ 92 h 343"/>
                <a:gd name="T16" fmla="*/ 34 w 442"/>
                <a:gd name="T17" fmla="*/ 114 h 343"/>
                <a:gd name="T18" fmla="*/ 22 w 442"/>
                <a:gd name="T19" fmla="*/ 142 h 343"/>
                <a:gd name="T20" fmla="*/ 12 w 442"/>
                <a:gd name="T21" fmla="*/ 174 h 343"/>
                <a:gd name="T22" fmla="*/ 8 w 442"/>
                <a:gd name="T23" fmla="*/ 212 h 343"/>
                <a:gd name="T24" fmla="*/ 13 w 442"/>
                <a:gd name="T25" fmla="*/ 335 h 343"/>
                <a:gd name="T26" fmla="*/ 428 w 442"/>
                <a:gd name="T27" fmla="*/ 335 h 343"/>
                <a:gd name="T28" fmla="*/ 434 w 442"/>
                <a:gd name="T29" fmla="*/ 212 h 343"/>
                <a:gd name="T30" fmla="*/ 430 w 442"/>
                <a:gd name="T31" fmla="*/ 174 h 343"/>
                <a:gd name="T32" fmla="*/ 420 w 442"/>
                <a:gd name="T33" fmla="*/ 142 h 343"/>
                <a:gd name="T34" fmla="*/ 406 w 442"/>
                <a:gd name="T35" fmla="*/ 114 h 343"/>
                <a:gd name="T36" fmla="*/ 391 w 442"/>
                <a:gd name="T37" fmla="*/ 92 h 343"/>
                <a:gd name="T38" fmla="*/ 375 w 442"/>
                <a:gd name="T39" fmla="*/ 73 h 343"/>
                <a:gd name="T40" fmla="*/ 358 w 442"/>
                <a:gd name="T41" fmla="*/ 59 h 343"/>
                <a:gd name="T42" fmla="*/ 344 w 442"/>
                <a:gd name="T43" fmla="*/ 50 h 343"/>
                <a:gd name="T44" fmla="*/ 335 w 442"/>
                <a:gd name="T45" fmla="*/ 45 h 343"/>
                <a:gd name="T46" fmla="*/ 332 w 442"/>
                <a:gd name="T47" fmla="*/ 43 h 343"/>
                <a:gd name="T48" fmla="*/ 329 w 442"/>
                <a:gd name="T49" fmla="*/ 42 h 343"/>
                <a:gd name="T50" fmla="*/ 329 w 442"/>
                <a:gd name="T51" fmla="*/ 9 h 343"/>
                <a:gd name="T52" fmla="*/ 113 w 442"/>
                <a:gd name="T53" fmla="*/ 9 h 343"/>
                <a:gd name="T54" fmla="*/ 105 w 442"/>
                <a:gd name="T55" fmla="*/ 0 h 343"/>
                <a:gd name="T56" fmla="*/ 337 w 442"/>
                <a:gd name="T57" fmla="*/ 0 h 343"/>
                <a:gd name="T58" fmla="*/ 337 w 442"/>
                <a:gd name="T59" fmla="*/ 37 h 343"/>
                <a:gd name="T60" fmla="*/ 346 w 442"/>
                <a:gd name="T61" fmla="*/ 40 h 343"/>
                <a:gd name="T62" fmla="*/ 358 w 442"/>
                <a:gd name="T63" fmla="*/ 49 h 343"/>
                <a:gd name="T64" fmla="*/ 372 w 442"/>
                <a:gd name="T65" fmla="*/ 59 h 343"/>
                <a:gd name="T66" fmla="*/ 387 w 442"/>
                <a:gd name="T67" fmla="*/ 74 h 343"/>
                <a:gd name="T68" fmla="*/ 404 w 442"/>
                <a:gd name="T69" fmla="*/ 93 h 343"/>
                <a:gd name="T70" fmla="*/ 418 w 442"/>
                <a:gd name="T71" fmla="*/ 116 h 343"/>
                <a:gd name="T72" fmla="*/ 430 w 442"/>
                <a:gd name="T73" fmla="*/ 143 h 343"/>
                <a:gd name="T74" fmla="*/ 439 w 442"/>
                <a:gd name="T75" fmla="*/ 176 h 343"/>
                <a:gd name="T76" fmla="*/ 442 w 442"/>
                <a:gd name="T77" fmla="*/ 212 h 343"/>
                <a:gd name="T78" fmla="*/ 437 w 442"/>
                <a:gd name="T79" fmla="*/ 343 h 343"/>
                <a:gd name="T80" fmla="*/ 5 w 442"/>
                <a:gd name="T81" fmla="*/ 343 h 343"/>
                <a:gd name="T82" fmla="*/ 0 w 442"/>
                <a:gd name="T83" fmla="*/ 212 h 343"/>
                <a:gd name="T84" fmla="*/ 3 w 442"/>
                <a:gd name="T85" fmla="*/ 176 h 343"/>
                <a:gd name="T86" fmla="*/ 12 w 442"/>
                <a:gd name="T87" fmla="*/ 143 h 343"/>
                <a:gd name="T88" fmla="*/ 24 w 442"/>
                <a:gd name="T89" fmla="*/ 116 h 343"/>
                <a:gd name="T90" fmla="*/ 37 w 442"/>
                <a:gd name="T91" fmla="*/ 93 h 343"/>
                <a:gd name="T92" fmla="*/ 55 w 442"/>
                <a:gd name="T93" fmla="*/ 74 h 343"/>
                <a:gd name="T94" fmla="*/ 70 w 442"/>
                <a:gd name="T95" fmla="*/ 59 h 343"/>
                <a:gd name="T96" fmla="*/ 84 w 442"/>
                <a:gd name="T97" fmla="*/ 49 h 343"/>
                <a:gd name="T98" fmla="*/ 96 w 442"/>
                <a:gd name="T99" fmla="*/ 40 h 343"/>
                <a:gd name="T100" fmla="*/ 105 w 442"/>
                <a:gd name="T101" fmla="*/ 37 h 343"/>
                <a:gd name="T102" fmla="*/ 105 w 442"/>
                <a:gd name="T103" fmla="*/ 0 h 3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2" h="343">
                  <a:moveTo>
                    <a:pt x="113" y="9"/>
                  </a:moveTo>
                  <a:lnTo>
                    <a:pt x="113" y="42"/>
                  </a:lnTo>
                  <a:lnTo>
                    <a:pt x="110" y="43"/>
                  </a:lnTo>
                  <a:lnTo>
                    <a:pt x="106" y="45"/>
                  </a:lnTo>
                  <a:lnTo>
                    <a:pt x="96" y="50"/>
                  </a:lnTo>
                  <a:lnTo>
                    <a:pt x="84" y="59"/>
                  </a:lnTo>
                  <a:lnTo>
                    <a:pt x="67" y="73"/>
                  </a:lnTo>
                  <a:lnTo>
                    <a:pt x="51" y="92"/>
                  </a:lnTo>
                  <a:lnTo>
                    <a:pt x="34" y="114"/>
                  </a:lnTo>
                  <a:lnTo>
                    <a:pt x="22" y="142"/>
                  </a:lnTo>
                  <a:lnTo>
                    <a:pt x="12" y="174"/>
                  </a:lnTo>
                  <a:lnTo>
                    <a:pt x="8" y="212"/>
                  </a:lnTo>
                  <a:lnTo>
                    <a:pt x="13" y="335"/>
                  </a:lnTo>
                  <a:lnTo>
                    <a:pt x="428" y="335"/>
                  </a:lnTo>
                  <a:lnTo>
                    <a:pt x="434" y="212"/>
                  </a:lnTo>
                  <a:lnTo>
                    <a:pt x="430" y="174"/>
                  </a:lnTo>
                  <a:lnTo>
                    <a:pt x="420" y="142"/>
                  </a:lnTo>
                  <a:lnTo>
                    <a:pt x="406" y="114"/>
                  </a:lnTo>
                  <a:lnTo>
                    <a:pt x="391" y="92"/>
                  </a:lnTo>
                  <a:lnTo>
                    <a:pt x="375" y="73"/>
                  </a:lnTo>
                  <a:lnTo>
                    <a:pt x="358" y="59"/>
                  </a:lnTo>
                  <a:lnTo>
                    <a:pt x="344" y="50"/>
                  </a:lnTo>
                  <a:lnTo>
                    <a:pt x="335" y="45"/>
                  </a:lnTo>
                  <a:lnTo>
                    <a:pt x="332" y="43"/>
                  </a:lnTo>
                  <a:lnTo>
                    <a:pt x="329" y="42"/>
                  </a:lnTo>
                  <a:lnTo>
                    <a:pt x="329" y="9"/>
                  </a:lnTo>
                  <a:lnTo>
                    <a:pt x="113" y="9"/>
                  </a:lnTo>
                  <a:close/>
                  <a:moveTo>
                    <a:pt x="105" y="0"/>
                  </a:moveTo>
                  <a:lnTo>
                    <a:pt x="337" y="0"/>
                  </a:lnTo>
                  <a:lnTo>
                    <a:pt x="337" y="37"/>
                  </a:lnTo>
                  <a:lnTo>
                    <a:pt x="346" y="40"/>
                  </a:lnTo>
                  <a:lnTo>
                    <a:pt x="358" y="49"/>
                  </a:lnTo>
                  <a:lnTo>
                    <a:pt x="372" y="59"/>
                  </a:lnTo>
                  <a:lnTo>
                    <a:pt x="387" y="74"/>
                  </a:lnTo>
                  <a:lnTo>
                    <a:pt x="404" y="93"/>
                  </a:lnTo>
                  <a:lnTo>
                    <a:pt x="418" y="116"/>
                  </a:lnTo>
                  <a:lnTo>
                    <a:pt x="430" y="143"/>
                  </a:lnTo>
                  <a:lnTo>
                    <a:pt x="439" y="176"/>
                  </a:lnTo>
                  <a:lnTo>
                    <a:pt x="442" y="212"/>
                  </a:lnTo>
                  <a:lnTo>
                    <a:pt x="437" y="343"/>
                  </a:lnTo>
                  <a:lnTo>
                    <a:pt x="5" y="343"/>
                  </a:lnTo>
                  <a:lnTo>
                    <a:pt x="0" y="212"/>
                  </a:lnTo>
                  <a:lnTo>
                    <a:pt x="3" y="176"/>
                  </a:lnTo>
                  <a:lnTo>
                    <a:pt x="12" y="143"/>
                  </a:lnTo>
                  <a:lnTo>
                    <a:pt x="24" y="116"/>
                  </a:lnTo>
                  <a:lnTo>
                    <a:pt x="37" y="93"/>
                  </a:lnTo>
                  <a:lnTo>
                    <a:pt x="55" y="74"/>
                  </a:lnTo>
                  <a:lnTo>
                    <a:pt x="70" y="59"/>
                  </a:lnTo>
                  <a:lnTo>
                    <a:pt x="84" y="49"/>
                  </a:lnTo>
                  <a:lnTo>
                    <a:pt x="96" y="40"/>
                  </a:lnTo>
                  <a:lnTo>
                    <a:pt x="105" y="3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Freeform 191"/>
            <p:cNvSpPr/>
            <p:nvPr/>
          </p:nvSpPr>
          <p:spPr bwMode="auto">
            <a:xfrm>
              <a:off x="6788150" y="1828800"/>
              <a:ext cx="341313" cy="382588"/>
            </a:xfrm>
            <a:custGeom>
              <a:gdLst>
                <a:gd name="T0" fmla="*/ 162 w 215"/>
                <a:gd name="T1" fmla="*/ 2 h 241"/>
                <a:gd name="T2" fmla="*/ 169 w 215"/>
                <a:gd name="T3" fmla="*/ 7 h 241"/>
                <a:gd name="T4" fmla="*/ 169 w 215"/>
                <a:gd name="T5" fmla="*/ 14 h 241"/>
                <a:gd name="T6" fmla="*/ 169 w 215"/>
                <a:gd name="T7" fmla="*/ 18 h 241"/>
                <a:gd name="T8" fmla="*/ 150 w 215"/>
                <a:gd name="T9" fmla="*/ 54 h 241"/>
                <a:gd name="T10" fmla="*/ 120 w 215"/>
                <a:gd name="T11" fmla="*/ 80 h 241"/>
                <a:gd name="T12" fmla="*/ 120 w 215"/>
                <a:gd name="T13" fmla="*/ 83 h 241"/>
                <a:gd name="T14" fmla="*/ 150 w 215"/>
                <a:gd name="T15" fmla="*/ 64 h 241"/>
                <a:gd name="T16" fmla="*/ 179 w 215"/>
                <a:gd name="T17" fmla="*/ 37 h 241"/>
                <a:gd name="T18" fmla="*/ 191 w 215"/>
                <a:gd name="T19" fmla="*/ 23 h 241"/>
                <a:gd name="T20" fmla="*/ 194 w 215"/>
                <a:gd name="T21" fmla="*/ 21 h 241"/>
                <a:gd name="T22" fmla="*/ 201 w 215"/>
                <a:gd name="T23" fmla="*/ 21 h 241"/>
                <a:gd name="T24" fmla="*/ 208 w 215"/>
                <a:gd name="T25" fmla="*/ 28 h 241"/>
                <a:gd name="T26" fmla="*/ 210 w 215"/>
                <a:gd name="T27" fmla="*/ 35 h 241"/>
                <a:gd name="T28" fmla="*/ 208 w 215"/>
                <a:gd name="T29" fmla="*/ 40 h 241"/>
                <a:gd name="T30" fmla="*/ 201 w 215"/>
                <a:gd name="T31" fmla="*/ 50 h 241"/>
                <a:gd name="T32" fmla="*/ 196 w 215"/>
                <a:gd name="T33" fmla="*/ 57 h 241"/>
                <a:gd name="T34" fmla="*/ 198 w 215"/>
                <a:gd name="T35" fmla="*/ 55 h 241"/>
                <a:gd name="T36" fmla="*/ 205 w 215"/>
                <a:gd name="T37" fmla="*/ 54 h 241"/>
                <a:gd name="T38" fmla="*/ 212 w 215"/>
                <a:gd name="T39" fmla="*/ 57 h 241"/>
                <a:gd name="T40" fmla="*/ 215 w 215"/>
                <a:gd name="T41" fmla="*/ 66 h 241"/>
                <a:gd name="T42" fmla="*/ 213 w 215"/>
                <a:gd name="T43" fmla="*/ 73 h 241"/>
                <a:gd name="T44" fmla="*/ 212 w 215"/>
                <a:gd name="T45" fmla="*/ 76 h 241"/>
                <a:gd name="T46" fmla="*/ 189 w 215"/>
                <a:gd name="T47" fmla="*/ 97 h 241"/>
                <a:gd name="T48" fmla="*/ 193 w 215"/>
                <a:gd name="T49" fmla="*/ 104 h 241"/>
                <a:gd name="T50" fmla="*/ 194 w 215"/>
                <a:gd name="T51" fmla="*/ 111 h 241"/>
                <a:gd name="T52" fmla="*/ 191 w 215"/>
                <a:gd name="T53" fmla="*/ 116 h 241"/>
                <a:gd name="T54" fmla="*/ 172 w 215"/>
                <a:gd name="T55" fmla="*/ 133 h 241"/>
                <a:gd name="T56" fmla="*/ 127 w 215"/>
                <a:gd name="T57" fmla="*/ 154 h 241"/>
                <a:gd name="T58" fmla="*/ 84 w 215"/>
                <a:gd name="T59" fmla="*/ 162 h 241"/>
                <a:gd name="T60" fmla="*/ 81 w 215"/>
                <a:gd name="T61" fmla="*/ 231 h 241"/>
                <a:gd name="T62" fmla="*/ 3 w 215"/>
                <a:gd name="T63" fmla="*/ 130 h 241"/>
                <a:gd name="T64" fmla="*/ 0 w 215"/>
                <a:gd name="T65" fmla="*/ 123 h 241"/>
                <a:gd name="T66" fmla="*/ 0 w 215"/>
                <a:gd name="T67" fmla="*/ 117 h 241"/>
                <a:gd name="T68" fmla="*/ 0 w 215"/>
                <a:gd name="T69" fmla="*/ 107 h 241"/>
                <a:gd name="T70" fmla="*/ 12 w 215"/>
                <a:gd name="T71" fmla="*/ 59 h 241"/>
                <a:gd name="T72" fmla="*/ 39 w 215"/>
                <a:gd name="T73" fmla="*/ 30 h 241"/>
                <a:gd name="T74" fmla="*/ 69 w 215"/>
                <a:gd name="T75" fmla="*/ 14 h 241"/>
                <a:gd name="T76" fmla="*/ 81 w 215"/>
                <a:gd name="T77" fmla="*/ 9 h 241"/>
                <a:gd name="T78" fmla="*/ 84 w 215"/>
                <a:gd name="T79" fmla="*/ 9 h 241"/>
                <a:gd name="T80" fmla="*/ 89 w 215"/>
                <a:gd name="T81" fmla="*/ 9 h 241"/>
                <a:gd name="T82" fmla="*/ 96 w 215"/>
                <a:gd name="T83" fmla="*/ 12 h 241"/>
                <a:gd name="T84" fmla="*/ 98 w 215"/>
                <a:gd name="T85" fmla="*/ 19 h 241"/>
                <a:gd name="T86" fmla="*/ 95 w 215"/>
                <a:gd name="T87" fmla="*/ 28 h 241"/>
                <a:gd name="T88" fmla="*/ 89 w 215"/>
                <a:gd name="T89" fmla="*/ 31 h 241"/>
                <a:gd name="T90" fmla="*/ 86 w 215"/>
                <a:gd name="T91" fmla="*/ 33 h 241"/>
                <a:gd name="T92" fmla="*/ 82 w 215"/>
                <a:gd name="T93" fmla="*/ 37 h 241"/>
                <a:gd name="T94" fmla="*/ 72 w 215"/>
                <a:gd name="T95" fmla="*/ 43 h 241"/>
                <a:gd name="T96" fmla="*/ 67 w 215"/>
                <a:gd name="T97" fmla="*/ 49 h 241"/>
                <a:gd name="T98" fmla="*/ 62 w 215"/>
                <a:gd name="T99" fmla="*/ 54 h 241"/>
                <a:gd name="T100" fmla="*/ 60 w 215"/>
                <a:gd name="T101" fmla="*/ 61 h 241"/>
                <a:gd name="T102" fmla="*/ 62 w 215"/>
                <a:gd name="T103" fmla="*/ 64 h 241"/>
                <a:gd name="T104" fmla="*/ 70 w 215"/>
                <a:gd name="T105" fmla="*/ 68 h 241"/>
                <a:gd name="T106" fmla="*/ 98 w 215"/>
                <a:gd name="T107" fmla="*/ 62 h 241"/>
                <a:gd name="T108" fmla="*/ 110 w 215"/>
                <a:gd name="T109" fmla="*/ 57 h 241"/>
                <a:gd name="T110" fmla="*/ 138 w 215"/>
                <a:gd name="T111" fmla="*/ 26 h 241"/>
                <a:gd name="T112" fmla="*/ 146 w 215"/>
                <a:gd name="T113" fmla="*/ 6 h 241"/>
                <a:gd name="T114" fmla="*/ 150 w 215"/>
                <a:gd name="T115" fmla="*/ 2 h 241"/>
                <a:gd name="T116" fmla="*/ 157 w 215"/>
                <a:gd name="T117" fmla="*/ 0 h 2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" h="241">
                  <a:moveTo>
                    <a:pt x="157" y="0"/>
                  </a:moveTo>
                  <a:lnTo>
                    <a:pt x="162" y="2"/>
                  </a:lnTo>
                  <a:lnTo>
                    <a:pt x="165" y="4"/>
                  </a:lnTo>
                  <a:lnTo>
                    <a:pt x="169" y="7"/>
                  </a:lnTo>
                  <a:lnTo>
                    <a:pt x="169" y="11"/>
                  </a:lnTo>
                  <a:lnTo>
                    <a:pt x="169" y="14"/>
                  </a:lnTo>
                  <a:lnTo>
                    <a:pt x="169" y="16"/>
                  </a:lnTo>
                  <a:lnTo>
                    <a:pt x="169" y="18"/>
                  </a:lnTo>
                  <a:lnTo>
                    <a:pt x="162" y="37"/>
                  </a:lnTo>
                  <a:lnTo>
                    <a:pt x="150" y="54"/>
                  </a:lnTo>
                  <a:lnTo>
                    <a:pt x="136" y="68"/>
                  </a:lnTo>
                  <a:lnTo>
                    <a:pt x="120" y="80"/>
                  </a:lnTo>
                  <a:lnTo>
                    <a:pt x="119" y="81"/>
                  </a:lnTo>
                  <a:lnTo>
                    <a:pt x="120" y="83"/>
                  </a:lnTo>
                  <a:lnTo>
                    <a:pt x="134" y="74"/>
                  </a:lnTo>
                  <a:lnTo>
                    <a:pt x="150" y="64"/>
                  </a:lnTo>
                  <a:lnTo>
                    <a:pt x="165" y="50"/>
                  </a:lnTo>
                  <a:lnTo>
                    <a:pt x="179" y="37"/>
                  </a:lnTo>
                  <a:lnTo>
                    <a:pt x="189" y="23"/>
                  </a:lnTo>
                  <a:lnTo>
                    <a:pt x="191" y="23"/>
                  </a:lnTo>
                  <a:lnTo>
                    <a:pt x="193" y="21"/>
                  </a:lnTo>
                  <a:lnTo>
                    <a:pt x="194" y="21"/>
                  </a:lnTo>
                  <a:lnTo>
                    <a:pt x="198" y="21"/>
                  </a:lnTo>
                  <a:lnTo>
                    <a:pt x="201" y="21"/>
                  </a:lnTo>
                  <a:lnTo>
                    <a:pt x="206" y="24"/>
                  </a:lnTo>
                  <a:lnTo>
                    <a:pt x="208" y="28"/>
                  </a:lnTo>
                  <a:lnTo>
                    <a:pt x="210" y="31"/>
                  </a:lnTo>
                  <a:lnTo>
                    <a:pt x="210" y="35"/>
                  </a:lnTo>
                  <a:lnTo>
                    <a:pt x="210" y="38"/>
                  </a:lnTo>
                  <a:lnTo>
                    <a:pt x="208" y="40"/>
                  </a:lnTo>
                  <a:lnTo>
                    <a:pt x="208" y="42"/>
                  </a:lnTo>
                  <a:lnTo>
                    <a:pt x="201" y="50"/>
                  </a:lnTo>
                  <a:lnTo>
                    <a:pt x="194" y="59"/>
                  </a:lnTo>
                  <a:lnTo>
                    <a:pt x="196" y="57"/>
                  </a:lnTo>
                  <a:lnTo>
                    <a:pt x="196" y="57"/>
                  </a:lnTo>
                  <a:lnTo>
                    <a:pt x="198" y="55"/>
                  </a:lnTo>
                  <a:lnTo>
                    <a:pt x="201" y="54"/>
                  </a:lnTo>
                  <a:lnTo>
                    <a:pt x="205" y="54"/>
                  </a:lnTo>
                  <a:lnTo>
                    <a:pt x="208" y="55"/>
                  </a:lnTo>
                  <a:lnTo>
                    <a:pt x="212" y="57"/>
                  </a:lnTo>
                  <a:lnTo>
                    <a:pt x="215" y="62"/>
                  </a:lnTo>
                  <a:lnTo>
                    <a:pt x="215" y="66"/>
                  </a:lnTo>
                  <a:lnTo>
                    <a:pt x="215" y="69"/>
                  </a:lnTo>
                  <a:lnTo>
                    <a:pt x="213" y="73"/>
                  </a:lnTo>
                  <a:lnTo>
                    <a:pt x="213" y="74"/>
                  </a:lnTo>
                  <a:lnTo>
                    <a:pt x="212" y="76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91" y="99"/>
                  </a:lnTo>
                  <a:lnTo>
                    <a:pt x="193" y="104"/>
                  </a:lnTo>
                  <a:lnTo>
                    <a:pt x="194" y="107"/>
                  </a:lnTo>
                  <a:lnTo>
                    <a:pt x="194" y="111"/>
                  </a:lnTo>
                  <a:lnTo>
                    <a:pt x="193" y="114"/>
                  </a:lnTo>
                  <a:lnTo>
                    <a:pt x="191" y="116"/>
                  </a:lnTo>
                  <a:lnTo>
                    <a:pt x="191" y="116"/>
                  </a:lnTo>
                  <a:lnTo>
                    <a:pt x="172" y="133"/>
                  </a:lnTo>
                  <a:lnTo>
                    <a:pt x="151" y="145"/>
                  </a:lnTo>
                  <a:lnTo>
                    <a:pt x="127" y="154"/>
                  </a:lnTo>
                  <a:lnTo>
                    <a:pt x="105" y="159"/>
                  </a:lnTo>
                  <a:lnTo>
                    <a:pt x="84" y="162"/>
                  </a:lnTo>
                  <a:lnTo>
                    <a:pt x="69" y="162"/>
                  </a:lnTo>
                  <a:lnTo>
                    <a:pt x="81" y="231"/>
                  </a:lnTo>
                  <a:lnTo>
                    <a:pt x="22" y="241"/>
                  </a:lnTo>
                  <a:lnTo>
                    <a:pt x="3" y="130"/>
                  </a:lnTo>
                  <a:lnTo>
                    <a:pt x="1" y="126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1" y="81"/>
                  </a:lnTo>
                  <a:lnTo>
                    <a:pt x="12" y="59"/>
                  </a:lnTo>
                  <a:lnTo>
                    <a:pt x="24" y="42"/>
                  </a:lnTo>
                  <a:lnTo>
                    <a:pt x="39" y="30"/>
                  </a:lnTo>
                  <a:lnTo>
                    <a:pt x="55" y="19"/>
                  </a:lnTo>
                  <a:lnTo>
                    <a:pt x="69" y="14"/>
                  </a:lnTo>
                  <a:lnTo>
                    <a:pt x="77" y="11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9" y="9"/>
                  </a:lnTo>
                  <a:lnTo>
                    <a:pt x="93" y="9"/>
                  </a:lnTo>
                  <a:lnTo>
                    <a:pt x="96" y="12"/>
                  </a:lnTo>
                  <a:lnTo>
                    <a:pt x="98" y="16"/>
                  </a:lnTo>
                  <a:lnTo>
                    <a:pt x="98" y="19"/>
                  </a:lnTo>
                  <a:lnTo>
                    <a:pt x="98" y="24"/>
                  </a:lnTo>
                  <a:lnTo>
                    <a:pt x="95" y="28"/>
                  </a:lnTo>
                  <a:lnTo>
                    <a:pt x="93" y="30"/>
                  </a:lnTo>
                  <a:lnTo>
                    <a:pt x="89" y="31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6" y="35"/>
                  </a:lnTo>
                  <a:lnTo>
                    <a:pt x="82" y="37"/>
                  </a:lnTo>
                  <a:lnTo>
                    <a:pt x="79" y="40"/>
                  </a:lnTo>
                  <a:lnTo>
                    <a:pt x="72" y="43"/>
                  </a:lnTo>
                  <a:lnTo>
                    <a:pt x="69" y="45"/>
                  </a:lnTo>
                  <a:lnTo>
                    <a:pt x="67" y="49"/>
                  </a:lnTo>
                  <a:lnTo>
                    <a:pt x="64" y="52"/>
                  </a:lnTo>
                  <a:lnTo>
                    <a:pt x="62" y="54"/>
                  </a:lnTo>
                  <a:lnTo>
                    <a:pt x="60" y="57"/>
                  </a:lnTo>
                  <a:lnTo>
                    <a:pt x="60" y="61"/>
                  </a:lnTo>
                  <a:lnTo>
                    <a:pt x="60" y="62"/>
                  </a:lnTo>
                  <a:lnTo>
                    <a:pt x="62" y="64"/>
                  </a:lnTo>
                  <a:lnTo>
                    <a:pt x="65" y="66"/>
                  </a:lnTo>
                  <a:lnTo>
                    <a:pt x="70" y="68"/>
                  </a:lnTo>
                  <a:lnTo>
                    <a:pt x="86" y="66"/>
                  </a:lnTo>
                  <a:lnTo>
                    <a:pt x="98" y="62"/>
                  </a:lnTo>
                  <a:lnTo>
                    <a:pt x="107" y="59"/>
                  </a:lnTo>
                  <a:lnTo>
                    <a:pt x="110" y="57"/>
                  </a:lnTo>
                  <a:lnTo>
                    <a:pt x="126" y="42"/>
                  </a:lnTo>
                  <a:lnTo>
                    <a:pt x="138" y="26"/>
                  </a:lnTo>
                  <a:lnTo>
                    <a:pt x="146" y="7"/>
                  </a:lnTo>
                  <a:lnTo>
                    <a:pt x="146" y="6"/>
                  </a:lnTo>
                  <a:lnTo>
                    <a:pt x="148" y="4"/>
                  </a:lnTo>
                  <a:lnTo>
                    <a:pt x="150" y="2"/>
                  </a:lnTo>
                  <a:lnTo>
                    <a:pt x="153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192"/>
            <p:cNvSpPr>
              <a:spLocks noEditPoints="1"/>
            </p:cNvSpPr>
            <p:nvPr/>
          </p:nvSpPr>
          <p:spPr bwMode="auto">
            <a:xfrm>
              <a:off x="6780213" y="1820863"/>
              <a:ext cx="357188" cy="396875"/>
            </a:xfrm>
            <a:custGeom>
              <a:gdLst>
                <a:gd name="T0" fmla="*/ 155 w 225"/>
                <a:gd name="T1" fmla="*/ 14 h 250"/>
                <a:gd name="T2" fmla="*/ 117 w 225"/>
                <a:gd name="T3" fmla="*/ 66 h 250"/>
                <a:gd name="T4" fmla="*/ 91 w 225"/>
                <a:gd name="T5" fmla="*/ 76 h 250"/>
                <a:gd name="T6" fmla="*/ 62 w 225"/>
                <a:gd name="T7" fmla="*/ 71 h 250"/>
                <a:gd name="T8" fmla="*/ 65 w 225"/>
                <a:gd name="T9" fmla="*/ 54 h 250"/>
                <a:gd name="T10" fmla="*/ 81 w 225"/>
                <a:gd name="T11" fmla="*/ 40 h 250"/>
                <a:gd name="T12" fmla="*/ 93 w 225"/>
                <a:gd name="T13" fmla="*/ 33 h 250"/>
                <a:gd name="T14" fmla="*/ 100 w 225"/>
                <a:gd name="T15" fmla="*/ 23 h 250"/>
                <a:gd name="T16" fmla="*/ 91 w 225"/>
                <a:gd name="T17" fmla="*/ 17 h 250"/>
                <a:gd name="T18" fmla="*/ 82 w 225"/>
                <a:gd name="T19" fmla="*/ 19 h 250"/>
                <a:gd name="T20" fmla="*/ 32 w 225"/>
                <a:gd name="T21" fmla="*/ 50 h 250"/>
                <a:gd name="T22" fmla="*/ 8 w 225"/>
                <a:gd name="T23" fmla="*/ 117 h 250"/>
                <a:gd name="T24" fmla="*/ 10 w 225"/>
                <a:gd name="T25" fmla="*/ 129 h 250"/>
                <a:gd name="T26" fmla="*/ 81 w 225"/>
                <a:gd name="T27" fmla="*/ 233 h 250"/>
                <a:gd name="T28" fmla="*/ 108 w 225"/>
                <a:gd name="T29" fmla="*/ 160 h 250"/>
                <a:gd name="T30" fmla="*/ 193 w 225"/>
                <a:gd name="T31" fmla="*/ 119 h 250"/>
                <a:gd name="T32" fmla="*/ 194 w 225"/>
                <a:gd name="T33" fmla="*/ 110 h 250"/>
                <a:gd name="T34" fmla="*/ 213 w 225"/>
                <a:gd name="T35" fmla="*/ 78 h 250"/>
                <a:gd name="T36" fmla="*/ 213 w 225"/>
                <a:gd name="T37" fmla="*/ 66 h 250"/>
                <a:gd name="T38" fmla="*/ 205 w 225"/>
                <a:gd name="T39" fmla="*/ 64 h 250"/>
                <a:gd name="T40" fmla="*/ 205 w 225"/>
                <a:gd name="T41" fmla="*/ 52 h 250"/>
                <a:gd name="T42" fmla="*/ 211 w 225"/>
                <a:gd name="T43" fmla="*/ 38 h 250"/>
                <a:gd name="T44" fmla="*/ 203 w 225"/>
                <a:gd name="T45" fmla="*/ 29 h 250"/>
                <a:gd name="T46" fmla="*/ 172 w 225"/>
                <a:gd name="T47" fmla="*/ 59 h 250"/>
                <a:gd name="T48" fmla="*/ 124 w 225"/>
                <a:gd name="T49" fmla="*/ 93 h 250"/>
                <a:gd name="T50" fmla="*/ 151 w 225"/>
                <a:gd name="T51" fmla="*/ 55 h 250"/>
                <a:gd name="T52" fmla="*/ 170 w 225"/>
                <a:gd name="T53" fmla="*/ 17 h 250"/>
                <a:gd name="T54" fmla="*/ 162 w 225"/>
                <a:gd name="T55" fmla="*/ 11 h 250"/>
                <a:gd name="T56" fmla="*/ 175 w 225"/>
                <a:gd name="T57" fmla="*/ 9 h 250"/>
                <a:gd name="T58" fmla="*/ 179 w 225"/>
                <a:gd name="T59" fmla="*/ 23 h 250"/>
                <a:gd name="T60" fmla="*/ 191 w 225"/>
                <a:gd name="T61" fmla="*/ 26 h 250"/>
                <a:gd name="T62" fmla="*/ 198 w 225"/>
                <a:gd name="T63" fmla="*/ 21 h 250"/>
                <a:gd name="T64" fmla="*/ 217 w 225"/>
                <a:gd name="T65" fmla="*/ 29 h 250"/>
                <a:gd name="T66" fmla="*/ 218 w 225"/>
                <a:gd name="T67" fmla="*/ 45 h 250"/>
                <a:gd name="T68" fmla="*/ 220 w 225"/>
                <a:gd name="T69" fmla="*/ 60 h 250"/>
                <a:gd name="T70" fmla="*/ 222 w 225"/>
                <a:gd name="T71" fmla="*/ 79 h 250"/>
                <a:gd name="T72" fmla="*/ 203 w 225"/>
                <a:gd name="T73" fmla="*/ 107 h 250"/>
                <a:gd name="T74" fmla="*/ 199 w 225"/>
                <a:gd name="T75" fmla="*/ 124 h 250"/>
                <a:gd name="T76" fmla="*/ 115 w 225"/>
                <a:gd name="T77" fmla="*/ 167 h 250"/>
                <a:gd name="T78" fmla="*/ 24 w 225"/>
                <a:gd name="T79" fmla="*/ 250 h 250"/>
                <a:gd name="T80" fmla="*/ 1 w 225"/>
                <a:gd name="T81" fmla="*/ 128 h 250"/>
                <a:gd name="T82" fmla="*/ 0 w 225"/>
                <a:gd name="T83" fmla="*/ 112 h 250"/>
                <a:gd name="T84" fmla="*/ 3 w 225"/>
                <a:gd name="T85" fmla="*/ 86 h 250"/>
                <a:gd name="T86" fmla="*/ 55 w 225"/>
                <a:gd name="T87" fmla="*/ 23 h 250"/>
                <a:gd name="T88" fmla="*/ 86 w 225"/>
                <a:gd name="T89" fmla="*/ 11 h 250"/>
                <a:gd name="T90" fmla="*/ 101 w 225"/>
                <a:gd name="T91" fmla="*/ 12 h 250"/>
                <a:gd name="T92" fmla="*/ 106 w 225"/>
                <a:gd name="T93" fmla="*/ 29 h 250"/>
                <a:gd name="T94" fmla="*/ 94 w 225"/>
                <a:gd name="T95" fmla="*/ 43 h 250"/>
                <a:gd name="T96" fmla="*/ 79 w 225"/>
                <a:gd name="T97" fmla="*/ 52 h 250"/>
                <a:gd name="T98" fmla="*/ 69 w 225"/>
                <a:gd name="T99" fmla="*/ 66 h 250"/>
                <a:gd name="T100" fmla="*/ 89 w 225"/>
                <a:gd name="T101" fmla="*/ 67 h 250"/>
                <a:gd name="T102" fmla="*/ 117 w 225"/>
                <a:gd name="T103" fmla="*/ 54 h 250"/>
                <a:gd name="T104" fmla="*/ 148 w 225"/>
                <a:gd name="T105" fmla="*/ 11 h 250"/>
                <a:gd name="T106" fmla="*/ 162 w 225"/>
                <a:gd name="T107" fmla="*/ 0 h 2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" h="250">
                  <a:moveTo>
                    <a:pt x="162" y="11"/>
                  </a:moveTo>
                  <a:lnTo>
                    <a:pt x="158" y="11"/>
                  </a:lnTo>
                  <a:lnTo>
                    <a:pt x="156" y="12"/>
                  </a:lnTo>
                  <a:lnTo>
                    <a:pt x="155" y="14"/>
                  </a:lnTo>
                  <a:lnTo>
                    <a:pt x="148" y="31"/>
                  </a:lnTo>
                  <a:lnTo>
                    <a:pt x="136" y="47"/>
                  </a:lnTo>
                  <a:lnTo>
                    <a:pt x="124" y="59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3" y="67"/>
                  </a:lnTo>
                  <a:lnTo>
                    <a:pt x="103" y="73"/>
                  </a:lnTo>
                  <a:lnTo>
                    <a:pt x="91" y="76"/>
                  </a:lnTo>
                  <a:lnTo>
                    <a:pt x="75" y="76"/>
                  </a:lnTo>
                  <a:lnTo>
                    <a:pt x="69" y="76"/>
                  </a:lnTo>
                  <a:lnTo>
                    <a:pt x="65" y="74"/>
                  </a:lnTo>
                  <a:lnTo>
                    <a:pt x="62" y="71"/>
                  </a:lnTo>
                  <a:lnTo>
                    <a:pt x="60" y="67"/>
                  </a:lnTo>
                  <a:lnTo>
                    <a:pt x="60" y="64"/>
                  </a:lnTo>
                  <a:lnTo>
                    <a:pt x="62" y="59"/>
                  </a:lnTo>
                  <a:lnTo>
                    <a:pt x="65" y="54"/>
                  </a:lnTo>
                  <a:lnTo>
                    <a:pt x="69" y="50"/>
                  </a:lnTo>
                  <a:lnTo>
                    <a:pt x="72" y="47"/>
                  </a:lnTo>
                  <a:lnTo>
                    <a:pt x="74" y="45"/>
                  </a:lnTo>
                  <a:lnTo>
                    <a:pt x="81" y="40"/>
                  </a:lnTo>
                  <a:lnTo>
                    <a:pt x="86" y="38"/>
                  </a:lnTo>
                  <a:lnTo>
                    <a:pt x="89" y="36"/>
                  </a:lnTo>
                  <a:lnTo>
                    <a:pt x="89" y="35"/>
                  </a:lnTo>
                  <a:lnTo>
                    <a:pt x="93" y="33"/>
                  </a:lnTo>
                  <a:lnTo>
                    <a:pt x="94" y="31"/>
                  </a:lnTo>
                  <a:lnTo>
                    <a:pt x="98" y="28"/>
                  </a:lnTo>
                  <a:lnTo>
                    <a:pt x="100" y="26"/>
                  </a:lnTo>
                  <a:lnTo>
                    <a:pt x="100" y="23"/>
                  </a:lnTo>
                  <a:lnTo>
                    <a:pt x="98" y="19"/>
                  </a:lnTo>
                  <a:lnTo>
                    <a:pt x="96" y="17"/>
                  </a:lnTo>
                  <a:lnTo>
                    <a:pt x="93" y="17"/>
                  </a:lnTo>
                  <a:lnTo>
                    <a:pt x="91" y="17"/>
                  </a:lnTo>
                  <a:lnTo>
                    <a:pt x="89" y="17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2" y="19"/>
                  </a:lnTo>
                  <a:lnTo>
                    <a:pt x="74" y="23"/>
                  </a:lnTo>
                  <a:lnTo>
                    <a:pt x="60" y="29"/>
                  </a:lnTo>
                  <a:lnTo>
                    <a:pt x="46" y="38"/>
                  </a:lnTo>
                  <a:lnTo>
                    <a:pt x="32" y="50"/>
                  </a:lnTo>
                  <a:lnTo>
                    <a:pt x="20" y="67"/>
                  </a:lnTo>
                  <a:lnTo>
                    <a:pt x="12" y="88"/>
                  </a:lnTo>
                  <a:lnTo>
                    <a:pt x="8" y="112"/>
                  </a:lnTo>
                  <a:lnTo>
                    <a:pt x="8" y="117"/>
                  </a:lnTo>
                  <a:lnTo>
                    <a:pt x="10" y="122"/>
                  </a:lnTo>
                  <a:lnTo>
                    <a:pt x="10" y="126"/>
                  </a:lnTo>
                  <a:lnTo>
                    <a:pt x="10" y="128"/>
                  </a:lnTo>
                  <a:lnTo>
                    <a:pt x="10" y="129"/>
                  </a:lnTo>
                  <a:lnTo>
                    <a:pt x="12" y="133"/>
                  </a:lnTo>
                  <a:lnTo>
                    <a:pt x="12" y="133"/>
                  </a:lnTo>
                  <a:lnTo>
                    <a:pt x="31" y="241"/>
                  </a:lnTo>
                  <a:lnTo>
                    <a:pt x="81" y="233"/>
                  </a:lnTo>
                  <a:lnTo>
                    <a:pt x="69" y="164"/>
                  </a:lnTo>
                  <a:lnTo>
                    <a:pt x="74" y="164"/>
                  </a:lnTo>
                  <a:lnTo>
                    <a:pt x="89" y="162"/>
                  </a:lnTo>
                  <a:lnTo>
                    <a:pt x="108" y="160"/>
                  </a:lnTo>
                  <a:lnTo>
                    <a:pt x="131" y="155"/>
                  </a:lnTo>
                  <a:lnTo>
                    <a:pt x="153" y="147"/>
                  </a:lnTo>
                  <a:lnTo>
                    <a:pt x="175" y="135"/>
                  </a:lnTo>
                  <a:lnTo>
                    <a:pt x="193" y="119"/>
                  </a:lnTo>
                  <a:lnTo>
                    <a:pt x="194" y="117"/>
                  </a:lnTo>
                  <a:lnTo>
                    <a:pt x="194" y="116"/>
                  </a:lnTo>
                  <a:lnTo>
                    <a:pt x="194" y="114"/>
                  </a:lnTo>
                  <a:lnTo>
                    <a:pt x="194" y="110"/>
                  </a:lnTo>
                  <a:lnTo>
                    <a:pt x="193" y="107"/>
                  </a:lnTo>
                  <a:lnTo>
                    <a:pt x="191" y="105"/>
                  </a:lnTo>
                  <a:lnTo>
                    <a:pt x="187" y="102"/>
                  </a:lnTo>
                  <a:lnTo>
                    <a:pt x="213" y="78"/>
                  </a:lnTo>
                  <a:lnTo>
                    <a:pt x="215" y="76"/>
                  </a:lnTo>
                  <a:lnTo>
                    <a:pt x="215" y="73"/>
                  </a:lnTo>
                  <a:lnTo>
                    <a:pt x="215" y="69"/>
                  </a:lnTo>
                  <a:lnTo>
                    <a:pt x="213" y="66"/>
                  </a:lnTo>
                  <a:lnTo>
                    <a:pt x="211" y="64"/>
                  </a:lnTo>
                  <a:lnTo>
                    <a:pt x="208" y="64"/>
                  </a:lnTo>
                  <a:lnTo>
                    <a:pt x="206" y="64"/>
                  </a:lnTo>
                  <a:lnTo>
                    <a:pt x="205" y="64"/>
                  </a:lnTo>
                  <a:lnTo>
                    <a:pt x="203" y="66"/>
                  </a:lnTo>
                  <a:lnTo>
                    <a:pt x="201" y="67"/>
                  </a:lnTo>
                  <a:lnTo>
                    <a:pt x="196" y="60"/>
                  </a:lnTo>
                  <a:lnTo>
                    <a:pt x="205" y="52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1" y="42"/>
                  </a:lnTo>
                  <a:lnTo>
                    <a:pt x="211" y="38"/>
                  </a:lnTo>
                  <a:lnTo>
                    <a:pt x="210" y="35"/>
                  </a:lnTo>
                  <a:lnTo>
                    <a:pt x="208" y="33"/>
                  </a:lnTo>
                  <a:lnTo>
                    <a:pt x="205" y="29"/>
                  </a:lnTo>
                  <a:lnTo>
                    <a:pt x="203" y="29"/>
                  </a:lnTo>
                  <a:lnTo>
                    <a:pt x="199" y="29"/>
                  </a:lnTo>
                  <a:lnTo>
                    <a:pt x="198" y="31"/>
                  </a:lnTo>
                  <a:lnTo>
                    <a:pt x="187" y="45"/>
                  </a:lnTo>
                  <a:lnTo>
                    <a:pt x="172" y="59"/>
                  </a:lnTo>
                  <a:lnTo>
                    <a:pt x="156" y="73"/>
                  </a:lnTo>
                  <a:lnTo>
                    <a:pt x="141" y="85"/>
                  </a:lnTo>
                  <a:lnTo>
                    <a:pt x="127" y="91"/>
                  </a:lnTo>
                  <a:lnTo>
                    <a:pt x="124" y="93"/>
                  </a:lnTo>
                  <a:lnTo>
                    <a:pt x="118" y="85"/>
                  </a:lnTo>
                  <a:lnTo>
                    <a:pt x="122" y="81"/>
                  </a:lnTo>
                  <a:lnTo>
                    <a:pt x="137" y="69"/>
                  </a:lnTo>
                  <a:lnTo>
                    <a:pt x="151" y="55"/>
                  </a:lnTo>
                  <a:lnTo>
                    <a:pt x="163" y="40"/>
                  </a:lnTo>
                  <a:lnTo>
                    <a:pt x="170" y="21"/>
                  </a:lnTo>
                  <a:lnTo>
                    <a:pt x="170" y="19"/>
                  </a:lnTo>
                  <a:lnTo>
                    <a:pt x="170" y="17"/>
                  </a:lnTo>
                  <a:lnTo>
                    <a:pt x="170" y="16"/>
                  </a:lnTo>
                  <a:lnTo>
                    <a:pt x="168" y="12"/>
                  </a:lnTo>
                  <a:lnTo>
                    <a:pt x="165" y="11"/>
                  </a:lnTo>
                  <a:lnTo>
                    <a:pt x="162" y="11"/>
                  </a:lnTo>
                  <a:close/>
                  <a:moveTo>
                    <a:pt x="162" y="0"/>
                  </a:moveTo>
                  <a:lnTo>
                    <a:pt x="168" y="2"/>
                  </a:lnTo>
                  <a:lnTo>
                    <a:pt x="172" y="5"/>
                  </a:lnTo>
                  <a:lnTo>
                    <a:pt x="175" y="9"/>
                  </a:lnTo>
                  <a:lnTo>
                    <a:pt x="177" y="12"/>
                  </a:lnTo>
                  <a:lnTo>
                    <a:pt x="179" y="16"/>
                  </a:lnTo>
                  <a:lnTo>
                    <a:pt x="179" y="19"/>
                  </a:lnTo>
                  <a:lnTo>
                    <a:pt x="179" y="23"/>
                  </a:lnTo>
                  <a:lnTo>
                    <a:pt x="172" y="42"/>
                  </a:lnTo>
                  <a:lnTo>
                    <a:pt x="162" y="57"/>
                  </a:lnTo>
                  <a:lnTo>
                    <a:pt x="179" y="42"/>
                  </a:lnTo>
                  <a:lnTo>
                    <a:pt x="191" y="26"/>
                  </a:lnTo>
                  <a:lnTo>
                    <a:pt x="193" y="24"/>
                  </a:lnTo>
                  <a:lnTo>
                    <a:pt x="193" y="24"/>
                  </a:lnTo>
                  <a:lnTo>
                    <a:pt x="194" y="23"/>
                  </a:lnTo>
                  <a:lnTo>
                    <a:pt x="198" y="21"/>
                  </a:lnTo>
                  <a:lnTo>
                    <a:pt x="203" y="21"/>
                  </a:lnTo>
                  <a:lnTo>
                    <a:pt x="208" y="23"/>
                  </a:lnTo>
                  <a:lnTo>
                    <a:pt x="213" y="26"/>
                  </a:lnTo>
                  <a:lnTo>
                    <a:pt x="217" y="29"/>
                  </a:lnTo>
                  <a:lnTo>
                    <a:pt x="218" y="35"/>
                  </a:lnTo>
                  <a:lnTo>
                    <a:pt x="220" y="38"/>
                  </a:lnTo>
                  <a:lnTo>
                    <a:pt x="220" y="42"/>
                  </a:lnTo>
                  <a:lnTo>
                    <a:pt x="218" y="45"/>
                  </a:lnTo>
                  <a:lnTo>
                    <a:pt x="217" y="48"/>
                  </a:lnTo>
                  <a:lnTo>
                    <a:pt x="211" y="55"/>
                  </a:lnTo>
                  <a:lnTo>
                    <a:pt x="217" y="57"/>
                  </a:lnTo>
                  <a:lnTo>
                    <a:pt x="220" y="60"/>
                  </a:lnTo>
                  <a:lnTo>
                    <a:pt x="224" y="66"/>
                  </a:lnTo>
                  <a:lnTo>
                    <a:pt x="225" y="71"/>
                  </a:lnTo>
                  <a:lnTo>
                    <a:pt x="224" y="76"/>
                  </a:lnTo>
                  <a:lnTo>
                    <a:pt x="222" y="79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199" y="102"/>
                  </a:lnTo>
                  <a:lnTo>
                    <a:pt x="203" y="107"/>
                  </a:lnTo>
                  <a:lnTo>
                    <a:pt x="203" y="112"/>
                  </a:lnTo>
                  <a:lnTo>
                    <a:pt x="203" y="117"/>
                  </a:lnTo>
                  <a:lnTo>
                    <a:pt x="201" y="121"/>
                  </a:lnTo>
                  <a:lnTo>
                    <a:pt x="199" y="124"/>
                  </a:lnTo>
                  <a:lnTo>
                    <a:pt x="182" y="141"/>
                  </a:lnTo>
                  <a:lnTo>
                    <a:pt x="160" y="153"/>
                  </a:lnTo>
                  <a:lnTo>
                    <a:pt x="137" y="162"/>
                  </a:lnTo>
                  <a:lnTo>
                    <a:pt x="115" y="167"/>
                  </a:lnTo>
                  <a:lnTo>
                    <a:pt x="94" y="171"/>
                  </a:lnTo>
                  <a:lnTo>
                    <a:pt x="79" y="172"/>
                  </a:lnTo>
                  <a:lnTo>
                    <a:pt x="89" y="240"/>
                  </a:lnTo>
                  <a:lnTo>
                    <a:pt x="24" y="250"/>
                  </a:lnTo>
                  <a:lnTo>
                    <a:pt x="3" y="135"/>
                  </a:lnTo>
                  <a:lnTo>
                    <a:pt x="1" y="131"/>
                  </a:lnTo>
                  <a:lnTo>
                    <a:pt x="1" y="129"/>
                  </a:lnTo>
                  <a:lnTo>
                    <a:pt x="1" y="128"/>
                  </a:lnTo>
                  <a:lnTo>
                    <a:pt x="1" y="124"/>
                  </a:lnTo>
                  <a:lnTo>
                    <a:pt x="0" y="119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2" y="64"/>
                  </a:lnTo>
                  <a:lnTo>
                    <a:pt x="25" y="47"/>
                  </a:lnTo>
                  <a:lnTo>
                    <a:pt x="39" y="33"/>
                  </a:lnTo>
                  <a:lnTo>
                    <a:pt x="55" y="23"/>
                  </a:lnTo>
                  <a:lnTo>
                    <a:pt x="69" y="16"/>
                  </a:lnTo>
                  <a:lnTo>
                    <a:pt x="81" y="12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9" y="9"/>
                  </a:lnTo>
                  <a:lnTo>
                    <a:pt x="93" y="9"/>
                  </a:lnTo>
                  <a:lnTo>
                    <a:pt x="98" y="9"/>
                  </a:lnTo>
                  <a:lnTo>
                    <a:pt x="101" y="12"/>
                  </a:lnTo>
                  <a:lnTo>
                    <a:pt x="105" y="16"/>
                  </a:lnTo>
                  <a:lnTo>
                    <a:pt x="108" y="19"/>
                  </a:lnTo>
                  <a:lnTo>
                    <a:pt x="108" y="24"/>
                  </a:lnTo>
                  <a:lnTo>
                    <a:pt x="106" y="29"/>
                  </a:lnTo>
                  <a:lnTo>
                    <a:pt x="105" y="33"/>
                  </a:lnTo>
                  <a:lnTo>
                    <a:pt x="101" y="38"/>
                  </a:lnTo>
                  <a:lnTo>
                    <a:pt x="98" y="40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1" y="45"/>
                  </a:lnTo>
                  <a:lnTo>
                    <a:pt x="86" y="48"/>
                  </a:lnTo>
                  <a:lnTo>
                    <a:pt x="79" y="52"/>
                  </a:lnTo>
                  <a:lnTo>
                    <a:pt x="75" y="57"/>
                  </a:lnTo>
                  <a:lnTo>
                    <a:pt x="70" y="60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9" y="66"/>
                  </a:lnTo>
                  <a:lnTo>
                    <a:pt x="72" y="67"/>
                  </a:lnTo>
                  <a:lnTo>
                    <a:pt x="75" y="67"/>
                  </a:lnTo>
                  <a:lnTo>
                    <a:pt x="89" y="67"/>
                  </a:lnTo>
                  <a:lnTo>
                    <a:pt x="100" y="64"/>
                  </a:lnTo>
                  <a:lnTo>
                    <a:pt x="108" y="60"/>
                  </a:lnTo>
                  <a:lnTo>
                    <a:pt x="112" y="59"/>
                  </a:lnTo>
                  <a:lnTo>
                    <a:pt x="117" y="54"/>
                  </a:lnTo>
                  <a:lnTo>
                    <a:pt x="131" y="42"/>
                  </a:lnTo>
                  <a:lnTo>
                    <a:pt x="141" y="28"/>
                  </a:lnTo>
                  <a:lnTo>
                    <a:pt x="146" y="11"/>
                  </a:lnTo>
                  <a:lnTo>
                    <a:pt x="148" y="11"/>
                  </a:lnTo>
                  <a:lnTo>
                    <a:pt x="149" y="7"/>
                  </a:lnTo>
                  <a:lnTo>
                    <a:pt x="151" y="4"/>
                  </a:lnTo>
                  <a:lnTo>
                    <a:pt x="156" y="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3" name="Freeform 193"/>
            <p:cNvSpPr/>
            <p:nvPr/>
          </p:nvSpPr>
          <p:spPr bwMode="auto">
            <a:xfrm>
              <a:off x="6213475" y="2108200"/>
              <a:ext cx="733425" cy="831850"/>
            </a:xfrm>
            <a:custGeom>
              <a:gdLst>
                <a:gd name="T0" fmla="*/ 84 w 462"/>
                <a:gd name="T1" fmla="*/ 5 h 524"/>
                <a:gd name="T2" fmla="*/ 95 w 462"/>
                <a:gd name="T3" fmla="*/ 40 h 524"/>
                <a:gd name="T4" fmla="*/ 112 w 462"/>
                <a:gd name="T5" fmla="*/ 100 h 524"/>
                <a:gd name="T6" fmla="*/ 138 w 462"/>
                <a:gd name="T7" fmla="*/ 177 h 524"/>
                <a:gd name="T8" fmla="*/ 169 w 462"/>
                <a:gd name="T9" fmla="*/ 262 h 524"/>
                <a:gd name="T10" fmla="*/ 193 w 462"/>
                <a:gd name="T11" fmla="*/ 320 h 524"/>
                <a:gd name="T12" fmla="*/ 210 w 462"/>
                <a:gd name="T13" fmla="*/ 362 h 524"/>
                <a:gd name="T14" fmla="*/ 233 w 462"/>
                <a:gd name="T15" fmla="*/ 398 h 524"/>
                <a:gd name="T16" fmla="*/ 260 w 462"/>
                <a:gd name="T17" fmla="*/ 429 h 524"/>
                <a:gd name="T18" fmla="*/ 281 w 462"/>
                <a:gd name="T19" fmla="*/ 438 h 524"/>
                <a:gd name="T20" fmla="*/ 310 w 462"/>
                <a:gd name="T21" fmla="*/ 427 h 524"/>
                <a:gd name="T22" fmla="*/ 343 w 462"/>
                <a:gd name="T23" fmla="*/ 382 h 524"/>
                <a:gd name="T24" fmla="*/ 363 w 462"/>
                <a:gd name="T25" fmla="*/ 301 h 524"/>
                <a:gd name="T26" fmla="*/ 374 w 462"/>
                <a:gd name="T27" fmla="*/ 205 h 524"/>
                <a:gd name="T28" fmla="*/ 376 w 462"/>
                <a:gd name="T29" fmla="*/ 126 h 524"/>
                <a:gd name="T30" fmla="*/ 372 w 462"/>
                <a:gd name="T31" fmla="*/ 67 h 524"/>
                <a:gd name="T32" fmla="*/ 372 w 462"/>
                <a:gd name="T33" fmla="*/ 45 h 524"/>
                <a:gd name="T34" fmla="*/ 458 w 462"/>
                <a:gd name="T35" fmla="*/ 45 h 524"/>
                <a:gd name="T36" fmla="*/ 460 w 462"/>
                <a:gd name="T37" fmla="*/ 90 h 524"/>
                <a:gd name="T38" fmla="*/ 462 w 462"/>
                <a:gd name="T39" fmla="*/ 164 h 524"/>
                <a:gd name="T40" fmla="*/ 457 w 462"/>
                <a:gd name="T41" fmla="*/ 255 h 524"/>
                <a:gd name="T42" fmla="*/ 436 w 462"/>
                <a:gd name="T43" fmla="*/ 377 h 524"/>
                <a:gd name="T44" fmla="*/ 396 w 462"/>
                <a:gd name="T45" fmla="*/ 463 h 524"/>
                <a:gd name="T46" fmla="*/ 339 w 462"/>
                <a:gd name="T47" fmla="*/ 512 h 524"/>
                <a:gd name="T48" fmla="*/ 279 w 462"/>
                <a:gd name="T49" fmla="*/ 524 h 524"/>
                <a:gd name="T50" fmla="*/ 234 w 462"/>
                <a:gd name="T51" fmla="*/ 517 h 524"/>
                <a:gd name="T52" fmla="*/ 195 w 462"/>
                <a:gd name="T53" fmla="*/ 488 h 524"/>
                <a:gd name="T54" fmla="*/ 155 w 462"/>
                <a:gd name="T55" fmla="*/ 432 h 524"/>
                <a:gd name="T56" fmla="*/ 112 w 462"/>
                <a:gd name="T57" fmla="*/ 348 h 524"/>
                <a:gd name="T58" fmla="*/ 72 w 462"/>
                <a:gd name="T59" fmla="*/ 250 h 524"/>
                <a:gd name="T60" fmla="*/ 41 w 462"/>
                <a:gd name="T61" fmla="*/ 165 h 524"/>
                <a:gd name="T62" fmla="*/ 19 w 462"/>
                <a:gd name="T63" fmla="*/ 93 h 524"/>
                <a:gd name="T64" fmla="*/ 5 w 462"/>
                <a:gd name="T65" fmla="*/ 43 h 524"/>
                <a:gd name="T66" fmla="*/ 0 w 462"/>
                <a:gd name="T67" fmla="*/ 21 h 5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2" h="524">
                  <a:moveTo>
                    <a:pt x="84" y="0"/>
                  </a:moveTo>
                  <a:lnTo>
                    <a:pt x="84" y="5"/>
                  </a:lnTo>
                  <a:lnTo>
                    <a:pt x="88" y="19"/>
                  </a:lnTo>
                  <a:lnTo>
                    <a:pt x="95" y="40"/>
                  </a:lnTo>
                  <a:lnTo>
                    <a:pt x="103" y="67"/>
                  </a:lnTo>
                  <a:lnTo>
                    <a:pt x="112" y="100"/>
                  </a:lnTo>
                  <a:lnTo>
                    <a:pt x="124" y="138"/>
                  </a:lnTo>
                  <a:lnTo>
                    <a:pt x="138" y="177"/>
                  </a:lnTo>
                  <a:lnTo>
                    <a:pt x="153" y="219"/>
                  </a:lnTo>
                  <a:lnTo>
                    <a:pt x="169" y="262"/>
                  </a:lnTo>
                  <a:lnTo>
                    <a:pt x="183" y="295"/>
                  </a:lnTo>
                  <a:lnTo>
                    <a:pt x="193" y="320"/>
                  </a:lnTo>
                  <a:lnTo>
                    <a:pt x="202" y="343"/>
                  </a:lnTo>
                  <a:lnTo>
                    <a:pt x="210" y="362"/>
                  </a:lnTo>
                  <a:lnTo>
                    <a:pt x="219" y="381"/>
                  </a:lnTo>
                  <a:lnTo>
                    <a:pt x="233" y="398"/>
                  </a:lnTo>
                  <a:lnTo>
                    <a:pt x="246" y="417"/>
                  </a:lnTo>
                  <a:lnTo>
                    <a:pt x="260" y="429"/>
                  </a:lnTo>
                  <a:lnTo>
                    <a:pt x="270" y="434"/>
                  </a:lnTo>
                  <a:lnTo>
                    <a:pt x="281" y="438"/>
                  </a:lnTo>
                  <a:lnTo>
                    <a:pt x="291" y="436"/>
                  </a:lnTo>
                  <a:lnTo>
                    <a:pt x="310" y="427"/>
                  </a:lnTo>
                  <a:lnTo>
                    <a:pt x="327" y="410"/>
                  </a:lnTo>
                  <a:lnTo>
                    <a:pt x="343" y="382"/>
                  </a:lnTo>
                  <a:lnTo>
                    <a:pt x="355" y="346"/>
                  </a:lnTo>
                  <a:lnTo>
                    <a:pt x="363" y="301"/>
                  </a:lnTo>
                  <a:lnTo>
                    <a:pt x="370" y="248"/>
                  </a:lnTo>
                  <a:lnTo>
                    <a:pt x="374" y="205"/>
                  </a:lnTo>
                  <a:lnTo>
                    <a:pt x="376" y="164"/>
                  </a:lnTo>
                  <a:lnTo>
                    <a:pt x="376" y="126"/>
                  </a:lnTo>
                  <a:lnTo>
                    <a:pt x="374" y="93"/>
                  </a:lnTo>
                  <a:lnTo>
                    <a:pt x="372" y="67"/>
                  </a:lnTo>
                  <a:lnTo>
                    <a:pt x="372" y="50"/>
                  </a:lnTo>
                  <a:lnTo>
                    <a:pt x="372" y="45"/>
                  </a:lnTo>
                  <a:lnTo>
                    <a:pt x="458" y="36"/>
                  </a:lnTo>
                  <a:lnTo>
                    <a:pt x="458" y="45"/>
                  </a:lnTo>
                  <a:lnTo>
                    <a:pt x="460" y="62"/>
                  </a:lnTo>
                  <a:lnTo>
                    <a:pt x="460" y="90"/>
                  </a:lnTo>
                  <a:lnTo>
                    <a:pt x="462" y="124"/>
                  </a:lnTo>
                  <a:lnTo>
                    <a:pt x="462" y="164"/>
                  </a:lnTo>
                  <a:lnTo>
                    <a:pt x="460" y="208"/>
                  </a:lnTo>
                  <a:lnTo>
                    <a:pt x="457" y="255"/>
                  </a:lnTo>
                  <a:lnTo>
                    <a:pt x="448" y="320"/>
                  </a:lnTo>
                  <a:lnTo>
                    <a:pt x="436" y="377"/>
                  </a:lnTo>
                  <a:lnTo>
                    <a:pt x="419" y="424"/>
                  </a:lnTo>
                  <a:lnTo>
                    <a:pt x="396" y="463"/>
                  </a:lnTo>
                  <a:lnTo>
                    <a:pt x="370" y="491"/>
                  </a:lnTo>
                  <a:lnTo>
                    <a:pt x="339" y="512"/>
                  </a:lnTo>
                  <a:lnTo>
                    <a:pt x="305" y="522"/>
                  </a:lnTo>
                  <a:lnTo>
                    <a:pt x="279" y="524"/>
                  </a:lnTo>
                  <a:lnTo>
                    <a:pt x="257" y="522"/>
                  </a:lnTo>
                  <a:lnTo>
                    <a:pt x="234" y="517"/>
                  </a:lnTo>
                  <a:lnTo>
                    <a:pt x="214" y="505"/>
                  </a:lnTo>
                  <a:lnTo>
                    <a:pt x="195" y="488"/>
                  </a:lnTo>
                  <a:lnTo>
                    <a:pt x="174" y="463"/>
                  </a:lnTo>
                  <a:lnTo>
                    <a:pt x="155" y="432"/>
                  </a:lnTo>
                  <a:lnTo>
                    <a:pt x="134" y="394"/>
                  </a:lnTo>
                  <a:lnTo>
                    <a:pt x="112" y="348"/>
                  </a:lnTo>
                  <a:lnTo>
                    <a:pt x="90" y="293"/>
                  </a:lnTo>
                  <a:lnTo>
                    <a:pt x="72" y="250"/>
                  </a:lnTo>
                  <a:lnTo>
                    <a:pt x="57" y="207"/>
                  </a:lnTo>
                  <a:lnTo>
                    <a:pt x="41" y="165"/>
                  </a:lnTo>
                  <a:lnTo>
                    <a:pt x="29" y="128"/>
                  </a:lnTo>
                  <a:lnTo>
                    <a:pt x="19" y="93"/>
                  </a:lnTo>
                  <a:lnTo>
                    <a:pt x="12" y="64"/>
                  </a:lnTo>
                  <a:lnTo>
                    <a:pt x="5" y="43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76"/>
            </a:solidFill>
            <a:ln w="0">
              <a:solidFill>
                <a:srgbClr val="00007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4" name="Freeform 194"/>
            <p:cNvSpPr>
              <a:spLocks noEditPoints="1"/>
            </p:cNvSpPr>
            <p:nvPr/>
          </p:nvSpPr>
          <p:spPr bwMode="auto">
            <a:xfrm>
              <a:off x="6205538" y="2100263"/>
              <a:ext cx="749300" cy="847725"/>
            </a:xfrm>
            <a:custGeom>
              <a:gdLst>
                <a:gd name="T0" fmla="*/ 14 w 472"/>
                <a:gd name="T1" fmla="*/ 43 h 534"/>
                <a:gd name="T2" fmla="*/ 38 w 472"/>
                <a:gd name="T3" fmla="*/ 126 h 534"/>
                <a:gd name="T4" fmla="*/ 81 w 472"/>
                <a:gd name="T5" fmla="*/ 251 h 534"/>
                <a:gd name="T6" fmla="*/ 146 w 472"/>
                <a:gd name="T7" fmla="*/ 405 h 534"/>
                <a:gd name="T8" fmla="*/ 212 w 472"/>
                <a:gd name="T9" fmla="*/ 498 h 534"/>
                <a:gd name="T10" fmla="*/ 282 w 472"/>
                <a:gd name="T11" fmla="*/ 525 h 534"/>
                <a:gd name="T12" fmla="*/ 310 w 472"/>
                <a:gd name="T13" fmla="*/ 522 h 534"/>
                <a:gd name="T14" fmla="*/ 398 w 472"/>
                <a:gd name="T15" fmla="*/ 465 h 534"/>
                <a:gd name="T16" fmla="*/ 449 w 472"/>
                <a:gd name="T17" fmla="*/ 324 h 534"/>
                <a:gd name="T18" fmla="*/ 463 w 472"/>
                <a:gd name="T19" fmla="*/ 165 h 534"/>
                <a:gd name="T20" fmla="*/ 460 w 472"/>
                <a:gd name="T21" fmla="*/ 64 h 534"/>
                <a:gd name="T22" fmla="*/ 382 w 472"/>
                <a:gd name="T23" fmla="*/ 69 h 534"/>
                <a:gd name="T24" fmla="*/ 384 w 472"/>
                <a:gd name="T25" fmla="*/ 165 h 534"/>
                <a:gd name="T26" fmla="*/ 374 w 472"/>
                <a:gd name="T27" fmla="*/ 308 h 534"/>
                <a:gd name="T28" fmla="*/ 336 w 472"/>
                <a:gd name="T29" fmla="*/ 418 h 534"/>
                <a:gd name="T30" fmla="*/ 289 w 472"/>
                <a:gd name="T31" fmla="*/ 446 h 534"/>
                <a:gd name="T32" fmla="*/ 248 w 472"/>
                <a:gd name="T33" fmla="*/ 424 h 534"/>
                <a:gd name="T34" fmla="*/ 208 w 472"/>
                <a:gd name="T35" fmla="*/ 365 h 534"/>
                <a:gd name="T36" fmla="*/ 181 w 472"/>
                <a:gd name="T37" fmla="*/ 294 h 534"/>
                <a:gd name="T38" fmla="*/ 138 w 472"/>
                <a:gd name="T39" fmla="*/ 182 h 534"/>
                <a:gd name="T40" fmla="*/ 103 w 472"/>
                <a:gd name="T41" fmla="*/ 72 h 534"/>
                <a:gd name="T42" fmla="*/ 86 w 472"/>
                <a:gd name="T43" fmla="*/ 10 h 534"/>
                <a:gd name="T44" fmla="*/ 95 w 472"/>
                <a:gd name="T45" fmla="*/ 8 h 534"/>
                <a:gd name="T46" fmla="*/ 112 w 472"/>
                <a:gd name="T47" fmla="*/ 70 h 534"/>
                <a:gd name="T48" fmla="*/ 146 w 472"/>
                <a:gd name="T49" fmla="*/ 181 h 534"/>
                <a:gd name="T50" fmla="*/ 189 w 472"/>
                <a:gd name="T51" fmla="*/ 291 h 534"/>
                <a:gd name="T52" fmla="*/ 217 w 472"/>
                <a:gd name="T53" fmla="*/ 362 h 534"/>
                <a:gd name="T54" fmla="*/ 253 w 472"/>
                <a:gd name="T55" fmla="*/ 417 h 534"/>
                <a:gd name="T56" fmla="*/ 281 w 472"/>
                <a:gd name="T57" fmla="*/ 437 h 534"/>
                <a:gd name="T58" fmla="*/ 313 w 472"/>
                <a:gd name="T59" fmla="*/ 429 h 534"/>
                <a:gd name="T60" fmla="*/ 356 w 472"/>
                <a:gd name="T61" fmla="*/ 348 h 534"/>
                <a:gd name="T62" fmla="*/ 374 w 472"/>
                <a:gd name="T63" fmla="*/ 210 h 534"/>
                <a:gd name="T64" fmla="*/ 375 w 472"/>
                <a:gd name="T65" fmla="*/ 98 h 534"/>
                <a:gd name="T66" fmla="*/ 372 w 472"/>
                <a:gd name="T67" fmla="*/ 50 h 534"/>
                <a:gd name="T68" fmla="*/ 467 w 472"/>
                <a:gd name="T69" fmla="*/ 41 h 534"/>
                <a:gd name="T70" fmla="*/ 470 w 472"/>
                <a:gd name="T71" fmla="*/ 98 h 534"/>
                <a:gd name="T72" fmla="*/ 470 w 472"/>
                <a:gd name="T73" fmla="*/ 215 h 534"/>
                <a:gd name="T74" fmla="*/ 448 w 472"/>
                <a:gd name="T75" fmla="*/ 370 h 534"/>
                <a:gd name="T76" fmla="*/ 394 w 472"/>
                <a:gd name="T77" fmla="*/ 484 h 534"/>
                <a:gd name="T78" fmla="*/ 310 w 472"/>
                <a:gd name="T79" fmla="*/ 530 h 534"/>
                <a:gd name="T80" fmla="*/ 255 w 472"/>
                <a:gd name="T81" fmla="*/ 530 h 534"/>
                <a:gd name="T82" fmla="*/ 184 w 472"/>
                <a:gd name="T83" fmla="*/ 482 h 534"/>
                <a:gd name="T84" fmla="*/ 115 w 472"/>
                <a:gd name="T85" fmla="*/ 362 h 534"/>
                <a:gd name="T86" fmla="*/ 57 w 472"/>
                <a:gd name="T87" fmla="*/ 212 h 534"/>
                <a:gd name="T88" fmla="*/ 21 w 472"/>
                <a:gd name="T89" fmla="*/ 100 h 534"/>
                <a:gd name="T90" fmla="*/ 2 w 472"/>
                <a:gd name="T91" fmla="*/ 33 h 534"/>
                <a:gd name="T92" fmla="*/ 91 w 472"/>
                <a:gd name="T93" fmla="*/ 0 h 5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2" h="534">
                  <a:moveTo>
                    <a:pt x="86" y="10"/>
                  </a:moveTo>
                  <a:lnTo>
                    <a:pt x="10" y="29"/>
                  </a:lnTo>
                  <a:lnTo>
                    <a:pt x="14" y="43"/>
                  </a:lnTo>
                  <a:lnTo>
                    <a:pt x="19" y="64"/>
                  </a:lnTo>
                  <a:lnTo>
                    <a:pt x="27" y="93"/>
                  </a:lnTo>
                  <a:lnTo>
                    <a:pt x="38" y="126"/>
                  </a:lnTo>
                  <a:lnTo>
                    <a:pt x="50" y="165"/>
                  </a:lnTo>
                  <a:lnTo>
                    <a:pt x="64" y="207"/>
                  </a:lnTo>
                  <a:lnTo>
                    <a:pt x="81" y="251"/>
                  </a:lnTo>
                  <a:lnTo>
                    <a:pt x="98" y="296"/>
                  </a:lnTo>
                  <a:lnTo>
                    <a:pt x="122" y="356"/>
                  </a:lnTo>
                  <a:lnTo>
                    <a:pt x="146" y="405"/>
                  </a:lnTo>
                  <a:lnTo>
                    <a:pt x="169" y="444"/>
                  </a:lnTo>
                  <a:lnTo>
                    <a:pt x="189" y="475"/>
                  </a:lnTo>
                  <a:lnTo>
                    <a:pt x="212" y="498"/>
                  </a:lnTo>
                  <a:lnTo>
                    <a:pt x="234" y="513"/>
                  </a:lnTo>
                  <a:lnTo>
                    <a:pt x="257" y="522"/>
                  </a:lnTo>
                  <a:lnTo>
                    <a:pt x="282" y="525"/>
                  </a:lnTo>
                  <a:lnTo>
                    <a:pt x="282" y="525"/>
                  </a:lnTo>
                  <a:lnTo>
                    <a:pt x="294" y="524"/>
                  </a:lnTo>
                  <a:lnTo>
                    <a:pt x="310" y="522"/>
                  </a:lnTo>
                  <a:lnTo>
                    <a:pt x="343" y="511"/>
                  </a:lnTo>
                  <a:lnTo>
                    <a:pt x="372" y="493"/>
                  </a:lnTo>
                  <a:lnTo>
                    <a:pt x="398" y="465"/>
                  </a:lnTo>
                  <a:lnTo>
                    <a:pt x="420" y="427"/>
                  </a:lnTo>
                  <a:lnTo>
                    <a:pt x="436" y="381"/>
                  </a:lnTo>
                  <a:lnTo>
                    <a:pt x="449" y="324"/>
                  </a:lnTo>
                  <a:lnTo>
                    <a:pt x="458" y="260"/>
                  </a:lnTo>
                  <a:lnTo>
                    <a:pt x="462" y="212"/>
                  </a:lnTo>
                  <a:lnTo>
                    <a:pt x="463" y="165"/>
                  </a:lnTo>
                  <a:lnTo>
                    <a:pt x="462" y="124"/>
                  </a:lnTo>
                  <a:lnTo>
                    <a:pt x="462" y="89"/>
                  </a:lnTo>
                  <a:lnTo>
                    <a:pt x="460" y="64"/>
                  </a:lnTo>
                  <a:lnTo>
                    <a:pt x="458" y="46"/>
                  </a:lnTo>
                  <a:lnTo>
                    <a:pt x="381" y="53"/>
                  </a:lnTo>
                  <a:lnTo>
                    <a:pt x="382" y="69"/>
                  </a:lnTo>
                  <a:lnTo>
                    <a:pt x="384" y="95"/>
                  </a:lnTo>
                  <a:lnTo>
                    <a:pt x="384" y="127"/>
                  </a:lnTo>
                  <a:lnTo>
                    <a:pt x="384" y="165"/>
                  </a:lnTo>
                  <a:lnTo>
                    <a:pt x="384" y="208"/>
                  </a:lnTo>
                  <a:lnTo>
                    <a:pt x="381" y="253"/>
                  </a:lnTo>
                  <a:lnTo>
                    <a:pt x="374" y="308"/>
                  </a:lnTo>
                  <a:lnTo>
                    <a:pt x="363" y="353"/>
                  </a:lnTo>
                  <a:lnTo>
                    <a:pt x="351" y="391"/>
                  </a:lnTo>
                  <a:lnTo>
                    <a:pt x="336" y="418"/>
                  </a:lnTo>
                  <a:lnTo>
                    <a:pt x="317" y="437"/>
                  </a:lnTo>
                  <a:lnTo>
                    <a:pt x="298" y="446"/>
                  </a:lnTo>
                  <a:lnTo>
                    <a:pt x="289" y="446"/>
                  </a:lnTo>
                  <a:lnTo>
                    <a:pt x="275" y="444"/>
                  </a:lnTo>
                  <a:lnTo>
                    <a:pt x="262" y="437"/>
                  </a:lnTo>
                  <a:lnTo>
                    <a:pt x="248" y="424"/>
                  </a:lnTo>
                  <a:lnTo>
                    <a:pt x="234" y="406"/>
                  </a:lnTo>
                  <a:lnTo>
                    <a:pt x="220" y="386"/>
                  </a:lnTo>
                  <a:lnTo>
                    <a:pt x="208" y="365"/>
                  </a:lnTo>
                  <a:lnTo>
                    <a:pt x="200" y="343"/>
                  </a:lnTo>
                  <a:lnTo>
                    <a:pt x="189" y="317"/>
                  </a:lnTo>
                  <a:lnTo>
                    <a:pt x="181" y="294"/>
                  </a:lnTo>
                  <a:lnTo>
                    <a:pt x="170" y="269"/>
                  </a:lnTo>
                  <a:lnTo>
                    <a:pt x="153" y="226"/>
                  </a:lnTo>
                  <a:lnTo>
                    <a:pt x="138" y="182"/>
                  </a:lnTo>
                  <a:lnTo>
                    <a:pt x="124" y="141"/>
                  </a:lnTo>
                  <a:lnTo>
                    <a:pt x="114" y="105"/>
                  </a:lnTo>
                  <a:lnTo>
                    <a:pt x="103" y="72"/>
                  </a:lnTo>
                  <a:lnTo>
                    <a:pt x="95" y="45"/>
                  </a:lnTo>
                  <a:lnTo>
                    <a:pt x="89" y="24"/>
                  </a:lnTo>
                  <a:lnTo>
                    <a:pt x="86" y="10"/>
                  </a:lnTo>
                  <a:close/>
                  <a:moveTo>
                    <a:pt x="91" y="0"/>
                  </a:moveTo>
                  <a:lnTo>
                    <a:pt x="93" y="3"/>
                  </a:lnTo>
                  <a:lnTo>
                    <a:pt x="95" y="8"/>
                  </a:lnTo>
                  <a:lnTo>
                    <a:pt x="98" y="22"/>
                  </a:lnTo>
                  <a:lnTo>
                    <a:pt x="103" y="43"/>
                  </a:lnTo>
                  <a:lnTo>
                    <a:pt x="112" y="70"/>
                  </a:lnTo>
                  <a:lnTo>
                    <a:pt x="122" y="103"/>
                  </a:lnTo>
                  <a:lnTo>
                    <a:pt x="133" y="141"/>
                  </a:lnTo>
                  <a:lnTo>
                    <a:pt x="146" y="181"/>
                  </a:lnTo>
                  <a:lnTo>
                    <a:pt x="162" y="222"/>
                  </a:lnTo>
                  <a:lnTo>
                    <a:pt x="179" y="265"/>
                  </a:lnTo>
                  <a:lnTo>
                    <a:pt x="189" y="291"/>
                  </a:lnTo>
                  <a:lnTo>
                    <a:pt x="198" y="315"/>
                  </a:lnTo>
                  <a:lnTo>
                    <a:pt x="208" y="339"/>
                  </a:lnTo>
                  <a:lnTo>
                    <a:pt x="217" y="362"/>
                  </a:lnTo>
                  <a:lnTo>
                    <a:pt x="227" y="381"/>
                  </a:lnTo>
                  <a:lnTo>
                    <a:pt x="241" y="401"/>
                  </a:lnTo>
                  <a:lnTo>
                    <a:pt x="253" y="417"/>
                  </a:lnTo>
                  <a:lnTo>
                    <a:pt x="263" y="427"/>
                  </a:lnTo>
                  <a:lnTo>
                    <a:pt x="274" y="434"/>
                  </a:lnTo>
                  <a:lnTo>
                    <a:pt x="281" y="437"/>
                  </a:lnTo>
                  <a:lnTo>
                    <a:pt x="289" y="437"/>
                  </a:lnTo>
                  <a:lnTo>
                    <a:pt x="296" y="437"/>
                  </a:lnTo>
                  <a:lnTo>
                    <a:pt x="313" y="429"/>
                  </a:lnTo>
                  <a:lnTo>
                    <a:pt x="329" y="412"/>
                  </a:lnTo>
                  <a:lnTo>
                    <a:pt x="344" y="384"/>
                  </a:lnTo>
                  <a:lnTo>
                    <a:pt x="356" y="348"/>
                  </a:lnTo>
                  <a:lnTo>
                    <a:pt x="365" y="303"/>
                  </a:lnTo>
                  <a:lnTo>
                    <a:pt x="372" y="253"/>
                  </a:lnTo>
                  <a:lnTo>
                    <a:pt x="374" y="210"/>
                  </a:lnTo>
                  <a:lnTo>
                    <a:pt x="375" y="169"/>
                  </a:lnTo>
                  <a:lnTo>
                    <a:pt x="375" y="131"/>
                  </a:lnTo>
                  <a:lnTo>
                    <a:pt x="375" y="98"/>
                  </a:lnTo>
                  <a:lnTo>
                    <a:pt x="374" y="72"/>
                  </a:lnTo>
                  <a:lnTo>
                    <a:pt x="372" y="57"/>
                  </a:lnTo>
                  <a:lnTo>
                    <a:pt x="372" y="50"/>
                  </a:lnTo>
                  <a:lnTo>
                    <a:pt x="372" y="45"/>
                  </a:lnTo>
                  <a:lnTo>
                    <a:pt x="467" y="36"/>
                  </a:lnTo>
                  <a:lnTo>
                    <a:pt x="467" y="41"/>
                  </a:lnTo>
                  <a:lnTo>
                    <a:pt x="468" y="52"/>
                  </a:lnTo>
                  <a:lnTo>
                    <a:pt x="468" y="70"/>
                  </a:lnTo>
                  <a:lnTo>
                    <a:pt x="470" y="98"/>
                  </a:lnTo>
                  <a:lnTo>
                    <a:pt x="472" y="133"/>
                  </a:lnTo>
                  <a:lnTo>
                    <a:pt x="472" y="172"/>
                  </a:lnTo>
                  <a:lnTo>
                    <a:pt x="470" y="215"/>
                  </a:lnTo>
                  <a:lnTo>
                    <a:pt x="467" y="260"/>
                  </a:lnTo>
                  <a:lnTo>
                    <a:pt x="460" y="319"/>
                  </a:lnTo>
                  <a:lnTo>
                    <a:pt x="448" y="370"/>
                  </a:lnTo>
                  <a:lnTo>
                    <a:pt x="434" y="415"/>
                  </a:lnTo>
                  <a:lnTo>
                    <a:pt x="415" y="453"/>
                  </a:lnTo>
                  <a:lnTo>
                    <a:pt x="394" y="484"/>
                  </a:lnTo>
                  <a:lnTo>
                    <a:pt x="370" y="506"/>
                  </a:lnTo>
                  <a:lnTo>
                    <a:pt x="343" y="522"/>
                  </a:lnTo>
                  <a:lnTo>
                    <a:pt x="310" y="530"/>
                  </a:lnTo>
                  <a:lnTo>
                    <a:pt x="282" y="534"/>
                  </a:lnTo>
                  <a:lnTo>
                    <a:pt x="282" y="534"/>
                  </a:lnTo>
                  <a:lnTo>
                    <a:pt x="255" y="530"/>
                  </a:lnTo>
                  <a:lnTo>
                    <a:pt x="231" y="522"/>
                  </a:lnTo>
                  <a:lnTo>
                    <a:pt x="208" y="506"/>
                  </a:lnTo>
                  <a:lnTo>
                    <a:pt x="184" y="482"/>
                  </a:lnTo>
                  <a:lnTo>
                    <a:pt x="162" y="451"/>
                  </a:lnTo>
                  <a:lnTo>
                    <a:pt x="139" y="412"/>
                  </a:lnTo>
                  <a:lnTo>
                    <a:pt x="115" y="362"/>
                  </a:lnTo>
                  <a:lnTo>
                    <a:pt x="89" y="300"/>
                  </a:lnTo>
                  <a:lnTo>
                    <a:pt x="72" y="255"/>
                  </a:lnTo>
                  <a:lnTo>
                    <a:pt x="57" y="212"/>
                  </a:lnTo>
                  <a:lnTo>
                    <a:pt x="43" y="170"/>
                  </a:lnTo>
                  <a:lnTo>
                    <a:pt x="31" y="133"/>
                  </a:lnTo>
                  <a:lnTo>
                    <a:pt x="21" y="100"/>
                  </a:lnTo>
                  <a:lnTo>
                    <a:pt x="12" y="70"/>
                  </a:lnTo>
                  <a:lnTo>
                    <a:pt x="7" y="48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5" name="Freeform 195"/>
            <p:cNvSpPr/>
            <p:nvPr/>
          </p:nvSpPr>
          <p:spPr bwMode="auto">
            <a:xfrm>
              <a:off x="5778500" y="2105025"/>
              <a:ext cx="733425" cy="823913"/>
            </a:xfrm>
            <a:custGeom>
              <a:gdLst>
                <a:gd name="T0" fmla="*/ 47 w 462"/>
                <a:gd name="T1" fmla="*/ 0 h 519"/>
                <a:gd name="T2" fmla="*/ 358 w 462"/>
                <a:gd name="T3" fmla="*/ 0 h 519"/>
                <a:gd name="T4" fmla="*/ 462 w 462"/>
                <a:gd name="T5" fmla="*/ 207 h 519"/>
                <a:gd name="T6" fmla="*/ 460 w 462"/>
                <a:gd name="T7" fmla="*/ 210 h 519"/>
                <a:gd name="T8" fmla="*/ 455 w 462"/>
                <a:gd name="T9" fmla="*/ 221 h 519"/>
                <a:gd name="T10" fmla="*/ 446 w 462"/>
                <a:gd name="T11" fmla="*/ 236 h 519"/>
                <a:gd name="T12" fmla="*/ 434 w 462"/>
                <a:gd name="T13" fmla="*/ 250 h 519"/>
                <a:gd name="T14" fmla="*/ 415 w 462"/>
                <a:gd name="T15" fmla="*/ 266 h 519"/>
                <a:gd name="T16" fmla="*/ 393 w 462"/>
                <a:gd name="T17" fmla="*/ 276 h 519"/>
                <a:gd name="T18" fmla="*/ 376 w 462"/>
                <a:gd name="T19" fmla="*/ 519 h 519"/>
                <a:gd name="T20" fmla="*/ 150 w 462"/>
                <a:gd name="T21" fmla="*/ 519 h 519"/>
                <a:gd name="T22" fmla="*/ 0 w 462"/>
                <a:gd name="T23" fmla="*/ 69 h 519"/>
                <a:gd name="T24" fmla="*/ 47 w 462"/>
                <a:gd name="T25" fmla="*/ 0 h 5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2" h="519">
                  <a:moveTo>
                    <a:pt x="47" y="0"/>
                  </a:moveTo>
                  <a:lnTo>
                    <a:pt x="358" y="0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5" y="221"/>
                  </a:lnTo>
                  <a:lnTo>
                    <a:pt x="446" y="236"/>
                  </a:lnTo>
                  <a:lnTo>
                    <a:pt x="434" y="250"/>
                  </a:lnTo>
                  <a:lnTo>
                    <a:pt x="415" y="266"/>
                  </a:lnTo>
                  <a:lnTo>
                    <a:pt x="393" y="276"/>
                  </a:lnTo>
                  <a:lnTo>
                    <a:pt x="376" y="519"/>
                  </a:lnTo>
                  <a:lnTo>
                    <a:pt x="150" y="519"/>
                  </a:lnTo>
                  <a:lnTo>
                    <a:pt x="0" y="6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76"/>
            </a:solidFill>
            <a:ln w="0">
              <a:solidFill>
                <a:srgbClr val="00007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6" name="Freeform 196"/>
            <p:cNvSpPr>
              <a:spLocks noEditPoints="1"/>
            </p:cNvSpPr>
            <p:nvPr/>
          </p:nvSpPr>
          <p:spPr bwMode="auto">
            <a:xfrm>
              <a:off x="5770563" y="2097088"/>
              <a:ext cx="749300" cy="839788"/>
            </a:xfrm>
            <a:custGeom>
              <a:gdLst>
                <a:gd name="T0" fmla="*/ 53 w 472"/>
                <a:gd name="T1" fmla="*/ 9 h 529"/>
                <a:gd name="T2" fmla="*/ 10 w 472"/>
                <a:gd name="T3" fmla="*/ 74 h 529"/>
                <a:gd name="T4" fmla="*/ 158 w 472"/>
                <a:gd name="T5" fmla="*/ 520 h 529"/>
                <a:gd name="T6" fmla="*/ 376 w 472"/>
                <a:gd name="T7" fmla="*/ 520 h 529"/>
                <a:gd name="T8" fmla="*/ 393 w 472"/>
                <a:gd name="T9" fmla="*/ 279 h 529"/>
                <a:gd name="T10" fmla="*/ 396 w 472"/>
                <a:gd name="T11" fmla="*/ 277 h 529"/>
                <a:gd name="T12" fmla="*/ 420 w 472"/>
                <a:gd name="T13" fmla="*/ 265 h 529"/>
                <a:gd name="T14" fmla="*/ 438 w 472"/>
                <a:gd name="T15" fmla="*/ 250 h 529"/>
                <a:gd name="T16" fmla="*/ 450 w 472"/>
                <a:gd name="T17" fmla="*/ 234 h 529"/>
                <a:gd name="T18" fmla="*/ 458 w 472"/>
                <a:gd name="T19" fmla="*/ 221 h 529"/>
                <a:gd name="T20" fmla="*/ 462 w 472"/>
                <a:gd name="T21" fmla="*/ 212 h 529"/>
                <a:gd name="T22" fmla="*/ 360 w 472"/>
                <a:gd name="T23" fmla="*/ 9 h 529"/>
                <a:gd name="T24" fmla="*/ 53 w 472"/>
                <a:gd name="T25" fmla="*/ 9 h 529"/>
                <a:gd name="T26" fmla="*/ 48 w 472"/>
                <a:gd name="T27" fmla="*/ 0 h 529"/>
                <a:gd name="T28" fmla="*/ 365 w 472"/>
                <a:gd name="T29" fmla="*/ 0 h 529"/>
                <a:gd name="T30" fmla="*/ 472 w 472"/>
                <a:gd name="T31" fmla="*/ 212 h 529"/>
                <a:gd name="T32" fmla="*/ 470 w 472"/>
                <a:gd name="T33" fmla="*/ 214 h 529"/>
                <a:gd name="T34" fmla="*/ 469 w 472"/>
                <a:gd name="T35" fmla="*/ 219 h 529"/>
                <a:gd name="T36" fmla="*/ 463 w 472"/>
                <a:gd name="T37" fmla="*/ 229 h 529"/>
                <a:gd name="T38" fmla="*/ 455 w 472"/>
                <a:gd name="T39" fmla="*/ 243 h 529"/>
                <a:gd name="T40" fmla="*/ 443 w 472"/>
                <a:gd name="T41" fmla="*/ 259 h 529"/>
                <a:gd name="T42" fmla="*/ 425 w 472"/>
                <a:gd name="T43" fmla="*/ 272 h 529"/>
                <a:gd name="T44" fmla="*/ 401 w 472"/>
                <a:gd name="T45" fmla="*/ 284 h 529"/>
                <a:gd name="T46" fmla="*/ 384 w 472"/>
                <a:gd name="T47" fmla="*/ 529 h 529"/>
                <a:gd name="T48" fmla="*/ 152 w 472"/>
                <a:gd name="T49" fmla="*/ 529 h 529"/>
                <a:gd name="T50" fmla="*/ 0 w 472"/>
                <a:gd name="T51" fmla="*/ 72 h 529"/>
                <a:gd name="T52" fmla="*/ 48 w 472"/>
                <a:gd name="T53" fmla="*/ 0 h 5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2" h="529">
                  <a:moveTo>
                    <a:pt x="53" y="9"/>
                  </a:moveTo>
                  <a:lnTo>
                    <a:pt x="10" y="74"/>
                  </a:lnTo>
                  <a:lnTo>
                    <a:pt x="158" y="520"/>
                  </a:lnTo>
                  <a:lnTo>
                    <a:pt x="376" y="520"/>
                  </a:lnTo>
                  <a:lnTo>
                    <a:pt x="393" y="279"/>
                  </a:lnTo>
                  <a:lnTo>
                    <a:pt x="396" y="277"/>
                  </a:lnTo>
                  <a:lnTo>
                    <a:pt x="420" y="265"/>
                  </a:lnTo>
                  <a:lnTo>
                    <a:pt x="438" y="250"/>
                  </a:lnTo>
                  <a:lnTo>
                    <a:pt x="450" y="234"/>
                  </a:lnTo>
                  <a:lnTo>
                    <a:pt x="458" y="221"/>
                  </a:lnTo>
                  <a:lnTo>
                    <a:pt x="462" y="212"/>
                  </a:lnTo>
                  <a:lnTo>
                    <a:pt x="360" y="9"/>
                  </a:lnTo>
                  <a:lnTo>
                    <a:pt x="53" y="9"/>
                  </a:lnTo>
                  <a:close/>
                  <a:moveTo>
                    <a:pt x="48" y="0"/>
                  </a:moveTo>
                  <a:lnTo>
                    <a:pt x="365" y="0"/>
                  </a:lnTo>
                  <a:lnTo>
                    <a:pt x="472" y="212"/>
                  </a:lnTo>
                  <a:lnTo>
                    <a:pt x="470" y="214"/>
                  </a:lnTo>
                  <a:lnTo>
                    <a:pt x="469" y="219"/>
                  </a:lnTo>
                  <a:lnTo>
                    <a:pt x="463" y="229"/>
                  </a:lnTo>
                  <a:lnTo>
                    <a:pt x="455" y="243"/>
                  </a:lnTo>
                  <a:lnTo>
                    <a:pt x="443" y="259"/>
                  </a:lnTo>
                  <a:lnTo>
                    <a:pt x="425" y="272"/>
                  </a:lnTo>
                  <a:lnTo>
                    <a:pt x="401" y="284"/>
                  </a:lnTo>
                  <a:lnTo>
                    <a:pt x="384" y="529"/>
                  </a:lnTo>
                  <a:lnTo>
                    <a:pt x="152" y="529"/>
                  </a:lnTo>
                  <a:lnTo>
                    <a:pt x="0" y="7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7" name="Freeform 197"/>
            <p:cNvSpPr/>
            <p:nvPr/>
          </p:nvSpPr>
          <p:spPr bwMode="auto">
            <a:xfrm>
              <a:off x="5853113" y="2047875"/>
              <a:ext cx="493713" cy="361950"/>
            </a:xfrm>
            <a:custGeom>
              <a:gdLst>
                <a:gd name="T0" fmla="*/ 34 w 311"/>
                <a:gd name="T1" fmla="*/ 0 h 228"/>
                <a:gd name="T2" fmla="*/ 275 w 311"/>
                <a:gd name="T3" fmla="*/ 9 h 228"/>
                <a:gd name="T4" fmla="*/ 311 w 311"/>
                <a:gd name="T5" fmla="*/ 36 h 228"/>
                <a:gd name="T6" fmla="*/ 296 w 311"/>
                <a:gd name="T7" fmla="*/ 228 h 228"/>
                <a:gd name="T8" fmla="*/ 0 w 311"/>
                <a:gd name="T9" fmla="*/ 36 h 228"/>
                <a:gd name="T10" fmla="*/ 34 w 311"/>
                <a:gd name="T11" fmla="*/ 0 h 2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228">
                  <a:moveTo>
                    <a:pt x="34" y="0"/>
                  </a:moveTo>
                  <a:lnTo>
                    <a:pt x="275" y="9"/>
                  </a:lnTo>
                  <a:lnTo>
                    <a:pt x="311" y="36"/>
                  </a:lnTo>
                  <a:lnTo>
                    <a:pt x="296" y="228"/>
                  </a:lnTo>
                  <a:lnTo>
                    <a:pt x="0" y="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4F5FE"/>
            </a:solidFill>
            <a:ln w="0">
              <a:solidFill>
                <a:srgbClr val="E4F5F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8" name="Freeform 198"/>
            <p:cNvSpPr>
              <a:spLocks noEditPoints="1"/>
            </p:cNvSpPr>
            <p:nvPr/>
          </p:nvSpPr>
          <p:spPr bwMode="auto">
            <a:xfrm>
              <a:off x="5842000" y="2043113"/>
              <a:ext cx="511175" cy="379413"/>
            </a:xfrm>
            <a:custGeom>
              <a:gdLst>
                <a:gd name="T0" fmla="*/ 43 w 322"/>
                <a:gd name="T1" fmla="*/ 8 h 239"/>
                <a:gd name="T2" fmla="*/ 14 w 322"/>
                <a:gd name="T3" fmla="*/ 38 h 239"/>
                <a:gd name="T4" fmla="*/ 300 w 322"/>
                <a:gd name="T5" fmla="*/ 224 h 239"/>
                <a:gd name="T6" fmla="*/ 313 w 322"/>
                <a:gd name="T7" fmla="*/ 41 h 239"/>
                <a:gd name="T8" fmla="*/ 282 w 322"/>
                <a:gd name="T9" fmla="*/ 15 h 239"/>
                <a:gd name="T10" fmla="*/ 43 w 322"/>
                <a:gd name="T11" fmla="*/ 8 h 239"/>
                <a:gd name="T12" fmla="*/ 39 w 322"/>
                <a:gd name="T13" fmla="*/ 0 h 239"/>
                <a:gd name="T14" fmla="*/ 284 w 322"/>
                <a:gd name="T15" fmla="*/ 7 h 239"/>
                <a:gd name="T16" fmla="*/ 322 w 322"/>
                <a:gd name="T17" fmla="*/ 36 h 239"/>
                <a:gd name="T18" fmla="*/ 308 w 322"/>
                <a:gd name="T19" fmla="*/ 239 h 239"/>
                <a:gd name="T20" fmla="*/ 0 w 322"/>
                <a:gd name="T21" fmla="*/ 39 h 239"/>
                <a:gd name="T22" fmla="*/ 39 w 322"/>
                <a:gd name="T23" fmla="*/ 0 h 2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239">
                  <a:moveTo>
                    <a:pt x="43" y="8"/>
                  </a:moveTo>
                  <a:lnTo>
                    <a:pt x="14" y="38"/>
                  </a:lnTo>
                  <a:lnTo>
                    <a:pt x="300" y="224"/>
                  </a:lnTo>
                  <a:lnTo>
                    <a:pt x="313" y="41"/>
                  </a:lnTo>
                  <a:lnTo>
                    <a:pt x="282" y="15"/>
                  </a:lnTo>
                  <a:lnTo>
                    <a:pt x="43" y="8"/>
                  </a:lnTo>
                  <a:close/>
                  <a:moveTo>
                    <a:pt x="39" y="0"/>
                  </a:moveTo>
                  <a:lnTo>
                    <a:pt x="284" y="7"/>
                  </a:lnTo>
                  <a:lnTo>
                    <a:pt x="322" y="36"/>
                  </a:lnTo>
                  <a:lnTo>
                    <a:pt x="308" y="239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9" name="Freeform 199"/>
            <p:cNvSpPr/>
            <p:nvPr/>
          </p:nvSpPr>
          <p:spPr bwMode="auto">
            <a:xfrm>
              <a:off x="5853113" y="1116013"/>
              <a:ext cx="712788" cy="768350"/>
            </a:xfrm>
            <a:custGeom>
              <a:gdLst>
                <a:gd name="T0" fmla="*/ 0 w 449"/>
                <a:gd name="T1" fmla="*/ 0 h 484"/>
                <a:gd name="T2" fmla="*/ 380 w 449"/>
                <a:gd name="T3" fmla="*/ 0 h 484"/>
                <a:gd name="T4" fmla="*/ 380 w 449"/>
                <a:gd name="T5" fmla="*/ 449 h 484"/>
                <a:gd name="T6" fmla="*/ 380 w 449"/>
                <a:gd name="T7" fmla="*/ 448 h 484"/>
                <a:gd name="T8" fmla="*/ 382 w 449"/>
                <a:gd name="T9" fmla="*/ 441 h 484"/>
                <a:gd name="T10" fmla="*/ 384 w 449"/>
                <a:gd name="T11" fmla="*/ 432 h 484"/>
                <a:gd name="T12" fmla="*/ 391 w 449"/>
                <a:gd name="T13" fmla="*/ 424 h 484"/>
                <a:gd name="T14" fmla="*/ 401 w 449"/>
                <a:gd name="T15" fmla="*/ 418 h 484"/>
                <a:gd name="T16" fmla="*/ 415 w 449"/>
                <a:gd name="T17" fmla="*/ 415 h 484"/>
                <a:gd name="T18" fmla="*/ 430 w 449"/>
                <a:gd name="T19" fmla="*/ 418 h 484"/>
                <a:gd name="T20" fmla="*/ 439 w 449"/>
                <a:gd name="T21" fmla="*/ 424 h 484"/>
                <a:gd name="T22" fmla="*/ 446 w 449"/>
                <a:gd name="T23" fmla="*/ 432 h 484"/>
                <a:gd name="T24" fmla="*/ 448 w 449"/>
                <a:gd name="T25" fmla="*/ 441 h 484"/>
                <a:gd name="T26" fmla="*/ 449 w 449"/>
                <a:gd name="T27" fmla="*/ 448 h 484"/>
                <a:gd name="T28" fmla="*/ 449 w 449"/>
                <a:gd name="T29" fmla="*/ 449 h 484"/>
                <a:gd name="T30" fmla="*/ 449 w 449"/>
                <a:gd name="T31" fmla="*/ 453 h 484"/>
                <a:gd name="T32" fmla="*/ 448 w 449"/>
                <a:gd name="T33" fmla="*/ 460 h 484"/>
                <a:gd name="T34" fmla="*/ 446 w 449"/>
                <a:gd name="T35" fmla="*/ 467 h 484"/>
                <a:gd name="T36" fmla="*/ 439 w 449"/>
                <a:gd name="T37" fmla="*/ 475 h 484"/>
                <a:gd name="T38" fmla="*/ 430 w 449"/>
                <a:gd name="T39" fmla="*/ 482 h 484"/>
                <a:gd name="T40" fmla="*/ 415 w 449"/>
                <a:gd name="T41" fmla="*/ 484 h 484"/>
                <a:gd name="T42" fmla="*/ 401 w 449"/>
                <a:gd name="T43" fmla="*/ 484 h 484"/>
                <a:gd name="T44" fmla="*/ 377 w 449"/>
                <a:gd name="T45" fmla="*/ 484 h 484"/>
                <a:gd name="T46" fmla="*/ 344 w 449"/>
                <a:gd name="T47" fmla="*/ 484 h 484"/>
                <a:gd name="T48" fmla="*/ 51 w 449"/>
                <a:gd name="T49" fmla="*/ 484 h 484"/>
                <a:gd name="T50" fmla="*/ 24 w 449"/>
                <a:gd name="T51" fmla="*/ 484 h 484"/>
                <a:gd name="T52" fmla="*/ 7 w 449"/>
                <a:gd name="T53" fmla="*/ 484 h 484"/>
                <a:gd name="T54" fmla="*/ 0 w 449"/>
                <a:gd name="T55" fmla="*/ 484 h 484"/>
                <a:gd name="T56" fmla="*/ 0 w 449"/>
                <a:gd name="T57" fmla="*/ 0 h 4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9" h="483">
                  <a:moveTo>
                    <a:pt x="0" y="0"/>
                  </a:moveTo>
                  <a:lnTo>
                    <a:pt x="380" y="0"/>
                  </a:lnTo>
                  <a:lnTo>
                    <a:pt x="380" y="449"/>
                  </a:lnTo>
                  <a:lnTo>
                    <a:pt x="380" y="448"/>
                  </a:lnTo>
                  <a:lnTo>
                    <a:pt x="382" y="441"/>
                  </a:lnTo>
                  <a:lnTo>
                    <a:pt x="384" y="432"/>
                  </a:lnTo>
                  <a:lnTo>
                    <a:pt x="391" y="424"/>
                  </a:lnTo>
                  <a:lnTo>
                    <a:pt x="401" y="418"/>
                  </a:lnTo>
                  <a:lnTo>
                    <a:pt x="415" y="415"/>
                  </a:lnTo>
                  <a:lnTo>
                    <a:pt x="430" y="418"/>
                  </a:lnTo>
                  <a:lnTo>
                    <a:pt x="439" y="424"/>
                  </a:lnTo>
                  <a:lnTo>
                    <a:pt x="446" y="432"/>
                  </a:lnTo>
                  <a:lnTo>
                    <a:pt x="448" y="441"/>
                  </a:lnTo>
                  <a:lnTo>
                    <a:pt x="449" y="448"/>
                  </a:lnTo>
                  <a:lnTo>
                    <a:pt x="449" y="449"/>
                  </a:lnTo>
                  <a:lnTo>
                    <a:pt x="449" y="453"/>
                  </a:lnTo>
                  <a:lnTo>
                    <a:pt x="448" y="460"/>
                  </a:lnTo>
                  <a:lnTo>
                    <a:pt x="446" y="467"/>
                  </a:lnTo>
                  <a:lnTo>
                    <a:pt x="439" y="475"/>
                  </a:lnTo>
                  <a:lnTo>
                    <a:pt x="430" y="482"/>
                  </a:lnTo>
                  <a:lnTo>
                    <a:pt x="415" y="484"/>
                  </a:lnTo>
                  <a:lnTo>
                    <a:pt x="401" y="484"/>
                  </a:lnTo>
                  <a:lnTo>
                    <a:pt x="377" y="484"/>
                  </a:lnTo>
                  <a:lnTo>
                    <a:pt x="344" y="484"/>
                  </a:lnTo>
                  <a:lnTo>
                    <a:pt x="51" y="484"/>
                  </a:lnTo>
                  <a:lnTo>
                    <a:pt x="24" y="484"/>
                  </a:lnTo>
                  <a:lnTo>
                    <a:pt x="7" y="484"/>
                  </a:lnTo>
                  <a:lnTo>
                    <a:pt x="0" y="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0" name="Freeform 200"/>
            <p:cNvSpPr>
              <a:spLocks noEditPoints="1"/>
            </p:cNvSpPr>
            <p:nvPr/>
          </p:nvSpPr>
          <p:spPr bwMode="auto">
            <a:xfrm>
              <a:off x="5845175" y="1108075"/>
              <a:ext cx="728663" cy="784225"/>
            </a:xfrm>
            <a:custGeom>
              <a:gdLst>
                <a:gd name="T0" fmla="*/ 8 w 459"/>
                <a:gd name="T1" fmla="*/ 8 h 494"/>
                <a:gd name="T2" fmla="*/ 8 w 459"/>
                <a:gd name="T3" fmla="*/ 485 h 494"/>
                <a:gd name="T4" fmla="*/ 420 w 459"/>
                <a:gd name="T5" fmla="*/ 485 h 494"/>
                <a:gd name="T6" fmla="*/ 432 w 459"/>
                <a:gd name="T7" fmla="*/ 484 h 494"/>
                <a:gd name="T8" fmla="*/ 440 w 459"/>
                <a:gd name="T9" fmla="*/ 478 h 494"/>
                <a:gd name="T10" fmla="*/ 446 w 459"/>
                <a:gd name="T11" fmla="*/ 470 h 494"/>
                <a:gd name="T12" fmla="*/ 449 w 459"/>
                <a:gd name="T13" fmla="*/ 463 h 494"/>
                <a:gd name="T14" fmla="*/ 451 w 459"/>
                <a:gd name="T15" fmla="*/ 458 h 494"/>
                <a:gd name="T16" fmla="*/ 451 w 459"/>
                <a:gd name="T17" fmla="*/ 454 h 494"/>
                <a:gd name="T18" fmla="*/ 451 w 459"/>
                <a:gd name="T19" fmla="*/ 453 h 494"/>
                <a:gd name="T20" fmla="*/ 449 w 459"/>
                <a:gd name="T21" fmla="*/ 446 h 494"/>
                <a:gd name="T22" fmla="*/ 446 w 459"/>
                <a:gd name="T23" fmla="*/ 439 h 494"/>
                <a:gd name="T24" fmla="*/ 440 w 459"/>
                <a:gd name="T25" fmla="*/ 432 h 494"/>
                <a:gd name="T26" fmla="*/ 432 w 459"/>
                <a:gd name="T27" fmla="*/ 427 h 494"/>
                <a:gd name="T28" fmla="*/ 420 w 459"/>
                <a:gd name="T29" fmla="*/ 425 h 494"/>
                <a:gd name="T30" fmla="*/ 408 w 459"/>
                <a:gd name="T31" fmla="*/ 427 h 494"/>
                <a:gd name="T32" fmla="*/ 399 w 459"/>
                <a:gd name="T33" fmla="*/ 432 h 494"/>
                <a:gd name="T34" fmla="*/ 394 w 459"/>
                <a:gd name="T35" fmla="*/ 439 h 494"/>
                <a:gd name="T36" fmla="*/ 391 w 459"/>
                <a:gd name="T37" fmla="*/ 446 h 494"/>
                <a:gd name="T38" fmla="*/ 391 w 459"/>
                <a:gd name="T39" fmla="*/ 453 h 494"/>
                <a:gd name="T40" fmla="*/ 389 w 459"/>
                <a:gd name="T41" fmla="*/ 454 h 494"/>
                <a:gd name="T42" fmla="*/ 380 w 459"/>
                <a:gd name="T43" fmla="*/ 454 h 494"/>
                <a:gd name="T44" fmla="*/ 380 w 459"/>
                <a:gd name="T45" fmla="*/ 8 h 494"/>
                <a:gd name="T46" fmla="*/ 8 w 459"/>
                <a:gd name="T47" fmla="*/ 8 h 494"/>
                <a:gd name="T48" fmla="*/ 0 w 459"/>
                <a:gd name="T49" fmla="*/ 0 h 494"/>
                <a:gd name="T50" fmla="*/ 389 w 459"/>
                <a:gd name="T51" fmla="*/ 0 h 494"/>
                <a:gd name="T52" fmla="*/ 389 w 459"/>
                <a:gd name="T53" fmla="*/ 430 h 494"/>
                <a:gd name="T54" fmla="*/ 397 w 459"/>
                <a:gd name="T55" fmla="*/ 423 h 494"/>
                <a:gd name="T56" fmla="*/ 406 w 459"/>
                <a:gd name="T57" fmla="*/ 418 h 494"/>
                <a:gd name="T58" fmla="*/ 420 w 459"/>
                <a:gd name="T59" fmla="*/ 416 h 494"/>
                <a:gd name="T60" fmla="*/ 435 w 459"/>
                <a:gd name="T61" fmla="*/ 418 h 494"/>
                <a:gd name="T62" fmla="*/ 447 w 459"/>
                <a:gd name="T63" fmla="*/ 425 h 494"/>
                <a:gd name="T64" fmla="*/ 454 w 459"/>
                <a:gd name="T65" fmla="*/ 435 h 494"/>
                <a:gd name="T66" fmla="*/ 458 w 459"/>
                <a:gd name="T67" fmla="*/ 446 h 494"/>
                <a:gd name="T68" fmla="*/ 459 w 459"/>
                <a:gd name="T69" fmla="*/ 454 h 494"/>
                <a:gd name="T70" fmla="*/ 458 w 459"/>
                <a:gd name="T71" fmla="*/ 465 h 494"/>
                <a:gd name="T72" fmla="*/ 454 w 459"/>
                <a:gd name="T73" fmla="*/ 475 h 494"/>
                <a:gd name="T74" fmla="*/ 447 w 459"/>
                <a:gd name="T75" fmla="*/ 484 h 494"/>
                <a:gd name="T76" fmla="*/ 435 w 459"/>
                <a:gd name="T77" fmla="*/ 491 h 494"/>
                <a:gd name="T78" fmla="*/ 420 w 459"/>
                <a:gd name="T79" fmla="*/ 494 h 494"/>
                <a:gd name="T80" fmla="*/ 0 w 459"/>
                <a:gd name="T81" fmla="*/ 494 h 494"/>
                <a:gd name="T82" fmla="*/ 0 w 459"/>
                <a:gd name="T83" fmla="*/ 0 h 4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9" h="493">
                  <a:moveTo>
                    <a:pt x="8" y="8"/>
                  </a:moveTo>
                  <a:lnTo>
                    <a:pt x="8" y="485"/>
                  </a:lnTo>
                  <a:lnTo>
                    <a:pt x="420" y="485"/>
                  </a:lnTo>
                  <a:lnTo>
                    <a:pt x="432" y="484"/>
                  </a:lnTo>
                  <a:lnTo>
                    <a:pt x="440" y="478"/>
                  </a:lnTo>
                  <a:lnTo>
                    <a:pt x="446" y="470"/>
                  </a:lnTo>
                  <a:lnTo>
                    <a:pt x="449" y="463"/>
                  </a:lnTo>
                  <a:lnTo>
                    <a:pt x="451" y="458"/>
                  </a:lnTo>
                  <a:lnTo>
                    <a:pt x="451" y="454"/>
                  </a:lnTo>
                  <a:lnTo>
                    <a:pt x="451" y="453"/>
                  </a:lnTo>
                  <a:lnTo>
                    <a:pt x="449" y="446"/>
                  </a:lnTo>
                  <a:lnTo>
                    <a:pt x="446" y="439"/>
                  </a:lnTo>
                  <a:lnTo>
                    <a:pt x="440" y="432"/>
                  </a:lnTo>
                  <a:lnTo>
                    <a:pt x="432" y="427"/>
                  </a:lnTo>
                  <a:lnTo>
                    <a:pt x="420" y="425"/>
                  </a:lnTo>
                  <a:lnTo>
                    <a:pt x="408" y="427"/>
                  </a:lnTo>
                  <a:lnTo>
                    <a:pt x="399" y="432"/>
                  </a:lnTo>
                  <a:lnTo>
                    <a:pt x="394" y="439"/>
                  </a:lnTo>
                  <a:lnTo>
                    <a:pt x="391" y="446"/>
                  </a:lnTo>
                  <a:lnTo>
                    <a:pt x="391" y="453"/>
                  </a:lnTo>
                  <a:lnTo>
                    <a:pt x="389" y="454"/>
                  </a:lnTo>
                  <a:lnTo>
                    <a:pt x="380" y="454"/>
                  </a:lnTo>
                  <a:lnTo>
                    <a:pt x="380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389" y="0"/>
                  </a:lnTo>
                  <a:lnTo>
                    <a:pt x="389" y="430"/>
                  </a:lnTo>
                  <a:lnTo>
                    <a:pt x="397" y="423"/>
                  </a:lnTo>
                  <a:lnTo>
                    <a:pt x="406" y="418"/>
                  </a:lnTo>
                  <a:lnTo>
                    <a:pt x="420" y="416"/>
                  </a:lnTo>
                  <a:lnTo>
                    <a:pt x="435" y="418"/>
                  </a:lnTo>
                  <a:lnTo>
                    <a:pt x="447" y="425"/>
                  </a:lnTo>
                  <a:lnTo>
                    <a:pt x="454" y="435"/>
                  </a:lnTo>
                  <a:lnTo>
                    <a:pt x="458" y="446"/>
                  </a:lnTo>
                  <a:lnTo>
                    <a:pt x="459" y="454"/>
                  </a:lnTo>
                  <a:lnTo>
                    <a:pt x="458" y="465"/>
                  </a:lnTo>
                  <a:lnTo>
                    <a:pt x="454" y="475"/>
                  </a:lnTo>
                  <a:lnTo>
                    <a:pt x="447" y="484"/>
                  </a:lnTo>
                  <a:lnTo>
                    <a:pt x="435" y="491"/>
                  </a:lnTo>
                  <a:lnTo>
                    <a:pt x="420" y="494"/>
                  </a:lnTo>
                  <a:lnTo>
                    <a:pt x="0" y="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1" name="Freeform 201"/>
            <p:cNvSpPr/>
            <p:nvPr/>
          </p:nvSpPr>
          <p:spPr bwMode="auto">
            <a:xfrm>
              <a:off x="7805738" y="1030288"/>
              <a:ext cx="658813" cy="661988"/>
            </a:xfrm>
            <a:custGeom>
              <a:gdLst>
                <a:gd name="T0" fmla="*/ 206 w 415"/>
                <a:gd name="T1" fmla="*/ 0 h 417"/>
                <a:gd name="T2" fmla="*/ 249 w 415"/>
                <a:gd name="T3" fmla="*/ 6 h 417"/>
                <a:gd name="T4" fmla="*/ 287 w 415"/>
                <a:gd name="T5" fmla="*/ 18 h 417"/>
                <a:gd name="T6" fmla="*/ 323 w 415"/>
                <a:gd name="T7" fmla="*/ 37 h 417"/>
                <a:gd name="T8" fmla="*/ 354 w 415"/>
                <a:gd name="T9" fmla="*/ 62 h 417"/>
                <a:gd name="T10" fmla="*/ 378 w 415"/>
                <a:gd name="T11" fmla="*/ 93 h 417"/>
                <a:gd name="T12" fmla="*/ 397 w 415"/>
                <a:gd name="T13" fmla="*/ 128 h 417"/>
                <a:gd name="T14" fmla="*/ 409 w 415"/>
                <a:gd name="T15" fmla="*/ 167 h 417"/>
                <a:gd name="T16" fmla="*/ 415 w 415"/>
                <a:gd name="T17" fmla="*/ 209 h 417"/>
                <a:gd name="T18" fmla="*/ 409 w 415"/>
                <a:gd name="T19" fmla="*/ 250 h 417"/>
                <a:gd name="T20" fmla="*/ 397 w 415"/>
                <a:gd name="T21" fmla="*/ 290 h 417"/>
                <a:gd name="T22" fmla="*/ 378 w 415"/>
                <a:gd name="T23" fmla="*/ 326 h 417"/>
                <a:gd name="T24" fmla="*/ 354 w 415"/>
                <a:gd name="T25" fmla="*/ 355 h 417"/>
                <a:gd name="T26" fmla="*/ 323 w 415"/>
                <a:gd name="T27" fmla="*/ 381 h 417"/>
                <a:gd name="T28" fmla="*/ 287 w 415"/>
                <a:gd name="T29" fmla="*/ 400 h 417"/>
                <a:gd name="T30" fmla="*/ 249 w 415"/>
                <a:gd name="T31" fmla="*/ 412 h 417"/>
                <a:gd name="T32" fmla="*/ 206 w 415"/>
                <a:gd name="T33" fmla="*/ 417 h 417"/>
                <a:gd name="T34" fmla="*/ 165 w 415"/>
                <a:gd name="T35" fmla="*/ 412 h 417"/>
                <a:gd name="T36" fmla="*/ 125 w 415"/>
                <a:gd name="T37" fmla="*/ 400 h 417"/>
                <a:gd name="T38" fmla="*/ 91 w 415"/>
                <a:gd name="T39" fmla="*/ 381 h 417"/>
                <a:gd name="T40" fmla="*/ 60 w 415"/>
                <a:gd name="T41" fmla="*/ 355 h 417"/>
                <a:gd name="T42" fmla="*/ 34 w 415"/>
                <a:gd name="T43" fmla="*/ 326 h 417"/>
                <a:gd name="T44" fmla="*/ 15 w 415"/>
                <a:gd name="T45" fmla="*/ 290 h 417"/>
                <a:gd name="T46" fmla="*/ 3 w 415"/>
                <a:gd name="T47" fmla="*/ 250 h 417"/>
                <a:gd name="T48" fmla="*/ 0 w 415"/>
                <a:gd name="T49" fmla="*/ 209 h 417"/>
                <a:gd name="T50" fmla="*/ 3 w 415"/>
                <a:gd name="T51" fmla="*/ 167 h 417"/>
                <a:gd name="T52" fmla="*/ 15 w 415"/>
                <a:gd name="T53" fmla="*/ 128 h 417"/>
                <a:gd name="T54" fmla="*/ 34 w 415"/>
                <a:gd name="T55" fmla="*/ 93 h 417"/>
                <a:gd name="T56" fmla="*/ 60 w 415"/>
                <a:gd name="T57" fmla="*/ 62 h 417"/>
                <a:gd name="T58" fmla="*/ 91 w 415"/>
                <a:gd name="T59" fmla="*/ 37 h 417"/>
                <a:gd name="T60" fmla="*/ 125 w 415"/>
                <a:gd name="T61" fmla="*/ 18 h 417"/>
                <a:gd name="T62" fmla="*/ 165 w 415"/>
                <a:gd name="T63" fmla="*/ 6 h 417"/>
                <a:gd name="T64" fmla="*/ 206 w 415"/>
                <a:gd name="T65" fmla="*/ 0 h 4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5" h="417">
                  <a:moveTo>
                    <a:pt x="206" y="0"/>
                  </a:moveTo>
                  <a:lnTo>
                    <a:pt x="249" y="6"/>
                  </a:lnTo>
                  <a:lnTo>
                    <a:pt x="287" y="18"/>
                  </a:lnTo>
                  <a:lnTo>
                    <a:pt x="323" y="37"/>
                  </a:lnTo>
                  <a:lnTo>
                    <a:pt x="354" y="62"/>
                  </a:lnTo>
                  <a:lnTo>
                    <a:pt x="378" y="93"/>
                  </a:lnTo>
                  <a:lnTo>
                    <a:pt x="397" y="128"/>
                  </a:lnTo>
                  <a:lnTo>
                    <a:pt x="409" y="167"/>
                  </a:lnTo>
                  <a:lnTo>
                    <a:pt x="415" y="209"/>
                  </a:lnTo>
                  <a:lnTo>
                    <a:pt x="409" y="250"/>
                  </a:lnTo>
                  <a:lnTo>
                    <a:pt x="397" y="290"/>
                  </a:lnTo>
                  <a:lnTo>
                    <a:pt x="378" y="326"/>
                  </a:lnTo>
                  <a:lnTo>
                    <a:pt x="354" y="355"/>
                  </a:lnTo>
                  <a:lnTo>
                    <a:pt x="323" y="381"/>
                  </a:lnTo>
                  <a:lnTo>
                    <a:pt x="287" y="400"/>
                  </a:lnTo>
                  <a:lnTo>
                    <a:pt x="249" y="412"/>
                  </a:lnTo>
                  <a:lnTo>
                    <a:pt x="206" y="417"/>
                  </a:lnTo>
                  <a:lnTo>
                    <a:pt x="165" y="412"/>
                  </a:lnTo>
                  <a:lnTo>
                    <a:pt x="125" y="400"/>
                  </a:lnTo>
                  <a:lnTo>
                    <a:pt x="91" y="381"/>
                  </a:lnTo>
                  <a:lnTo>
                    <a:pt x="60" y="355"/>
                  </a:lnTo>
                  <a:lnTo>
                    <a:pt x="34" y="326"/>
                  </a:lnTo>
                  <a:lnTo>
                    <a:pt x="15" y="290"/>
                  </a:lnTo>
                  <a:lnTo>
                    <a:pt x="3" y="250"/>
                  </a:lnTo>
                  <a:lnTo>
                    <a:pt x="0" y="209"/>
                  </a:lnTo>
                  <a:lnTo>
                    <a:pt x="3" y="167"/>
                  </a:lnTo>
                  <a:lnTo>
                    <a:pt x="15" y="128"/>
                  </a:lnTo>
                  <a:lnTo>
                    <a:pt x="34" y="93"/>
                  </a:lnTo>
                  <a:lnTo>
                    <a:pt x="60" y="62"/>
                  </a:lnTo>
                  <a:lnTo>
                    <a:pt x="91" y="37"/>
                  </a:lnTo>
                  <a:lnTo>
                    <a:pt x="125" y="18"/>
                  </a:lnTo>
                  <a:lnTo>
                    <a:pt x="165" y="6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2" name="Freeform 202"/>
            <p:cNvSpPr/>
            <p:nvPr/>
          </p:nvSpPr>
          <p:spPr bwMode="auto">
            <a:xfrm>
              <a:off x="8102600" y="2097088"/>
              <a:ext cx="714375" cy="873125"/>
            </a:xfrm>
            <a:custGeom>
              <a:gdLst>
                <a:gd name="T0" fmla="*/ 450 w 450"/>
                <a:gd name="T1" fmla="*/ 9 h 550"/>
                <a:gd name="T2" fmla="*/ 448 w 450"/>
                <a:gd name="T3" fmla="*/ 36 h 550"/>
                <a:gd name="T4" fmla="*/ 439 w 450"/>
                <a:gd name="T5" fmla="*/ 100 h 550"/>
                <a:gd name="T6" fmla="*/ 426 w 450"/>
                <a:gd name="T7" fmla="*/ 190 h 550"/>
                <a:gd name="T8" fmla="*/ 403 w 450"/>
                <a:gd name="T9" fmla="*/ 291 h 550"/>
                <a:gd name="T10" fmla="*/ 372 w 450"/>
                <a:gd name="T11" fmla="*/ 408 h 550"/>
                <a:gd name="T12" fmla="*/ 338 w 450"/>
                <a:gd name="T13" fmla="*/ 486 h 550"/>
                <a:gd name="T14" fmla="*/ 300 w 450"/>
                <a:gd name="T15" fmla="*/ 529 h 550"/>
                <a:gd name="T16" fmla="*/ 253 w 450"/>
                <a:gd name="T17" fmla="*/ 548 h 550"/>
                <a:gd name="T18" fmla="*/ 190 w 450"/>
                <a:gd name="T19" fmla="*/ 544 h 550"/>
                <a:gd name="T20" fmla="*/ 126 w 450"/>
                <a:gd name="T21" fmla="*/ 505 h 550"/>
                <a:gd name="T22" fmla="*/ 74 w 450"/>
                <a:gd name="T23" fmla="*/ 427 h 550"/>
                <a:gd name="T24" fmla="*/ 35 w 450"/>
                <a:gd name="T25" fmla="*/ 310 h 550"/>
                <a:gd name="T26" fmla="*/ 16 w 450"/>
                <a:gd name="T27" fmla="*/ 221 h 550"/>
                <a:gd name="T28" fmla="*/ 5 w 450"/>
                <a:gd name="T29" fmla="*/ 147 h 550"/>
                <a:gd name="T30" fmla="*/ 0 w 450"/>
                <a:gd name="T31" fmla="*/ 102 h 550"/>
                <a:gd name="T32" fmla="*/ 86 w 450"/>
                <a:gd name="T33" fmla="*/ 88 h 550"/>
                <a:gd name="T34" fmla="*/ 88 w 450"/>
                <a:gd name="T35" fmla="*/ 112 h 550"/>
                <a:gd name="T36" fmla="*/ 95 w 450"/>
                <a:gd name="T37" fmla="*/ 169 h 550"/>
                <a:gd name="T38" fmla="*/ 109 w 450"/>
                <a:gd name="T39" fmla="*/ 246 h 550"/>
                <a:gd name="T40" fmla="*/ 133 w 450"/>
                <a:gd name="T41" fmla="*/ 341 h 550"/>
                <a:gd name="T42" fmla="*/ 167 w 450"/>
                <a:gd name="T43" fmla="*/ 419 h 550"/>
                <a:gd name="T44" fmla="*/ 205 w 450"/>
                <a:gd name="T45" fmla="*/ 458 h 550"/>
                <a:gd name="T46" fmla="*/ 236 w 450"/>
                <a:gd name="T47" fmla="*/ 462 h 550"/>
                <a:gd name="T48" fmla="*/ 255 w 450"/>
                <a:gd name="T49" fmla="*/ 451 h 550"/>
                <a:gd name="T50" fmla="*/ 279 w 450"/>
                <a:gd name="T51" fmla="*/ 417 h 550"/>
                <a:gd name="T52" fmla="*/ 295 w 450"/>
                <a:gd name="T53" fmla="*/ 377 h 550"/>
                <a:gd name="T54" fmla="*/ 305 w 450"/>
                <a:gd name="T55" fmla="*/ 334 h 550"/>
                <a:gd name="T56" fmla="*/ 319 w 450"/>
                <a:gd name="T57" fmla="*/ 272 h 550"/>
                <a:gd name="T58" fmla="*/ 338 w 450"/>
                <a:gd name="T59" fmla="*/ 184 h 550"/>
                <a:gd name="T60" fmla="*/ 352 w 450"/>
                <a:gd name="T61" fmla="*/ 103 h 550"/>
                <a:gd name="T62" fmla="*/ 360 w 450"/>
                <a:gd name="T63" fmla="*/ 41 h 550"/>
                <a:gd name="T64" fmla="*/ 364 w 450"/>
                <a:gd name="T65" fmla="*/ 5 h 5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0" h="550">
                  <a:moveTo>
                    <a:pt x="364" y="0"/>
                  </a:moveTo>
                  <a:lnTo>
                    <a:pt x="450" y="9"/>
                  </a:lnTo>
                  <a:lnTo>
                    <a:pt x="450" y="17"/>
                  </a:lnTo>
                  <a:lnTo>
                    <a:pt x="448" y="36"/>
                  </a:lnTo>
                  <a:lnTo>
                    <a:pt x="445" y="64"/>
                  </a:lnTo>
                  <a:lnTo>
                    <a:pt x="439" y="100"/>
                  </a:lnTo>
                  <a:lnTo>
                    <a:pt x="433" y="141"/>
                  </a:lnTo>
                  <a:lnTo>
                    <a:pt x="426" y="190"/>
                  </a:lnTo>
                  <a:lnTo>
                    <a:pt x="415" y="240"/>
                  </a:lnTo>
                  <a:lnTo>
                    <a:pt x="403" y="291"/>
                  </a:lnTo>
                  <a:lnTo>
                    <a:pt x="388" y="355"/>
                  </a:lnTo>
                  <a:lnTo>
                    <a:pt x="372" y="408"/>
                  </a:lnTo>
                  <a:lnTo>
                    <a:pt x="355" y="451"/>
                  </a:lnTo>
                  <a:lnTo>
                    <a:pt x="338" y="486"/>
                  </a:lnTo>
                  <a:lnTo>
                    <a:pt x="321" y="512"/>
                  </a:lnTo>
                  <a:lnTo>
                    <a:pt x="300" y="529"/>
                  </a:lnTo>
                  <a:lnTo>
                    <a:pt x="278" y="541"/>
                  </a:lnTo>
                  <a:lnTo>
                    <a:pt x="253" y="548"/>
                  </a:lnTo>
                  <a:lnTo>
                    <a:pt x="226" y="550"/>
                  </a:lnTo>
                  <a:lnTo>
                    <a:pt x="190" y="544"/>
                  </a:lnTo>
                  <a:lnTo>
                    <a:pt x="157" y="531"/>
                  </a:lnTo>
                  <a:lnTo>
                    <a:pt x="126" y="505"/>
                  </a:lnTo>
                  <a:lnTo>
                    <a:pt x="98" y="470"/>
                  </a:lnTo>
                  <a:lnTo>
                    <a:pt x="74" y="427"/>
                  </a:lnTo>
                  <a:lnTo>
                    <a:pt x="52" y="372"/>
                  </a:lnTo>
                  <a:lnTo>
                    <a:pt x="35" y="310"/>
                  </a:lnTo>
                  <a:lnTo>
                    <a:pt x="24" y="264"/>
                  </a:lnTo>
                  <a:lnTo>
                    <a:pt x="16" y="221"/>
                  </a:lnTo>
                  <a:lnTo>
                    <a:pt x="9" y="181"/>
                  </a:lnTo>
                  <a:lnTo>
                    <a:pt x="5" y="147"/>
                  </a:lnTo>
                  <a:lnTo>
                    <a:pt x="2" y="119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86" y="88"/>
                  </a:lnTo>
                  <a:lnTo>
                    <a:pt x="86" y="95"/>
                  </a:lnTo>
                  <a:lnTo>
                    <a:pt x="88" y="112"/>
                  </a:lnTo>
                  <a:lnTo>
                    <a:pt x="92" y="136"/>
                  </a:lnTo>
                  <a:lnTo>
                    <a:pt x="95" y="169"/>
                  </a:lnTo>
                  <a:lnTo>
                    <a:pt x="102" y="207"/>
                  </a:lnTo>
                  <a:lnTo>
                    <a:pt x="109" y="246"/>
                  </a:lnTo>
                  <a:lnTo>
                    <a:pt x="119" y="290"/>
                  </a:lnTo>
                  <a:lnTo>
                    <a:pt x="133" y="341"/>
                  </a:lnTo>
                  <a:lnTo>
                    <a:pt x="150" y="384"/>
                  </a:lnTo>
                  <a:lnTo>
                    <a:pt x="167" y="419"/>
                  </a:lnTo>
                  <a:lnTo>
                    <a:pt x="186" y="443"/>
                  </a:lnTo>
                  <a:lnTo>
                    <a:pt x="205" y="458"/>
                  </a:lnTo>
                  <a:lnTo>
                    <a:pt x="226" y="463"/>
                  </a:lnTo>
                  <a:lnTo>
                    <a:pt x="236" y="462"/>
                  </a:lnTo>
                  <a:lnTo>
                    <a:pt x="245" y="458"/>
                  </a:lnTo>
                  <a:lnTo>
                    <a:pt x="255" y="451"/>
                  </a:lnTo>
                  <a:lnTo>
                    <a:pt x="267" y="438"/>
                  </a:lnTo>
                  <a:lnTo>
                    <a:pt x="279" y="417"/>
                  </a:lnTo>
                  <a:lnTo>
                    <a:pt x="288" y="396"/>
                  </a:lnTo>
                  <a:lnTo>
                    <a:pt x="295" y="377"/>
                  </a:lnTo>
                  <a:lnTo>
                    <a:pt x="300" y="358"/>
                  </a:lnTo>
                  <a:lnTo>
                    <a:pt x="305" y="334"/>
                  </a:lnTo>
                  <a:lnTo>
                    <a:pt x="312" y="307"/>
                  </a:lnTo>
                  <a:lnTo>
                    <a:pt x="319" y="272"/>
                  </a:lnTo>
                  <a:lnTo>
                    <a:pt x="329" y="228"/>
                  </a:lnTo>
                  <a:lnTo>
                    <a:pt x="338" y="184"/>
                  </a:lnTo>
                  <a:lnTo>
                    <a:pt x="345" y="143"/>
                  </a:lnTo>
                  <a:lnTo>
                    <a:pt x="352" y="103"/>
                  </a:lnTo>
                  <a:lnTo>
                    <a:pt x="355" y="71"/>
                  </a:lnTo>
                  <a:lnTo>
                    <a:pt x="360" y="41"/>
                  </a:lnTo>
                  <a:lnTo>
                    <a:pt x="362" y="19"/>
                  </a:lnTo>
                  <a:lnTo>
                    <a:pt x="364" y="5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000076"/>
            </a:solidFill>
            <a:ln w="0">
              <a:solidFill>
                <a:srgbClr val="00007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3" name="Freeform 203"/>
            <p:cNvSpPr>
              <a:spLocks noEditPoints="1"/>
            </p:cNvSpPr>
            <p:nvPr/>
          </p:nvSpPr>
          <p:spPr bwMode="auto">
            <a:xfrm>
              <a:off x="8094663" y="2089150"/>
              <a:ext cx="730250" cy="889000"/>
            </a:xfrm>
            <a:custGeom>
              <a:gdLst>
                <a:gd name="T0" fmla="*/ 369 w 460"/>
                <a:gd name="T1" fmla="*/ 53 h 560"/>
                <a:gd name="T2" fmla="*/ 350 w 460"/>
                <a:gd name="T3" fmla="*/ 176 h 560"/>
                <a:gd name="T4" fmla="*/ 322 w 460"/>
                <a:gd name="T5" fmla="*/ 307 h 560"/>
                <a:gd name="T6" fmla="*/ 305 w 460"/>
                <a:gd name="T7" fmla="*/ 381 h 560"/>
                <a:gd name="T8" fmla="*/ 272 w 460"/>
                <a:gd name="T9" fmla="*/ 450 h 560"/>
                <a:gd name="T10" fmla="*/ 231 w 460"/>
                <a:gd name="T11" fmla="*/ 472 h 560"/>
                <a:gd name="T12" fmla="*/ 169 w 460"/>
                <a:gd name="T13" fmla="*/ 427 h 560"/>
                <a:gd name="T14" fmla="*/ 119 w 460"/>
                <a:gd name="T15" fmla="*/ 296 h 560"/>
                <a:gd name="T16" fmla="*/ 97 w 460"/>
                <a:gd name="T17" fmla="*/ 172 h 560"/>
                <a:gd name="T18" fmla="*/ 88 w 460"/>
                <a:gd name="T19" fmla="*/ 98 h 560"/>
                <a:gd name="T20" fmla="*/ 14 w 460"/>
                <a:gd name="T21" fmla="*/ 146 h 560"/>
                <a:gd name="T22" fmla="*/ 33 w 460"/>
                <a:gd name="T23" fmla="*/ 265 h 560"/>
                <a:gd name="T24" fmla="*/ 83 w 460"/>
                <a:gd name="T25" fmla="*/ 429 h 560"/>
                <a:gd name="T26" fmla="*/ 164 w 460"/>
                <a:gd name="T27" fmla="*/ 531 h 560"/>
                <a:gd name="T28" fmla="*/ 253 w 460"/>
                <a:gd name="T29" fmla="*/ 549 h 560"/>
                <a:gd name="T30" fmla="*/ 312 w 460"/>
                <a:gd name="T31" fmla="*/ 524 h 560"/>
                <a:gd name="T32" fmla="*/ 360 w 460"/>
                <a:gd name="T33" fmla="*/ 448 h 560"/>
                <a:gd name="T34" fmla="*/ 405 w 460"/>
                <a:gd name="T35" fmla="*/ 296 h 560"/>
                <a:gd name="T36" fmla="*/ 434 w 460"/>
                <a:gd name="T37" fmla="*/ 140 h 560"/>
                <a:gd name="T38" fmla="*/ 448 w 460"/>
                <a:gd name="T39" fmla="*/ 34 h 560"/>
                <a:gd name="T40" fmla="*/ 365 w 460"/>
                <a:gd name="T41" fmla="*/ 0 h 560"/>
                <a:gd name="T42" fmla="*/ 458 w 460"/>
                <a:gd name="T43" fmla="*/ 22 h 560"/>
                <a:gd name="T44" fmla="*/ 448 w 460"/>
                <a:gd name="T45" fmla="*/ 105 h 560"/>
                <a:gd name="T46" fmla="*/ 424 w 460"/>
                <a:gd name="T47" fmla="*/ 245 h 560"/>
                <a:gd name="T48" fmla="*/ 382 w 460"/>
                <a:gd name="T49" fmla="*/ 412 h 560"/>
                <a:gd name="T50" fmla="*/ 329 w 460"/>
                <a:gd name="T51" fmla="*/ 517 h 560"/>
                <a:gd name="T52" fmla="*/ 260 w 460"/>
                <a:gd name="T53" fmla="*/ 556 h 560"/>
                <a:gd name="T54" fmla="*/ 160 w 460"/>
                <a:gd name="T55" fmla="*/ 539 h 560"/>
                <a:gd name="T56" fmla="*/ 76 w 460"/>
                <a:gd name="T57" fmla="*/ 434 h 560"/>
                <a:gd name="T58" fmla="*/ 24 w 460"/>
                <a:gd name="T59" fmla="*/ 270 h 560"/>
                <a:gd name="T60" fmla="*/ 5 w 460"/>
                <a:gd name="T61" fmla="*/ 152 h 560"/>
                <a:gd name="T62" fmla="*/ 2 w 460"/>
                <a:gd name="T63" fmla="*/ 100 h 560"/>
                <a:gd name="T64" fmla="*/ 97 w 460"/>
                <a:gd name="T65" fmla="*/ 93 h 560"/>
                <a:gd name="T66" fmla="*/ 100 w 460"/>
                <a:gd name="T67" fmla="*/ 141 h 560"/>
                <a:gd name="T68" fmla="*/ 117 w 460"/>
                <a:gd name="T69" fmla="*/ 251 h 560"/>
                <a:gd name="T70" fmla="*/ 159 w 460"/>
                <a:gd name="T71" fmla="*/ 386 h 560"/>
                <a:gd name="T72" fmla="*/ 212 w 460"/>
                <a:gd name="T73" fmla="*/ 458 h 560"/>
                <a:gd name="T74" fmla="*/ 248 w 460"/>
                <a:gd name="T75" fmla="*/ 460 h 560"/>
                <a:gd name="T76" fmla="*/ 279 w 460"/>
                <a:gd name="T77" fmla="*/ 420 h 560"/>
                <a:gd name="T78" fmla="*/ 303 w 460"/>
                <a:gd name="T79" fmla="*/ 355 h 560"/>
                <a:gd name="T80" fmla="*/ 320 w 460"/>
                <a:gd name="T81" fmla="*/ 277 h 560"/>
                <a:gd name="T82" fmla="*/ 348 w 460"/>
                <a:gd name="T83" fmla="*/ 131 h 560"/>
                <a:gd name="T84" fmla="*/ 362 w 460"/>
                <a:gd name="T85" fmla="*/ 29 h 560"/>
                <a:gd name="T86" fmla="*/ 365 w 460"/>
                <a:gd name="T87" fmla="*/ 0 h 5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" h="560">
                  <a:moveTo>
                    <a:pt x="372" y="10"/>
                  </a:moveTo>
                  <a:lnTo>
                    <a:pt x="370" y="26"/>
                  </a:lnTo>
                  <a:lnTo>
                    <a:pt x="369" y="53"/>
                  </a:lnTo>
                  <a:lnTo>
                    <a:pt x="364" y="88"/>
                  </a:lnTo>
                  <a:lnTo>
                    <a:pt x="357" y="129"/>
                  </a:lnTo>
                  <a:lnTo>
                    <a:pt x="350" y="176"/>
                  </a:lnTo>
                  <a:lnTo>
                    <a:pt x="339" y="226"/>
                  </a:lnTo>
                  <a:lnTo>
                    <a:pt x="329" y="279"/>
                  </a:lnTo>
                  <a:lnTo>
                    <a:pt x="322" y="307"/>
                  </a:lnTo>
                  <a:lnTo>
                    <a:pt x="317" y="329"/>
                  </a:lnTo>
                  <a:lnTo>
                    <a:pt x="312" y="357"/>
                  </a:lnTo>
                  <a:lnTo>
                    <a:pt x="305" y="381"/>
                  </a:lnTo>
                  <a:lnTo>
                    <a:pt x="298" y="401"/>
                  </a:lnTo>
                  <a:lnTo>
                    <a:pt x="288" y="424"/>
                  </a:lnTo>
                  <a:lnTo>
                    <a:pt x="272" y="450"/>
                  </a:lnTo>
                  <a:lnTo>
                    <a:pt x="258" y="463"/>
                  </a:lnTo>
                  <a:lnTo>
                    <a:pt x="245" y="470"/>
                  </a:lnTo>
                  <a:lnTo>
                    <a:pt x="231" y="472"/>
                  </a:lnTo>
                  <a:lnTo>
                    <a:pt x="209" y="467"/>
                  </a:lnTo>
                  <a:lnTo>
                    <a:pt x="190" y="451"/>
                  </a:lnTo>
                  <a:lnTo>
                    <a:pt x="169" y="427"/>
                  </a:lnTo>
                  <a:lnTo>
                    <a:pt x="152" y="391"/>
                  </a:lnTo>
                  <a:lnTo>
                    <a:pt x="134" y="348"/>
                  </a:lnTo>
                  <a:lnTo>
                    <a:pt x="119" y="296"/>
                  </a:lnTo>
                  <a:lnTo>
                    <a:pt x="109" y="251"/>
                  </a:lnTo>
                  <a:lnTo>
                    <a:pt x="102" y="210"/>
                  </a:lnTo>
                  <a:lnTo>
                    <a:pt x="97" y="172"/>
                  </a:lnTo>
                  <a:lnTo>
                    <a:pt x="91" y="140"/>
                  </a:lnTo>
                  <a:lnTo>
                    <a:pt x="90" y="114"/>
                  </a:lnTo>
                  <a:lnTo>
                    <a:pt x="88" y="98"/>
                  </a:lnTo>
                  <a:lnTo>
                    <a:pt x="10" y="103"/>
                  </a:lnTo>
                  <a:lnTo>
                    <a:pt x="12" y="119"/>
                  </a:lnTo>
                  <a:lnTo>
                    <a:pt x="14" y="146"/>
                  </a:lnTo>
                  <a:lnTo>
                    <a:pt x="19" y="181"/>
                  </a:lnTo>
                  <a:lnTo>
                    <a:pt x="24" y="220"/>
                  </a:lnTo>
                  <a:lnTo>
                    <a:pt x="33" y="265"/>
                  </a:lnTo>
                  <a:lnTo>
                    <a:pt x="43" y="313"/>
                  </a:lnTo>
                  <a:lnTo>
                    <a:pt x="62" y="375"/>
                  </a:lnTo>
                  <a:lnTo>
                    <a:pt x="83" y="429"/>
                  </a:lnTo>
                  <a:lnTo>
                    <a:pt x="107" y="474"/>
                  </a:lnTo>
                  <a:lnTo>
                    <a:pt x="133" y="506"/>
                  </a:lnTo>
                  <a:lnTo>
                    <a:pt x="164" y="531"/>
                  </a:lnTo>
                  <a:lnTo>
                    <a:pt x="195" y="546"/>
                  </a:lnTo>
                  <a:lnTo>
                    <a:pt x="231" y="551"/>
                  </a:lnTo>
                  <a:lnTo>
                    <a:pt x="253" y="549"/>
                  </a:lnTo>
                  <a:lnTo>
                    <a:pt x="274" y="546"/>
                  </a:lnTo>
                  <a:lnTo>
                    <a:pt x="295" y="537"/>
                  </a:lnTo>
                  <a:lnTo>
                    <a:pt x="312" y="524"/>
                  </a:lnTo>
                  <a:lnTo>
                    <a:pt x="329" y="505"/>
                  </a:lnTo>
                  <a:lnTo>
                    <a:pt x="345" y="481"/>
                  </a:lnTo>
                  <a:lnTo>
                    <a:pt x="360" y="448"/>
                  </a:lnTo>
                  <a:lnTo>
                    <a:pt x="374" y="406"/>
                  </a:lnTo>
                  <a:lnTo>
                    <a:pt x="389" y="357"/>
                  </a:lnTo>
                  <a:lnTo>
                    <a:pt x="405" y="296"/>
                  </a:lnTo>
                  <a:lnTo>
                    <a:pt x="417" y="241"/>
                  </a:lnTo>
                  <a:lnTo>
                    <a:pt x="426" y="189"/>
                  </a:lnTo>
                  <a:lnTo>
                    <a:pt x="434" y="140"/>
                  </a:lnTo>
                  <a:lnTo>
                    <a:pt x="441" y="96"/>
                  </a:lnTo>
                  <a:lnTo>
                    <a:pt x="446" y="62"/>
                  </a:lnTo>
                  <a:lnTo>
                    <a:pt x="448" y="34"/>
                  </a:lnTo>
                  <a:lnTo>
                    <a:pt x="451" y="17"/>
                  </a:lnTo>
                  <a:lnTo>
                    <a:pt x="372" y="10"/>
                  </a:lnTo>
                  <a:close/>
                  <a:moveTo>
                    <a:pt x="365" y="0"/>
                  </a:moveTo>
                  <a:lnTo>
                    <a:pt x="460" y="10"/>
                  </a:lnTo>
                  <a:lnTo>
                    <a:pt x="460" y="14"/>
                  </a:lnTo>
                  <a:lnTo>
                    <a:pt x="458" y="22"/>
                  </a:lnTo>
                  <a:lnTo>
                    <a:pt x="457" y="41"/>
                  </a:lnTo>
                  <a:lnTo>
                    <a:pt x="453" y="69"/>
                  </a:lnTo>
                  <a:lnTo>
                    <a:pt x="448" y="105"/>
                  </a:lnTo>
                  <a:lnTo>
                    <a:pt x="443" y="148"/>
                  </a:lnTo>
                  <a:lnTo>
                    <a:pt x="434" y="195"/>
                  </a:lnTo>
                  <a:lnTo>
                    <a:pt x="424" y="245"/>
                  </a:lnTo>
                  <a:lnTo>
                    <a:pt x="413" y="298"/>
                  </a:lnTo>
                  <a:lnTo>
                    <a:pt x="398" y="360"/>
                  </a:lnTo>
                  <a:lnTo>
                    <a:pt x="382" y="412"/>
                  </a:lnTo>
                  <a:lnTo>
                    <a:pt x="365" y="456"/>
                  </a:lnTo>
                  <a:lnTo>
                    <a:pt x="348" y="491"/>
                  </a:lnTo>
                  <a:lnTo>
                    <a:pt x="329" y="517"/>
                  </a:lnTo>
                  <a:lnTo>
                    <a:pt x="308" y="537"/>
                  </a:lnTo>
                  <a:lnTo>
                    <a:pt x="286" y="549"/>
                  </a:lnTo>
                  <a:lnTo>
                    <a:pt x="260" y="556"/>
                  </a:lnTo>
                  <a:lnTo>
                    <a:pt x="231" y="560"/>
                  </a:lnTo>
                  <a:lnTo>
                    <a:pt x="193" y="555"/>
                  </a:lnTo>
                  <a:lnTo>
                    <a:pt x="160" y="539"/>
                  </a:lnTo>
                  <a:lnTo>
                    <a:pt x="129" y="515"/>
                  </a:lnTo>
                  <a:lnTo>
                    <a:pt x="100" y="479"/>
                  </a:lnTo>
                  <a:lnTo>
                    <a:pt x="76" y="434"/>
                  </a:lnTo>
                  <a:lnTo>
                    <a:pt x="53" y="381"/>
                  </a:lnTo>
                  <a:lnTo>
                    <a:pt x="35" y="315"/>
                  </a:lnTo>
                  <a:lnTo>
                    <a:pt x="24" y="270"/>
                  </a:lnTo>
                  <a:lnTo>
                    <a:pt x="17" y="227"/>
                  </a:lnTo>
                  <a:lnTo>
                    <a:pt x="10" y="186"/>
                  </a:lnTo>
                  <a:lnTo>
                    <a:pt x="5" y="152"/>
                  </a:lnTo>
                  <a:lnTo>
                    <a:pt x="4" y="126"/>
                  </a:lnTo>
                  <a:lnTo>
                    <a:pt x="2" y="107"/>
                  </a:lnTo>
                  <a:lnTo>
                    <a:pt x="2" y="100"/>
                  </a:lnTo>
                  <a:lnTo>
                    <a:pt x="0" y="95"/>
                  </a:lnTo>
                  <a:lnTo>
                    <a:pt x="97" y="90"/>
                  </a:lnTo>
                  <a:lnTo>
                    <a:pt x="97" y="93"/>
                  </a:lnTo>
                  <a:lnTo>
                    <a:pt x="97" y="100"/>
                  </a:lnTo>
                  <a:lnTo>
                    <a:pt x="98" y="115"/>
                  </a:lnTo>
                  <a:lnTo>
                    <a:pt x="100" y="141"/>
                  </a:lnTo>
                  <a:lnTo>
                    <a:pt x="105" y="174"/>
                  </a:lnTo>
                  <a:lnTo>
                    <a:pt x="110" y="210"/>
                  </a:lnTo>
                  <a:lnTo>
                    <a:pt x="117" y="251"/>
                  </a:lnTo>
                  <a:lnTo>
                    <a:pt x="128" y="293"/>
                  </a:lnTo>
                  <a:lnTo>
                    <a:pt x="141" y="343"/>
                  </a:lnTo>
                  <a:lnTo>
                    <a:pt x="159" y="386"/>
                  </a:lnTo>
                  <a:lnTo>
                    <a:pt x="174" y="419"/>
                  </a:lnTo>
                  <a:lnTo>
                    <a:pt x="193" y="444"/>
                  </a:lnTo>
                  <a:lnTo>
                    <a:pt x="212" y="458"/>
                  </a:lnTo>
                  <a:lnTo>
                    <a:pt x="231" y="463"/>
                  </a:lnTo>
                  <a:lnTo>
                    <a:pt x="240" y="463"/>
                  </a:lnTo>
                  <a:lnTo>
                    <a:pt x="248" y="460"/>
                  </a:lnTo>
                  <a:lnTo>
                    <a:pt x="257" y="453"/>
                  </a:lnTo>
                  <a:lnTo>
                    <a:pt x="267" y="441"/>
                  </a:lnTo>
                  <a:lnTo>
                    <a:pt x="279" y="420"/>
                  </a:lnTo>
                  <a:lnTo>
                    <a:pt x="289" y="398"/>
                  </a:lnTo>
                  <a:lnTo>
                    <a:pt x="296" y="377"/>
                  </a:lnTo>
                  <a:lnTo>
                    <a:pt x="303" y="355"/>
                  </a:lnTo>
                  <a:lnTo>
                    <a:pt x="308" y="327"/>
                  </a:lnTo>
                  <a:lnTo>
                    <a:pt x="314" y="305"/>
                  </a:lnTo>
                  <a:lnTo>
                    <a:pt x="320" y="277"/>
                  </a:lnTo>
                  <a:lnTo>
                    <a:pt x="331" y="226"/>
                  </a:lnTo>
                  <a:lnTo>
                    <a:pt x="341" y="177"/>
                  </a:lnTo>
                  <a:lnTo>
                    <a:pt x="348" y="131"/>
                  </a:lnTo>
                  <a:lnTo>
                    <a:pt x="355" y="91"/>
                  </a:lnTo>
                  <a:lnTo>
                    <a:pt x="358" y="57"/>
                  </a:lnTo>
                  <a:lnTo>
                    <a:pt x="362" y="29"/>
                  </a:lnTo>
                  <a:lnTo>
                    <a:pt x="364" y="12"/>
                  </a:lnTo>
                  <a:lnTo>
                    <a:pt x="365" y="5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4" name="Rectangle 204"/>
            <p:cNvSpPr>
              <a:spLocks noChangeArrowheads="1"/>
            </p:cNvSpPr>
            <p:nvPr/>
          </p:nvSpPr>
          <p:spPr bwMode="auto">
            <a:xfrm>
              <a:off x="9013825" y="1552575"/>
              <a:ext cx="190500" cy="3317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206"/>
            <p:cNvSpPr>
              <a:spLocks noEditPoints="1"/>
            </p:cNvSpPr>
            <p:nvPr/>
          </p:nvSpPr>
          <p:spPr bwMode="auto">
            <a:xfrm>
              <a:off x="9005888" y="1547813"/>
              <a:ext cx="207963" cy="344488"/>
            </a:xfrm>
            <a:custGeom>
              <a:gdLst>
                <a:gd name="T0" fmla="*/ 8 w 131"/>
                <a:gd name="T1" fmla="*/ 9 h 217"/>
                <a:gd name="T2" fmla="*/ 8 w 131"/>
                <a:gd name="T3" fmla="*/ 208 h 217"/>
                <a:gd name="T4" fmla="*/ 122 w 131"/>
                <a:gd name="T5" fmla="*/ 208 h 217"/>
                <a:gd name="T6" fmla="*/ 122 w 131"/>
                <a:gd name="T7" fmla="*/ 9 h 217"/>
                <a:gd name="T8" fmla="*/ 8 w 131"/>
                <a:gd name="T9" fmla="*/ 9 h 217"/>
                <a:gd name="T10" fmla="*/ 0 w 131"/>
                <a:gd name="T11" fmla="*/ 0 h 217"/>
                <a:gd name="T12" fmla="*/ 131 w 131"/>
                <a:gd name="T13" fmla="*/ 0 h 217"/>
                <a:gd name="T14" fmla="*/ 131 w 131"/>
                <a:gd name="T15" fmla="*/ 217 h 217"/>
                <a:gd name="T16" fmla="*/ 0 w 131"/>
                <a:gd name="T17" fmla="*/ 217 h 217"/>
                <a:gd name="T18" fmla="*/ 0 w 131"/>
                <a:gd name="T19" fmla="*/ 0 h 2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216">
                  <a:moveTo>
                    <a:pt x="8" y="9"/>
                  </a:moveTo>
                  <a:lnTo>
                    <a:pt x="8" y="208"/>
                  </a:lnTo>
                  <a:lnTo>
                    <a:pt x="122" y="208"/>
                  </a:lnTo>
                  <a:lnTo>
                    <a:pt x="122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131" y="0"/>
                  </a:lnTo>
                  <a:lnTo>
                    <a:pt x="131" y="217"/>
                  </a:lnTo>
                  <a:lnTo>
                    <a:pt x="0" y="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207"/>
            <p:cNvSpPr/>
            <p:nvPr/>
          </p:nvSpPr>
          <p:spPr bwMode="auto">
            <a:xfrm>
              <a:off x="8821738" y="1003300"/>
              <a:ext cx="604838" cy="661988"/>
            </a:xfrm>
            <a:custGeom>
              <a:gdLst>
                <a:gd name="T0" fmla="*/ 0 w 381"/>
                <a:gd name="T1" fmla="*/ 0 h 417"/>
                <a:gd name="T2" fmla="*/ 312 w 381"/>
                <a:gd name="T3" fmla="*/ 0 h 417"/>
                <a:gd name="T4" fmla="*/ 312 w 381"/>
                <a:gd name="T5" fmla="*/ 191 h 417"/>
                <a:gd name="T6" fmla="*/ 315 w 381"/>
                <a:gd name="T7" fmla="*/ 174 h 417"/>
                <a:gd name="T8" fmla="*/ 329 w 381"/>
                <a:gd name="T9" fmla="*/ 162 h 417"/>
                <a:gd name="T10" fmla="*/ 346 w 381"/>
                <a:gd name="T11" fmla="*/ 157 h 417"/>
                <a:gd name="T12" fmla="*/ 364 w 381"/>
                <a:gd name="T13" fmla="*/ 162 h 417"/>
                <a:gd name="T14" fmla="*/ 376 w 381"/>
                <a:gd name="T15" fmla="*/ 174 h 417"/>
                <a:gd name="T16" fmla="*/ 381 w 381"/>
                <a:gd name="T17" fmla="*/ 191 h 417"/>
                <a:gd name="T18" fmla="*/ 381 w 381"/>
                <a:gd name="T19" fmla="*/ 226 h 417"/>
                <a:gd name="T20" fmla="*/ 376 w 381"/>
                <a:gd name="T21" fmla="*/ 243 h 417"/>
                <a:gd name="T22" fmla="*/ 364 w 381"/>
                <a:gd name="T23" fmla="*/ 255 h 417"/>
                <a:gd name="T24" fmla="*/ 346 w 381"/>
                <a:gd name="T25" fmla="*/ 260 h 417"/>
                <a:gd name="T26" fmla="*/ 341 w 381"/>
                <a:gd name="T27" fmla="*/ 296 h 417"/>
                <a:gd name="T28" fmla="*/ 328 w 381"/>
                <a:gd name="T29" fmla="*/ 329 h 417"/>
                <a:gd name="T30" fmla="*/ 309 w 381"/>
                <a:gd name="T31" fmla="*/ 358 h 417"/>
                <a:gd name="T32" fmla="*/ 281 w 381"/>
                <a:gd name="T33" fmla="*/ 383 h 417"/>
                <a:gd name="T34" fmla="*/ 248 w 381"/>
                <a:gd name="T35" fmla="*/ 401 h 417"/>
                <a:gd name="T36" fmla="*/ 212 w 381"/>
                <a:gd name="T37" fmla="*/ 412 h 417"/>
                <a:gd name="T38" fmla="*/ 172 w 381"/>
                <a:gd name="T39" fmla="*/ 417 h 417"/>
                <a:gd name="T40" fmla="*/ 133 w 381"/>
                <a:gd name="T41" fmla="*/ 412 h 417"/>
                <a:gd name="T42" fmla="*/ 97 w 381"/>
                <a:gd name="T43" fmla="*/ 398 h 417"/>
                <a:gd name="T44" fmla="*/ 64 w 381"/>
                <a:gd name="T45" fmla="*/ 379 h 417"/>
                <a:gd name="T46" fmla="*/ 38 w 381"/>
                <a:gd name="T47" fmla="*/ 352 h 417"/>
                <a:gd name="T48" fmla="*/ 17 w 381"/>
                <a:gd name="T49" fmla="*/ 319 h 417"/>
                <a:gd name="T50" fmla="*/ 4 w 381"/>
                <a:gd name="T51" fmla="*/ 283 h 417"/>
                <a:gd name="T52" fmla="*/ 0 w 381"/>
                <a:gd name="T53" fmla="*/ 243 h 417"/>
                <a:gd name="T54" fmla="*/ 0 w 381"/>
                <a:gd name="T55" fmla="*/ 0 h 4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1" h="417">
                  <a:moveTo>
                    <a:pt x="0" y="0"/>
                  </a:moveTo>
                  <a:lnTo>
                    <a:pt x="312" y="0"/>
                  </a:lnTo>
                  <a:lnTo>
                    <a:pt x="312" y="191"/>
                  </a:lnTo>
                  <a:lnTo>
                    <a:pt x="315" y="174"/>
                  </a:lnTo>
                  <a:lnTo>
                    <a:pt x="329" y="162"/>
                  </a:lnTo>
                  <a:lnTo>
                    <a:pt x="346" y="157"/>
                  </a:lnTo>
                  <a:lnTo>
                    <a:pt x="364" y="162"/>
                  </a:lnTo>
                  <a:lnTo>
                    <a:pt x="376" y="174"/>
                  </a:lnTo>
                  <a:lnTo>
                    <a:pt x="381" y="191"/>
                  </a:lnTo>
                  <a:lnTo>
                    <a:pt x="381" y="226"/>
                  </a:lnTo>
                  <a:lnTo>
                    <a:pt x="376" y="243"/>
                  </a:lnTo>
                  <a:lnTo>
                    <a:pt x="364" y="255"/>
                  </a:lnTo>
                  <a:lnTo>
                    <a:pt x="346" y="260"/>
                  </a:lnTo>
                  <a:lnTo>
                    <a:pt x="341" y="296"/>
                  </a:lnTo>
                  <a:lnTo>
                    <a:pt x="328" y="329"/>
                  </a:lnTo>
                  <a:lnTo>
                    <a:pt x="309" y="358"/>
                  </a:lnTo>
                  <a:lnTo>
                    <a:pt x="281" y="383"/>
                  </a:lnTo>
                  <a:lnTo>
                    <a:pt x="248" y="401"/>
                  </a:lnTo>
                  <a:lnTo>
                    <a:pt x="212" y="412"/>
                  </a:lnTo>
                  <a:lnTo>
                    <a:pt x="172" y="417"/>
                  </a:lnTo>
                  <a:lnTo>
                    <a:pt x="133" y="412"/>
                  </a:lnTo>
                  <a:lnTo>
                    <a:pt x="97" y="398"/>
                  </a:lnTo>
                  <a:lnTo>
                    <a:pt x="64" y="379"/>
                  </a:lnTo>
                  <a:lnTo>
                    <a:pt x="38" y="352"/>
                  </a:lnTo>
                  <a:lnTo>
                    <a:pt x="17" y="319"/>
                  </a:lnTo>
                  <a:lnTo>
                    <a:pt x="4" y="28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208"/>
            <p:cNvSpPr>
              <a:spLocks noEditPoints="1"/>
            </p:cNvSpPr>
            <p:nvPr/>
          </p:nvSpPr>
          <p:spPr bwMode="auto">
            <a:xfrm>
              <a:off x="8813801" y="998538"/>
              <a:ext cx="617538" cy="671513"/>
            </a:xfrm>
            <a:custGeom>
              <a:gdLst>
                <a:gd name="T0" fmla="*/ 9 w 389"/>
                <a:gd name="T1" fmla="*/ 8 h 423"/>
                <a:gd name="T2" fmla="*/ 9 w 389"/>
                <a:gd name="T3" fmla="*/ 246 h 423"/>
                <a:gd name="T4" fmla="*/ 14 w 389"/>
                <a:gd name="T5" fmla="*/ 286 h 423"/>
                <a:gd name="T6" fmla="*/ 26 w 389"/>
                <a:gd name="T7" fmla="*/ 320 h 423"/>
                <a:gd name="T8" fmla="*/ 47 w 389"/>
                <a:gd name="T9" fmla="*/ 351 h 423"/>
                <a:gd name="T10" fmla="*/ 72 w 389"/>
                <a:gd name="T11" fmla="*/ 379 h 423"/>
                <a:gd name="T12" fmla="*/ 103 w 389"/>
                <a:gd name="T13" fmla="*/ 398 h 423"/>
                <a:gd name="T14" fmla="*/ 140 w 389"/>
                <a:gd name="T15" fmla="*/ 411 h 423"/>
                <a:gd name="T16" fmla="*/ 177 w 389"/>
                <a:gd name="T17" fmla="*/ 415 h 423"/>
                <a:gd name="T18" fmla="*/ 217 w 389"/>
                <a:gd name="T19" fmla="*/ 411 h 423"/>
                <a:gd name="T20" fmla="*/ 252 w 389"/>
                <a:gd name="T21" fmla="*/ 399 h 423"/>
                <a:gd name="T22" fmla="*/ 283 w 389"/>
                <a:gd name="T23" fmla="*/ 382 h 423"/>
                <a:gd name="T24" fmla="*/ 310 w 389"/>
                <a:gd name="T25" fmla="*/ 358 h 423"/>
                <a:gd name="T26" fmla="*/ 329 w 389"/>
                <a:gd name="T27" fmla="*/ 330 h 423"/>
                <a:gd name="T28" fmla="*/ 343 w 389"/>
                <a:gd name="T29" fmla="*/ 298 h 423"/>
                <a:gd name="T30" fmla="*/ 346 w 389"/>
                <a:gd name="T31" fmla="*/ 263 h 423"/>
                <a:gd name="T32" fmla="*/ 346 w 389"/>
                <a:gd name="T33" fmla="*/ 260 h 423"/>
                <a:gd name="T34" fmla="*/ 351 w 389"/>
                <a:gd name="T35" fmla="*/ 260 h 423"/>
                <a:gd name="T36" fmla="*/ 367 w 389"/>
                <a:gd name="T37" fmla="*/ 255 h 423"/>
                <a:gd name="T38" fmla="*/ 377 w 389"/>
                <a:gd name="T39" fmla="*/ 244 h 423"/>
                <a:gd name="T40" fmla="*/ 381 w 389"/>
                <a:gd name="T41" fmla="*/ 229 h 423"/>
                <a:gd name="T42" fmla="*/ 381 w 389"/>
                <a:gd name="T43" fmla="*/ 194 h 423"/>
                <a:gd name="T44" fmla="*/ 377 w 389"/>
                <a:gd name="T45" fmla="*/ 179 h 423"/>
                <a:gd name="T46" fmla="*/ 367 w 389"/>
                <a:gd name="T47" fmla="*/ 169 h 423"/>
                <a:gd name="T48" fmla="*/ 351 w 389"/>
                <a:gd name="T49" fmla="*/ 163 h 423"/>
                <a:gd name="T50" fmla="*/ 336 w 389"/>
                <a:gd name="T51" fmla="*/ 169 h 423"/>
                <a:gd name="T52" fmla="*/ 324 w 389"/>
                <a:gd name="T53" fmla="*/ 179 h 423"/>
                <a:gd name="T54" fmla="*/ 320 w 389"/>
                <a:gd name="T55" fmla="*/ 194 h 423"/>
                <a:gd name="T56" fmla="*/ 312 w 389"/>
                <a:gd name="T57" fmla="*/ 194 h 423"/>
                <a:gd name="T58" fmla="*/ 312 w 389"/>
                <a:gd name="T59" fmla="*/ 8 h 423"/>
                <a:gd name="T60" fmla="*/ 9 w 389"/>
                <a:gd name="T61" fmla="*/ 8 h 423"/>
                <a:gd name="T62" fmla="*/ 0 w 389"/>
                <a:gd name="T63" fmla="*/ 0 h 423"/>
                <a:gd name="T64" fmla="*/ 320 w 389"/>
                <a:gd name="T65" fmla="*/ 0 h 423"/>
                <a:gd name="T66" fmla="*/ 320 w 389"/>
                <a:gd name="T67" fmla="*/ 170 h 423"/>
                <a:gd name="T68" fmla="*/ 334 w 389"/>
                <a:gd name="T69" fmla="*/ 160 h 423"/>
                <a:gd name="T70" fmla="*/ 351 w 389"/>
                <a:gd name="T71" fmla="*/ 155 h 423"/>
                <a:gd name="T72" fmla="*/ 365 w 389"/>
                <a:gd name="T73" fmla="*/ 158 h 423"/>
                <a:gd name="T74" fmla="*/ 379 w 389"/>
                <a:gd name="T75" fmla="*/ 167 h 423"/>
                <a:gd name="T76" fmla="*/ 388 w 389"/>
                <a:gd name="T77" fmla="*/ 179 h 423"/>
                <a:gd name="T78" fmla="*/ 389 w 389"/>
                <a:gd name="T79" fmla="*/ 194 h 423"/>
                <a:gd name="T80" fmla="*/ 389 w 389"/>
                <a:gd name="T81" fmla="*/ 229 h 423"/>
                <a:gd name="T82" fmla="*/ 386 w 389"/>
                <a:gd name="T83" fmla="*/ 248 h 423"/>
                <a:gd name="T84" fmla="*/ 372 w 389"/>
                <a:gd name="T85" fmla="*/ 262 h 423"/>
                <a:gd name="T86" fmla="*/ 355 w 389"/>
                <a:gd name="T87" fmla="*/ 268 h 423"/>
                <a:gd name="T88" fmla="*/ 350 w 389"/>
                <a:gd name="T89" fmla="*/ 303 h 423"/>
                <a:gd name="T90" fmla="*/ 336 w 389"/>
                <a:gd name="T91" fmla="*/ 336 h 423"/>
                <a:gd name="T92" fmla="*/ 315 w 389"/>
                <a:gd name="T93" fmla="*/ 365 h 423"/>
                <a:gd name="T94" fmla="*/ 288 w 389"/>
                <a:gd name="T95" fmla="*/ 389 h 423"/>
                <a:gd name="T96" fmla="*/ 255 w 389"/>
                <a:gd name="T97" fmla="*/ 408 h 423"/>
                <a:gd name="T98" fmla="*/ 217 w 389"/>
                <a:gd name="T99" fmla="*/ 420 h 423"/>
                <a:gd name="T100" fmla="*/ 177 w 389"/>
                <a:gd name="T101" fmla="*/ 423 h 423"/>
                <a:gd name="T102" fmla="*/ 138 w 389"/>
                <a:gd name="T103" fmla="*/ 418 h 423"/>
                <a:gd name="T104" fmla="*/ 100 w 389"/>
                <a:gd name="T105" fmla="*/ 406 h 423"/>
                <a:gd name="T106" fmla="*/ 67 w 389"/>
                <a:gd name="T107" fmla="*/ 386 h 423"/>
                <a:gd name="T108" fmla="*/ 40 w 389"/>
                <a:gd name="T109" fmla="*/ 358 h 423"/>
                <a:gd name="T110" fmla="*/ 19 w 389"/>
                <a:gd name="T111" fmla="*/ 324 h 423"/>
                <a:gd name="T112" fmla="*/ 5 w 389"/>
                <a:gd name="T113" fmla="*/ 287 h 423"/>
                <a:gd name="T114" fmla="*/ 0 w 389"/>
                <a:gd name="T115" fmla="*/ 246 h 423"/>
                <a:gd name="T116" fmla="*/ 0 w 389"/>
                <a:gd name="T117" fmla="*/ 0 h 4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" h="422">
                  <a:moveTo>
                    <a:pt x="9" y="8"/>
                  </a:moveTo>
                  <a:lnTo>
                    <a:pt x="9" y="246"/>
                  </a:lnTo>
                  <a:lnTo>
                    <a:pt x="14" y="286"/>
                  </a:lnTo>
                  <a:lnTo>
                    <a:pt x="26" y="320"/>
                  </a:lnTo>
                  <a:lnTo>
                    <a:pt x="47" y="351"/>
                  </a:lnTo>
                  <a:lnTo>
                    <a:pt x="72" y="379"/>
                  </a:lnTo>
                  <a:lnTo>
                    <a:pt x="103" y="398"/>
                  </a:lnTo>
                  <a:lnTo>
                    <a:pt x="140" y="411"/>
                  </a:lnTo>
                  <a:lnTo>
                    <a:pt x="177" y="415"/>
                  </a:lnTo>
                  <a:lnTo>
                    <a:pt x="217" y="411"/>
                  </a:lnTo>
                  <a:lnTo>
                    <a:pt x="252" y="399"/>
                  </a:lnTo>
                  <a:lnTo>
                    <a:pt x="283" y="382"/>
                  </a:lnTo>
                  <a:lnTo>
                    <a:pt x="310" y="358"/>
                  </a:lnTo>
                  <a:lnTo>
                    <a:pt x="329" y="330"/>
                  </a:lnTo>
                  <a:lnTo>
                    <a:pt x="343" y="298"/>
                  </a:lnTo>
                  <a:lnTo>
                    <a:pt x="346" y="263"/>
                  </a:lnTo>
                  <a:lnTo>
                    <a:pt x="346" y="260"/>
                  </a:lnTo>
                  <a:lnTo>
                    <a:pt x="351" y="260"/>
                  </a:lnTo>
                  <a:lnTo>
                    <a:pt x="367" y="255"/>
                  </a:lnTo>
                  <a:lnTo>
                    <a:pt x="377" y="244"/>
                  </a:lnTo>
                  <a:lnTo>
                    <a:pt x="381" y="229"/>
                  </a:lnTo>
                  <a:lnTo>
                    <a:pt x="381" y="194"/>
                  </a:lnTo>
                  <a:lnTo>
                    <a:pt x="377" y="179"/>
                  </a:lnTo>
                  <a:lnTo>
                    <a:pt x="367" y="169"/>
                  </a:lnTo>
                  <a:lnTo>
                    <a:pt x="351" y="163"/>
                  </a:lnTo>
                  <a:lnTo>
                    <a:pt x="336" y="169"/>
                  </a:lnTo>
                  <a:lnTo>
                    <a:pt x="324" y="179"/>
                  </a:lnTo>
                  <a:lnTo>
                    <a:pt x="320" y="194"/>
                  </a:lnTo>
                  <a:lnTo>
                    <a:pt x="312" y="194"/>
                  </a:lnTo>
                  <a:lnTo>
                    <a:pt x="312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320" y="0"/>
                  </a:lnTo>
                  <a:lnTo>
                    <a:pt x="320" y="170"/>
                  </a:lnTo>
                  <a:lnTo>
                    <a:pt x="334" y="160"/>
                  </a:lnTo>
                  <a:lnTo>
                    <a:pt x="351" y="155"/>
                  </a:lnTo>
                  <a:lnTo>
                    <a:pt x="365" y="158"/>
                  </a:lnTo>
                  <a:lnTo>
                    <a:pt x="379" y="167"/>
                  </a:lnTo>
                  <a:lnTo>
                    <a:pt x="388" y="179"/>
                  </a:lnTo>
                  <a:lnTo>
                    <a:pt x="389" y="194"/>
                  </a:lnTo>
                  <a:lnTo>
                    <a:pt x="389" y="229"/>
                  </a:lnTo>
                  <a:lnTo>
                    <a:pt x="386" y="248"/>
                  </a:lnTo>
                  <a:lnTo>
                    <a:pt x="372" y="262"/>
                  </a:lnTo>
                  <a:lnTo>
                    <a:pt x="355" y="268"/>
                  </a:lnTo>
                  <a:lnTo>
                    <a:pt x="350" y="303"/>
                  </a:lnTo>
                  <a:lnTo>
                    <a:pt x="336" y="336"/>
                  </a:lnTo>
                  <a:lnTo>
                    <a:pt x="315" y="365"/>
                  </a:lnTo>
                  <a:lnTo>
                    <a:pt x="288" y="389"/>
                  </a:lnTo>
                  <a:lnTo>
                    <a:pt x="255" y="408"/>
                  </a:lnTo>
                  <a:lnTo>
                    <a:pt x="217" y="420"/>
                  </a:lnTo>
                  <a:lnTo>
                    <a:pt x="177" y="423"/>
                  </a:lnTo>
                  <a:lnTo>
                    <a:pt x="138" y="418"/>
                  </a:lnTo>
                  <a:lnTo>
                    <a:pt x="100" y="406"/>
                  </a:lnTo>
                  <a:lnTo>
                    <a:pt x="67" y="386"/>
                  </a:lnTo>
                  <a:lnTo>
                    <a:pt x="40" y="358"/>
                  </a:lnTo>
                  <a:lnTo>
                    <a:pt x="19" y="324"/>
                  </a:lnTo>
                  <a:lnTo>
                    <a:pt x="5" y="287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209"/>
            <p:cNvSpPr/>
            <p:nvPr/>
          </p:nvSpPr>
          <p:spPr bwMode="auto">
            <a:xfrm>
              <a:off x="8710613" y="695325"/>
              <a:ext cx="798513" cy="639763"/>
            </a:xfrm>
            <a:custGeom>
              <a:gdLst>
                <a:gd name="T0" fmla="*/ 260 w 503"/>
                <a:gd name="T1" fmla="*/ 0 h 403"/>
                <a:gd name="T2" fmla="*/ 282 w 503"/>
                <a:gd name="T3" fmla="*/ 5 h 403"/>
                <a:gd name="T4" fmla="*/ 299 w 503"/>
                <a:gd name="T5" fmla="*/ 17 h 403"/>
                <a:gd name="T6" fmla="*/ 310 w 503"/>
                <a:gd name="T7" fmla="*/ 37 h 403"/>
                <a:gd name="T8" fmla="*/ 327 w 503"/>
                <a:gd name="T9" fmla="*/ 25 h 403"/>
                <a:gd name="T10" fmla="*/ 346 w 503"/>
                <a:gd name="T11" fmla="*/ 22 h 403"/>
                <a:gd name="T12" fmla="*/ 367 w 503"/>
                <a:gd name="T13" fmla="*/ 25 h 403"/>
                <a:gd name="T14" fmla="*/ 384 w 503"/>
                <a:gd name="T15" fmla="*/ 37 h 403"/>
                <a:gd name="T16" fmla="*/ 394 w 503"/>
                <a:gd name="T17" fmla="*/ 53 h 403"/>
                <a:gd name="T18" fmla="*/ 399 w 503"/>
                <a:gd name="T19" fmla="*/ 74 h 403"/>
                <a:gd name="T20" fmla="*/ 398 w 503"/>
                <a:gd name="T21" fmla="*/ 82 h 403"/>
                <a:gd name="T22" fmla="*/ 396 w 503"/>
                <a:gd name="T23" fmla="*/ 89 h 403"/>
                <a:gd name="T24" fmla="*/ 394 w 503"/>
                <a:gd name="T25" fmla="*/ 96 h 403"/>
                <a:gd name="T26" fmla="*/ 401 w 503"/>
                <a:gd name="T27" fmla="*/ 93 h 403"/>
                <a:gd name="T28" fmla="*/ 408 w 503"/>
                <a:gd name="T29" fmla="*/ 91 h 403"/>
                <a:gd name="T30" fmla="*/ 416 w 503"/>
                <a:gd name="T31" fmla="*/ 91 h 403"/>
                <a:gd name="T32" fmla="*/ 435 w 503"/>
                <a:gd name="T33" fmla="*/ 94 h 403"/>
                <a:gd name="T34" fmla="*/ 453 w 503"/>
                <a:gd name="T35" fmla="*/ 106 h 403"/>
                <a:gd name="T36" fmla="*/ 463 w 503"/>
                <a:gd name="T37" fmla="*/ 122 h 403"/>
                <a:gd name="T38" fmla="*/ 468 w 503"/>
                <a:gd name="T39" fmla="*/ 142 h 403"/>
                <a:gd name="T40" fmla="*/ 465 w 503"/>
                <a:gd name="T41" fmla="*/ 161 h 403"/>
                <a:gd name="T42" fmla="*/ 454 w 503"/>
                <a:gd name="T43" fmla="*/ 177 h 403"/>
                <a:gd name="T44" fmla="*/ 473 w 503"/>
                <a:gd name="T45" fmla="*/ 182 h 403"/>
                <a:gd name="T46" fmla="*/ 489 w 503"/>
                <a:gd name="T47" fmla="*/ 194 h 403"/>
                <a:gd name="T48" fmla="*/ 499 w 503"/>
                <a:gd name="T49" fmla="*/ 210 h 403"/>
                <a:gd name="T50" fmla="*/ 503 w 503"/>
                <a:gd name="T51" fmla="*/ 230 h 403"/>
                <a:gd name="T52" fmla="*/ 497 w 503"/>
                <a:gd name="T53" fmla="*/ 251 h 403"/>
                <a:gd name="T54" fmla="*/ 484 w 503"/>
                <a:gd name="T55" fmla="*/ 270 h 403"/>
                <a:gd name="T56" fmla="*/ 465 w 503"/>
                <a:gd name="T57" fmla="*/ 280 h 403"/>
                <a:gd name="T58" fmla="*/ 466 w 503"/>
                <a:gd name="T59" fmla="*/ 289 h 403"/>
                <a:gd name="T60" fmla="*/ 468 w 503"/>
                <a:gd name="T61" fmla="*/ 299 h 403"/>
                <a:gd name="T62" fmla="*/ 463 w 503"/>
                <a:gd name="T63" fmla="*/ 318 h 403"/>
                <a:gd name="T64" fmla="*/ 453 w 503"/>
                <a:gd name="T65" fmla="*/ 335 h 403"/>
                <a:gd name="T66" fmla="*/ 435 w 503"/>
                <a:gd name="T67" fmla="*/ 347 h 403"/>
                <a:gd name="T68" fmla="*/ 416 w 503"/>
                <a:gd name="T69" fmla="*/ 351 h 403"/>
                <a:gd name="T70" fmla="*/ 416 w 503"/>
                <a:gd name="T71" fmla="*/ 403 h 403"/>
                <a:gd name="T72" fmla="*/ 382 w 503"/>
                <a:gd name="T73" fmla="*/ 403 h 403"/>
                <a:gd name="T74" fmla="*/ 382 w 503"/>
                <a:gd name="T75" fmla="*/ 194 h 403"/>
                <a:gd name="T76" fmla="*/ 70 w 503"/>
                <a:gd name="T77" fmla="*/ 194 h 403"/>
                <a:gd name="T78" fmla="*/ 48 w 503"/>
                <a:gd name="T79" fmla="*/ 191 h 403"/>
                <a:gd name="T80" fmla="*/ 29 w 503"/>
                <a:gd name="T81" fmla="*/ 182 h 403"/>
                <a:gd name="T82" fmla="*/ 13 w 503"/>
                <a:gd name="T83" fmla="*/ 167 h 403"/>
                <a:gd name="T84" fmla="*/ 3 w 503"/>
                <a:gd name="T85" fmla="*/ 148 h 403"/>
                <a:gd name="T86" fmla="*/ 0 w 503"/>
                <a:gd name="T87" fmla="*/ 125 h 403"/>
                <a:gd name="T88" fmla="*/ 3 w 503"/>
                <a:gd name="T89" fmla="*/ 103 h 403"/>
                <a:gd name="T90" fmla="*/ 13 w 503"/>
                <a:gd name="T91" fmla="*/ 84 h 403"/>
                <a:gd name="T92" fmla="*/ 29 w 503"/>
                <a:gd name="T93" fmla="*/ 70 h 403"/>
                <a:gd name="T94" fmla="*/ 48 w 503"/>
                <a:gd name="T95" fmla="*/ 60 h 403"/>
                <a:gd name="T96" fmla="*/ 70 w 503"/>
                <a:gd name="T97" fmla="*/ 56 h 403"/>
                <a:gd name="T98" fmla="*/ 87 w 503"/>
                <a:gd name="T99" fmla="*/ 58 h 403"/>
                <a:gd name="T100" fmla="*/ 105 w 503"/>
                <a:gd name="T101" fmla="*/ 67 h 403"/>
                <a:gd name="T102" fmla="*/ 118 w 503"/>
                <a:gd name="T103" fmla="*/ 77 h 403"/>
                <a:gd name="T104" fmla="*/ 118 w 503"/>
                <a:gd name="T105" fmla="*/ 74 h 403"/>
                <a:gd name="T106" fmla="*/ 122 w 503"/>
                <a:gd name="T107" fmla="*/ 53 h 403"/>
                <a:gd name="T108" fmla="*/ 134 w 503"/>
                <a:gd name="T109" fmla="*/ 37 h 403"/>
                <a:gd name="T110" fmla="*/ 151 w 503"/>
                <a:gd name="T111" fmla="*/ 25 h 403"/>
                <a:gd name="T112" fmla="*/ 170 w 503"/>
                <a:gd name="T113" fmla="*/ 22 h 403"/>
                <a:gd name="T114" fmla="*/ 193 w 503"/>
                <a:gd name="T115" fmla="*/ 27 h 403"/>
                <a:gd name="T116" fmla="*/ 210 w 503"/>
                <a:gd name="T117" fmla="*/ 39 h 403"/>
                <a:gd name="T118" fmla="*/ 217 w 503"/>
                <a:gd name="T119" fmla="*/ 24 h 403"/>
                <a:gd name="T120" fmla="*/ 227 w 503"/>
                <a:gd name="T121" fmla="*/ 12 h 403"/>
                <a:gd name="T122" fmla="*/ 242 w 503"/>
                <a:gd name="T123" fmla="*/ 3 h 403"/>
                <a:gd name="T124" fmla="*/ 260 w 503"/>
                <a:gd name="T125" fmla="*/ 0 h 4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2" h="402">
                  <a:moveTo>
                    <a:pt x="260" y="0"/>
                  </a:moveTo>
                  <a:lnTo>
                    <a:pt x="282" y="5"/>
                  </a:lnTo>
                  <a:lnTo>
                    <a:pt x="299" y="17"/>
                  </a:lnTo>
                  <a:lnTo>
                    <a:pt x="310" y="37"/>
                  </a:lnTo>
                  <a:lnTo>
                    <a:pt x="327" y="25"/>
                  </a:lnTo>
                  <a:lnTo>
                    <a:pt x="346" y="22"/>
                  </a:lnTo>
                  <a:lnTo>
                    <a:pt x="367" y="25"/>
                  </a:lnTo>
                  <a:lnTo>
                    <a:pt x="384" y="37"/>
                  </a:lnTo>
                  <a:lnTo>
                    <a:pt x="394" y="53"/>
                  </a:lnTo>
                  <a:lnTo>
                    <a:pt x="399" y="74"/>
                  </a:lnTo>
                  <a:lnTo>
                    <a:pt x="398" y="82"/>
                  </a:lnTo>
                  <a:lnTo>
                    <a:pt x="396" y="89"/>
                  </a:lnTo>
                  <a:lnTo>
                    <a:pt x="394" y="96"/>
                  </a:lnTo>
                  <a:lnTo>
                    <a:pt x="401" y="93"/>
                  </a:lnTo>
                  <a:lnTo>
                    <a:pt x="408" y="91"/>
                  </a:lnTo>
                  <a:lnTo>
                    <a:pt x="416" y="91"/>
                  </a:lnTo>
                  <a:lnTo>
                    <a:pt x="435" y="94"/>
                  </a:lnTo>
                  <a:lnTo>
                    <a:pt x="453" y="106"/>
                  </a:lnTo>
                  <a:lnTo>
                    <a:pt x="463" y="122"/>
                  </a:lnTo>
                  <a:lnTo>
                    <a:pt x="468" y="142"/>
                  </a:lnTo>
                  <a:lnTo>
                    <a:pt x="465" y="161"/>
                  </a:lnTo>
                  <a:lnTo>
                    <a:pt x="454" y="177"/>
                  </a:lnTo>
                  <a:lnTo>
                    <a:pt x="473" y="182"/>
                  </a:lnTo>
                  <a:lnTo>
                    <a:pt x="489" y="194"/>
                  </a:lnTo>
                  <a:lnTo>
                    <a:pt x="499" y="210"/>
                  </a:lnTo>
                  <a:lnTo>
                    <a:pt x="503" y="230"/>
                  </a:lnTo>
                  <a:lnTo>
                    <a:pt x="497" y="251"/>
                  </a:lnTo>
                  <a:lnTo>
                    <a:pt x="484" y="270"/>
                  </a:lnTo>
                  <a:lnTo>
                    <a:pt x="465" y="280"/>
                  </a:lnTo>
                  <a:lnTo>
                    <a:pt x="466" y="289"/>
                  </a:lnTo>
                  <a:lnTo>
                    <a:pt x="468" y="299"/>
                  </a:lnTo>
                  <a:lnTo>
                    <a:pt x="463" y="318"/>
                  </a:lnTo>
                  <a:lnTo>
                    <a:pt x="453" y="335"/>
                  </a:lnTo>
                  <a:lnTo>
                    <a:pt x="435" y="347"/>
                  </a:lnTo>
                  <a:lnTo>
                    <a:pt x="416" y="351"/>
                  </a:lnTo>
                  <a:lnTo>
                    <a:pt x="416" y="403"/>
                  </a:lnTo>
                  <a:lnTo>
                    <a:pt x="382" y="403"/>
                  </a:lnTo>
                  <a:lnTo>
                    <a:pt x="382" y="194"/>
                  </a:lnTo>
                  <a:lnTo>
                    <a:pt x="70" y="194"/>
                  </a:lnTo>
                  <a:lnTo>
                    <a:pt x="48" y="191"/>
                  </a:lnTo>
                  <a:lnTo>
                    <a:pt x="29" y="182"/>
                  </a:lnTo>
                  <a:lnTo>
                    <a:pt x="13" y="167"/>
                  </a:lnTo>
                  <a:lnTo>
                    <a:pt x="3" y="148"/>
                  </a:lnTo>
                  <a:lnTo>
                    <a:pt x="0" y="125"/>
                  </a:lnTo>
                  <a:lnTo>
                    <a:pt x="3" y="103"/>
                  </a:lnTo>
                  <a:lnTo>
                    <a:pt x="13" y="84"/>
                  </a:lnTo>
                  <a:lnTo>
                    <a:pt x="29" y="70"/>
                  </a:lnTo>
                  <a:lnTo>
                    <a:pt x="48" y="60"/>
                  </a:lnTo>
                  <a:lnTo>
                    <a:pt x="70" y="56"/>
                  </a:lnTo>
                  <a:lnTo>
                    <a:pt x="87" y="58"/>
                  </a:lnTo>
                  <a:lnTo>
                    <a:pt x="105" y="67"/>
                  </a:lnTo>
                  <a:lnTo>
                    <a:pt x="118" y="77"/>
                  </a:lnTo>
                  <a:lnTo>
                    <a:pt x="118" y="74"/>
                  </a:lnTo>
                  <a:lnTo>
                    <a:pt x="122" y="53"/>
                  </a:lnTo>
                  <a:lnTo>
                    <a:pt x="134" y="37"/>
                  </a:lnTo>
                  <a:lnTo>
                    <a:pt x="151" y="25"/>
                  </a:lnTo>
                  <a:lnTo>
                    <a:pt x="170" y="22"/>
                  </a:lnTo>
                  <a:lnTo>
                    <a:pt x="193" y="27"/>
                  </a:lnTo>
                  <a:lnTo>
                    <a:pt x="210" y="39"/>
                  </a:lnTo>
                  <a:lnTo>
                    <a:pt x="217" y="24"/>
                  </a:lnTo>
                  <a:lnTo>
                    <a:pt x="227" y="12"/>
                  </a:lnTo>
                  <a:lnTo>
                    <a:pt x="242" y="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Freeform 210"/>
            <p:cNvSpPr>
              <a:spLocks noEditPoints="1"/>
            </p:cNvSpPr>
            <p:nvPr/>
          </p:nvSpPr>
          <p:spPr bwMode="auto">
            <a:xfrm>
              <a:off x="8704263" y="685800"/>
              <a:ext cx="809625" cy="657225"/>
            </a:xfrm>
            <a:custGeom>
              <a:gdLst>
                <a:gd name="T0" fmla="*/ 228 w 510"/>
                <a:gd name="T1" fmla="*/ 28 h 414"/>
                <a:gd name="T2" fmla="*/ 210 w 510"/>
                <a:gd name="T3" fmla="*/ 49 h 414"/>
                <a:gd name="T4" fmla="*/ 157 w 510"/>
                <a:gd name="T5" fmla="*/ 37 h 414"/>
                <a:gd name="T6" fmla="*/ 128 w 510"/>
                <a:gd name="T7" fmla="*/ 80 h 414"/>
                <a:gd name="T8" fmla="*/ 119 w 510"/>
                <a:gd name="T9" fmla="*/ 86 h 414"/>
                <a:gd name="T10" fmla="*/ 74 w 510"/>
                <a:gd name="T11" fmla="*/ 66 h 414"/>
                <a:gd name="T12" fmla="*/ 14 w 510"/>
                <a:gd name="T13" fmla="*/ 107 h 414"/>
                <a:gd name="T14" fmla="*/ 28 w 510"/>
                <a:gd name="T15" fmla="*/ 178 h 414"/>
                <a:gd name="T16" fmla="*/ 389 w 510"/>
                <a:gd name="T17" fmla="*/ 197 h 414"/>
                <a:gd name="T18" fmla="*/ 415 w 510"/>
                <a:gd name="T19" fmla="*/ 352 h 414"/>
                <a:gd name="T20" fmla="*/ 453 w 510"/>
                <a:gd name="T21" fmla="*/ 338 h 414"/>
                <a:gd name="T22" fmla="*/ 467 w 510"/>
                <a:gd name="T23" fmla="*/ 297 h 414"/>
                <a:gd name="T24" fmla="*/ 467 w 510"/>
                <a:gd name="T25" fmla="*/ 281 h 414"/>
                <a:gd name="T26" fmla="*/ 501 w 510"/>
                <a:gd name="T27" fmla="*/ 236 h 414"/>
                <a:gd name="T28" fmla="*/ 476 w 510"/>
                <a:gd name="T29" fmla="*/ 193 h 414"/>
                <a:gd name="T30" fmla="*/ 455 w 510"/>
                <a:gd name="T31" fmla="*/ 181 h 414"/>
                <a:gd name="T32" fmla="*/ 464 w 510"/>
                <a:gd name="T33" fmla="*/ 130 h 414"/>
                <a:gd name="T34" fmla="*/ 420 w 510"/>
                <a:gd name="T35" fmla="*/ 102 h 414"/>
                <a:gd name="T36" fmla="*/ 388 w 510"/>
                <a:gd name="T37" fmla="*/ 111 h 414"/>
                <a:gd name="T38" fmla="*/ 398 w 510"/>
                <a:gd name="T39" fmla="*/ 80 h 414"/>
                <a:gd name="T40" fmla="*/ 369 w 510"/>
                <a:gd name="T41" fmla="*/ 37 h 414"/>
                <a:gd name="T42" fmla="*/ 317 w 510"/>
                <a:gd name="T43" fmla="*/ 45 h 414"/>
                <a:gd name="T44" fmla="*/ 300 w 510"/>
                <a:gd name="T45" fmla="*/ 26 h 414"/>
                <a:gd name="T46" fmla="*/ 264 w 510"/>
                <a:gd name="T47" fmla="*/ 0 h 414"/>
                <a:gd name="T48" fmla="*/ 315 w 510"/>
                <a:gd name="T49" fmla="*/ 35 h 414"/>
                <a:gd name="T50" fmla="*/ 372 w 510"/>
                <a:gd name="T51" fmla="*/ 28 h 414"/>
                <a:gd name="T52" fmla="*/ 407 w 510"/>
                <a:gd name="T53" fmla="*/ 80 h 414"/>
                <a:gd name="T54" fmla="*/ 412 w 510"/>
                <a:gd name="T55" fmla="*/ 93 h 414"/>
                <a:gd name="T56" fmla="*/ 460 w 510"/>
                <a:gd name="T57" fmla="*/ 109 h 414"/>
                <a:gd name="T58" fmla="*/ 474 w 510"/>
                <a:gd name="T59" fmla="*/ 166 h 414"/>
                <a:gd name="T60" fmla="*/ 498 w 510"/>
                <a:gd name="T61" fmla="*/ 200 h 414"/>
                <a:gd name="T62" fmla="*/ 507 w 510"/>
                <a:gd name="T63" fmla="*/ 259 h 414"/>
                <a:gd name="T64" fmla="*/ 476 w 510"/>
                <a:gd name="T65" fmla="*/ 297 h 414"/>
                <a:gd name="T66" fmla="*/ 462 w 510"/>
                <a:gd name="T67" fmla="*/ 343 h 414"/>
                <a:gd name="T68" fmla="*/ 424 w 510"/>
                <a:gd name="T69" fmla="*/ 414 h 414"/>
                <a:gd name="T70" fmla="*/ 74 w 510"/>
                <a:gd name="T71" fmla="*/ 205 h 414"/>
                <a:gd name="T72" fmla="*/ 14 w 510"/>
                <a:gd name="T73" fmla="*/ 174 h 414"/>
                <a:gd name="T74" fmla="*/ 4 w 510"/>
                <a:gd name="T75" fmla="*/ 109 h 414"/>
                <a:gd name="T76" fmla="*/ 50 w 510"/>
                <a:gd name="T77" fmla="*/ 62 h 414"/>
                <a:gd name="T78" fmla="*/ 119 w 510"/>
                <a:gd name="T79" fmla="*/ 73 h 414"/>
                <a:gd name="T80" fmla="*/ 153 w 510"/>
                <a:gd name="T81" fmla="*/ 28 h 414"/>
                <a:gd name="T82" fmla="*/ 212 w 510"/>
                <a:gd name="T83" fmla="*/ 37 h 414"/>
                <a:gd name="T84" fmla="*/ 264 w 510"/>
                <a:gd name="T85" fmla="*/ 0 h 4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0" h="413">
                  <a:moveTo>
                    <a:pt x="264" y="9"/>
                  </a:moveTo>
                  <a:lnTo>
                    <a:pt x="243" y="14"/>
                  </a:lnTo>
                  <a:lnTo>
                    <a:pt x="228" y="28"/>
                  </a:lnTo>
                  <a:lnTo>
                    <a:pt x="217" y="47"/>
                  </a:lnTo>
                  <a:lnTo>
                    <a:pt x="215" y="54"/>
                  </a:lnTo>
                  <a:lnTo>
                    <a:pt x="210" y="49"/>
                  </a:lnTo>
                  <a:lnTo>
                    <a:pt x="195" y="37"/>
                  </a:lnTo>
                  <a:lnTo>
                    <a:pt x="174" y="31"/>
                  </a:lnTo>
                  <a:lnTo>
                    <a:pt x="157" y="37"/>
                  </a:lnTo>
                  <a:lnTo>
                    <a:pt x="141" y="45"/>
                  </a:lnTo>
                  <a:lnTo>
                    <a:pt x="131" y="61"/>
                  </a:lnTo>
                  <a:lnTo>
                    <a:pt x="128" y="80"/>
                  </a:lnTo>
                  <a:lnTo>
                    <a:pt x="128" y="81"/>
                  </a:lnTo>
                  <a:lnTo>
                    <a:pt x="128" y="93"/>
                  </a:lnTo>
                  <a:lnTo>
                    <a:pt x="119" y="86"/>
                  </a:lnTo>
                  <a:lnTo>
                    <a:pt x="107" y="76"/>
                  </a:lnTo>
                  <a:lnTo>
                    <a:pt x="90" y="69"/>
                  </a:lnTo>
                  <a:lnTo>
                    <a:pt x="74" y="66"/>
                  </a:lnTo>
                  <a:lnTo>
                    <a:pt x="48" y="71"/>
                  </a:lnTo>
                  <a:lnTo>
                    <a:pt x="28" y="86"/>
                  </a:lnTo>
                  <a:lnTo>
                    <a:pt x="14" y="107"/>
                  </a:lnTo>
                  <a:lnTo>
                    <a:pt x="9" y="131"/>
                  </a:lnTo>
                  <a:lnTo>
                    <a:pt x="14" y="157"/>
                  </a:lnTo>
                  <a:lnTo>
                    <a:pt x="28" y="178"/>
                  </a:lnTo>
                  <a:lnTo>
                    <a:pt x="48" y="192"/>
                  </a:lnTo>
                  <a:lnTo>
                    <a:pt x="74" y="197"/>
                  </a:lnTo>
                  <a:lnTo>
                    <a:pt x="389" y="197"/>
                  </a:lnTo>
                  <a:lnTo>
                    <a:pt x="389" y="405"/>
                  </a:lnTo>
                  <a:lnTo>
                    <a:pt x="415" y="405"/>
                  </a:lnTo>
                  <a:lnTo>
                    <a:pt x="415" y="352"/>
                  </a:lnTo>
                  <a:lnTo>
                    <a:pt x="420" y="352"/>
                  </a:lnTo>
                  <a:lnTo>
                    <a:pt x="438" y="348"/>
                  </a:lnTo>
                  <a:lnTo>
                    <a:pt x="453" y="338"/>
                  </a:lnTo>
                  <a:lnTo>
                    <a:pt x="464" y="322"/>
                  </a:lnTo>
                  <a:lnTo>
                    <a:pt x="467" y="305"/>
                  </a:lnTo>
                  <a:lnTo>
                    <a:pt x="467" y="297"/>
                  </a:lnTo>
                  <a:lnTo>
                    <a:pt x="464" y="288"/>
                  </a:lnTo>
                  <a:lnTo>
                    <a:pt x="462" y="283"/>
                  </a:lnTo>
                  <a:lnTo>
                    <a:pt x="467" y="281"/>
                  </a:lnTo>
                  <a:lnTo>
                    <a:pt x="486" y="272"/>
                  </a:lnTo>
                  <a:lnTo>
                    <a:pt x="498" y="255"/>
                  </a:lnTo>
                  <a:lnTo>
                    <a:pt x="501" y="236"/>
                  </a:lnTo>
                  <a:lnTo>
                    <a:pt x="498" y="217"/>
                  </a:lnTo>
                  <a:lnTo>
                    <a:pt x="489" y="204"/>
                  </a:lnTo>
                  <a:lnTo>
                    <a:pt x="476" y="193"/>
                  </a:lnTo>
                  <a:lnTo>
                    <a:pt x="458" y="188"/>
                  </a:lnTo>
                  <a:lnTo>
                    <a:pt x="450" y="188"/>
                  </a:lnTo>
                  <a:lnTo>
                    <a:pt x="455" y="181"/>
                  </a:lnTo>
                  <a:lnTo>
                    <a:pt x="464" y="166"/>
                  </a:lnTo>
                  <a:lnTo>
                    <a:pt x="467" y="148"/>
                  </a:lnTo>
                  <a:lnTo>
                    <a:pt x="464" y="130"/>
                  </a:lnTo>
                  <a:lnTo>
                    <a:pt x="453" y="116"/>
                  </a:lnTo>
                  <a:lnTo>
                    <a:pt x="438" y="105"/>
                  </a:lnTo>
                  <a:lnTo>
                    <a:pt x="420" y="102"/>
                  </a:lnTo>
                  <a:lnTo>
                    <a:pt x="410" y="102"/>
                  </a:lnTo>
                  <a:lnTo>
                    <a:pt x="400" y="105"/>
                  </a:lnTo>
                  <a:lnTo>
                    <a:pt x="388" y="111"/>
                  </a:lnTo>
                  <a:lnTo>
                    <a:pt x="393" y="100"/>
                  </a:lnTo>
                  <a:lnTo>
                    <a:pt x="396" y="90"/>
                  </a:lnTo>
                  <a:lnTo>
                    <a:pt x="398" y="80"/>
                  </a:lnTo>
                  <a:lnTo>
                    <a:pt x="395" y="61"/>
                  </a:lnTo>
                  <a:lnTo>
                    <a:pt x="384" y="45"/>
                  </a:lnTo>
                  <a:lnTo>
                    <a:pt x="369" y="37"/>
                  </a:lnTo>
                  <a:lnTo>
                    <a:pt x="350" y="31"/>
                  </a:lnTo>
                  <a:lnTo>
                    <a:pt x="333" y="35"/>
                  </a:lnTo>
                  <a:lnTo>
                    <a:pt x="317" y="45"/>
                  </a:lnTo>
                  <a:lnTo>
                    <a:pt x="312" y="50"/>
                  </a:lnTo>
                  <a:lnTo>
                    <a:pt x="310" y="43"/>
                  </a:lnTo>
                  <a:lnTo>
                    <a:pt x="300" y="26"/>
                  </a:lnTo>
                  <a:lnTo>
                    <a:pt x="284" y="14"/>
                  </a:lnTo>
                  <a:lnTo>
                    <a:pt x="264" y="9"/>
                  </a:lnTo>
                  <a:close/>
                  <a:moveTo>
                    <a:pt x="264" y="0"/>
                  </a:moveTo>
                  <a:lnTo>
                    <a:pt x="286" y="6"/>
                  </a:lnTo>
                  <a:lnTo>
                    <a:pt x="303" y="18"/>
                  </a:lnTo>
                  <a:lnTo>
                    <a:pt x="315" y="35"/>
                  </a:lnTo>
                  <a:lnTo>
                    <a:pt x="333" y="26"/>
                  </a:lnTo>
                  <a:lnTo>
                    <a:pt x="350" y="23"/>
                  </a:lnTo>
                  <a:lnTo>
                    <a:pt x="372" y="28"/>
                  </a:lnTo>
                  <a:lnTo>
                    <a:pt x="391" y="40"/>
                  </a:lnTo>
                  <a:lnTo>
                    <a:pt x="403" y="57"/>
                  </a:lnTo>
                  <a:lnTo>
                    <a:pt x="407" y="80"/>
                  </a:lnTo>
                  <a:lnTo>
                    <a:pt x="407" y="86"/>
                  </a:lnTo>
                  <a:lnTo>
                    <a:pt x="405" y="95"/>
                  </a:lnTo>
                  <a:lnTo>
                    <a:pt x="412" y="93"/>
                  </a:lnTo>
                  <a:lnTo>
                    <a:pt x="420" y="93"/>
                  </a:lnTo>
                  <a:lnTo>
                    <a:pt x="441" y="97"/>
                  </a:lnTo>
                  <a:lnTo>
                    <a:pt x="460" y="109"/>
                  </a:lnTo>
                  <a:lnTo>
                    <a:pt x="472" y="128"/>
                  </a:lnTo>
                  <a:lnTo>
                    <a:pt x="476" y="148"/>
                  </a:lnTo>
                  <a:lnTo>
                    <a:pt x="474" y="166"/>
                  </a:lnTo>
                  <a:lnTo>
                    <a:pt x="467" y="181"/>
                  </a:lnTo>
                  <a:lnTo>
                    <a:pt x="484" y="188"/>
                  </a:lnTo>
                  <a:lnTo>
                    <a:pt x="498" y="200"/>
                  </a:lnTo>
                  <a:lnTo>
                    <a:pt x="508" y="216"/>
                  </a:lnTo>
                  <a:lnTo>
                    <a:pt x="510" y="236"/>
                  </a:lnTo>
                  <a:lnTo>
                    <a:pt x="507" y="259"/>
                  </a:lnTo>
                  <a:lnTo>
                    <a:pt x="493" y="276"/>
                  </a:lnTo>
                  <a:lnTo>
                    <a:pt x="474" y="288"/>
                  </a:lnTo>
                  <a:lnTo>
                    <a:pt x="476" y="297"/>
                  </a:lnTo>
                  <a:lnTo>
                    <a:pt x="476" y="305"/>
                  </a:lnTo>
                  <a:lnTo>
                    <a:pt x="472" y="326"/>
                  </a:lnTo>
                  <a:lnTo>
                    <a:pt x="462" y="343"/>
                  </a:lnTo>
                  <a:lnTo>
                    <a:pt x="445" y="355"/>
                  </a:lnTo>
                  <a:lnTo>
                    <a:pt x="424" y="360"/>
                  </a:lnTo>
                  <a:lnTo>
                    <a:pt x="424" y="414"/>
                  </a:lnTo>
                  <a:lnTo>
                    <a:pt x="381" y="414"/>
                  </a:lnTo>
                  <a:lnTo>
                    <a:pt x="381" y="205"/>
                  </a:lnTo>
                  <a:lnTo>
                    <a:pt x="74" y="205"/>
                  </a:lnTo>
                  <a:lnTo>
                    <a:pt x="50" y="202"/>
                  </a:lnTo>
                  <a:lnTo>
                    <a:pt x="29" y="192"/>
                  </a:lnTo>
                  <a:lnTo>
                    <a:pt x="14" y="174"/>
                  </a:lnTo>
                  <a:lnTo>
                    <a:pt x="4" y="155"/>
                  </a:lnTo>
                  <a:lnTo>
                    <a:pt x="0" y="131"/>
                  </a:lnTo>
                  <a:lnTo>
                    <a:pt x="4" y="109"/>
                  </a:lnTo>
                  <a:lnTo>
                    <a:pt x="14" y="88"/>
                  </a:lnTo>
                  <a:lnTo>
                    <a:pt x="29" y="73"/>
                  </a:lnTo>
                  <a:lnTo>
                    <a:pt x="50" y="62"/>
                  </a:lnTo>
                  <a:lnTo>
                    <a:pt x="74" y="57"/>
                  </a:lnTo>
                  <a:lnTo>
                    <a:pt x="97" y="62"/>
                  </a:lnTo>
                  <a:lnTo>
                    <a:pt x="119" y="73"/>
                  </a:lnTo>
                  <a:lnTo>
                    <a:pt x="124" y="54"/>
                  </a:lnTo>
                  <a:lnTo>
                    <a:pt x="136" y="38"/>
                  </a:lnTo>
                  <a:lnTo>
                    <a:pt x="153" y="28"/>
                  </a:lnTo>
                  <a:lnTo>
                    <a:pt x="174" y="23"/>
                  </a:lnTo>
                  <a:lnTo>
                    <a:pt x="195" y="26"/>
                  </a:lnTo>
                  <a:lnTo>
                    <a:pt x="212" y="37"/>
                  </a:lnTo>
                  <a:lnTo>
                    <a:pt x="224" y="18"/>
                  </a:lnTo>
                  <a:lnTo>
                    <a:pt x="24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211"/>
            <p:cNvSpPr/>
            <p:nvPr/>
          </p:nvSpPr>
          <p:spPr bwMode="auto">
            <a:xfrm>
              <a:off x="9164638" y="1211263"/>
              <a:ext cx="26988" cy="26988"/>
            </a:xfrm>
            <a:custGeom>
              <a:gdLst>
                <a:gd name="T0" fmla="*/ 8 w 17"/>
                <a:gd name="T1" fmla="*/ 0 h 17"/>
                <a:gd name="T2" fmla="*/ 13 w 17"/>
                <a:gd name="T3" fmla="*/ 2 h 17"/>
                <a:gd name="T4" fmla="*/ 17 w 17"/>
                <a:gd name="T5" fmla="*/ 5 h 17"/>
                <a:gd name="T6" fmla="*/ 17 w 17"/>
                <a:gd name="T7" fmla="*/ 9 h 17"/>
                <a:gd name="T8" fmla="*/ 17 w 17"/>
                <a:gd name="T9" fmla="*/ 14 h 17"/>
                <a:gd name="T10" fmla="*/ 13 w 17"/>
                <a:gd name="T11" fmla="*/ 16 h 17"/>
                <a:gd name="T12" fmla="*/ 8 w 17"/>
                <a:gd name="T13" fmla="*/ 17 h 17"/>
                <a:gd name="T14" fmla="*/ 5 w 17"/>
                <a:gd name="T15" fmla="*/ 16 h 17"/>
                <a:gd name="T16" fmla="*/ 1 w 17"/>
                <a:gd name="T17" fmla="*/ 14 h 17"/>
                <a:gd name="T18" fmla="*/ 0 w 17"/>
                <a:gd name="T19" fmla="*/ 9 h 17"/>
                <a:gd name="T20" fmla="*/ 1 w 17"/>
                <a:gd name="T21" fmla="*/ 5 h 17"/>
                <a:gd name="T22" fmla="*/ 5 w 17"/>
                <a:gd name="T23" fmla="*/ 2 h 17"/>
                <a:gd name="T24" fmla="*/ 8 w 17"/>
                <a:gd name="T25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lnTo>
                    <a:pt x="13" y="2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14"/>
                  </a:lnTo>
                  <a:lnTo>
                    <a:pt x="13" y="16"/>
                  </a:lnTo>
                  <a:lnTo>
                    <a:pt x="8" y="17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9"/>
                  </a:lnTo>
                  <a:lnTo>
                    <a:pt x="1" y="5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212"/>
            <p:cNvSpPr>
              <a:spLocks noEditPoints="1"/>
            </p:cNvSpPr>
            <p:nvPr/>
          </p:nvSpPr>
          <p:spPr bwMode="auto">
            <a:xfrm>
              <a:off x="9158288" y="1206500"/>
              <a:ext cx="41275" cy="39688"/>
            </a:xfrm>
            <a:custGeom>
              <a:gdLst>
                <a:gd name="T0" fmla="*/ 12 w 26"/>
                <a:gd name="T1" fmla="*/ 8 h 25"/>
                <a:gd name="T2" fmla="*/ 10 w 26"/>
                <a:gd name="T3" fmla="*/ 8 h 25"/>
                <a:gd name="T4" fmla="*/ 9 w 26"/>
                <a:gd name="T5" fmla="*/ 10 h 25"/>
                <a:gd name="T6" fmla="*/ 9 w 26"/>
                <a:gd name="T7" fmla="*/ 12 h 25"/>
                <a:gd name="T8" fmla="*/ 9 w 26"/>
                <a:gd name="T9" fmla="*/ 13 h 25"/>
                <a:gd name="T10" fmla="*/ 10 w 26"/>
                <a:gd name="T11" fmla="*/ 15 h 25"/>
                <a:gd name="T12" fmla="*/ 12 w 26"/>
                <a:gd name="T13" fmla="*/ 17 h 25"/>
                <a:gd name="T14" fmla="*/ 16 w 26"/>
                <a:gd name="T15" fmla="*/ 15 h 25"/>
                <a:gd name="T16" fmla="*/ 16 w 26"/>
                <a:gd name="T17" fmla="*/ 13 h 25"/>
                <a:gd name="T18" fmla="*/ 17 w 26"/>
                <a:gd name="T19" fmla="*/ 12 h 25"/>
                <a:gd name="T20" fmla="*/ 16 w 26"/>
                <a:gd name="T21" fmla="*/ 10 h 25"/>
                <a:gd name="T22" fmla="*/ 16 w 26"/>
                <a:gd name="T23" fmla="*/ 8 h 25"/>
                <a:gd name="T24" fmla="*/ 12 w 26"/>
                <a:gd name="T25" fmla="*/ 8 h 25"/>
                <a:gd name="T26" fmla="*/ 12 w 26"/>
                <a:gd name="T27" fmla="*/ 0 h 25"/>
                <a:gd name="T28" fmla="*/ 17 w 26"/>
                <a:gd name="T29" fmla="*/ 0 h 25"/>
                <a:gd name="T30" fmla="*/ 23 w 26"/>
                <a:gd name="T31" fmla="*/ 3 h 25"/>
                <a:gd name="T32" fmla="*/ 24 w 26"/>
                <a:gd name="T33" fmla="*/ 7 h 25"/>
                <a:gd name="T34" fmla="*/ 26 w 26"/>
                <a:gd name="T35" fmla="*/ 12 h 25"/>
                <a:gd name="T36" fmla="*/ 24 w 26"/>
                <a:gd name="T37" fmla="*/ 17 h 25"/>
                <a:gd name="T38" fmla="*/ 23 w 26"/>
                <a:gd name="T39" fmla="*/ 20 h 25"/>
                <a:gd name="T40" fmla="*/ 17 w 26"/>
                <a:gd name="T41" fmla="*/ 24 h 25"/>
                <a:gd name="T42" fmla="*/ 12 w 26"/>
                <a:gd name="T43" fmla="*/ 25 h 25"/>
                <a:gd name="T44" fmla="*/ 7 w 26"/>
                <a:gd name="T45" fmla="*/ 24 h 25"/>
                <a:gd name="T46" fmla="*/ 4 w 26"/>
                <a:gd name="T47" fmla="*/ 20 h 25"/>
                <a:gd name="T48" fmla="*/ 0 w 26"/>
                <a:gd name="T49" fmla="*/ 17 h 25"/>
                <a:gd name="T50" fmla="*/ 0 w 26"/>
                <a:gd name="T51" fmla="*/ 12 h 25"/>
                <a:gd name="T52" fmla="*/ 0 w 26"/>
                <a:gd name="T53" fmla="*/ 7 h 25"/>
                <a:gd name="T54" fmla="*/ 4 w 26"/>
                <a:gd name="T55" fmla="*/ 3 h 25"/>
                <a:gd name="T56" fmla="*/ 7 w 26"/>
                <a:gd name="T57" fmla="*/ 0 h 25"/>
                <a:gd name="T58" fmla="*/ 12 w 26"/>
                <a:gd name="T59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" h="25">
                  <a:moveTo>
                    <a:pt x="12" y="8"/>
                  </a:moveTo>
                  <a:lnTo>
                    <a:pt x="10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7" y="12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2" y="8"/>
                  </a:lnTo>
                  <a:close/>
                  <a:moveTo>
                    <a:pt x="12" y="0"/>
                  </a:moveTo>
                  <a:lnTo>
                    <a:pt x="17" y="0"/>
                  </a:lnTo>
                  <a:lnTo>
                    <a:pt x="23" y="3"/>
                  </a:lnTo>
                  <a:lnTo>
                    <a:pt x="24" y="7"/>
                  </a:lnTo>
                  <a:lnTo>
                    <a:pt x="26" y="12"/>
                  </a:lnTo>
                  <a:lnTo>
                    <a:pt x="24" y="17"/>
                  </a:lnTo>
                  <a:lnTo>
                    <a:pt x="23" y="20"/>
                  </a:lnTo>
                  <a:lnTo>
                    <a:pt x="17" y="24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4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213"/>
            <p:cNvSpPr/>
            <p:nvPr/>
          </p:nvSpPr>
          <p:spPr bwMode="auto">
            <a:xfrm>
              <a:off x="9094788" y="1108075"/>
              <a:ext cx="168275" cy="42863"/>
            </a:xfrm>
            <a:custGeom>
              <a:gdLst>
                <a:gd name="T0" fmla="*/ 52 w 106"/>
                <a:gd name="T1" fmla="*/ 0 h 27"/>
                <a:gd name="T2" fmla="*/ 71 w 106"/>
                <a:gd name="T3" fmla="*/ 3 h 27"/>
                <a:gd name="T4" fmla="*/ 90 w 106"/>
                <a:gd name="T5" fmla="*/ 10 h 27"/>
                <a:gd name="T6" fmla="*/ 106 w 106"/>
                <a:gd name="T7" fmla="*/ 22 h 27"/>
                <a:gd name="T8" fmla="*/ 99 w 106"/>
                <a:gd name="T9" fmla="*/ 27 h 27"/>
                <a:gd name="T10" fmla="*/ 81 w 106"/>
                <a:gd name="T11" fmla="*/ 15 h 27"/>
                <a:gd name="T12" fmla="*/ 63 w 106"/>
                <a:gd name="T13" fmla="*/ 10 h 27"/>
                <a:gd name="T14" fmla="*/ 44 w 106"/>
                <a:gd name="T15" fmla="*/ 10 h 27"/>
                <a:gd name="T16" fmla="*/ 23 w 106"/>
                <a:gd name="T17" fmla="*/ 15 h 27"/>
                <a:gd name="T18" fmla="*/ 7 w 106"/>
                <a:gd name="T19" fmla="*/ 27 h 27"/>
                <a:gd name="T20" fmla="*/ 0 w 106"/>
                <a:gd name="T21" fmla="*/ 22 h 27"/>
                <a:gd name="T22" fmla="*/ 16 w 106"/>
                <a:gd name="T23" fmla="*/ 10 h 27"/>
                <a:gd name="T24" fmla="*/ 33 w 106"/>
                <a:gd name="T25" fmla="*/ 3 h 27"/>
                <a:gd name="T26" fmla="*/ 52 w 106"/>
                <a:gd name="T27" fmla="*/ 0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27">
                  <a:moveTo>
                    <a:pt x="52" y="0"/>
                  </a:moveTo>
                  <a:lnTo>
                    <a:pt x="71" y="3"/>
                  </a:lnTo>
                  <a:lnTo>
                    <a:pt x="90" y="10"/>
                  </a:lnTo>
                  <a:lnTo>
                    <a:pt x="106" y="22"/>
                  </a:lnTo>
                  <a:lnTo>
                    <a:pt x="99" y="27"/>
                  </a:lnTo>
                  <a:lnTo>
                    <a:pt x="81" y="15"/>
                  </a:lnTo>
                  <a:lnTo>
                    <a:pt x="63" y="10"/>
                  </a:lnTo>
                  <a:lnTo>
                    <a:pt x="44" y="10"/>
                  </a:lnTo>
                  <a:lnTo>
                    <a:pt x="23" y="15"/>
                  </a:lnTo>
                  <a:lnTo>
                    <a:pt x="7" y="27"/>
                  </a:lnTo>
                  <a:lnTo>
                    <a:pt x="0" y="22"/>
                  </a:lnTo>
                  <a:lnTo>
                    <a:pt x="16" y="10"/>
                  </a:lnTo>
                  <a:lnTo>
                    <a:pt x="33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214"/>
            <p:cNvSpPr/>
            <p:nvPr/>
          </p:nvSpPr>
          <p:spPr bwMode="auto">
            <a:xfrm>
              <a:off x="8958263" y="1443038"/>
              <a:ext cx="165100" cy="44450"/>
            </a:xfrm>
            <a:custGeom>
              <a:gdLst>
                <a:gd name="T0" fmla="*/ 6 w 104"/>
                <a:gd name="T1" fmla="*/ 0 h 28"/>
                <a:gd name="T2" fmla="*/ 23 w 104"/>
                <a:gd name="T3" fmla="*/ 13 h 28"/>
                <a:gd name="T4" fmla="*/ 42 w 104"/>
                <a:gd name="T5" fmla="*/ 18 h 28"/>
                <a:gd name="T6" fmla="*/ 62 w 104"/>
                <a:gd name="T7" fmla="*/ 18 h 28"/>
                <a:gd name="T8" fmla="*/ 81 w 104"/>
                <a:gd name="T9" fmla="*/ 13 h 28"/>
                <a:gd name="T10" fmla="*/ 99 w 104"/>
                <a:gd name="T11" fmla="*/ 0 h 28"/>
                <a:gd name="T12" fmla="*/ 104 w 104"/>
                <a:gd name="T13" fmla="*/ 6 h 28"/>
                <a:gd name="T14" fmla="*/ 88 w 104"/>
                <a:gd name="T15" fmla="*/ 18 h 28"/>
                <a:gd name="T16" fmla="*/ 71 w 104"/>
                <a:gd name="T17" fmla="*/ 25 h 28"/>
                <a:gd name="T18" fmla="*/ 52 w 104"/>
                <a:gd name="T19" fmla="*/ 28 h 28"/>
                <a:gd name="T20" fmla="*/ 33 w 104"/>
                <a:gd name="T21" fmla="*/ 25 h 28"/>
                <a:gd name="T22" fmla="*/ 16 w 104"/>
                <a:gd name="T23" fmla="*/ 18 h 28"/>
                <a:gd name="T24" fmla="*/ 0 w 104"/>
                <a:gd name="T25" fmla="*/ 6 h 28"/>
                <a:gd name="T26" fmla="*/ 6 w 104"/>
                <a:gd name="T27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8">
                  <a:moveTo>
                    <a:pt x="6" y="0"/>
                  </a:moveTo>
                  <a:lnTo>
                    <a:pt x="23" y="13"/>
                  </a:lnTo>
                  <a:lnTo>
                    <a:pt x="42" y="18"/>
                  </a:lnTo>
                  <a:lnTo>
                    <a:pt x="62" y="18"/>
                  </a:lnTo>
                  <a:lnTo>
                    <a:pt x="81" y="13"/>
                  </a:lnTo>
                  <a:lnTo>
                    <a:pt x="99" y="0"/>
                  </a:lnTo>
                  <a:lnTo>
                    <a:pt x="104" y="6"/>
                  </a:lnTo>
                  <a:lnTo>
                    <a:pt x="88" y="18"/>
                  </a:lnTo>
                  <a:lnTo>
                    <a:pt x="71" y="25"/>
                  </a:lnTo>
                  <a:lnTo>
                    <a:pt x="52" y="28"/>
                  </a:lnTo>
                  <a:lnTo>
                    <a:pt x="33" y="25"/>
                  </a:lnTo>
                  <a:lnTo>
                    <a:pt x="16" y="18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215"/>
            <p:cNvSpPr/>
            <p:nvPr/>
          </p:nvSpPr>
          <p:spPr bwMode="auto">
            <a:xfrm>
              <a:off x="8885238" y="1211263"/>
              <a:ext cx="26988" cy="26988"/>
            </a:xfrm>
            <a:custGeom>
              <a:gdLst>
                <a:gd name="T0" fmla="*/ 8 w 17"/>
                <a:gd name="T1" fmla="*/ 0 h 17"/>
                <a:gd name="T2" fmla="*/ 14 w 17"/>
                <a:gd name="T3" fmla="*/ 2 h 17"/>
                <a:gd name="T4" fmla="*/ 15 w 17"/>
                <a:gd name="T5" fmla="*/ 5 h 17"/>
                <a:gd name="T6" fmla="*/ 17 w 17"/>
                <a:gd name="T7" fmla="*/ 9 h 17"/>
                <a:gd name="T8" fmla="*/ 15 w 17"/>
                <a:gd name="T9" fmla="*/ 14 h 17"/>
                <a:gd name="T10" fmla="*/ 14 w 17"/>
                <a:gd name="T11" fmla="*/ 16 h 17"/>
                <a:gd name="T12" fmla="*/ 8 w 17"/>
                <a:gd name="T13" fmla="*/ 17 h 17"/>
                <a:gd name="T14" fmla="*/ 5 w 17"/>
                <a:gd name="T15" fmla="*/ 16 h 17"/>
                <a:gd name="T16" fmla="*/ 2 w 17"/>
                <a:gd name="T17" fmla="*/ 14 h 17"/>
                <a:gd name="T18" fmla="*/ 0 w 17"/>
                <a:gd name="T19" fmla="*/ 9 h 17"/>
                <a:gd name="T20" fmla="*/ 2 w 17"/>
                <a:gd name="T21" fmla="*/ 5 h 17"/>
                <a:gd name="T22" fmla="*/ 5 w 17"/>
                <a:gd name="T23" fmla="*/ 2 h 17"/>
                <a:gd name="T24" fmla="*/ 8 w 17"/>
                <a:gd name="T25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lnTo>
                    <a:pt x="14" y="2"/>
                  </a:lnTo>
                  <a:lnTo>
                    <a:pt x="15" y="5"/>
                  </a:lnTo>
                  <a:lnTo>
                    <a:pt x="17" y="9"/>
                  </a:lnTo>
                  <a:lnTo>
                    <a:pt x="15" y="14"/>
                  </a:lnTo>
                  <a:lnTo>
                    <a:pt x="14" y="16"/>
                  </a:lnTo>
                  <a:lnTo>
                    <a:pt x="8" y="17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216"/>
            <p:cNvSpPr>
              <a:spLocks noEditPoints="1"/>
            </p:cNvSpPr>
            <p:nvPr/>
          </p:nvSpPr>
          <p:spPr bwMode="auto">
            <a:xfrm>
              <a:off x="8877301" y="1206500"/>
              <a:ext cx="42863" cy="39688"/>
            </a:xfrm>
            <a:custGeom>
              <a:gdLst>
                <a:gd name="T0" fmla="*/ 13 w 27"/>
                <a:gd name="T1" fmla="*/ 8 h 25"/>
                <a:gd name="T2" fmla="*/ 12 w 27"/>
                <a:gd name="T3" fmla="*/ 8 h 25"/>
                <a:gd name="T4" fmla="*/ 10 w 27"/>
                <a:gd name="T5" fmla="*/ 10 h 25"/>
                <a:gd name="T6" fmla="*/ 10 w 27"/>
                <a:gd name="T7" fmla="*/ 12 h 25"/>
                <a:gd name="T8" fmla="*/ 10 w 27"/>
                <a:gd name="T9" fmla="*/ 13 h 25"/>
                <a:gd name="T10" fmla="*/ 12 w 27"/>
                <a:gd name="T11" fmla="*/ 15 h 25"/>
                <a:gd name="T12" fmla="*/ 13 w 27"/>
                <a:gd name="T13" fmla="*/ 17 h 25"/>
                <a:gd name="T14" fmla="*/ 15 w 27"/>
                <a:gd name="T15" fmla="*/ 15 h 25"/>
                <a:gd name="T16" fmla="*/ 17 w 27"/>
                <a:gd name="T17" fmla="*/ 13 h 25"/>
                <a:gd name="T18" fmla="*/ 19 w 27"/>
                <a:gd name="T19" fmla="*/ 12 h 25"/>
                <a:gd name="T20" fmla="*/ 17 w 27"/>
                <a:gd name="T21" fmla="*/ 10 h 25"/>
                <a:gd name="T22" fmla="*/ 15 w 27"/>
                <a:gd name="T23" fmla="*/ 8 h 25"/>
                <a:gd name="T24" fmla="*/ 13 w 27"/>
                <a:gd name="T25" fmla="*/ 8 h 25"/>
                <a:gd name="T26" fmla="*/ 13 w 27"/>
                <a:gd name="T27" fmla="*/ 0 h 25"/>
                <a:gd name="T28" fmla="*/ 19 w 27"/>
                <a:gd name="T29" fmla="*/ 0 h 25"/>
                <a:gd name="T30" fmla="*/ 22 w 27"/>
                <a:gd name="T31" fmla="*/ 3 h 25"/>
                <a:gd name="T32" fmla="*/ 26 w 27"/>
                <a:gd name="T33" fmla="*/ 7 h 25"/>
                <a:gd name="T34" fmla="*/ 27 w 27"/>
                <a:gd name="T35" fmla="*/ 12 h 25"/>
                <a:gd name="T36" fmla="*/ 26 w 27"/>
                <a:gd name="T37" fmla="*/ 17 h 25"/>
                <a:gd name="T38" fmla="*/ 22 w 27"/>
                <a:gd name="T39" fmla="*/ 20 h 25"/>
                <a:gd name="T40" fmla="*/ 19 w 27"/>
                <a:gd name="T41" fmla="*/ 24 h 25"/>
                <a:gd name="T42" fmla="*/ 13 w 27"/>
                <a:gd name="T43" fmla="*/ 25 h 25"/>
                <a:gd name="T44" fmla="*/ 8 w 27"/>
                <a:gd name="T45" fmla="*/ 24 h 25"/>
                <a:gd name="T46" fmla="*/ 5 w 27"/>
                <a:gd name="T47" fmla="*/ 20 h 25"/>
                <a:gd name="T48" fmla="*/ 1 w 27"/>
                <a:gd name="T49" fmla="*/ 17 h 25"/>
                <a:gd name="T50" fmla="*/ 0 w 27"/>
                <a:gd name="T51" fmla="*/ 12 h 25"/>
                <a:gd name="T52" fmla="*/ 1 w 27"/>
                <a:gd name="T53" fmla="*/ 7 h 25"/>
                <a:gd name="T54" fmla="*/ 5 w 27"/>
                <a:gd name="T55" fmla="*/ 3 h 25"/>
                <a:gd name="T56" fmla="*/ 8 w 27"/>
                <a:gd name="T57" fmla="*/ 0 h 25"/>
                <a:gd name="T58" fmla="*/ 13 w 27"/>
                <a:gd name="T59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5">
                  <a:moveTo>
                    <a:pt x="13" y="8"/>
                  </a:moveTo>
                  <a:lnTo>
                    <a:pt x="12" y="8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2" y="15"/>
                  </a:lnTo>
                  <a:lnTo>
                    <a:pt x="13" y="17"/>
                  </a:lnTo>
                  <a:lnTo>
                    <a:pt x="15" y="15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5" y="8"/>
                  </a:lnTo>
                  <a:lnTo>
                    <a:pt x="13" y="8"/>
                  </a:lnTo>
                  <a:close/>
                  <a:moveTo>
                    <a:pt x="13" y="0"/>
                  </a:moveTo>
                  <a:lnTo>
                    <a:pt x="19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2"/>
                  </a:lnTo>
                  <a:lnTo>
                    <a:pt x="26" y="17"/>
                  </a:lnTo>
                  <a:lnTo>
                    <a:pt x="22" y="20"/>
                  </a:lnTo>
                  <a:lnTo>
                    <a:pt x="19" y="24"/>
                  </a:lnTo>
                  <a:lnTo>
                    <a:pt x="13" y="25"/>
                  </a:lnTo>
                  <a:lnTo>
                    <a:pt x="8" y="24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5" y="3"/>
                  </a:lnTo>
                  <a:lnTo>
                    <a:pt x="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217"/>
            <p:cNvSpPr/>
            <p:nvPr/>
          </p:nvSpPr>
          <p:spPr bwMode="auto">
            <a:xfrm>
              <a:off x="8816976" y="1109663"/>
              <a:ext cx="228600" cy="274638"/>
            </a:xfrm>
            <a:custGeom>
              <a:gdLst>
                <a:gd name="T0" fmla="*/ 39 w 144"/>
                <a:gd name="T1" fmla="*/ 0 h 173"/>
                <a:gd name="T2" fmla="*/ 64 w 144"/>
                <a:gd name="T3" fmla="*/ 0 h 173"/>
                <a:gd name="T4" fmla="*/ 84 w 144"/>
                <a:gd name="T5" fmla="*/ 7 h 173"/>
                <a:gd name="T6" fmla="*/ 103 w 144"/>
                <a:gd name="T7" fmla="*/ 21 h 173"/>
                <a:gd name="T8" fmla="*/ 105 w 144"/>
                <a:gd name="T9" fmla="*/ 23 h 173"/>
                <a:gd name="T10" fmla="*/ 105 w 144"/>
                <a:gd name="T11" fmla="*/ 157 h 173"/>
                <a:gd name="T12" fmla="*/ 115 w 144"/>
                <a:gd name="T13" fmla="*/ 162 h 173"/>
                <a:gd name="T14" fmla="*/ 127 w 144"/>
                <a:gd name="T15" fmla="*/ 162 h 173"/>
                <a:gd name="T16" fmla="*/ 139 w 144"/>
                <a:gd name="T17" fmla="*/ 155 h 173"/>
                <a:gd name="T18" fmla="*/ 144 w 144"/>
                <a:gd name="T19" fmla="*/ 162 h 173"/>
                <a:gd name="T20" fmla="*/ 139 w 144"/>
                <a:gd name="T21" fmla="*/ 166 h 173"/>
                <a:gd name="T22" fmla="*/ 134 w 144"/>
                <a:gd name="T23" fmla="*/ 169 h 173"/>
                <a:gd name="T24" fmla="*/ 127 w 144"/>
                <a:gd name="T25" fmla="*/ 171 h 173"/>
                <a:gd name="T26" fmla="*/ 120 w 144"/>
                <a:gd name="T27" fmla="*/ 173 h 173"/>
                <a:gd name="T28" fmla="*/ 115 w 144"/>
                <a:gd name="T29" fmla="*/ 171 h 173"/>
                <a:gd name="T30" fmla="*/ 108 w 144"/>
                <a:gd name="T31" fmla="*/ 169 h 173"/>
                <a:gd name="T32" fmla="*/ 103 w 144"/>
                <a:gd name="T33" fmla="*/ 166 h 173"/>
                <a:gd name="T34" fmla="*/ 98 w 144"/>
                <a:gd name="T35" fmla="*/ 162 h 173"/>
                <a:gd name="T36" fmla="*/ 96 w 144"/>
                <a:gd name="T37" fmla="*/ 161 h 173"/>
                <a:gd name="T38" fmla="*/ 96 w 144"/>
                <a:gd name="T39" fmla="*/ 26 h 173"/>
                <a:gd name="T40" fmla="*/ 79 w 144"/>
                <a:gd name="T41" fmla="*/ 14 h 173"/>
                <a:gd name="T42" fmla="*/ 60 w 144"/>
                <a:gd name="T43" fmla="*/ 9 h 173"/>
                <a:gd name="T44" fmla="*/ 41 w 144"/>
                <a:gd name="T45" fmla="*/ 9 h 173"/>
                <a:gd name="T46" fmla="*/ 22 w 144"/>
                <a:gd name="T47" fmla="*/ 16 h 173"/>
                <a:gd name="T48" fmla="*/ 5 w 144"/>
                <a:gd name="T49" fmla="*/ 26 h 173"/>
                <a:gd name="T50" fmla="*/ 0 w 144"/>
                <a:gd name="T51" fmla="*/ 21 h 173"/>
                <a:gd name="T52" fmla="*/ 19 w 144"/>
                <a:gd name="T53" fmla="*/ 7 h 173"/>
                <a:gd name="T54" fmla="*/ 39 w 144"/>
                <a:gd name="T55" fmla="*/ 0 h 1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73">
                  <a:moveTo>
                    <a:pt x="39" y="0"/>
                  </a:moveTo>
                  <a:lnTo>
                    <a:pt x="64" y="0"/>
                  </a:lnTo>
                  <a:lnTo>
                    <a:pt x="84" y="7"/>
                  </a:lnTo>
                  <a:lnTo>
                    <a:pt x="103" y="21"/>
                  </a:lnTo>
                  <a:lnTo>
                    <a:pt x="105" y="23"/>
                  </a:lnTo>
                  <a:lnTo>
                    <a:pt x="105" y="157"/>
                  </a:lnTo>
                  <a:lnTo>
                    <a:pt x="115" y="162"/>
                  </a:lnTo>
                  <a:lnTo>
                    <a:pt x="127" y="162"/>
                  </a:lnTo>
                  <a:lnTo>
                    <a:pt x="139" y="155"/>
                  </a:lnTo>
                  <a:lnTo>
                    <a:pt x="144" y="162"/>
                  </a:lnTo>
                  <a:lnTo>
                    <a:pt x="139" y="166"/>
                  </a:lnTo>
                  <a:lnTo>
                    <a:pt x="134" y="169"/>
                  </a:lnTo>
                  <a:lnTo>
                    <a:pt x="127" y="171"/>
                  </a:lnTo>
                  <a:lnTo>
                    <a:pt x="120" y="173"/>
                  </a:lnTo>
                  <a:lnTo>
                    <a:pt x="115" y="171"/>
                  </a:lnTo>
                  <a:lnTo>
                    <a:pt x="108" y="169"/>
                  </a:lnTo>
                  <a:lnTo>
                    <a:pt x="103" y="166"/>
                  </a:lnTo>
                  <a:lnTo>
                    <a:pt x="98" y="162"/>
                  </a:lnTo>
                  <a:lnTo>
                    <a:pt x="96" y="161"/>
                  </a:lnTo>
                  <a:lnTo>
                    <a:pt x="96" y="26"/>
                  </a:lnTo>
                  <a:lnTo>
                    <a:pt x="79" y="14"/>
                  </a:lnTo>
                  <a:lnTo>
                    <a:pt x="60" y="9"/>
                  </a:lnTo>
                  <a:lnTo>
                    <a:pt x="41" y="9"/>
                  </a:lnTo>
                  <a:lnTo>
                    <a:pt x="22" y="16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19" y="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Rectangle 218"/>
            <p:cNvSpPr>
              <a:spLocks noChangeArrowheads="1"/>
            </p:cNvSpPr>
            <p:nvPr/>
          </p:nvSpPr>
          <p:spPr bwMode="auto">
            <a:xfrm>
              <a:off x="5989638" y="1719263"/>
              <a:ext cx="190500" cy="3317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219"/>
            <p:cNvSpPr>
              <a:spLocks noEditPoints="1"/>
            </p:cNvSpPr>
            <p:nvPr/>
          </p:nvSpPr>
          <p:spPr bwMode="auto">
            <a:xfrm>
              <a:off x="5983288" y="1714500"/>
              <a:ext cx="206375" cy="341313"/>
            </a:xfrm>
            <a:custGeom>
              <a:gdLst>
                <a:gd name="T0" fmla="*/ 9 w 130"/>
                <a:gd name="T1" fmla="*/ 9 h 215"/>
                <a:gd name="T2" fmla="*/ 9 w 130"/>
                <a:gd name="T3" fmla="*/ 207 h 215"/>
                <a:gd name="T4" fmla="*/ 121 w 130"/>
                <a:gd name="T5" fmla="*/ 207 h 215"/>
                <a:gd name="T6" fmla="*/ 121 w 130"/>
                <a:gd name="T7" fmla="*/ 9 h 215"/>
                <a:gd name="T8" fmla="*/ 9 w 130"/>
                <a:gd name="T9" fmla="*/ 9 h 215"/>
                <a:gd name="T10" fmla="*/ 0 w 130"/>
                <a:gd name="T11" fmla="*/ 0 h 215"/>
                <a:gd name="T12" fmla="*/ 130 w 130"/>
                <a:gd name="T13" fmla="*/ 0 h 215"/>
                <a:gd name="T14" fmla="*/ 130 w 130"/>
                <a:gd name="T15" fmla="*/ 215 h 215"/>
                <a:gd name="T16" fmla="*/ 0 w 130"/>
                <a:gd name="T17" fmla="*/ 215 h 215"/>
                <a:gd name="T18" fmla="*/ 0 w 130"/>
                <a:gd name="T19" fmla="*/ 0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215">
                  <a:moveTo>
                    <a:pt x="9" y="9"/>
                  </a:moveTo>
                  <a:lnTo>
                    <a:pt x="9" y="207"/>
                  </a:lnTo>
                  <a:lnTo>
                    <a:pt x="121" y="207"/>
                  </a:lnTo>
                  <a:lnTo>
                    <a:pt x="121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130" y="0"/>
                  </a:lnTo>
                  <a:lnTo>
                    <a:pt x="130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220"/>
            <p:cNvSpPr/>
            <p:nvPr/>
          </p:nvSpPr>
          <p:spPr bwMode="auto">
            <a:xfrm>
              <a:off x="5797551" y="1169988"/>
              <a:ext cx="604838" cy="658813"/>
            </a:xfrm>
            <a:custGeom>
              <a:gdLst>
                <a:gd name="T0" fmla="*/ 69 w 381"/>
                <a:gd name="T1" fmla="*/ 0 h 415"/>
                <a:gd name="T2" fmla="*/ 381 w 381"/>
                <a:gd name="T3" fmla="*/ 0 h 415"/>
                <a:gd name="T4" fmla="*/ 381 w 381"/>
                <a:gd name="T5" fmla="*/ 243 h 415"/>
                <a:gd name="T6" fmla="*/ 376 w 381"/>
                <a:gd name="T7" fmla="*/ 283 h 415"/>
                <a:gd name="T8" fmla="*/ 364 w 381"/>
                <a:gd name="T9" fmla="*/ 319 h 415"/>
                <a:gd name="T10" fmla="*/ 343 w 381"/>
                <a:gd name="T11" fmla="*/ 352 h 415"/>
                <a:gd name="T12" fmla="*/ 315 w 381"/>
                <a:gd name="T13" fmla="*/ 377 h 415"/>
                <a:gd name="T14" fmla="*/ 284 w 381"/>
                <a:gd name="T15" fmla="*/ 398 h 415"/>
                <a:gd name="T16" fmla="*/ 247 w 381"/>
                <a:gd name="T17" fmla="*/ 412 h 415"/>
                <a:gd name="T18" fmla="*/ 207 w 381"/>
                <a:gd name="T19" fmla="*/ 415 h 415"/>
                <a:gd name="T20" fmla="*/ 167 w 381"/>
                <a:gd name="T21" fmla="*/ 412 h 415"/>
                <a:gd name="T22" fmla="*/ 131 w 381"/>
                <a:gd name="T23" fmla="*/ 400 h 415"/>
                <a:gd name="T24" fmla="*/ 98 w 381"/>
                <a:gd name="T25" fmla="*/ 383 h 415"/>
                <a:gd name="T26" fmla="*/ 73 w 381"/>
                <a:gd name="T27" fmla="*/ 359 h 415"/>
                <a:gd name="T28" fmla="*/ 52 w 381"/>
                <a:gd name="T29" fmla="*/ 329 h 415"/>
                <a:gd name="T30" fmla="*/ 38 w 381"/>
                <a:gd name="T31" fmla="*/ 296 h 415"/>
                <a:gd name="T32" fmla="*/ 35 w 381"/>
                <a:gd name="T33" fmla="*/ 260 h 415"/>
                <a:gd name="T34" fmla="*/ 17 w 381"/>
                <a:gd name="T35" fmla="*/ 255 h 415"/>
                <a:gd name="T36" fmla="*/ 4 w 381"/>
                <a:gd name="T37" fmla="*/ 243 h 415"/>
                <a:gd name="T38" fmla="*/ 0 w 381"/>
                <a:gd name="T39" fmla="*/ 226 h 415"/>
                <a:gd name="T40" fmla="*/ 0 w 381"/>
                <a:gd name="T41" fmla="*/ 191 h 415"/>
                <a:gd name="T42" fmla="*/ 4 w 381"/>
                <a:gd name="T43" fmla="*/ 172 h 415"/>
                <a:gd name="T44" fmla="*/ 17 w 381"/>
                <a:gd name="T45" fmla="*/ 160 h 415"/>
                <a:gd name="T46" fmla="*/ 35 w 381"/>
                <a:gd name="T47" fmla="*/ 157 h 415"/>
                <a:gd name="T48" fmla="*/ 52 w 381"/>
                <a:gd name="T49" fmla="*/ 160 h 415"/>
                <a:gd name="T50" fmla="*/ 64 w 381"/>
                <a:gd name="T51" fmla="*/ 172 h 415"/>
                <a:gd name="T52" fmla="*/ 69 w 381"/>
                <a:gd name="T53" fmla="*/ 191 h 415"/>
                <a:gd name="T54" fmla="*/ 69 w 381"/>
                <a:gd name="T55" fmla="*/ 0 h 4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1" h="415">
                  <a:moveTo>
                    <a:pt x="69" y="0"/>
                  </a:moveTo>
                  <a:lnTo>
                    <a:pt x="381" y="0"/>
                  </a:lnTo>
                  <a:lnTo>
                    <a:pt x="381" y="243"/>
                  </a:lnTo>
                  <a:lnTo>
                    <a:pt x="376" y="283"/>
                  </a:lnTo>
                  <a:lnTo>
                    <a:pt x="364" y="319"/>
                  </a:lnTo>
                  <a:lnTo>
                    <a:pt x="343" y="352"/>
                  </a:lnTo>
                  <a:lnTo>
                    <a:pt x="315" y="377"/>
                  </a:lnTo>
                  <a:lnTo>
                    <a:pt x="284" y="398"/>
                  </a:lnTo>
                  <a:lnTo>
                    <a:pt x="247" y="412"/>
                  </a:lnTo>
                  <a:lnTo>
                    <a:pt x="207" y="415"/>
                  </a:lnTo>
                  <a:lnTo>
                    <a:pt x="167" y="412"/>
                  </a:lnTo>
                  <a:lnTo>
                    <a:pt x="131" y="400"/>
                  </a:lnTo>
                  <a:lnTo>
                    <a:pt x="98" y="383"/>
                  </a:lnTo>
                  <a:lnTo>
                    <a:pt x="73" y="359"/>
                  </a:lnTo>
                  <a:lnTo>
                    <a:pt x="52" y="329"/>
                  </a:lnTo>
                  <a:lnTo>
                    <a:pt x="38" y="296"/>
                  </a:lnTo>
                  <a:lnTo>
                    <a:pt x="35" y="260"/>
                  </a:lnTo>
                  <a:lnTo>
                    <a:pt x="17" y="255"/>
                  </a:lnTo>
                  <a:lnTo>
                    <a:pt x="4" y="243"/>
                  </a:lnTo>
                  <a:lnTo>
                    <a:pt x="0" y="226"/>
                  </a:lnTo>
                  <a:lnTo>
                    <a:pt x="0" y="191"/>
                  </a:lnTo>
                  <a:lnTo>
                    <a:pt x="4" y="172"/>
                  </a:lnTo>
                  <a:lnTo>
                    <a:pt x="17" y="160"/>
                  </a:lnTo>
                  <a:lnTo>
                    <a:pt x="35" y="157"/>
                  </a:lnTo>
                  <a:lnTo>
                    <a:pt x="52" y="160"/>
                  </a:lnTo>
                  <a:lnTo>
                    <a:pt x="64" y="172"/>
                  </a:lnTo>
                  <a:lnTo>
                    <a:pt x="69" y="19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221"/>
            <p:cNvSpPr>
              <a:spLocks noEditPoints="1"/>
            </p:cNvSpPr>
            <p:nvPr/>
          </p:nvSpPr>
          <p:spPr bwMode="auto">
            <a:xfrm>
              <a:off x="5789613" y="1165225"/>
              <a:ext cx="617538" cy="673100"/>
            </a:xfrm>
            <a:custGeom>
              <a:gdLst>
                <a:gd name="T0" fmla="*/ 78 w 389"/>
                <a:gd name="T1" fmla="*/ 8 h 424"/>
                <a:gd name="T2" fmla="*/ 78 w 389"/>
                <a:gd name="T3" fmla="*/ 194 h 424"/>
                <a:gd name="T4" fmla="*/ 69 w 389"/>
                <a:gd name="T5" fmla="*/ 194 h 424"/>
                <a:gd name="T6" fmla="*/ 66 w 389"/>
                <a:gd name="T7" fmla="*/ 179 h 424"/>
                <a:gd name="T8" fmla="*/ 55 w 389"/>
                <a:gd name="T9" fmla="*/ 167 h 424"/>
                <a:gd name="T10" fmla="*/ 40 w 389"/>
                <a:gd name="T11" fmla="*/ 163 h 424"/>
                <a:gd name="T12" fmla="*/ 24 w 389"/>
                <a:gd name="T13" fmla="*/ 167 h 424"/>
                <a:gd name="T14" fmla="*/ 14 w 389"/>
                <a:gd name="T15" fmla="*/ 179 h 424"/>
                <a:gd name="T16" fmla="*/ 9 w 389"/>
                <a:gd name="T17" fmla="*/ 194 h 424"/>
                <a:gd name="T18" fmla="*/ 9 w 389"/>
                <a:gd name="T19" fmla="*/ 229 h 424"/>
                <a:gd name="T20" fmla="*/ 14 w 389"/>
                <a:gd name="T21" fmla="*/ 244 h 424"/>
                <a:gd name="T22" fmla="*/ 24 w 389"/>
                <a:gd name="T23" fmla="*/ 255 h 424"/>
                <a:gd name="T24" fmla="*/ 40 w 389"/>
                <a:gd name="T25" fmla="*/ 258 h 424"/>
                <a:gd name="T26" fmla="*/ 43 w 389"/>
                <a:gd name="T27" fmla="*/ 258 h 424"/>
                <a:gd name="T28" fmla="*/ 43 w 389"/>
                <a:gd name="T29" fmla="*/ 263 h 424"/>
                <a:gd name="T30" fmla="*/ 48 w 389"/>
                <a:gd name="T31" fmla="*/ 298 h 424"/>
                <a:gd name="T32" fmla="*/ 60 w 389"/>
                <a:gd name="T33" fmla="*/ 329 h 424"/>
                <a:gd name="T34" fmla="*/ 81 w 389"/>
                <a:gd name="T35" fmla="*/ 358 h 424"/>
                <a:gd name="T36" fmla="*/ 107 w 389"/>
                <a:gd name="T37" fmla="*/ 380 h 424"/>
                <a:gd name="T38" fmla="*/ 138 w 389"/>
                <a:gd name="T39" fmla="*/ 399 h 424"/>
                <a:gd name="T40" fmla="*/ 174 w 389"/>
                <a:gd name="T41" fmla="*/ 410 h 424"/>
                <a:gd name="T42" fmla="*/ 212 w 389"/>
                <a:gd name="T43" fmla="*/ 415 h 424"/>
                <a:gd name="T44" fmla="*/ 252 w 389"/>
                <a:gd name="T45" fmla="*/ 410 h 424"/>
                <a:gd name="T46" fmla="*/ 286 w 389"/>
                <a:gd name="T47" fmla="*/ 398 h 424"/>
                <a:gd name="T48" fmla="*/ 319 w 389"/>
                <a:gd name="T49" fmla="*/ 377 h 424"/>
                <a:gd name="T50" fmla="*/ 345 w 389"/>
                <a:gd name="T51" fmla="*/ 351 h 424"/>
                <a:gd name="T52" fmla="*/ 364 w 389"/>
                <a:gd name="T53" fmla="*/ 320 h 424"/>
                <a:gd name="T54" fmla="*/ 377 w 389"/>
                <a:gd name="T55" fmla="*/ 284 h 424"/>
                <a:gd name="T56" fmla="*/ 381 w 389"/>
                <a:gd name="T57" fmla="*/ 246 h 424"/>
                <a:gd name="T58" fmla="*/ 381 w 389"/>
                <a:gd name="T59" fmla="*/ 8 h 424"/>
                <a:gd name="T60" fmla="*/ 78 w 389"/>
                <a:gd name="T61" fmla="*/ 8 h 424"/>
                <a:gd name="T62" fmla="*/ 69 w 389"/>
                <a:gd name="T63" fmla="*/ 0 h 424"/>
                <a:gd name="T64" fmla="*/ 389 w 389"/>
                <a:gd name="T65" fmla="*/ 0 h 424"/>
                <a:gd name="T66" fmla="*/ 389 w 389"/>
                <a:gd name="T67" fmla="*/ 246 h 424"/>
                <a:gd name="T68" fmla="*/ 386 w 389"/>
                <a:gd name="T69" fmla="*/ 286 h 424"/>
                <a:gd name="T70" fmla="*/ 372 w 389"/>
                <a:gd name="T71" fmla="*/ 324 h 424"/>
                <a:gd name="T72" fmla="*/ 351 w 389"/>
                <a:gd name="T73" fmla="*/ 356 h 424"/>
                <a:gd name="T74" fmla="*/ 324 w 389"/>
                <a:gd name="T75" fmla="*/ 384 h 424"/>
                <a:gd name="T76" fmla="*/ 291 w 389"/>
                <a:gd name="T77" fmla="*/ 405 h 424"/>
                <a:gd name="T78" fmla="*/ 253 w 389"/>
                <a:gd name="T79" fmla="*/ 418 h 424"/>
                <a:gd name="T80" fmla="*/ 212 w 389"/>
                <a:gd name="T81" fmla="*/ 424 h 424"/>
                <a:gd name="T82" fmla="*/ 172 w 389"/>
                <a:gd name="T83" fmla="*/ 418 h 424"/>
                <a:gd name="T84" fmla="*/ 136 w 389"/>
                <a:gd name="T85" fmla="*/ 408 h 424"/>
                <a:gd name="T86" fmla="*/ 103 w 389"/>
                <a:gd name="T87" fmla="*/ 389 h 424"/>
                <a:gd name="T88" fmla="*/ 76 w 389"/>
                <a:gd name="T89" fmla="*/ 365 h 424"/>
                <a:gd name="T90" fmla="*/ 55 w 389"/>
                <a:gd name="T91" fmla="*/ 336 h 424"/>
                <a:gd name="T92" fmla="*/ 41 w 389"/>
                <a:gd name="T93" fmla="*/ 303 h 424"/>
                <a:gd name="T94" fmla="*/ 35 w 389"/>
                <a:gd name="T95" fmla="*/ 267 h 424"/>
                <a:gd name="T96" fmla="*/ 17 w 389"/>
                <a:gd name="T97" fmla="*/ 260 h 424"/>
                <a:gd name="T98" fmla="*/ 5 w 389"/>
                <a:gd name="T99" fmla="*/ 246 h 424"/>
                <a:gd name="T100" fmla="*/ 0 w 389"/>
                <a:gd name="T101" fmla="*/ 229 h 424"/>
                <a:gd name="T102" fmla="*/ 0 w 389"/>
                <a:gd name="T103" fmla="*/ 194 h 424"/>
                <a:gd name="T104" fmla="*/ 4 w 389"/>
                <a:gd name="T105" fmla="*/ 179 h 424"/>
                <a:gd name="T106" fmla="*/ 12 w 389"/>
                <a:gd name="T107" fmla="*/ 167 h 424"/>
                <a:gd name="T108" fmla="*/ 24 w 389"/>
                <a:gd name="T109" fmla="*/ 158 h 424"/>
                <a:gd name="T110" fmla="*/ 40 w 389"/>
                <a:gd name="T111" fmla="*/ 155 h 424"/>
                <a:gd name="T112" fmla="*/ 57 w 389"/>
                <a:gd name="T113" fmla="*/ 158 h 424"/>
                <a:gd name="T114" fmla="*/ 69 w 389"/>
                <a:gd name="T115" fmla="*/ 169 h 424"/>
                <a:gd name="T116" fmla="*/ 69 w 389"/>
                <a:gd name="T117" fmla="*/ 0 h 4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" h="423">
                  <a:moveTo>
                    <a:pt x="78" y="8"/>
                  </a:moveTo>
                  <a:lnTo>
                    <a:pt x="78" y="194"/>
                  </a:lnTo>
                  <a:lnTo>
                    <a:pt x="69" y="194"/>
                  </a:lnTo>
                  <a:lnTo>
                    <a:pt x="66" y="179"/>
                  </a:lnTo>
                  <a:lnTo>
                    <a:pt x="55" y="167"/>
                  </a:lnTo>
                  <a:lnTo>
                    <a:pt x="40" y="163"/>
                  </a:lnTo>
                  <a:lnTo>
                    <a:pt x="24" y="167"/>
                  </a:lnTo>
                  <a:lnTo>
                    <a:pt x="14" y="179"/>
                  </a:lnTo>
                  <a:lnTo>
                    <a:pt x="9" y="194"/>
                  </a:lnTo>
                  <a:lnTo>
                    <a:pt x="9" y="229"/>
                  </a:lnTo>
                  <a:lnTo>
                    <a:pt x="14" y="244"/>
                  </a:lnTo>
                  <a:lnTo>
                    <a:pt x="24" y="255"/>
                  </a:lnTo>
                  <a:lnTo>
                    <a:pt x="40" y="258"/>
                  </a:lnTo>
                  <a:lnTo>
                    <a:pt x="43" y="258"/>
                  </a:lnTo>
                  <a:lnTo>
                    <a:pt x="43" y="263"/>
                  </a:lnTo>
                  <a:lnTo>
                    <a:pt x="48" y="298"/>
                  </a:lnTo>
                  <a:lnTo>
                    <a:pt x="60" y="329"/>
                  </a:lnTo>
                  <a:lnTo>
                    <a:pt x="81" y="358"/>
                  </a:lnTo>
                  <a:lnTo>
                    <a:pt x="107" y="380"/>
                  </a:lnTo>
                  <a:lnTo>
                    <a:pt x="138" y="399"/>
                  </a:lnTo>
                  <a:lnTo>
                    <a:pt x="174" y="410"/>
                  </a:lnTo>
                  <a:lnTo>
                    <a:pt x="212" y="415"/>
                  </a:lnTo>
                  <a:lnTo>
                    <a:pt x="252" y="410"/>
                  </a:lnTo>
                  <a:lnTo>
                    <a:pt x="286" y="398"/>
                  </a:lnTo>
                  <a:lnTo>
                    <a:pt x="319" y="377"/>
                  </a:lnTo>
                  <a:lnTo>
                    <a:pt x="345" y="351"/>
                  </a:lnTo>
                  <a:lnTo>
                    <a:pt x="364" y="320"/>
                  </a:lnTo>
                  <a:lnTo>
                    <a:pt x="377" y="284"/>
                  </a:lnTo>
                  <a:lnTo>
                    <a:pt x="381" y="246"/>
                  </a:lnTo>
                  <a:lnTo>
                    <a:pt x="381" y="8"/>
                  </a:lnTo>
                  <a:lnTo>
                    <a:pt x="78" y="8"/>
                  </a:lnTo>
                  <a:close/>
                  <a:moveTo>
                    <a:pt x="69" y="0"/>
                  </a:moveTo>
                  <a:lnTo>
                    <a:pt x="389" y="0"/>
                  </a:lnTo>
                  <a:lnTo>
                    <a:pt x="389" y="246"/>
                  </a:lnTo>
                  <a:lnTo>
                    <a:pt x="386" y="286"/>
                  </a:lnTo>
                  <a:lnTo>
                    <a:pt x="372" y="324"/>
                  </a:lnTo>
                  <a:lnTo>
                    <a:pt x="351" y="356"/>
                  </a:lnTo>
                  <a:lnTo>
                    <a:pt x="324" y="384"/>
                  </a:lnTo>
                  <a:lnTo>
                    <a:pt x="291" y="405"/>
                  </a:lnTo>
                  <a:lnTo>
                    <a:pt x="253" y="418"/>
                  </a:lnTo>
                  <a:lnTo>
                    <a:pt x="212" y="424"/>
                  </a:lnTo>
                  <a:lnTo>
                    <a:pt x="172" y="418"/>
                  </a:lnTo>
                  <a:lnTo>
                    <a:pt x="136" y="408"/>
                  </a:lnTo>
                  <a:lnTo>
                    <a:pt x="103" y="389"/>
                  </a:lnTo>
                  <a:lnTo>
                    <a:pt x="76" y="365"/>
                  </a:lnTo>
                  <a:lnTo>
                    <a:pt x="55" y="336"/>
                  </a:lnTo>
                  <a:lnTo>
                    <a:pt x="41" y="303"/>
                  </a:lnTo>
                  <a:lnTo>
                    <a:pt x="35" y="267"/>
                  </a:lnTo>
                  <a:lnTo>
                    <a:pt x="17" y="260"/>
                  </a:lnTo>
                  <a:lnTo>
                    <a:pt x="5" y="246"/>
                  </a:lnTo>
                  <a:lnTo>
                    <a:pt x="0" y="229"/>
                  </a:lnTo>
                  <a:lnTo>
                    <a:pt x="0" y="194"/>
                  </a:lnTo>
                  <a:lnTo>
                    <a:pt x="4" y="179"/>
                  </a:lnTo>
                  <a:lnTo>
                    <a:pt x="12" y="167"/>
                  </a:lnTo>
                  <a:lnTo>
                    <a:pt x="24" y="158"/>
                  </a:lnTo>
                  <a:lnTo>
                    <a:pt x="40" y="155"/>
                  </a:lnTo>
                  <a:lnTo>
                    <a:pt x="57" y="158"/>
                  </a:lnTo>
                  <a:lnTo>
                    <a:pt x="69" y="1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222"/>
            <p:cNvSpPr/>
            <p:nvPr/>
          </p:nvSpPr>
          <p:spPr bwMode="auto">
            <a:xfrm>
              <a:off x="5576888" y="950913"/>
              <a:ext cx="935038" cy="933450"/>
            </a:xfrm>
            <a:custGeom>
              <a:gdLst>
                <a:gd name="T0" fmla="*/ 208 w 589"/>
                <a:gd name="T1" fmla="*/ 0 h 588"/>
                <a:gd name="T2" fmla="*/ 520 w 589"/>
                <a:gd name="T3" fmla="*/ 0 h 588"/>
                <a:gd name="T4" fmla="*/ 542 w 589"/>
                <a:gd name="T5" fmla="*/ 4 h 588"/>
                <a:gd name="T6" fmla="*/ 561 w 589"/>
                <a:gd name="T7" fmla="*/ 12 h 588"/>
                <a:gd name="T8" fmla="*/ 575 w 589"/>
                <a:gd name="T9" fmla="*/ 28 h 588"/>
                <a:gd name="T10" fmla="*/ 585 w 589"/>
                <a:gd name="T11" fmla="*/ 47 h 588"/>
                <a:gd name="T12" fmla="*/ 589 w 589"/>
                <a:gd name="T13" fmla="*/ 69 h 588"/>
                <a:gd name="T14" fmla="*/ 585 w 589"/>
                <a:gd name="T15" fmla="*/ 92 h 588"/>
                <a:gd name="T16" fmla="*/ 575 w 589"/>
                <a:gd name="T17" fmla="*/ 111 h 588"/>
                <a:gd name="T18" fmla="*/ 561 w 589"/>
                <a:gd name="T19" fmla="*/ 124 h 588"/>
                <a:gd name="T20" fmla="*/ 542 w 589"/>
                <a:gd name="T21" fmla="*/ 135 h 588"/>
                <a:gd name="T22" fmla="*/ 520 w 589"/>
                <a:gd name="T23" fmla="*/ 138 h 588"/>
                <a:gd name="T24" fmla="*/ 208 w 589"/>
                <a:gd name="T25" fmla="*/ 138 h 588"/>
                <a:gd name="T26" fmla="*/ 208 w 589"/>
                <a:gd name="T27" fmla="*/ 588 h 588"/>
                <a:gd name="T28" fmla="*/ 134 w 589"/>
                <a:gd name="T29" fmla="*/ 588 h 588"/>
                <a:gd name="T30" fmla="*/ 105 w 589"/>
                <a:gd name="T31" fmla="*/ 588 h 588"/>
                <a:gd name="T32" fmla="*/ 77 w 589"/>
                <a:gd name="T33" fmla="*/ 588 h 588"/>
                <a:gd name="T34" fmla="*/ 34 w 589"/>
                <a:gd name="T35" fmla="*/ 588 h 588"/>
                <a:gd name="T36" fmla="*/ 20 w 589"/>
                <a:gd name="T37" fmla="*/ 586 h 588"/>
                <a:gd name="T38" fmla="*/ 10 w 589"/>
                <a:gd name="T39" fmla="*/ 579 h 588"/>
                <a:gd name="T40" fmla="*/ 5 w 589"/>
                <a:gd name="T41" fmla="*/ 571 h 588"/>
                <a:gd name="T42" fmla="*/ 1 w 589"/>
                <a:gd name="T43" fmla="*/ 564 h 588"/>
                <a:gd name="T44" fmla="*/ 0 w 589"/>
                <a:gd name="T45" fmla="*/ 557 h 588"/>
                <a:gd name="T46" fmla="*/ 0 w 589"/>
                <a:gd name="T47" fmla="*/ 553 h 588"/>
                <a:gd name="T48" fmla="*/ 0 w 589"/>
                <a:gd name="T49" fmla="*/ 552 h 588"/>
                <a:gd name="T50" fmla="*/ 1 w 589"/>
                <a:gd name="T51" fmla="*/ 545 h 588"/>
                <a:gd name="T52" fmla="*/ 5 w 589"/>
                <a:gd name="T53" fmla="*/ 536 h 588"/>
                <a:gd name="T54" fmla="*/ 10 w 589"/>
                <a:gd name="T55" fmla="*/ 528 h 588"/>
                <a:gd name="T56" fmla="*/ 20 w 589"/>
                <a:gd name="T57" fmla="*/ 522 h 588"/>
                <a:gd name="T58" fmla="*/ 34 w 589"/>
                <a:gd name="T59" fmla="*/ 519 h 588"/>
                <a:gd name="T60" fmla="*/ 50 w 589"/>
                <a:gd name="T61" fmla="*/ 522 h 588"/>
                <a:gd name="T62" fmla="*/ 58 w 589"/>
                <a:gd name="T63" fmla="*/ 528 h 588"/>
                <a:gd name="T64" fmla="*/ 65 w 589"/>
                <a:gd name="T65" fmla="*/ 536 h 588"/>
                <a:gd name="T66" fmla="*/ 69 w 589"/>
                <a:gd name="T67" fmla="*/ 545 h 588"/>
                <a:gd name="T68" fmla="*/ 69 w 589"/>
                <a:gd name="T69" fmla="*/ 552 h 588"/>
                <a:gd name="T70" fmla="*/ 69 w 589"/>
                <a:gd name="T71" fmla="*/ 553 h 588"/>
                <a:gd name="T72" fmla="*/ 69 w 589"/>
                <a:gd name="T73" fmla="*/ 548 h 588"/>
                <a:gd name="T74" fmla="*/ 69 w 589"/>
                <a:gd name="T75" fmla="*/ 531 h 588"/>
                <a:gd name="T76" fmla="*/ 69 w 589"/>
                <a:gd name="T77" fmla="*/ 350 h 588"/>
                <a:gd name="T78" fmla="*/ 69 w 589"/>
                <a:gd name="T79" fmla="*/ 305 h 588"/>
                <a:gd name="T80" fmla="*/ 69 w 589"/>
                <a:gd name="T81" fmla="*/ 262 h 588"/>
                <a:gd name="T82" fmla="*/ 69 w 589"/>
                <a:gd name="T83" fmla="*/ 188 h 588"/>
                <a:gd name="T84" fmla="*/ 69 w 589"/>
                <a:gd name="T85" fmla="*/ 159 h 588"/>
                <a:gd name="T86" fmla="*/ 69 w 589"/>
                <a:gd name="T87" fmla="*/ 138 h 588"/>
                <a:gd name="T88" fmla="*/ 72 w 589"/>
                <a:gd name="T89" fmla="*/ 116 h 588"/>
                <a:gd name="T90" fmla="*/ 81 w 589"/>
                <a:gd name="T91" fmla="*/ 99 h 588"/>
                <a:gd name="T92" fmla="*/ 91 w 589"/>
                <a:gd name="T93" fmla="*/ 87 h 588"/>
                <a:gd name="T94" fmla="*/ 105 w 589"/>
                <a:gd name="T95" fmla="*/ 78 h 588"/>
                <a:gd name="T96" fmla="*/ 117 w 589"/>
                <a:gd name="T97" fmla="*/ 73 h 588"/>
                <a:gd name="T98" fmla="*/ 127 w 589"/>
                <a:gd name="T99" fmla="*/ 69 h 588"/>
                <a:gd name="T100" fmla="*/ 136 w 589"/>
                <a:gd name="T101" fmla="*/ 69 h 588"/>
                <a:gd name="T102" fmla="*/ 139 w 589"/>
                <a:gd name="T103" fmla="*/ 69 h 588"/>
                <a:gd name="T104" fmla="*/ 141 w 589"/>
                <a:gd name="T105" fmla="*/ 47 h 588"/>
                <a:gd name="T106" fmla="*/ 150 w 589"/>
                <a:gd name="T107" fmla="*/ 30 h 588"/>
                <a:gd name="T108" fmla="*/ 160 w 589"/>
                <a:gd name="T109" fmla="*/ 16 h 588"/>
                <a:gd name="T110" fmla="*/ 174 w 589"/>
                <a:gd name="T111" fmla="*/ 9 h 588"/>
                <a:gd name="T112" fmla="*/ 186 w 589"/>
                <a:gd name="T113" fmla="*/ 4 h 588"/>
                <a:gd name="T114" fmla="*/ 198 w 589"/>
                <a:gd name="T115" fmla="*/ 0 h 588"/>
                <a:gd name="T116" fmla="*/ 205 w 589"/>
                <a:gd name="T117" fmla="*/ 0 h 588"/>
                <a:gd name="T118" fmla="*/ 208 w 589"/>
                <a:gd name="T119" fmla="*/ 0 h 5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9" h="588">
                  <a:moveTo>
                    <a:pt x="208" y="0"/>
                  </a:moveTo>
                  <a:lnTo>
                    <a:pt x="520" y="0"/>
                  </a:lnTo>
                  <a:lnTo>
                    <a:pt x="542" y="4"/>
                  </a:lnTo>
                  <a:lnTo>
                    <a:pt x="561" y="12"/>
                  </a:lnTo>
                  <a:lnTo>
                    <a:pt x="575" y="28"/>
                  </a:lnTo>
                  <a:lnTo>
                    <a:pt x="585" y="47"/>
                  </a:lnTo>
                  <a:lnTo>
                    <a:pt x="589" y="69"/>
                  </a:lnTo>
                  <a:lnTo>
                    <a:pt x="585" y="92"/>
                  </a:lnTo>
                  <a:lnTo>
                    <a:pt x="575" y="111"/>
                  </a:lnTo>
                  <a:lnTo>
                    <a:pt x="561" y="124"/>
                  </a:lnTo>
                  <a:lnTo>
                    <a:pt x="542" y="135"/>
                  </a:lnTo>
                  <a:lnTo>
                    <a:pt x="520" y="138"/>
                  </a:lnTo>
                  <a:lnTo>
                    <a:pt x="208" y="138"/>
                  </a:lnTo>
                  <a:lnTo>
                    <a:pt x="208" y="588"/>
                  </a:lnTo>
                  <a:lnTo>
                    <a:pt x="134" y="588"/>
                  </a:lnTo>
                  <a:lnTo>
                    <a:pt x="105" y="588"/>
                  </a:lnTo>
                  <a:lnTo>
                    <a:pt x="77" y="588"/>
                  </a:lnTo>
                  <a:lnTo>
                    <a:pt x="34" y="588"/>
                  </a:lnTo>
                  <a:lnTo>
                    <a:pt x="20" y="586"/>
                  </a:lnTo>
                  <a:lnTo>
                    <a:pt x="10" y="579"/>
                  </a:lnTo>
                  <a:lnTo>
                    <a:pt x="5" y="571"/>
                  </a:lnTo>
                  <a:lnTo>
                    <a:pt x="1" y="564"/>
                  </a:lnTo>
                  <a:lnTo>
                    <a:pt x="0" y="557"/>
                  </a:lnTo>
                  <a:lnTo>
                    <a:pt x="0" y="553"/>
                  </a:lnTo>
                  <a:lnTo>
                    <a:pt x="0" y="552"/>
                  </a:lnTo>
                  <a:lnTo>
                    <a:pt x="1" y="545"/>
                  </a:lnTo>
                  <a:lnTo>
                    <a:pt x="5" y="536"/>
                  </a:lnTo>
                  <a:lnTo>
                    <a:pt x="10" y="528"/>
                  </a:lnTo>
                  <a:lnTo>
                    <a:pt x="20" y="522"/>
                  </a:lnTo>
                  <a:lnTo>
                    <a:pt x="34" y="519"/>
                  </a:lnTo>
                  <a:lnTo>
                    <a:pt x="50" y="522"/>
                  </a:lnTo>
                  <a:lnTo>
                    <a:pt x="58" y="528"/>
                  </a:lnTo>
                  <a:lnTo>
                    <a:pt x="65" y="536"/>
                  </a:lnTo>
                  <a:lnTo>
                    <a:pt x="69" y="545"/>
                  </a:lnTo>
                  <a:lnTo>
                    <a:pt x="69" y="552"/>
                  </a:lnTo>
                  <a:lnTo>
                    <a:pt x="69" y="553"/>
                  </a:lnTo>
                  <a:lnTo>
                    <a:pt x="69" y="548"/>
                  </a:lnTo>
                  <a:lnTo>
                    <a:pt x="69" y="531"/>
                  </a:lnTo>
                  <a:lnTo>
                    <a:pt x="69" y="350"/>
                  </a:lnTo>
                  <a:lnTo>
                    <a:pt x="69" y="305"/>
                  </a:lnTo>
                  <a:lnTo>
                    <a:pt x="69" y="262"/>
                  </a:lnTo>
                  <a:lnTo>
                    <a:pt x="69" y="188"/>
                  </a:lnTo>
                  <a:lnTo>
                    <a:pt x="69" y="159"/>
                  </a:lnTo>
                  <a:lnTo>
                    <a:pt x="69" y="138"/>
                  </a:lnTo>
                  <a:lnTo>
                    <a:pt x="72" y="116"/>
                  </a:lnTo>
                  <a:lnTo>
                    <a:pt x="81" y="99"/>
                  </a:lnTo>
                  <a:lnTo>
                    <a:pt x="91" y="87"/>
                  </a:lnTo>
                  <a:lnTo>
                    <a:pt x="105" y="78"/>
                  </a:lnTo>
                  <a:lnTo>
                    <a:pt x="117" y="73"/>
                  </a:lnTo>
                  <a:lnTo>
                    <a:pt x="127" y="69"/>
                  </a:lnTo>
                  <a:lnTo>
                    <a:pt x="136" y="69"/>
                  </a:lnTo>
                  <a:lnTo>
                    <a:pt x="139" y="69"/>
                  </a:lnTo>
                  <a:lnTo>
                    <a:pt x="141" y="47"/>
                  </a:lnTo>
                  <a:lnTo>
                    <a:pt x="150" y="30"/>
                  </a:lnTo>
                  <a:lnTo>
                    <a:pt x="160" y="16"/>
                  </a:lnTo>
                  <a:lnTo>
                    <a:pt x="174" y="9"/>
                  </a:lnTo>
                  <a:lnTo>
                    <a:pt x="186" y="4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223"/>
            <p:cNvSpPr>
              <a:spLocks noEditPoints="1"/>
            </p:cNvSpPr>
            <p:nvPr/>
          </p:nvSpPr>
          <p:spPr bwMode="auto">
            <a:xfrm>
              <a:off x="5570538" y="942975"/>
              <a:ext cx="949325" cy="949325"/>
            </a:xfrm>
            <a:custGeom>
              <a:gdLst>
                <a:gd name="T0" fmla="*/ 209 w 598"/>
                <a:gd name="T1" fmla="*/ 9 h 598"/>
                <a:gd name="T2" fmla="*/ 190 w 598"/>
                <a:gd name="T3" fmla="*/ 12 h 598"/>
                <a:gd name="T4" fmla="*/ 167 w 598"/>
                <a:gd name="T5" fmla="*/ 26 h 598"/>
                <a:gd name="T6" fmla="*/ 150 w 598"/>
                <a:gd name="T7" fmla="*/ 54 h 598"/>
                <a:gd name="T8" fmla="*/ 147 w 598"/>
                <a:gd name="T9" fmla="*/ 78 h 598"/>
                <a:gd name="T10" fmla="*/ 140 w 598"/>
                <a:gd name="T11" fmla="*/ 78 h 598"/>
                <a:gd name="T12" fmla="*/ 121 w 598"/>
                <a:gd name="T13" fmla="*/ 81 h 598"/>
                <a:gd name="T14" fmla="*/ 97 w 598"/>
                <a:gd name="T15" fmla="*/ 95 h 598"/>
                <a:gd name="T16" fmla="*/ 81 w 598"/>
                <a:gd name="T17" fmla="*/ 123 h 598"/>
                <a:gd name="T18" fmla="*/ 78 w 598"/>
                <a:gd name="T19" fmla="*/ 558 h 598"/>
                <a:gd name="T20" fmla="*/ 69 w 598"/>
                <a:gd name="T21" fmla="*/ 557 h 598"/>
                <a:gd name="T22" fmla="*/ 66 w 598"/>
                <a:gd name="T23" fmla="*/ 543 h 598"/>
                <a:gd name="T24" fmla="*/ 52 w 598"/>
                <a:gd name="T25" fmla="*/ 531 h 598"/>
                <a:gd name="T26" fmla="*/ 26 w 598"/>
                <a:gd name="T27" fmla="*/ 531 h 598"/>
                <a:gd name="T28" fmla="*/ 12 w 598"/>
                <a:gd name="T29" fmla="*/ 543 h 598"/>
                <a:gd name="T30" fmla="*/ 9 w 598"/>
                <a:gd name="T31" fmla="*/ 557 h 598"/>
                <a:gd name="T32" fmla="*/ 9 w 598"/>
                <a:gd name="T33" fmla="*/ 562 h 598"/>
                <a:gd name="T34" fmla="*/ 12 w 598"/>
                <a:gd name="T35" fmla="*/ 574 h 598"/>
                <a:gd name="T36" fmla="*/ 26 w 598"/>
                <a:gd name="T37" fmla="*/ 588 h 598"/>
                <a:gd name="T38" fmla="*/ 207 w 598"/>
                <a:gd name="T39" fmla="*/ 589 h 598"/>
                <a:gd name="T40" fmla="*/ 524 w 598"/>
                <a:gd name="T41" fmla="*/ 140 h 598"/>
                <a:gd name="T42" fmla="*/ 569 w 598"/>
                <a:gd name="T43" fmla="*/ 119 h 598"/>
                <a:gd name="T44" fmla="*/ 589 w 598"/>
                <a:gd name="T45" fmla="*/ 74 h 598"/>
                <a:gd name="T46" fmla="*/ 569 w 598"/>
                <a:gd name="T47" fmla="*/ 28 h 598"/>
                <a:gd name="T48" fmla="*/ 524 w 598"/>
                <a:gd name="T49" fmla="*/ 9 h 598"/>
                <a:gd name="T50" fmla="*/ 212 w 598"/>
                <a:gd name="T51" fmla="*/ 0 h 598"/>
                <a:gd name="T52" fmla="*/ 546 w 598"/>
                <a:gd name="T53" fmla="*/ 4 h 598"/>
                <a:gd name="T54" fmla="*/ 582 w 598"/>
                <a:gd name="T55" fmla="*/ 31 h 598"/>
                <a:gd name="T56" fmla="*/ 598 w 598"/>
                <a:gd name="T57" fmla="*/ 74 h 598"/>
                <a:gd name="T58" fmla="*/ 582 w 598"/>
                <a:gd name="T59" fmla="*/ 117 h 598"/>
                <a:gd name="T60" fmla="*/ 546 w 598"/>
                <a:gd name="T61" fmla="*/ 143 h 598"/>
                <a:gd name="T62" fmla="*/ 216 w 598"/>
                <a:gd name="T63" fmla="*/ 148 h 598"/>
                <a:gd name="T64" fmla="*/ 38 w 598"/>
                <a:gd name="T65" fmla="*/ 598 h 598"/>
                <a:gd name="T66" fmla="*/ 12 w 598"/>
                <a:gd name="T67" fmla="*/ 588 h 598"/>
                <a:gd name="T68" fmla="*/ 0 w 598"/>
                <a:gd name="T69" fmla="*/ 569 h 598"/>
                <a:gd name="T70" fmla="*/ 0 w 598"/>
                <a:gd name="T71" fmla="*/ 550 h 598"/>
                <a:gd name="T72" fmla="*/ 12 w 598"/>
                <a:gd name="T73" fmla="*/ 529 h 598"/>
                <a:gd name="T74" fmla="*/ 38 w 598"/>
                <a:gd name="T75" fmla="*/ 520 h 598"/>
                <a:gd name="T76" fmla="*/ 62 w 598"/>
                <a:gd name="T77" fmla="*/ 527 h 598"/>
                <a:gd name="T78" fmla="*/ 69 w 598"/>
                <a:gd name="T79" fmla="*/ 143 h 598"/>
                <a:gd name="T80" fmla="*/ 80 w 598"/>
                <a:gd name="T81" fmla="*/ 102 h 598"/>
                <a:gd name="T82" fmla="*/ 105 w 598"/>
                <a:gd name="T83" fmla="*/ 79 h 598"/>
                <a:gd name="T84" fmla="*/ 129 w 598"/>
                <a:gd name="T85" fmla="*/ 71 h 598"/>
                <a:gd name="T86" fmla="*/ 142 w 598"/>
                <a:gd name="T87" fmla="*/ 47 h 598"/>
                <a:gd name="T88" fmla="*/ 162 w 598"/>
                <a:gd name="T89" fmla="*/ 17 h 598"/>
                <a:gd name="T90" fmla="*/ 190 w 598"/>
                <a:gd name="T91" fmla="*/ 4 h 598"/>
                <a:gd name="T92" fmla="*/ 209 w 598"/>
                <a:gd name="T93" fmla="*/ 0 h 5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8" h="598">
                  <a:moveTo>
                    <a:pt x="212" y="9"/>
                  </a:moveTo>
                  <a:lnTo>
                    <a:pt x="209" y="9"/>
                  </a:lnTo>
                  <a:lnTo>
                    <a:pt x="200" y="11"/>
                  </a:lnTo>
                  <a:lnTo>
                    <a:pt x="190" y="12"/>
                  </a:lnTo>
                  <a:lnTo>
                    <a:pt x="178" y="17"/>
                  </a:lnTo>
                  <a:lnTo>
                    <a:pt x="167" y="26"/>
                  </a:lnTo>
                  <a:lnTo>
                    <a:pt x="157" y="36"/>
                  </a:lnTo>
                  <a:lnTo>
                    <a:pt x="150" y="54"/>
                  </a:lnTo>
                  <a:lnTo>
                    <a:pt x="147" y="74"/>
                  </a:lnTo>
                  <a:lnTo>
                    <a:pt x="147" y="78"/>
                  </a:lnTo>
                  <a:lnTo>
                    <a:pt x="143" y="78"/>
                  </a:lnTo>
                  <a:lnTo>
                    <a:pt x="140" y="78"/>
                  </a:lnTo>
                  <a:lnTo>
                    <a:pt x="131" y="79"/>
                  </a:lnTo>
                  <a:lnTo>
                    <a:pt x="121" y="81"/>
                  </a:lnTo>
                  <a:lnTo>
                    <a:pt x="109" y="86"/>
                  </a:lnTo>
                  <a:lnTo>
                    <a:pt x="97" y="95"/>
                  </a:lnTo>
                  <a:lnTo>
                    <a:pt x="88" y="105"/>
                  </a:lnTo>
                  <a:lnTo>
                    <a:pt x="81" y="123"/>
                  </a:lnTo>
                  <a:lnTo>
                    <a:pt x="78" y="143"/>
                  </a:lnTo>
                  <a:lnTo>
                    <a:pt x="78" y="558"/>
                  </a:lnTo>
                  <a:lnTo>
                    <a:pt x="69" y="558"/>
                  </a:lnTo>
                  <a:lnTo>
                    <a:pt x="69" y="557"/>
                  </a:lnTo>
                  <a:lnTo>
                    <a:pt x="67" y="550"/>
                  </a:lnTo>
                  <a:lnTo>
                    <a:pt x="66" y="543"/>
                  </a:lnTo>
                  <a:lnTo>
                    <a:pt x="61" y="536"/>
                  </a:lnTo>
                  <a:lnTo>
                    <a:pt x="52" y="531"/>
                  </a:lnTo>
                  <a:lnTo>
                    <a:pt x="38" y="529"/>
                  </a:lnTo>
                  <a:lnTo>
                    <a:pt x="26" y="531"/>
                  </a:lnTo>
                  <a:lnTo>
                    <a:pt x="18" y="536"/>
                  </a:lnTo>
                  <a:lnTo>
                    <a:pt x="12" y="543"/>
                  </a:lnTo>
                  <a:lnTo>
                    <a:pt x="9" y="550"/>
                  </a:lnTo>
                  <a:lnTo>
                    <a:pt x="9" y="557"/>
                  </a:lnTo>
                  <a:lnTo>
                    <a:pt x="9" y="558"/>
                  </a:lnTo>
                  <a:lnTo>
                    <a:pt x="9" y="562"/>
                  </a:lnTo>
                  <a:lnTo>
                    <a:pt x="9" y="567"/>
                  </a:lnTo>
                  <a:lnTo>
                    <a:pt x="12" y="574"/>
                  </a:lnTo>
                  <a:lnTo>
                    <a:pt x="18" y="582"/>
                  </a:lnTo>
                  <a:lnTo>
                    <a:pt x="26" y="588"/>
                  </a:lnTo>
                  <a:lnTo>
                    <a:pt x="38" y="589"/>
                  </a:lnTo>
                  <a:lnTo>
                    <a:pt x="207" y="589"/>
                  </a:lnTo>
                  <a:lnTo>
                    <a:pt x="207" y="140"/>
                  </a:lnTo>
                  <a:lnTo>
                    <a:pt x="524" y="140"/>
                  </a:lnTo>
                  <a:lnTo>
                    <a:pt x="550" y="135"/>
                  </a:lnTo>
                  <a:lnTo>
                    <a:pt x="569" y="119"/>
                  </a:lnTo>
                  <a:lnTo>
                    <a:pt x="584" y="98"/>
                  </a:lnTo>
                  <a:lnTo>
                    <a:pt x="589" y="74"/>
                  </a:lnTo>
                  <a:lnTo>
                    <a:pt x="584" y="48"/>
                  </a:lnTo>
                  <a:lnTo>
                    <a:pt x="569" y="28"/>
                  </a:lnTo>
                  <a:lnTo>
                    <a:pt x="550" y="14"/>
                  </a:lnTo>
                  <a:lnTo>
                    <a:pt x="524" y="9"/>
                  </a:lnTo>
                  <a:lnTo>
                    <a:pt x="212" y="9"/>
                  </a:lnTo>
                  <a:close/>
                  <a:moveTo>
                    <a:pt x="212" y="0"/>
                  </a:moveTo>
                  <a:lnTo>
                    <a:pt x="524" y="0"/>
                  </a:lnTo>
                  <a:lnTo>
                    <a:pt x="546" y="4"/>
                  </a:lnTo>
                  <a:lnTo>
                    <a:pt x="567" y="14"/>
                  </a:lnTo>
                  <a:lnTo>
                    <a:pt x="582" y="31"/>
                  </a:lnTo>
                  <a:lnTo>
                    <a:pt x="593" y="50"/>
                  </a:lnTo>
                  <a:lnTo>
                    <a:pt x="598" y="74"/>
                  </a:lnTo>
                  <a:lnTo>
                    <a:pt x="593" y="97"/>
                  </a:lnTo>
                  <a:lnTo>
                    <a:pt x="582" y="117"/>
                  </a:lnTo>
                  <a:lnTo>
                    <a:pt x="567" y="133"/>
                  </a:lnTo>
                  <a:lnTo>
                    <a:pt x="546" y="143"/>
                  </a:lnTo>
                  <a:lnTo>
                    <a:pt x="524" y="148"/>
                  </a:lnTo>
                  <a:lnTo>
                    <a:pt x="216" y="148"/>
                  </a:lnTo>
                  <a:lnTo>
                    <a:pt x="216" y="598"/>
                  </a:lnTo>
                  <a:lnTo>
                    <a:pt x="38" y="598"/>
                  </a:lnTo>
                  <a:lnTo>
                    <a:pt x="23" y="595"/>
                  </a:lnTo>
                  <a:lnTo>
                    <a:pt x="12" y="588"/>
                  </a:lnTo>
                  <a:lnTo>
                    <a:pt x="5" y="579"/>
                  </a:lnTo>
                  <a:lnTo>
                    <a:pt x="0" y="569"/>
                  </a:lnTo>
                  <a:lnTo>
                    <a:pt x="0" y="558"/>
                  </a:lnTo>
                  <a:lnTo>
                    <a:pt x="0" y="550"/>
                  </a:lnTo>
                  <a:lnTo>
                    <a:pt x="5" y="539"/>
                  </a:lnTo>
                  <a:lnTo>
                    <a:pt x="12" y="529"/>
                  </a:lnTo>
                  <a:lnTo>
                    <a:pt x="23" y="522"/>
                  </a:lnTo>
                  <a:lnTo>
                    <a:pt x="38" y="520"/>
                  </a:lnTo>
                  <a:lnTo>
                    <a:pt x="52" y="522"/>
                  </a:lnTo>
                  <a:lnTo>
                    <a:pt x="62" y="527"/>
                  </a:lnTo>
                  <a:lnTo>
                    <a:pt x="69" y="534"/>
                  </a:lnTo>
                  <a:lnTo>
                    <a:pt x="69" y="143"/>
                  </a:lnTo>
                  <a:lnTo>
                    <a:pt x="73" y="119"/>
                  </a:lnTo>
                  <a:lnTo>
                    <a:pt x="80" y="102"/>
                  </a:lnTo>
                  <a:lnTo>
                    <a:pt x="92" y="88"/>
                  </a:lnTo>
                  <a:lnTo>
                    <a:pt x="105" y="79"/>
                  </a:lnTo>
                  <a:lnTo>
                    <a:pt x="117" y="74"/>
                  </a:lnTo>
                  <a:lnTo>
                    <a:pt x="129" y="71"/>
                  </a:lnTo>
                  <a:lnTo>
                    <a:pt x="138" y="69"/>
                  </a:lnTo>
                  <a:lnTo>
                    <a:pt x="142" y="47"/>
                  </a:lnTo>
                  <a:lnTo>
                    <a:pt x="150" y="30"/>
                  </a:lnTo>
                  <a:lnTo>
                    <a:pt x="162" y="17"/>
                  </a:lnTo>
                  <a:lnTo>
                    <a:pt x="176" y="9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09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224"/>
            <p:cNvSpPr/>
            <p:nvPr/>
          </p:nvSpPr>
          <p:spPr bwMode="auto">
            <a:xfrm>
              <a:off x="6030913" y="1377950"/>
              <a:ext cx="26988" cy="26988"/>
            </a:xfrm>
            <a:custGeom>
              <a:gdLst>
                <a:gd name="T0" fmla="*/ 8 w 17"/>
                <a:gd name="T1" fmla="*/ 0 h 17"/>
                <a:gd name="T2" fmla="*/ 13 w 17"/>
                <a:gd name="T3" fmla="*/ 0 h 17"/>
                <a:gd name="T4" fmla="*/ 15 w 17"/>
                <a:gd name="T5" fmla="*/ 4 h 17"/>
                <a:gd name="T6" fmla="*/ 17 w 17"/>
                <a:gd name="T7" fmla="*/ 9 h 17"/>
                <a:gd name="T8" fmla="*/ 15 w 17"/>
                <a:gd name="T9" fmla="*/ 12 h 17"/>
                <a:gd name="T10" fmla="*/ 13 w 17"/>
                <a:gd name="T11" fmla="*/ 16 h 17"/>
                <a:gd name="T12" fmla="*/ 8 w 17"/>
                <a:gd name="T13" fmla="*/ 17 h 17"/>
                <a:gd name="T14" fmla="*/ 5 w 17"/>
                <a:gd name="T15" fmla="*/ 16 h 17"/>
                <a:gd name="T16" fmla="*/ 1 w 17"/>
                <a:gd name="T17" fmla="*/ 12 h 17"/>
                <a:gd name="T18" fmla="*/ 0 w 17"/>
                <a:gd name="T19" fmla="*/ 9 h 17"/>
                <a:gd name="T20" fmla="*/ 1 w 17"/>
                <a:gd name="T21" fmla="*/ 4 h 17"/>
                <a:gd name="T22" fmla="*/ 5 w 17"/>
                <a:gd name="T23" fmla="*/ 0 h 17"/>
                <a:gd name="T24" fmla="*/ 8 w 17"/>
                <a:gd name="T25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lnTo>
                    <a:pt x="13" y="0"/>
                  </a:lnTo>
                  <a:lnTo>
                    <a:pt x="15" y="4"/>
                  </a:lnTo>
                  <a:lnTo>
                    <a:pt x="17" y="9"/>
                  </a:lnTo>
                  <a:lnTo>
                    <a:pt x="15" y="12"/>
                  </a:lnTo>
                  <a:lnTo>
                    <a:pt x="13" y="16"/>
                  </a:lnTo>
                  <a:lnTo>
                    <a:pt x="8" y="17"/>
                  </a:lnTo>
                  <a:lnTo>
                    <a:pt x="5" y="16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4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225"/>
            <p:cNvSpPr>
              <a:spLocks noEditPoints="1"/>
            </p:cNvSpPr>
            <p:nvPr/>
          </p:nvSpPr>
          <p:spPr bwMode="auto">
            <a:xfrm>
              <a:off x="6024563" y="1370013"/>
              <a:ext cx="41275" cy="41275"/>
            </a:xfrm>
            <a:custGeom>
              <a:gdLst>
                <a:gd name="T0" fmla="*/ 12 w 26"/>
                <a:gd name="T1" fmla="*/ 9 h 26"/>
                <a:gd name="T2" fmla="*/ 11 w 26"/>
                <a:gd name="T3" fmla="*/ 10 h 26"/>
                <a:gd name="T4" fmla="*/ 9 w 26"/>
                <a:gd name="T5" fmla="*/ 12 h 26"/>
                <a:gd name="T6" fmla="*/ 9 w 26"/>
                <a:gd name="T7" fmla="*/ 14 h 26"/>
                <a:gd name="T8" fmla="*/ 9 w 26"/>
                <a:gd name="T9" fmla="*/ 15 h 26"/>
                <a:gd name="T10" fmla="*/ 11 w 26"/>
                <a:gd name="T11" fmla="*/ 17 h 26"/>
                <a:gd name="T12" fmla="*/ 12 w 26"/>
                <a:gd name="T13" fmla="*/ 17 h 26"/>
                <a:gd name="T14" fmla="*/ 14 w 26"/>
                <a:gd name="T15" fmla="*/ 17 h 26"/>
                <a:gd name="T16" fmla="*/ 16 w 26"/>
                <a:gd name="T17" fmla="*/ 15 h 26"/>
                <a:gd name="T18" fmla="*/ 17 w 26"/>
                <a:gd name="T19" fmla="*/ 14 h 26"/>
                <a:gd name="T20" fmla="*/ 16 w 26"/>
                <a:gd name="T21" fmla="*/ 12 h 26"/>
                <a:gd name="T22" fmla="*/ 14 w 26"/>
                <a:gd name="T23" fmla="*/ 10 h 26"/>
                <a:gd name="T24" fmla="*/ 12 w 26"/>
                <a:gd name="T25" fmla="*/ 9 h 26"/>
                <a:gd name="T26" fmla="*/ 12 w 26"/>
                <a:gd name="T27" fmla="*/ 0 h 26"/>
                <a:gd name="T28" fmla="*/ 17 w 26"/>
                <a:gd name="T29" fmla="*/ 2 h 26"/>
                <a:gd name="T30" fmla="*/ 21 w 26"/>
                <a:gd name="T31" fmla="*/ 3 h 26"/>
                <a:gd name="T32" fmla="*/ 24 w 26"/>
                <a:gd name="T33" fmla="*/ 9 h 26"/>
                <a:gd name="T34" fmla="*/ 26 w 26"/>
                <a:gd name="T35" fmla="*/ 14 h 26"/>
                <a:gd name="T36" fmla="*/ 24 w 26"/>
                <a:gd name="T37" fmla="*/ 19 h 26"/>
                <a:gd name="T38" fmla="*/ 21 w 26"/>
                <a:gd name="T39" fmla="*/ 22 h 26"/>
                <a:gd name="T40" fmla="*/ 17 w 26"/>
                <a:gd name="T41" fmla="*/ 26 h 26"/>
                <a:gd name="T42" fmla="*/ 12 w 26"/>
                <a:gd name="T43" fmla="*/ 26 h 26"/>
                <a:gd name="T44" fmla="*/ 7 w 26"/>
                <a:gd name="T45" fmla="*/ 26 h 26"/>
                <a:gd name="T46" fmla="*/ 4 w 26"/>
                <a:gd name="T47" fmla="*/ 22 h 26"/>
                <a:gd name="T48" fmla="*/ 0 w 26"/>
                <a:gd name="T49" fmla="*/ 19 h 26"/>
                <a:gd name="T50" fmla="*/ 0 w 26"/>
                <a:gd name="T51" fmla="*/ 14 h 26"/>
                <a:gd name="T52" fmla="*/ 0 w 26"/>
                <a:gd name="T53" fmla="*/ 9 h 26"/>
                <a:gd name="T54" fmla="*/ 4 w 26"/>
                <a:gd name="T55" fmla="*/ 3 h 26"/>
                <a:gd name="T56" fmla="*/ 7 w 26"/>
                <a:gd name="T57" fmla="*/ 2 h 26"/>
                <a:gd name="T58" fmla="*/ 12 w 26"/>
                <a:gd name="T5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" h="26">
                  <a:moveTo>
                    <a:pt x="12" y="9"/>
                  </a:moveTo>
                  <a:lnTo>
                    <a:pt x="11" y="10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6" y="15"/>
                  </a:lnTo>
                  <a:lnTo>
                    <a:pt x="17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2" y="9"/>
                  </a:lnTo>
                  <a:close/>
                  <a:moveTo>
                    <a:pt x="12" y="0"/>
                  </a:moveTo>
                  <a:lnTo>
                    <a:pt x="17" y="2"/>
                  </a:lnTo>
                  <a:lnTo>
                    <a:pt x="21" y="3"/>
                  </a:lnTo>
                  <a:lnTo>
                    <a:pt x="24" y="9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6"/>
                  </a:lnTo>
                  <a:lnTo>
                    <a:pt x="7" y="26"/>
                  </a:lnTo>
                  <a:lnTo>
                    <a:pt x="4" y="22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4" y="3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226"/>
            <p:cNvSpPr/>
            <p:nvPr/>
          </p:nvSpPr>
          <p:spPr bwMode="auto">
            <a:xfrm>
              <a:off x="5962651" y="1274763"/>
              <a:ext cx="163513" cy="42863"/>
            </a:xfrm>
            <a:custGeom>
              <a:gdLst>
                <a:gd name="T0" fmla="*/ 51 w 103"/>
                <a:gd name="T1" fmla="*/ 0 h 27"/>
                <a:gd name="T2" fmla="*/ 70 w 103"/>
                <a:gd name="T3" fmla="*/ 1 h 27"/>
                <a:gd name="T4" fmla="*/ 87 w 103"/>
                <a:gd name="T5" fmla="*/ 10 h 27"/>
                <a:gd name="T6" fmla="*/ 103 w 103"/>
                <a:gd name="T7" fmla="*/ 22 h 27"/>
                <a:gd name="T8" fmla="*/ 98 w 103"/>
                <a:gd name="T9" fmla="*/ 27 h 27"/>
                <a:gd name="T10" fmla="*/ 81 w 103"/>
                <a:gd name="T11" fmla="*/ 15 h 27"/>
                <a:gd name="T12" fmla="*/ 62 w 103"/>
                <a:gd name="T13" fmla="*/ 10 h 27"/>
                <a:gd name="T14" fmla="*/ 41 w 103"/>
                <a:gd name="T15" fmla="*/ 10 h 27"/>
                <a:gd name="T16" fmla="*/ 22 w 103"/>
                <a:gd name="T17" fmla="*/ 15 h 27"/>
                <a:gd name="T18" fmla="*/ 5 w 103"/>
                <a:gd name="T19" fmla="*/ 27 h 27"/>
                <a:gd name="T20" fmla="*/ 0 w 103"/>
                <a:gd name="T21" fmla="*/ 22 h 27"/>
                <a:gd name="T22" fmla="*/ 15 w 103"/>
                <a:gd name="T23" fmla="*/ 10 h 27"/>
                <a:gd name="T24" fmla="*/ 32 w 103"/>
                <a:gd name="T25" fmla="*/ 1 h 27"/>
                <a:gd name="T26" fmla="*/ 51 w 103"/>
                <a:gd name="T27" fmla="*/ 0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27">
                  <a:moveTo>
                    <a:pt x="51" y="0"/>
                  </a:moveTo>
                  <a:lnTo>
                    <a:pt x="70" y="1"/>
                  </a:lnTo>
                  <a:lnTo>
                    <a:pt x="87" y="10"/>
                  </a:lnTo>
                  <a:lnTo>
                    <a:pt x="103" y="22"/>
                  </a:lnTo>
                  <a:lnTo>
                    <a:pt x="98" y="27"/>
                  </a:lnTo>
                  <a:lnTo>
                    <a:pt x="81" y="15"/>
                  </a:lnTo>
                  <a:lnTo>
                    <a:pt x="62" y="10"/>
                  </a:lnTo>
                  <a:lnTo>
                    <a:pt x="41" y="10"/>
                  </a:lnTo>
                  <a:lnTo>
                    <a:pt x="22" y="15"/>
                  </a:lnTo>
                  <a:lnTo>
                    <a:pt x="5" y="27"/>
                  </a:lnTo>
                  <a:lnTo>
                    <a:pt x="0" y="22"/>
                  </a:lnTo>
                  <a:lnTo>
                    <a:pt x="15" y="10"/>
                  </a:lnTo>
                  <a:lnTo>
                    <a:pt x="32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227"/>
            <p:cNvSpPr/>
            <p:nvPr/>
          </p:nvSpPr>
          <p:spPr bwMode="auto">
            <a:xfrm>
              <a:off x="6099176" y="1608138"/>
              <a:ext cx="166688" cy="42863"/>
            </a:xfrm>
            <a:custGeom>
              <a:gdLst>
                <a:gd name="T0" fmla="*/ 7 w 105"/>
                <a:gd name="T1" fmla="*/ 0 h 27"/>
                <a:gd name="T2" fmla="*/ 24 w 105"/>
                <a:gd name="T3" fmla="*/ 12 h 27"/>
                <a:gd name="T4" fmla="*/ 43 w 105"/>
                <a:gd name="T5" fmla="*/ 19 h 27"/>
                <a:gd name="T6" fmla="*/ 62 w 105"/>
                <a:gd name="T7" fmla="*/ 19 h 27"/>
                <a:gd name="T8" fmla="*/ 81 w 105"/>
                <a:gd name="T9" fmla="*/ 12 h 27"/>
                <a:gd name="T10" fmla="*/ 98 w 105"/>
                <a:gd name="T11" fmla="*/ 0 h 27"/>
                <a:gd name="T12" fmla="*/ 105 w 105"/>
                <a:gd name="T13" fmla="*/ 7 h 27"/>
                <a:gd name="T14" fmla="*/ 89 w 105"/>
                <a:gd name="T15" fmla="*/ 19 h 27"/>
                <a:gd name="T16" fmla="*/ 72 w 105"/>
                <a:gd name="T17" fmla="*/ 26 h 27"/>
                <a:gd name="T18" fmla="*/ 51 w 105"/>
                <a:gd name="T19" fmla="*/ 27 h 27"/>
                <a:gd name="T20" fmla="*/ 32 w 105"/>
                <a:gd name="T21" fmla="*/ 26 h 27"/>
                <a:gd name="T22" fmla="*/ 15 w 105"/>
                <a:gd name="T23" fmla="*/ 19 h 27"/>
                <a:gd name="T24" fmla="*/ 0 w 105"/>
                <a:gd name="T25" fmla="*/ 7 h 27"/>
                <a:gd name="T26" fmla="*/ 7 w 105"/>
                <a:gd name="T27" fmla="*/ 0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27">
                  <a:moveTo>
                    <a:pt x="7" y="0"/>
                  </a:moveTo>
                  <a:lnTo>
                    <a:pt x="24" y="12"/>
                  </a:lnTo>
                  <a:lnTo>
                    <a:pt x="43" y="19"/>
                  </a:lnTo>
                  <a:lnTo>
                    <a:pt x="62" y="19"/>
                  </a:lnTo>
                  <a:lnTo>
                    <a:pt x="81" y="12"/>
                  </a:lnTo>
                  <a:lnTo>
                    <a:pt x="98" y="0"/>
                  </a:lnTo>
                  <a:lnTo>
                    <a:pt x="105" y="7"/>
                  </a:lnTo>
                  <a:lnTo>
                    <a:pt x="89" y="19"/>
                  </a:lnTo>
                  <a:lnTo>
                    <a:pt x="72" y="26"/>
                  </a:lnTo>
                  <a:lnTo>
                    <a:pt x="51" y="27"/>
                  </a:lnTo>
                  <a:lnTo>
                    <a:pt x="32" y="26"/>
                  </a:lnTo>
                  <a:lnTo>
                    <a:pt x="15" y="19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228"/>
            <p:cNvSpPr/>
            <p:nvPr/>
          </p:nvSpPr>
          <p:spPr bwMode="auto">
            <a:xfrm>
              <a:off x="6024563" y="2493963"/>
              <a:ext cx="238125" cy="60325"/>
            </a:xfrm>
            <a:custGeom>
              <a:gdLst>
                <a:gd name="T0" fmla="*/ 7 w 150"/>
                <a:gd name="T1" fmla="*/ 0 h 38"/>
                <a:gd name="T2" fmla="*/ 28 w 150"/>
                <a:gd name="T3" fmla="*/ 15 h 38"/>
                <a:gd name="T4" fmla="*/ 52 w 150"/>
                <a:gd name="T5" fmla="*/ 26 h 38"/>
                <a:gd name="T6" fmla="*/ 76 w 150"/>
                <a:gd name="T7" fmla="*/ 29 h 38"/>
                <a:gd name="T8" fmla="*/ 100 w 150"/>
                <a:gd name="T9" fmla="*/ 26 h 38"/>
                <a:gd name="T10" fmla="*/ 124 w 150"/>
                <a:gd name="T11" fmla="*/ 15 h 38"/>
                <a:gd name="T12" fmla="*/ 145 w 150"/>
                <a:gd name="T13" fmla="*/ 0 h 38"/>
                <a:gd name="T14" fmla="*/ 150 w 150"/>
                <a:gd name="T15" fmla="*/ 7 h 38"/>
                <a:gd name="T16" fmla="*/ 128 w 150"/>
                <a:gd name="T17" fmla="*/ 24 h 38"/>
                <a:gd name="T18" fmla="*/ 102 w 150"/>
                <a:gd name="T19" fmla="*/ 34 h 38"/>
                <a:gd name="T20" fmla="*/ 76 w 150"/>
                <a:gd name="T21" fmla="*/ 38 h 38"/>
                <a:gd name="T22" fmla="*/ 48 w 150"/>
                <a:gd name="T23" fmla="*/ 34 h 38"/>
                <a:gd name="T24" fmla="*/ 24 w 150"/>
                <a:gd name="T25" fmla="*/ 24 h 38"/>
                <a:gd name="T26" fmla="*/ 0 w 150"/>
                <a:gd name="T27" fmla="*/ 7 h 38"/>
                <a:gd name="T28" fmla="*/ 7 w 150"/>
                <a:gd name="T29" fmla="*/ 0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38">
                  <a:moveTo>
                    <a:pt x="7" y="0"/>
                  </a:moveTo>
                  <a:lnTo>
                    <a:pt x="28" y="15"/>
                  </a:lnTo>
                  <a:lnTo>
                    <a:pt x="52" y="26"/>
                  </a:lnTo>
                  <a:lnTo>
                    <a:pt x="76" y="29"/>
                  </a:lnTo>
                  <a:lnTo>
                    <a:pt x="100" y="26"/>
                  </a:lnTo>
                  <a:lnTo>
                    <a:pt x="124" y="15"/>
                  </a:lnTo>
                  <a:lnTo>
                    <a:pt x="145" y="0"/>
                  </a:lnTo>
                  <a:lnTo>
                    <a:pt x="150" y="7"/>
                  </a:lnTo>
                  <a:lnTo>
                    <a:pt x="128" y="24"/>
                  </a:lnTo>
                  <a:lnTo>
                    <a:pt x="102" y="34"/>
                  </a:lnTo>
                  <a:lnTo>
                    <a:pt x="76" y="38"/>
                  </a:lnTo>
                  <a:lnTo>
                    <a:pt x="48" y="34"/>
                  </a:lnTo>
                  <a:lnTo>
                    <a:pt x="24" y="24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229"/>
            <p:cNvSpPr/>
            <p:nvPr/>
          </p:nvSpPr>
          <p:spPr bwMode="auto">
            <a:xfrm>
              <a:off x="6308726" y="1377950"/>
              <a:ext cx="28575" cy="26988"/>
            </a:xfrm>
            <a:custGeom>
              <a:gdLst>
                <a:gd name="T0" fmla="*/ 9 w 18"/>
                <a:gd name="T1" fmla="*/ 0 h 17"/>
                <a:gd name="T2" fmla="*/ 14 w 18"/>
                <a:gd name="T3" fmla="*/ 0 h 17"/>
                <a:gd name="T4" fmla="*/ 18 w 18"/>
                <a:gd name="T5" fmla="*/ 4 h 17"/>
                <a:gd name="T6" fmla="*/ 18 w 18"/>
                <a:gd name="T7" fmla="*/ 9 h 17"/>
                <a:gd name="T8" fmla="*/ 18 w 18"/>
                <a:gd name="T9" fmla="*/ 12 h 17"/>
                <a:gd name="T10" fmla="*/ 14 w 18"/>
                <a:gd name="T11" fmla="*/ 16 h 17"/>
                <a:gd name="T12" fmla="*/ 9 w 18"/>
                <a:gd name="T13" fmla="*/ 17 h 17"/>
                <a:gd name="T14" fmla="*/ 6 w 18"/>
                <a:gd name="T15" fmla="*/ 16 h 17"/>
                <a:gd name="T16" fmla="*/ 2 w 18"/>
                <a:gd name="T17" fmla="*/ 12 h 17"/>
                <a:gd name="T18" fmla="*/ 0 w 18"/>
                <a:gd name="T19" fmla="*/ 9 h 17"/>
                <a:gd name="T20" fmla="*/ 2 w 18"/>
                <a:gd name="T21" fmla="*/ 4 h 17"/>
                <a:gd name="T22" fmla="*/ 6 w 18"/>
                <a:gd name="T23" fmla="*/ 0 h 17"/>
                <a:gd name="T24" fmla="*/ 9 w 18"/>
                <a:gd name="T25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7">
                  <a:moveTo>
                    <a:pt x="9" y="0"/>
                  </a:moveTo>
                  <a:lnTo>
                    <a:pt x="14" y="0"/>
                  </a:lnTo>
                  <a:lnTo>
                    <a:pt x="18" y="4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14" y="16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0" y="9"/>
                  </a:lnTo>
                  <a:lnTo>
                    <a:pt x="2" y="4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230"/>
            <p:cNvSpPr>
              <a:spLocks noEditPoints="1"/>
            </p:cNvSpPr>
            <p:nvPr/>
          </p:nvSpPr>
          <p:spPr bwMode="auto">
            <a:xfrm>
              <a:off x="6303963" y="1370013"/>
              <a:ext cx="41275" cy="41275"/>
            </a:xfrm>
            <a:custGeom>
              <a:gdLst>
                <a:gd name="T0" fmla="*/ 12 w 26"/>
                <a:gd name="T1" fmla="*/ 9 h 26"/>
                <a:gd name="T2" fmla="*/ 10 w 26"/>
                <a:gd name="T3" fmla="*/ 10 h 26"/>
                <a:gd name="T4" fmla="*/ 9 w 26"/>
                <a:gd name="T5" fmla="*/ 12 h 26"/>
                <a:gd name="T6" fmla="*/ 9 w 26"/>
                <a:gd name="T7" fmla="*/ 14 h 26"/>
                <a:gd name="T8" fmla="*/ 9 w 26"/>
                <a:gd name="T9" fmla="*/ 15 h 26"/>
                <a:gd name="T10" fmla="*/ 10 w 26"/>
                <a:gd name="T11" fmla="*/ 17 h 26"/>
                <a:gd name="T12" fmla="*/ 12 w 26"/>
                <a:gd name="T13" fmla="*/ 17 h 26"/>
                <a:gd name="T14" fmla="*/ 15 w 26"/>
                <a:gd name="T15" fmla="*/ 17 h 26"/>
                <a:gd name="T16" fmla="*/ 17 w 26"/>
                <a:gd name="T17" fmla="*/ 15 h 26"/>
                <a:gd name="T18" fmla="*/ 17 w 26"/>
                <a:gd name="T19" fmla="*/ 14 h 26"/>
                <a:gd name="T20" fmla="*/ 17 w 26"/>
                <a:gd name="T21" fmla="*/ 12 h 26"/>
                <a:gd name="T22" fmla="*/ 15 w 26"/>
                <a:gd name="T23" fmla="*/ 10 h 26"/>
                <a:gd name="T24" fmla="*/ 12 w 26"/>
                <a:gd name="T25" fmla="*/ 9 h 26"/>
                <a:gd name="T26" fmla="*/ 12 w 26"/>
                <a:gd name="T27" fmla="*/ 0 h 26"/>
                <a:gd name="T28" fmla="*/ 17 w 26"/>
                <a:gd name="T29" fmla="*/ 2 h 26"/>
                <a:gd name="T30" fmla="*/ 22 w 26"/>
                <a:gd name="T31" fmla="*/ 3 h 26"/>
                <a:gd name="T32" fmla="*/ 24 w 26"/>
                <a:gd name="T33" fmla="*/ 9 h 26"/>
                <a:gd name="T34" fmla="*/ 26 w 26"/>
                <a:gd name="T35" fmla="*/ 14 h 26"/>
                <a:gd name="T36" fmla="*/ 24 w 26"/>
                <a:gd name="T37" fmla="*/ 19 h 26"/>
                <a:gd name="T38" fmla="*/ 22 w 26"/>
                <a:gd name="T39" fmla="*/ 22 h 26"/>
                <a:gd name="T40" fmla="*/ 17 w 26"/>
                <a:gd name="T41" fmla="*/ 26 h 26"/>
                <a:gd name="T42" fmla="*/ 12 w 26"/>
                <a:gd name="T43" fmla="*/ 26 h 26"/>
                <a:gd name="T44" fmla="*/ 7 w 26"/>
                <a:gd name="T45" fmla="*/ 26 h 26"/>
                <a:gd name="T46" fmla="*/ 3 w 26"/>
                <a:gd name="T47" fmla="*/ 22 h 26"/>
                <a:gd name="T48" fmla="*/ 0 w 26"/>
                <a:gd name="T49" fmla="*/ 19 h 26"/>
                <a:gd name="T50" fmla="*/ 0 w 26"/>
                <a:gd name="T51" fmla="*/ 14 h 26"/>
                <a:gd name="T52" fmla="*/ 0 w 26"/>
                <a:gd name="T53" fmla="*/ 9 h 26"/>
                <a:gd name="T54" fmla="*/ 3 w 26"/>
                <a:gd name="T55" fmla="*/ 3 h 26"/>
                <a:gd name="T56" fmla="*/ 7 w 26"/>
                <a:gd name="T57" fmla="*/ 2 h 26"/>
                <a:gd name="T58" fmla="*/ 12 w 26"/>
                <a:gd name="T5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" h="26">
                  <a:moveTo>
                    <a:pt x="12" y="9"/>
                  </a:moveTo>
                  <a:lnTo>
                    <a:pt x="10" y="10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5" y="10"/>
                  </a:lnTo>
                  <a:lnTo>
                    <a:pt x="12" y="9"/>
                  </a:lnTo>
                  <a:close/>
                  <a:moveTo>
                    <a:pt x="12" y="0"/>
                  </a:moveTo>
                  <a:lnTo>
                    <a:pt x="17" y="2"/>
                  </a:lnTo>
                  <a:lnTo>
                    <a:pt x="22" y="3"/>
                  </a:lnTo>
                  <a:lnTo>
                    <a:pt x="24" y="9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2" y="22"/>
                  </a:lnTo>
                  <a:lnTo>
                    <a:pt x="17" y="26"/>
                  </a:lnTo>
                  <a:lnTo>
                    <a:pt x="12" y="26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231"/>
            <p:cNvSpPr/>
            <p:nvPr/>
          </p:nvSpPr>
          <p:spPr bwMode="auto">
            <a:xfrm>
              <a:off x="6175376" y="1276350"/>
              <a:ext cx="231775" cy="271463"/>
            </a:xfrm>
            <a:custGeom>
              <a:gdLst>
                <a:gd name="T0" fmla="*/ 83 w 146"/>
                <a:gd name="T1" fmla="*/ 0 h 171"/>
                <a:gd name="T2" fmla="*/ 105 w 146"/>
                <a:gd name="T3" fmla="*/ 0 h 171"/>
                <a:gd name="T4" fmla="*/ 127 w 146"/>
                <a:gd name="T5" fmla="*/ 7 h 171"/>
                <a:gd name="T6" fmla="*/ 146 w 146"/>
                <a:gd name="T7" fmla="*/ 21 h 171"/>
                <a:gd name="T8" fmla="*/ 139 w 146"/>
                <a:gd name="T9" fmla="*/ 26 h 171"/>
                <a:gd name="T10" fmla="*/ 122 w 146"/>
                <a:gd name="T11" fmla="*/ 14 h 171"/>
                <a:gd name="T12" fmla="*/ 105 w 146"/>
                <a:gd name="T13" fmla="*/ 9 h 171"/>
                <a:gd name="T14" fmla="*/ 84 w 146"/>
                <a:gd name="T15" fmla="*/ 7 h 171"/>
                <a:gd name="T16" fmla="*/ 65 w 146"/>
                <a:gd name="T17" fmla="*/ 14 h 171"/>
                <a:gd name="T18" fmla="*/ 48 w 146"/>
                <a:gd name="T19" fmla="*/ 25 h 171"/>
                <a:gd name="T20" fmla="*/ 48 w 146"/>
                <a:gd name="T21" fmla="*/ 161 h 171"/>
                <a:gd name="T22" fmla="*/ 48 w 146"/>
                <a:gd name="T23" fmla="*/ 162 h 171"/>
                <a:gd name="T24" fmla="*/ 43 w 146"/>
                <a:gd name="T25" fmla="*/ 166 h 171"/>
                <a:gd name="T26" fmla="*/ 36 w 146"/>
                <a:gd name="T27" fmla="*/ 169 h 171"/>
                <a:gd name="T28" fmla="*/ 31 w 146"/>
                <a:gd name="T29" fmla="*/ 171 h 171"/>
                <a:gd name="T30" fmla="*/ 24 w 146"/>
                <a:gd name="T31" fmla="*/ 171 h 171"/>
                <a:gd name="T32" fmla="*/ 17 w 146"/>
                <a:gd name="T33" fmla="*/ 171 h 171"/>
                <a:gd name="T34" fmla="*/ 12 w 146"/>
                <a:gd name="T35" fmla="*/ 169 h 171"/>
                <a:gd name="T36" fmla="*/ 5 w 146"/>
                <a:gd name="T37" fmla="*/ 166 h 171"/>
                <a:gd name="T38" fmla="*/ 0 w 146"/>
                <a:gd name="T39" fmla="*/ 162 h 171"/>
                <a:gd name="T40" fmla="*/ 7 w 146"/>
                <a:gd name="T41" fmla="*/ 155 h 171"/>
                <a:gd name="T42" fmla="*/ 17 w 146"/>
                <a:gd name="T43" fmla="*/ 162 h 171"/>
                <a:gd name="T44" fmla="*/ 29 w 146"/>
                <a:gd name="T45" fmla="*/ 162 h 171"/>
                <a:gd name="T46" fmla="*/ 40 w 146"/>
                <a:gd name="T47" fmla="*/ 157 h 171"/>
                <a:gd name="T48" fmla="*/ 40 w 146"/>
                <a:gd name="T49" fmla="*/ 21 h 171"/>
                <a:gd name="T50" fmla="*/ 41 w 146"/>
                <a:gd name="T51" fmla="*/ 21 h 171"/>
                <a:gd name="T52" fmla="*/ 60 w 146"/>
                <a:gd name="T53" fmla="*/ 7 h 171"/>
                <a:gd name="T54" fmla="*/ 83 w 146"/>
                <a:gd name="T55" fmla="*/ 0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171">
                  <a:moveTo>
                    <a:pt x="83" y="0"/>
                  </a:moveTo>
                  <a:lnTo>
                    <a:pt x="105" y="0"/>
                  </a:lnTo>
                  <a:lnTo>
                    <a:pt x="127" y="7"/>
                  </a:lnTo>
                  <a:lnTo>
                    <a:pt x="146" y="21"/>
                  </a:lnTo>
                  <a:lnTo>
                    <a:pt x="139" y="26"/>
                  </a:lnTo>
                  <a:lnTo>
                    <a:pt x="122" y="14"/>
                  </a:lnTo>
                  <a:lnTo>
                    <a:pt x="105" y="9"/>
                  </a:lnTo>
                  <a:lnTo>
                    <a:pt x="84" y="7"/>
                  </a:lnTo>
                  <a:lnTo>
                    <a:pt x="65" y="14"/>
                  </a:lnTo>
                  <a:lnTo>
                    <a:pt x="48" y="25"/>
                  </a:lnTo>
                  <a:lnTo>
                    <a:pt x="48" y="161"/>
                  </a:lnTo>
                  <a:lnTo>
                    <a:pt x="48" y="162"/>
                  </a:lnTo>
                  <a:lnTo>
                    <a:pt x="43" y="166"/>
                  </a:lnTo>
                  <a:lnTo>
                    <a:pt x="36" y="169"/>
                  </a:lnTo>
                  <a:lnTo>
                    <a:pt x="31" y="171"/>
                  </a:lnTo>
                  <a:lnTo>
                    <a:pt x="24" y="171"/>
                  </a:lnTo>
                  <a:lnTo>
                    <a:pt x="17" y="171"/>
                  </a:lnTo>
                  <a:lnTo>
                    <a:pt x="12" y="169"/>
                  </a:lnTo>
                  <a:lnTo>
                    <a:pt x="5" y="166"/>
                  </a:lnTo>
                  <a:lnTo>
                    <a:pt x="0" y="162"/>
                  </a:lnTo>
                  <a:lnTo>
                    <a:pt x="7" y="155"/>
                  </a:lnTo>
                  <a:lnTo>
                    <a:pt x="17" y="162"/>
                  </a:lnTo>
                  <a:lnTo>
                    <a:pt x="29" y="162"/>
                  </a:lnTo>
                  <a:lnTo>
                    <a:pt x="40" y="157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60" y="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232"/>
            <p:cNvSpPr/>
            <p:nvPr/>
          </p:nvSpPr>
          <p:spPr bwMode="auto">
            <a:xfrm>
              <a:off x="8680451" y="1884363"/>
              <a:ext cx="877888" cy="1374775"/>
            </a:xfrm>
            <a:custGeom>
              <a:gdLst>
                <a:gd name="T0" fmla="*/ 210 w 553"/>
                <a:gd name="T1" fmla="*/ 0 h 866"/>
                <a:gd name="T2" fmla="*/ 330 w 553"/>
                <a:gd name="T3" fmla="*/ 0 h 866"/>
                <a:gd name="T4" fmla="*/ 510 w 553"/>
                <a:gd name="T5" fmla="*/ 74 h 866"/>
                <a:gd name="T6" fmla="*/ 527 w 553"/>
                <a:gd name="T7" fmla="*/ 84 h 866"/>
                <a:gd name="T8" fmla="*/ 541 w 553"/>
                <a:gd name="T9" fmla="*/ 100 h 866"/>
                <a:gd name="T10" fmla="*/ 549 w 553"/>
                <a:gd name="T11" fmla="*/ 117 h 866"/>
                <a:gd name="T12" fmla="*/ 553 w 553"/>
                <a:gd name="T13" fmla="*/ 139 h 866"/>
                <a:gd name="T14" fmla="*/ 551 w 553"/>
                <a:gd name="T15" fmla="*/ 153 h 866"/>
                <a:gd name="T16" fmla="*/ 547 w 553"/>
                <a:gd name="T17" fmla="*/ 167 h 866"/>
                <a:gd name="T18" fmla="*/ 453 w 553"/>
                <a:gd name="T19" fmla="*/ 866 h 866"/>
                <a:gd name="T20" fmla="*/ 89 w 553"/>
                <a:gd name="T21" fmla="*/ 866 h 866"/>
                <a:gd name="T22" fmla="*/ 3 w 553"/>
                <a:gd name="T23" fmla="*/ 163 h 866"/>
                <a:gd name="T24" fmla="*/ 0 w 553"/>
                <a:gd name="T25" fmla="*/ 151 h 866"/>
                <a:gd name="T26" fmla="*/ 0 w 553"/>
                <a:gd name="T27" fmla="*/ 139 h 866"/>
                <a:gd name="T28" fmla="*/ 1 w 553"/>
                <a:gd name="T29" fmla="*/ 119 h 866"/>
                <a:gd name="T30" fmla="*/ 10 w 553"/>
                <a:gd name="T31" fmla="*/ 100 h 866"/>
                <a:gd name="T32" fmla="*/ 24 w 553"/>
                <a:gd name="T33" fmla="*/ 86 h 866"/>
                <a:gd name="T34" fmla="*/ 41 w 553"/>
                <a:gd name="T35" fmla="*/ 76 h 866"/>
                <a:gd name="T36" fmla="*/ 210 w 553"/>
                <a:gd name="T37" fmla="*/ 0 h 8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3" h="865">
                  <a:moveTo>
                    <a:pt x="210" y="0"/>
                  </a:moveTo>
                  <a:lnTo>
                    <a:pt x="330" y="0"/>
                  </a:lnTo>
                  <a:lnTo>
                    <a:pt x="510" y="74"/>
                  </a:lnTo>
                  <a:lnTo>
                    <a:pt x="527" y="84"/>
                  </a:lnTo>
                  <a:lnTo>
                    <a:pt x="541" y="100"/>
                  </a:lnTo>
                  <a:lnTo>
                    <a:pt x="549" y="117"/>
                  </a:lnTo>
                  <a:lnTo>
                    <a:pt x="553" y="139"/>
                  </a:lnTo>
                  <a:lnTo>
                    <a:pt x="551" y="153"/>
                  </a:lnTo>
                  <a:lnTo>
                    <a:pt x="547" y="167"/>
                  </a:lnTo>
                  <a:lnTo>
                    <a:pt x="453" y="866"/>
                  </a:lnTo>
                  <a:lnTo>
                    <a:pt x="89" y="866"/>
                  </a:lnTo>
                  <a:lnTo>
                    <a:pt x="3" y="163"/>
                  </a:lnTo>
                  <a:lnTo>
                    <a:pt x="0" y="151"/>
                  </a:lnTo>
                  <a:lnTo>
                    <a:pt x="0" y="139"/>
                  </a:lnTo>
                  <a:lnTo>
                    <a:pt x="1" y="119"/>
                  </a:lnTo>
                  <a:lnTo>
                    <a:pt x="10" y="100"/>
                  </a:lnTo>
                  <a:lnTo>
                    <a:pt x="24" y="86"/>
                  </a:lnTo>
                  <a:lnTo>
                    <a:pt x="41" y="76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E4F5FE"/>
            </a:solidFill>
            <a:ln w="0">
              <a:solidFill>
                <a:srgbClr val="E4F5F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233"/>
            <p:cNvSpPr>
              <a:spLocks noEditPoints="1"/>
            </p:cNvSpPr>
            <p:nvPr/>
          </p:nvSpPr>
          <p:spPr bwMode="auto">
            <a:xfrm>
              <a:off x="8672513" y="1878013"/>
              <a:ext cx="893763" cy="1387475"/>
            </a:xfrm>
            <a:custGeom>
              <a:gdLst>
                <a:gd name="T0" fmla="*/ 217 w 563"/>
                <a:gd name="T1" fmla="*/ 9 h 874"/>
                <a:gd name="T2" fmla="*/ 48 w 563"/>
                <a:gd name="T3" fmla="*/ 83 h 874"/>
                <a:gd name="T4" fmla="*/ 32 w 563"/>
                <a:gd name="T5" fmla="*/ 93 h 874"/>
                <a:gd name="T6" fmla="*/ 18 w 563"/>
                <a:gd name="T7" fmla="*/ 107 h 874"/>
                <a:gd name="T8" fmla="*/ 12 w 563"/>
                <a:gd name="T9" fmla="*/ 124 h 874"/>
                <a:gd name="T10" fmla="*/ 8 w 563"/>
                <a:gd name="T11" fmla="*/ 143 h 874"/>
                <a:gd name="T12" fmla="*/ 10 w 563"/>
                <a:gd name="T13" fmla="*/ 154 h 874"/>
                <a:gd name="T14" fmla="*/ 13 w 563"/>
                <a:gd name="T15" fmla="*/ 166 h 874"/>
                <a:gd name="T16" fmla="*/ 13 w 563"/>
                <a:gd name="T17" fmla="*/ 167 h 874"/>
                <a:gd name="T18" fmla="*/ 98 w 563"/>
                <a:gd name="T19" fmla="*/ 865 h 874"/>
                <a:gd name="T20" fmla="*/ 454 w 563"/>
                <a:gd name="T21" fmla="*/ 865 h 874"/>
                <a:gd name="T22" fmla="*/ 547 w 563"/>
                <a:gd name="T23" fmla="*/ 169 h 874"/>
                <a:gd name="T24" fmla="*/ 549 w 563"/>
                <a:gd name="T25" fmla="*/ 169 h 874"/>
                <a:gd name="T26" fmla="*/ 551 w 563"/>
                <a:gd name="T27" fmla="*/ 161 h 874"/>
                <a:gd name="T28" fmla="*/ 552 w 563"/>
                <a:gd name="T29" fmla="*/ 152 h 874"/>
                <a:gd name="T30" fmla="*/ 554 w 563"/>
                <a:gd name="T31" fmla="*/ 143 h 874"/>
                <a:gd name="T32" fmla="*/ 551 w 563"/>
                <a:gd name="T33" fmla="*/ 123 h 874"/>
                <a:gd name="T34" fmla="*/ 542 w 563"/>
                <a:gd name="T35" fmla="*/ 105 h 874"/>
                <a:gd name="T36" fmla="*/ 530 w 563"/>
                <a:gd name="T37" fmla="*/ 92 h 874"/>
                <a:gd name="T38" fmla="*/ 513 w 563"/>
                <a:gd name="T39" fmla="*/ 83 h 874"/>
                <a:gd name="T40" fmla="*/ 335 w 563"/>
                <a:gd name="T41" fmla="*/ 9 h 874"/>
                <a:gd name="T42" fmla="*/ 217 w 563"/>
                <a:gd name="T43" fmla="*/ 9 h 874"/>
                <a:gd name="T44" fmla="*/ 213 w 563"/>
                <a:gd name="T45" fmla="*/ 0 h 874"/>
                <a:gd name="T46" fmla="*/ 337 w 563"/>
                <a:gd name="T47" fmla="*/ 0 h 874"/>
                <a:gd name="T48" fmla="*/ 516 w 563"/>
                <a:gd name="T49" fmla="*/ 74 h 874"/>
                <a:gd name="T50" fmla="*/ 535 w 563"/>
                <a:gd name="T51" fmla="*/ 85 h 874"/>
                <a:gd name="T52" fmla="*/ 551 w 563"/>
                <a:gd name="T53" fmla="*/ 102 h 874"/>
                <a:gd name="T54" fmla="*/ 559 w 563"/>
                <a:gd name="T55" fmla="*/ 121 h 874"/>
                <a:gd name="T56" fmla="*/ 563 w 563"/>
                <a:gd name="T57" fmla="*/ 143 h 874"/>
                <a:gd name="T58" fmla="*/ 561 w 563"/>
                <a:gd name="T59" fmla="*/ 157 h 874"/>
                <a:gd name="T60" fmla="*/ 556 w 563"/>
                <a:gd name="T61" fmla="*/ 173 h 874"/>
                <a:gd name="T62" fmla="*/ 461 w 563"/>
                <a:gd name="T63" fmla="*/ 874 h 874"/>
                <a:gd name="T64" fmla="*/ 89 w 563"/>
                <a:gd name="T65" fmla="*/ 874 h 874"/>
                <a:gd name="T66" fmla="*/ 5 w 563"/>
                <a:gd name="T67" fmla="*/ 169 h 874"/>
                <a:gd name="T68" fmla="*/ 1 w 563"/>
                <a:gd name="T69" fmla="*/ 155 h 874"/>
                <a:gd name="T70" fmla="*/ 0 w 563"/>
                <a:gd name="T71" fmla="*/ 143 h 874"/>
                <a:gd name="T72" fmla="*/ 3 w 563"/>
                <a:gd name="T73" fmla="*/ 121 h 874"/>
                <a:gd name="T74" fmla="*/ 12 w 563"/>
                <a:gd name="T75" fmla="*/ 102 h 874"/>
                <a:gd name="T76" fmla="*/ 25 w 563"/>
                <a:gd name="T77" fmla="*/ 86 h 874"/>
                <a:gd name="T78" fmla="*/ 44 w 563"/>
                <a:gd name="T79" fmla="*/ 74 h 874"/>
                <a:gd name="T80" fmla="*/ 213 w 563"/>
                <a:gd name="T81" fmla="*/ 0 h 8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3" h="874">
                  <a:moveTo>
                    <a:pt x="217" y="9"/>
                  </a:moveTo>
                  <a:lnTo>
                    <a:pt x="48" y="83"/>
                  </a:lnTo>
                  <a:lnTo>
                    <a:pt x="32" y="93"/>
                  </a:lnTo>
                  <a:lnTo>
                    <a:pt x="18" y="107"/>
                  </a:lnTo>
                  <a:lnTo>
                    <a:pt x="12" y="124"/>
                  </a:lnTo>
                  <a:lnTo>
                    <a:pt x="8" y="143"/>
                  </a:lnTo>
                  <a:lnTo>
                    <a:pt x="10" y="154"/>
                  </a:lnTo>
                  <a:lnTo>
                    <a:pt x="13" y="166"/>
                  </a:lnTo>
                  <a:lnTo>
                    <a:pt x="13" y="167"/>
                  </a:lnTo>
                  <a:lnTo>
                    <a:pt x="98" y="865"/>
                  </a:lnTo>
                  <a:lnTo>
                    <a:pt x="454" y="865"/>
                  </a:lnTo>
                  <a:lnTo>
                    <a:pt x="547" y="169"/>
                  </a:lnTo>
                  <a:lnTo>
                    <a:pt x="549" y="169"/>
                  </a:lnTo>
                  <a:lnTo>
                    <a:pt x="551" y="161"/>
                  </a:lnTo>
                  <a:lnTo>
                    <a:pt x="552" y="152"/>
                  </a:lnTo>
                  <a:lnTo>
                    <a:pt x="554" y="143"/>
                  </a:lnTo>
                  <a:lnTo>
                    <a:pt x="551" y="123"/>
                  </a:lnTo>
                  <a:lnTo>
                    <a:pt x="542" y="105"/>
                  </a:lnTo>
                  <a:lnTo>
                    <a:pt x="530" y="92"/>
                  </a:lnTo>
                  <a:lnTo>
                    <a:pt x="513" y="83"/>
                  </a:lnTo>
                  <a:lnTo>
                    <a:pt x="335" y="9"/>
                  </a:lnTo>
                  <a:lnTo>
                    <a:pt x="217" y="9"/>
                  </a:lnTo>
                  <a:close/>
                  <a:moveTo>
                    <a:pt x="213" y="0"/>
                  </a:moveTo>
                  <a:lnTo>
                    <a:pt x="337" y="0"/>
                  </a:lnTo>
                  <a:lnTo>
                    <a:pt x="516" y="74"/>
                  </a:lnTo>
                  <a:lnTo>
                    <a:pt x="535" y="85"/>
                  </a:lnTo>
                  <a:lnTo>
                    <a:pt x="551" y="102"/>
                  </a:lnTo>
                  <a:lnTo>
                    <a:pt x="559" y="121"/>
                  </a:lnTo>
                  <a:lnTo>
                    <a:pt x="563" y="143"/>
                  </a:lnTo>
                  <a:lnTo>
                    <a:pt x="561" y="157"/>
                  </a:lnTo>
                  <a:lnTo>
                    <a:pt x="556" y="173"/>
                  </a:lnTo>
                  <a:lnTo>
                    <a:pt x="461" y="874"/>
                  </a:lnTo>
                  <a:lnTo>
                    <a:pt x="89" y="874"/>
                  </a:lnTo>
                  <a:lnTo>
                    <a:pt x="5" y="169"/>
                  </a:lnTo>
                  <a:lnTo>
                    <a:pt x="1" y="155"/>
                  </a:lnTo>
                  <a:lnTo>
                    <a:pt x="0" y="143"/>
                  </a:lnTo>
                  <a:lnTo>
                    <a:pt x="3" y="121"/>
                  </a:lnTo>
                  <a:lnTo>
                    <a:pt x="12" y="102"/>
                  </a:lnTo>
                  <a:lnTo>
                    <a:pt x="25" y="86"/>
                  </a:lnTo>
                  <a:lnTo>
                    <a:pt x="44" y="7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234"/>
            <p:cNvSpPr/>
            <p:nvPr/>
          </p:nvSpPr>
          <p:spPr bwMode="auto">
            <a:xfrm>
              <a:off x="8802688" y="2036763"/>
              <a:ext cx="755650" cy="1014413"/>
            </a:xfrm>
            <a:custGeom>
              <a:gdLst>
                <a:gd name="T0" fmla="*/ 453 w 476"/>
                <a:gd name="T1" fmla="*/ 4 h 639"/>
                <a:gd name="T2" fmla="*/ 474 w 476"/>
                <a:gd name="T3" fmla="*/ 30 h 639"/>
                <a:gd name="T4" fmla="*/ 476 w 476"/>
                <a:gd name="T5" fmla="*/ 47 h 639"/>
                <a:gd name="T6" fmla="*/ 474 w 476"/>
                <a:gd name="T7" fmla="*/ 74 h 639"/>
                <a:gd name="T8" fmla="*/ 465 w 476"/>
                <a:gd name="T9" fmla="*/ 138 h 639"/>
                <a:gd name="T10" fmla="*/ 451 w 476"/>
                <a:gd name="T11" fmla="*/ 228 h 639"/>
                <a:gd name="T12" fmla="*/ 429 w 476"/>
                <a:gd name="T13" fmla="*/ 329 h 639"/>
                <a:gd name="T14" fmla="*/ 389 w 476"/>
                <a:gd name="T15" fmla="*/ 465 h 639"/>
                <a:gd name="T16" fmla="*/ 343 w 476"/>
                <a:gd name="T17" fmla="*/ 564 h 639"/>
                <a:gd name="T18" fmla="*/ 288 w 476"/>
                <a:gd name="T19" fmla="*/ 620 h 639"/>
                <a:gd name="T20" fmla="*/ 226 w 476"/>
                <a:gd name="T21" fmla="*/ 639 h 639"/>
                <a:gd name="T22" fmla="*/ 157 w 476"/>
                <a:gd name="T23" fmla="*/ 620 h 639"/>
                <a:gd name="T24" fmla="*/ 98 w 476"/>
                <a:gd name="T25" fmla="*/ 562 h 639"/>
                <a:gd name="T26" fmla="*/ 52 w 476"/>
                <a:gd name="T27" fmla="*/ 464 h 639"/>
                <a:gd name="T28" fmla="*/ 24 w 476"/>
                <a:gd name="T29" fmla="*/ 353 h 639"/>
                <a:gd name="T30" fmla="*/ 9 w 476"/>
                <a:gd name="T31" fmla="*/ 271 h 639"/>
                <a:gd name="T32" fmla="*/ 2 w 476"/>
                <a:gd name="T33" fmla="*/ 210 h 639"/>
                <a:gd name="T34" fmla="*/ 0 w 476"/>
                <a:gd name="T35" fmla="*/ 185 h 639"/>
                <a:gd name="T36" fmla="*/ 86 w 476"/>
                <a:gd name="T37" fmla="*/ 185 h 639"/>
                <a:gd name="T38" fmla="*/ 91 w 476"/>
                <a:gd name="T39" fmla="*/ 226 h 639"/>
                <a:gd name="T40" fmla="*/ 102 w 476"/>
                <a:gd name="T41" fmla="*/ 297 h 639"/>
                <a:gd name="T42" fmla="*/ 117 w 476"/>
                <a:gd name="T43" fmla="*/ 379 h 639"/>
                <a:gd name="T44" fmla="*/ 150 w 476"/>
                <a:gd name="T45" fmla="*/ 474 h 639"/>
                <a:gd name="T46" fmla="*/ 186 w 476"/>
                <a:gd name="T47" fmla="*/ 533 h 639"/>
                <a:gd name="T48" fmla="*/ 226 w 476"/>
                <a:gd name="T49" fmla="*/ 553 h 639"/>
                <a:gd name="T50" fmla="*/ 253 w 476"/>
                <a:gd name="T51" fmla="*/ 538 h 639"/>
                <a:gd name="T52" fmla="*/ 284 w 476"/>
                <a:gd name="T53" fmla="*/ 491 h 639"/>
                <a:gd name="T54" fmla="*/ 326 w 476"/>
                <a:gd name="T55" fmla="*/ 381 h 639"/>
                <a:gd name="T56" fmla="*/ 355 w 476"/>
                <a:gd name="T57" fmla="*/ 266 h 639"/>
                <a:gd name="T58" fmla="*/ 371 w 476"/>
                <a:gd name="T59" fmla="*/ 181 h 639"/>
                <a:gd name="T60" fmla="*/ 381 w 476"/>
                <a:gd name="T61" fmla="*/ 109 h 639"/>
                <a:gd name="T62" fmla="*/ 388 w 476"/>
                <a:gd name="T63" fmla="*/ 57 h 639"/>
                <a:gd name="T64" fmla="*/ 389 w 476"/>
                <a:gd name="T65" fmla="*/ 38 h 639"/>
                <a:gd name="T66" fmla="*/ 405 w 476"/>
                <a:gd name="T67" fmla="*/ 9 h 639"/>
                <a:gd name="T68" fmla="*/ 438 w 476"/>
                <a:gd name="T69" fmla="*/ 0 h 6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6" h="639">
                  <a:moveTo>
                    <a:pt x="438" y="0"/>
                  </a:moveTo>
                  <a:lnTo>
                    <a:pt x="453" y="4"/>
                  </a:lnTo>
                  <a:lnTo>
                    <a:pt x="465" y="16"/>
                  </a:lnTo>
                  <a:lnTo>
                    <a:pt x="474" y="30"/>
                  </a:lnTo>
                  <a:lnTo>
                    <a:pt x="476" y="47"/>
                  </a:lnTo>
                  <a:lnTo>
                    <a:pt x="476" y="47"/>
                  </a:lnTo>
                  <a:lnTo>
                    <a:pt x="476" y="55"/>
                  </a:lnTo>
                  <a:lnTo>
                    <a:pt x="474" y="74"/>
                  </a:lnTo>
                  <a:lnTo>
                    <a:pt x="470" y="102"/>
                  </a:lnTo>
                  <a:lnTo>
                    <a:pt x="465" y="138"/>
                  </a:lnTo>
                  <a:lnTo>
                    <a:pt x="458" y="179"/>
                  </a:lnTo>
                  <a:lnTo>
                    <a:pt x="451" y="228"/>
                  </a:lnTo>
                  <a:lnTo>
                    <a:pt x="441" y="278"/>
                  </a:lnTo>
                  <a:lnTo>
                    <a:pt x="429" y="329"/>
                  </a:lnTo>
                  <a:lnTo>
                    <a:pt x="410" y="403"/>
                  </a:lnTo>
                  <a:lnTo>
                    <a:pt x="389" y="465"/>
                  </a:lnTo>
                  <a:lnTo>
                    <a:pt x="367" y="519"/>
                  </a:lnTo>
                  <a:lnTo>
                    <a:pt x="343" y="564"/>
                  </a:lnTo>
                  <a:lnTo>
                    <a:pt x="315" y="596"/>
                  </a:lnTo>
                  <a:lnTo>
                    <a:pt x="288" y="620"/>
                  </a:lnTo>
                  <a:lnTo>
                    <a:pt x="257" y="636"/>
                  </a:lnTo>
                  <a:lnTo>
                    <a:pt x="226" y="639"/>
                  </a:lnTo>
                  <a:lnTo>
                    <a:pt x="190" y="634"/>
                  </a:lnTo>
                  <a:lnTo>
                    <a:pt x="157" y="620"/>
                  </a:lnTo>
                  <a:lnTo>
                    <a:pt x="126" y="596"/>
                  </a:lnTo>
                  <a:lnTo>
                    <a:pt x="98" y="562"/>
                  </a:lnTo>
                  <a:lnTo>
                    <a:pt x="74" y="517"/>
                  </a:lnTo>
                  <a:lnTo>
                    <a:pt x="52" y="464"/>
                  </a:lnTo>
                  <a:lnTo>
                    <a:pt x="35" y="400"/>
                  </a:lnTo>
                  <a:lnTo>
                    <a:pt x="24" y="353"/>
                  </a:lnTo>
                  <a:lnTo>
                    <a:pt x="16" y="310"/>
                  </a:lnTo>
                  <a:lnTo>
                    <a:pt x="9" y="271"/>
                  </a:lnTo>
                  <a:lnTo>
                    <a:pt x="5" y="236"/>
                  </a:lnTo>
                  <a:lnTo>
                    <a:pt x="2" y="210"/>
                  </a:lnTo>
                  <a:lnTo>
                    <a:pt x="0" y="191"/>
                  </a:lnTo>
                  <a:lnTo>
                    <a:pt x="0" y="185"/>
                  </a:lnTo>
                  <a:lnTo>
                    <a:pt x="86" y="178"/>
                  </a:lnTo>
                  <a:lnTo>
                    <a:pt x="86" y="185"/>
                  </a:lnTo>
                  <a:lnTo>
                    <a:pt x="88" y="202"/>
                  </a:lnTo>
                  <a:lnTo>
                    <a:pt x="91" y="226"/>
                  </a:lnTo>
                  <a:lnTo>
                    <a:pt x="95" y="259"/>
                  </a:lnTo>
                  <a:lnTo>
                    <a:pt x="102" y="297"/>
                  </a:lnTo>
                  <a:lnTo>
                    <a:pt x="109" y="338"/>
                  </a:lnTo>
                  <a:lnTo>
                    <a:pt x="117" y="379"/>
                  </a:lnTo>
                  <a:lnTo>
                    <a:pt x="133" y="431"/>
                  </a:lnTo>
                  <a:lnTo>
                    <a:pt x="150" y="474"/>
                  </a:lnTo>
                  <a:lnTo>
                    <a:pt x="167" y="508"/>
                  </a:lnTo>
                  <a:lnTo>
                    <a:pt x="186" y="533"/>
                  </a:lnTo>
                  <a:lnTo>
                    <a:pt x="205" y="548"/>
                  </a:lnTo>
                  <a:lnTo>
                    <a:pt x="226" y="553"/>
                  </a:lnTo>
                  <a:lnTo>
                    <a:pt x="240" y="550"/>
                  </a:lnTo>
                  <a:lnTo>
                    <a:pt x="253" y="538"/>
                  </a:lnTo>
                  <a:lnTo>
                    <a:pt x="269" y="517"/>
                  </a:lnTo>
                  <a:lnTo>
                    <a:pt x="284" y="491"/>
                  </a:lnTo>
                  <a:lnTo>
                    <a:pt x="307" y="441"/>
                  </a:lnTo>
                  <a:lnTo>
                    <a:pt x="326" y="381"/>
                  </a:lnTo>
                  <a:lnTo>
                    <a:pt x="345" y="310"/>
                  </a:lnTo>
                  <a:lnTo>
                    <a:pt x="355" y="266"/>
                  </a:lnTo>
                  <a:lnTo>
                    <a:pt x="364" y="222"/>
                  </a:lnTo>
                  <a:lnTo>
                    <a:pt x="371" y="181"/>
                  </a:lnTo>
                  <a:lnTo>
                    <a:pt x="377" y="141"/>
                  </a:lnTo>
                  <a:lnTo>
                    <a:pt x="381" y="109"/>
                  </a:lnTo>
                  <a:lnTo>
                    <a:pt x="386" y="79"/>
                  </a:lnTo>
                  <a:lnTo>
                    <a:pt x="388" y="57"/>
                  </a:lnTo>
                  <a:lnTo>
                    <a:pt x="389" y="43"/>
                  </a:lnTo>
                  <a:lnTo>
                    <a:pt x="389" y="38"/>
                  </a:lnTo>
                  <a:lnTo>
                    <a:pt x="395" y="23"/>
                  </a:lnTo>
                  <a:lnTo>
                    <a:pt x="405" y="9"/>
                  </a:lnTo>
                  <a:lnTo>
                    <a:pt x="420" y="2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000076"/>
            </a:solidFill>
            <a:ln w="0">
              <a:solidFill>
                <a:srgbClr val="00007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235"/>
            <p:cNvSpPr>
              <a:spLocks noEditPoints="1"/>
            </p:cNvSpPr>
            <p:nvPr/>
          </p:nvSpPr>
          <p:spPr bwMode="auto">
            <a:xfrm>
              <a:off x="8794751" y="2028825"/>
              <a:ext cx="771525" cy="1030288"/>
            </a:xfrm>
            <a:custGeom>
              <a:gdLst>
                <a:gd name="T0" fmla="*/ 413 w 486"/>
                <a:gd name="T1" fmla="*/ 17 h 649"/>
                <a:gd name="T2" fmla="*/ 398 w 486"/>
                <a:gd name="T3" fmla="*/ 48 h 649"/>
                <a:gd name="T4" fmla="*/ 391 w 486"/>
                <a:gd name="T5" fmla="*/ 114 h 649"/>
                <a:gd name="T6" fmla="*/ 372 w 486"/>
                <a:gd name="T7" fmla="*/ 227 h 649"/>
                <a:gd name="T8" fmla="*/ 336 w 486"/>
                <a:gd name="T9" fmla="*/ 388 h 649"/>
                <a:gd name="T10" fmla="*/ 277 w 486"/>
                <a:gd name="T11" fmla="*/ 525 h 649"/>
                <a:gd name="T12" fmla="*/ 231 w 486"/>
                <a:gd name="T13" fmla="*/ 563 h 649"/>
                <a:gd name="T14" fmla="*/ 169 w 486"/>
                <a:gd name="T15" fmla="*/ 517 h 649"/>
                <a:gd name="T16" fmla="*/ 119 w 486"/>
                <a:gd name="T17" fmla="*/ 386 h 649"/>
                <a:gd name="T18" fmla="*/ 96 w 486"/>
                <a:gd name="T19" fmla="*/ 262 h 649"/>
                <a:gd name="T20" fmla="*/ 88 w 486"/>
                <a:gd name="T21" fmla="*/ 188 h 649"/>
                <a:gd name="T22" fmla="*/ 14 w 486"/>
                <a:gd name="T23" fmla="*/ 236 h 649"/>
                <a:gd name="T24" fmla="*/ 33 w 486"/>
                <a:gd name="T25" fmla="*/ 357 h 649"/>
                <a:gd name="T26" fmla="*/ 83 w 486"/>
                <a:gd name="T27" fmla="*/ 519 h 649"/>
                <a:gd name="T28" fmla="*/ 164 w 486"/>
                <a:gd name="T29" fmla="*/ 622 h 649"/>
                <a:gd name="T30" fmla="*/ 262 w 486"/>
                <a:gd name="T31" fmla="*/ 636 h 649"/>
                <a:gd name="T32" fmla="*/ 345 w 486"/>
                <a:gd name="T33" fmla="*/ 565 h 649"/>
                <a:gd name="T34" fmla="*/ 412 w 486"/>
                <a:gd name="T35" fmla="*/ 407 h 649"/>
                <a:gd name="T36" fmla="*/ 453 w 486"/>
                <a:gd name="T37" fmla="*/ 227 h 649"/>
                <a:gd name="T38" fmla="*/ 472 w 486"/>
                <a:gd name="T39" fmla="*/ 98 h 649"/>
                <a:gd name="T40" fmla="*/ 477 w 486"/>
                <a:gd name="T41" fmla="*/ 52 h 649"/>
                <a:gd name="T42" fmla="*/ 462 w 486"/>
                <a:gd name="T43" fmla="*/ 17 h 649"/>
                <a:gd name="T44" fmla="*/ 441 w 486"/>
                <a:gd name="T45" fmla="*/ 9 h 649"/>
                <a:gd name="T46" fmla="*/ 474 w 486"/>
                <a:gd name="T47" fmla="*/ 17 h 649"/>
                <a:gd name="T48" fmla="*/ 486 w 486"/>
                <a:gd name="T49" fmla="*/ 48 h 649"/>
                <a:gd name="T50" fmla="*/ 482 w 486"/>
                <a:gd name="T51" fmla="*/ 79 h 649"/>
                <a:gd name="T52" fmla="*/ 469 w 486"/>
                <a:gd name="T53" fmla="*/ 186 h 649"/>
                <a:gd name="T54" fmla="*/ 439 w 486"/>
                <a:gd name="T55" fmla="*/ 336 h 649"/>
                <a:gd name="T56" fmla="*/ 376 w 486"/>
                <a:gd name="T57" fmla="*/ 527 h 649"/>
                <a:gd name="T58" fmla="*/ 295 w 486"/>
                <a:gd name="T59" fmla="*/ 631 h 649"/>
                <a:gd name="T60" fmla="*/ 193 w 486"/>
                <a:gd name="T61" fmla="*/ 644 h 649"/>
                <a:gd name="T62" fmla="*/ 100 w 486"/>
                <a:gd name="T63" fmla="*/ 569 h 649"/>
                <a:gd name="T64" fmla="*/ 34 w 486"/>
                <a:gd name="T65" fmla="*/ 405 h 649"/>
                <a:gd name="T66" fmla="*/ 10 w 486"/>
                <a:gd name="T67" fmla="*/ 277 h 649"/>
                <a:gd name="T68" fmla="*/ 2 w 486"/>
                <a:gd name="T69" fmla="*/ 196 h 649"/>
                <a:gd name="T70" fmla="*/ 96 w 486"/>
                <a:gd name="T71" fmla="*/ 179 h 649"/>
                <a:gd name="T72" fmla="*/ 98 w 486"/>
                <a:gd name="T73" fmla="*/ 207 h 649"/>
                <a:gd name="T74" fmla="*/ 110 w 486"/>
                <a:gd name="T75" fmla="*/ 302 h 649"/>
                <a:gd name="T76" fmla="*/ 141 w 486"/>
                <a:gd name="T77" fmla="*/ 432 h 649"/>
                <a:gd name="T78" fmla="*/ 193 w 486"/>
                <a:gd name="T79" fmla="*/ 534 h 649"/>
                <a:gd name="T80" fmla="*/ 243 w 486"/>
                <a:gd name="T81" fmla="*/ 550 h 649"/>
                <a:gd name="T82" fmla="*/ 286 w 486"/>
                <a:gd name="T83" fmla="*/ 493 h 649"/>
                <a:gd name="T84" fmla="*/ 346 w 486"/>
                <a:gd name="T85" fmla="*/ 315 h 649"/>
                <a:gd name="T86" fmla="*/ 374 w 486"/>
                <a:gd name="T87" fmla="*/ 169 h 649"/>
                <a:gd name="T88" fmla="*/ 388 w 486"/>
                <a:gd name="T89" fmla="*/ 67 h 649"/>
                <a:gd name="T90" fmla="*/ 396 w 486"/>
                <a:gd name="T91" fmla="*/ 24 h 649"/>
                <a:gd name="T92" fmla="*/ 443 w 486"/>
                <a:gd name="T93" fmla="*/ 0 h 6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6" h="649">
                  <a:moveTo>
                    <a:pt x="441" y="9"/>
                  </a:moveTo>
                  <a:lnTo>
                    <a:pt x="425" y="10"/>
                  </a:lnTo>
                  <a:lnTo>
                    <a:pt x="413" y="17"/>
                  </a:lnTo>
                  <a:lnTo>
                    <a:pt x="403" y="29"/>
                  </a:lnTo>
                  <a:lnTo>
                    <a:pt x="400" y="43"/>
                  </a:lnTo>
                  <a:lnTo>
                    <a:pt x="398" y="48"/>
                  </a:lnTo>
                  <a:lnTo>
                    <a:pt x="398" y="64"/>
                  </a:lnTo>
                  <a:lnTo>
                    <a:pt x="394" y="84"/>
                  </a:lnTo>
                  <a:lnTo>
                    <a:pt x="391" y="114"/>
                  </a:lnTo>
                  <a:lnTo>
                    <a:pt x="386" y="148"/>
                  </a:lnTo>
                  <a:lnTo>
                    <a:pt x="381" y="186"/>
                  </a:lnTo>
                  <a:lnTo>
                    <a:pt x="372" y="227"/>
                  </a:lnTo>
                  <a:lnTo>
                    <a:pt x="365" y="272"/>
                  </a:lnTo>
                  <a:lnTo>
                    <a:pt x="355" y="317"/>
                  </a:lnTo>
                  <a:lnTo>
                    <a:pt x="336" y="388"/>
                  </a:lnTo>
                  <a:lnTo>
                    <a:pt x="315" y="448"/>
                  </a:lnTo>
                  <a:lnTo>
                    <a:pt x="293" y="498"/>
                  </a:lnTo>
                  <a:lnTo>
                    <a:pt x="277" y="525"/>
                  </a:lnTo>
                  <a:lnTo>
                    <a:pt x="262" y="546"/>
                  </a:lnTo>
                  <a:lnTo>
                    <a:pt x="245" y="558"/>
                  </a:lnTo>
                  <a:lnTo>
                    <a:pt x="231" y="563"/>
                  </a:lnTo>
                  <a:lnTo>
                    <a:pt x="208" y="558"/>
                  </a:lnTo>
                  <a:lnTo>
                    <a:pt x="189" y="541"/>
                  </a:lnTo>
                  <a:lnTo>
                    <a:pt x="169" y="517"/>
                  </a:lnTo>
                  <a:lnTo>
                    <a:pt x="152" y="481"/>
                  </a:lnTo>
                  <a:lnTo>
                    <a:pt x="134" y="438"/>
                  </a:lnTo>
                  <a:lnTo>
                    <a:pt x="119" y="386"/>
                  </a:lnTo>
                  <a:lnTo>
                    <a:pt x="109" y="341"/>
                  </a:lnTo>
                  <a:lnTo>
                    <a:pt x="102" y="300"/>
                  </a:lnTo>
                  <a:lnTo>
                    <a:pt x="96" y="262"/>
                  </a:lnTo>
                  <a:lnTo>
                    <a:pt x="91" y="229"/>
                  </a:lnTo>
                  <a:lnTo>
                    <a:pt x="90" y="203"/>
                  </a:lnTo>
                  <a:lnTo>
                    <a:pt x="88" y="188"/>
                  </a:lnTo>
                  <a:lnTo>
                    <a:pt x="10" y="193"/>
                  </a:lnTo>
                  <a:lnTo>
                    <a:pt x="10" y="209"/>
                  </a:lnTo>
                  <a:lnTo>
                    <a:pt x="14" y="236"/>
                  </a:lnTo>
                  <a:lnTo>
                    <a:pt x="17" y="271"/>
                  </a:lnTo>
                  <a:lnTo>
                    <a:pt x="24" y="312"/>
                  </a:lnTo>
                  <a:lnTo>
                    <a:pt x="33" y="357"/>
                  </a:lnTo>
                  <a:lnTo>
                    <a:pt x="43" y="403"/>
                  </a:lnTo>
                  <a:lnTo>
                    <a:pt x="62" y="465"/>
                  </a:lnTo>
                  <a:lnTo>
                    <a:pt x="83" y="519"/>
                  </a:lnTo>
                  <a:lnTo>
                    <a:pt x="107" y="563"/>
                  </a:lnTo>
                  <a:lnTo>
                    <a:pt x="133" y="596"/>
                  </a:lnTo>
                  <a:lnTo>
                    <a:pt x="164" y="622"/>
                  </a:lnTo>
                  <a:lnTo>
                    <a:pt x="195" y="636"/>
                  </a:lnTo>
                  <a:lnTo>
                    <a:pt x="231" y="641"/>
                  </a:lnTo>
                  <a:lnTo>
                    <a:pt x="262" y="636"/>
                  </a:lnTo>
                  <a:lnTo>
                    <a:pt x="291" y="622"/>
                  </a:lnTo>
                  <a:lnTo>
                    <a:pt x="319" y="598"/>
                  </a:lnTo>
                  <a:lnTo>
                    <a:pt x="345" y="565"/>
                  </a:lnTo>
                  <a:lnTo>
                    <a:pt x="369" y="522"/>
                  </a:lnTo>
                  <a:lnTo>
                    <a:pt x="391" y="469"/>
                  </a:lnTo>
                  <a:lnTo>
                    <a:pt x="412" y="407"/>
                  </a:lnTo>
                  <a:lnTo>
                    <a:pt x="431" y="334"/>
                  </a:lnTo>
                  <a:lnTo>
                    <a:pt x="443" y="279"/>
                  </a:lnTo>
                  <a:lnTo>
                    <a:pt x="453" y="227"/>
                  </a:lnTo>
                  <a:lnTo>
                    <a:pt x="460" y="178"/>
                  </a:lnTo>
                  <a:lnTo>
                    <a:pt x="467" y="134"/>
                  </a:lnTo>
                  <a:lnTo>
                    <a:pt x="472" y="98"/>
                  </a:lnTo>
                  <a:lnTo>
                    <a:pt x="475" y="72"/>
                  </a:lnTo>
                  <a:lnTo>
                    <a:pt x="477" y="55"/>
                  </a:lnTo>
                  <a:lnTo>
                    <a:pt x="477" y="52"/>
                  </a:lnTo>
                  <a:lnTo>
                    <a:pt x="475" y="36"/>
                  </a:lnTo>
                  <a:lnTo>
                    <a:pt x="469" y="22"/>
                  </a:lnTo>
                  <a:lnTo>
                    <a:pt x="462" y="17"/>
                  </a:lnTo>
                  <a:lnTo>
                    <a:pt x="456" y="14"/>
                  </a:lnTo>
                  <a:lnTo>
                    <a:pt x="450" y="10"/>
                  </a:lnTo>
                  <a:lnTo>
                    <a:pt x="441" y="9"/>
                  </a:lnTo>
                  <a:close/>
                  <a:moveTo>
                    <a:pt x="443" y="0"/>
                  </a:moveTo>
                  <a:lnTo>
                    <a:pt x="460" y="5"/>
                  </a:lnTo>
                  <a:lnTo>
                    <a:pt x="474" y="17"/>
                  </a:lnTo>
                  <a:lnTo>
                    <a:pt x="482" y="31"/>
                  </a:lnTo>
                  <a:lnTo>
                    <a:pt x="486" y="48"/>
                  </a:lnTo>
                  <a:lnTo>
                    <a:pt x="486" y="48"/>
                  </a:lnTo>
                  <a:lnTo>
                    <a:pt x="486" y="52"/>
                  </a:lnTo>
                  <a:lnTo>
                    <a:pt x="484" y="60"/>
                  </a:lnTo>
                  <a:lnTo>
                    <a:pt x="482" y="79"/>
                  </a:lnTo>
                  <a:lnTo>
                    <a:pt x="479" y="107"/>
                  </a:lnTo>
                  <a:lnTo>
                    <a:pt x="474" y="143"/>
                  </a:lnTo>
                  <a:lnTo>
                    <a:pt x="469" y="186"/>
                  </a:lnTo>
                  <a:lnTo>
                    <a:pt x="460" y="233"/>
                  </a:lnTo>
                  <a:lnTo>
                    <a:pt x="450" y="283"/>
                  </a:lnTo>
                  <a:lnTo>
                    <a:pt x="439" y="336"/>
                  </a:lnTo>
                  <a:lnTo>
                    <a:pt x="420" y="410"/>
                  </a:lnTo>
                  <a:lnTo>
                    <a:pt x="398" y="474"/>
                  </a:lnTo>
                  <a:lnTo>
                    <a:pt x="376" y="527"/>
                  </a:lnTo>
                  <a:lnTo>
                    <a:pt x="350" y="572"/>
                  </a:lnTo>
                  <a:lnTo>
                    <a:pt x="324" y="606"/>
                  </a:lnTo>
                  <a:lnTo>
                    <a:pt x="295" y="631"/>
                  </a:lnTo>
                  <a:lnTo>
                    <a:pt x="264" y="644"/>
                  </a:lnTo>
                  <a:lnTo>
                    <a:pt x="231" y="649"/>
                  </a:lnTo>
                  <a:lnTo>
                    <a:pt x="193" y="644"/>
                  </a:lnTo>
                  <a:lnTo>
                    <a:pt x="160" y="629"/>
                  </a:lnTo>
                  <a:lnTo>
                    <a:pt x="129" y="605"/>
                  </a:lnTo>
                  <a:lnTo>
                    <a:pt x="100" y="569"/>
                  </a:lnTo>
                  <a:lnTo>
                    <a:pt x="76" y="524"/>
                  </a:lnTo>
                  <a:lnTo>
                    <a:pt x="53" y="470"/>
                  </a:lnTo>
                  <a:lnTo>
                    <a:pt x="34" y="405"/>
                  </a:lnTo>
                  <a:lnTo>
                    <a:pt x="24" y="360"/>
                  </a:lnTo>
                  <a:lnTo>
                    <a:pt x="16" y="317"/>
                  </a:lnTo>
                  <a:lnTo>
                    <a:pt x="10" y="277"/>
                  </a:lnTo>
                  <a:lnTo>
                    <a:pt x="5" y="243"/>
                  </a:lnTo>
                  <a:lnTo>
                    <a:pt x="3" y="215"/>
                  </a:lnTo>
                  <a:lnTo>
                    <a:pt x="2" y="196"/>
                  </a:lnTo>
                  <a:lnTo>
                    <a:pt x="2" y="190"/>
                  </a:lnTo>
                  <a:lnTo>
                    <a:pt x="0" y="184"/>
                  </a:lnTo>
                  <a:lnTo>
                    <a:pt x="96" y="179"/>
                  </a:lnTo>
                  <a:lnTo>
                    <a:pt x="96" y="183"/>
                  </a:lnTo>
                  <a:lnTo>
                    <a:pt x="96" y="190"/>
                  </a:lnTo>
                  <a:lnTo>
                    <a:pt x="98" y="207"/>
                  </a:lnTo>
                  <a:lnTo>
                    <a:pt x="100" y="231"/>
                  </a:lnTo>
                  <a:lnTo>
                    <a:pt x="105" y="264"/>
                  </a:lnTo>
                  <a:lnTo>
                    <a:pt x="110" y="302"/>
                  </a:lnTo>
                  <a:lnTo>
                    <a:pt x="117" y="341"/>
                  </a:lnTo>
                  <a:lnTo>
                    <a:pt x="127" y="382"/>
                  </a:lnTo>
                  <a:lnTo>
                    <a:pt x="141" y="432"/>
                  </a:lnTo>
                  <a:lnTo>
                    <a:pt x="157" y="475"/>
                  </a:lnTo>
                  <a:lnTo>
                    <a:pt x="174" y="508"/>
                  </a:lnTo>
                  <a:lnTo>
                    <a:pt x="193" y="534"/>
                  </a:lnTo>
                  <a:lnTo>
                    <a:pt x="212" y="550"/>
                  </a:lnTo>
                  <a:lnTo>
                    <a:pt x="231" y="555"/>
                  </a:lnTo>
                  <a:lnTo>
                    <a:pt x="243" y="550"/>
                  </a:lnTo>
                  <a:lnTo>
                    <a:pt x="257" y="538"/>
                  </a:lnTo>
                  <a:lnTo>
                    <a:pt x="270" y="519"/>
                  </a:lnTo>
                  <a:lnTo>
                    <a:pt x="286" y="493"/>
                  </a:lnTo>
                  <a:lnTo>
                    <a:pt x="307" y="444"/>
                  </a:lnTo>
                  <a:lnTo>
                    <a:pt x="327" y="386"/>
                  </a:lnTo>
                  <a:lnTo>
                    <a:pt x="346" y="315"/>
                  </a:lnTo>
                  <a:lnTo>
                    <a:pt x="357" y="264"/>
                  </a:lnTo>
                  <a:lnTo>
                    <a:pt x="367" y="215"/>
                  </a:lnTo>
                  <a:lnTo>
                    <a:pt x="374" y="169"/>
                  </a:lnTo>
                  <a:lnTo>
                    <a:pt x="381" y="129"/>
                  </a:lnTo>
                  <a:lnTo>
                    <a:pt x="384" y="95"/>
                  </a:lnTo>
                  <a:lnTo>
                    <a:pt x="388" y="67"/>
                  </a:lnTo>
                  <a:lnTo>
                    <a:pt x="389" y="50"/>
                  </a:lnTo>
                  <a:lnTo>
                    <a:pt x="391" y="43"/>
                  </a:lnTo>
                  <a:lnTo>
                    <a:pt x="396" y="24"/>
                  </a:lnTo>
                  <a:lnTo>
                    <a:pt x="408" y="10"/>
                  </a:lnTo>
                  <a:lnTo>
                    <a:pt x="424" y="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236"/>
            <p:cNvSpPr/>
            <p:nvPr/>
          </p:nvSpPr>
          <p:spPr bwMode="auto">
            <a:xfrm>
              <a:off x="8791576" y="3259138"/>
              <a:ext cx="635000" cy="200025"/>
            </a:xfrm>
            <a:custGeom>
              <a:gdLst>
                <a:gd name="T0" fmla="*/ 19 w 400"/>
                <a:gd name="T1" fmla="*/ 0 h 126"/>
                <a:gd name="T2" fmla="*/ 383 w 400"/>
                <a:gd name="T3" fmla="*/ 0 h 126"/>
                <a:gd name="T4" fmla="*/ 400 w 400"/>
                <a:gd name="T5" fmla="*/ 126 h 126"/>
                <a:gd name="T6" fmla="*/ 0 w 400"/>
                <a:gd name="T7" fmla="*/ 126 h 126"/>
                <a:gd name="T8" fmla="*/ 19 w 400"/>
                <a:gd name="T9" fmla="*/ 0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125">
                  <a:moveTo>
                    <a:pt x="19" y="0"/>
                  </a:moveTo>
                  <a:lnTo>
                    <a:pt x="383" y="0"/>
                  </a:lnTo>
                  <a:lnTo>
                    <a:pt x="400" y="126"/>
                  </a:lnTo>
                  <a:lnTo>
                    <a:pt x="0" y="12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76"/>
            </a:solidFill>
            <a:ln w="0">
              <a:solidFill>
                <a:srgbClr val="00007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237"/>
            <p:cNvSpPr/>
            <p:nvPr/>
          </p:nvSpPr>
          <p:spPr bwMode="auto">
            <a:xfrm>
              <a:off x="8786813" y="3251200"/>
              <a:ext cx="644525" cy="211138"/>
            </a:xfrm>
            <a:custGeom>
              <a:gdLst>
                <a:gd name="T0" fmla="*/ 17 w 406"/>
                <a:gd name="T1" fmla="*/ 0 h 133"/>
                <a:gd name="T2" fmla="*/ 389 w 406"/>
                <a:gd name="T3" fmla="*/ 0 h 133"/>
                <a:gd name="T4" fmla="*/ 406 w 406"/>
                <a:gd name="T5" fmla="*/ 131 h 133"/>
                <a:gd name="T6" fmla="*/ 398 w 406"/>
                <a:gd name="T7" fmla="*/ 133 h 133"/>
                <a:gd name="T8" fmla="*/ 382 w 406"/>
                <a:gd name="T9" fmla="*/ 9 h 133"/>
                <a:gd name="T10" fmla="*/ 26 w 406"/>
                <a:gd name="T11" fmla="*/ 9 h 133"/>
                <a:gd name="T12" fmla="*/ 8 w 406"/>
                <a:gd name="T13" fmla="*/ 133 h 133"/>
                <a:gd name="T14" fmla="*/ 0 w 406"/>
                <a:gd name="T15" fmla="*/ 131 h 133"/>
                <a:gd name="T16" fmla="*/ 17 w 406"/>
                <a:gd name="T17" fmla="*/ 0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" h="133">
                  <a:moveTo>
                    <a:pt x="17" y="0"/>
                  </a:moveTo>
                  <a:lnTo>
                    <a:pt x="389" y="0"/>
                  </a:lnTo>
                  <a:lnTo>
                    <a:pt x="406" y="131"/>
                  </a:lnTo>
                  <a:lnTo>
                    <a:pt x="398" y="133"/>
                  </a:lnTo>
                  <a:lnTo>
                    <a:pt x="382" y="9"/>
                  </a:lnTo>
                  <a:lnTo>
                    <a:pt x="26" y="9"/>
                  </a:lnTo>
                  <a:lnTo>
                    <a:pt x="8" y="133"/>
                  </a:lnTo>
                  <a:lnTo>
                    <a:pt x="0" y="13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Rectangle 238"/>
            <p:cNvSpPr>
              <a:spLocks noChangeArrowheads="1"/>
            </p:cNvSpPr>
            <p:nvPr/>
          </p:nvSpPr>
          <p:spPr bwMode="auto">
            <a:xfrm>
              <a:off x="9286876" y="3259138"/>
              <a:ext cx="26988" cy="109538"/>
            </a:xfrm>
            <a:prstGeom prst="rect">
              <a:avLst/>
            </a:prstGeom>
            <a:solidFill>
              <a:srgbClr val="000076"/>
            </a:solidFill>
            <a:ln w="0">
              <a:solidFill>
                <a:srgbClr val="000076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239"/>
            <p:cNvSpPr/>
            <p:nvPr/>
          </p:nvSpPr>
          <p:spPr bwMode="auto">
            <a:xfrm>
              <a:off x="9282113" y="3251200"/>
              <a:ext cx="39688" cy="117475"/>
            </a:xfrm>
            <a:custGeom>
              <a:gdLst>
                <a:gd name="T0" fmla="*/ 0 w 25"/>
                <a:gd name="T1" fmla="*/ 0 h 74"/>
                <a:gd name="T2" fmla="*/ 25 w 25"/>
                <a:gd name="T3" fmla="*/ 0 h 74"/>
                <a:gd name="T4" fmla="*/ 25 w 25"/>
                <a:gd name="T5" fmla="*/ 74 h 74"/>
                <a:gd name="T6" fmla="*/ 17 w 25"/>
                <a:gd name="T7" fmla="*/ 74 h 74"/>
                <a:gd name="T8" fmla="*/ 17 w 25"/>
                <a:gd name="T9" fmla="*/ 9 h 74"/>
                <a:gd name="T10" fmla="*/ 8 w 25"/>
                <a:gd name="T11" fmla="*/ 9 h 74"/>
                <a:gd name="T12" fmla="*/ 8 w 25"/>
                <a:gd name="T13" fmla="*/ 74 h 74"/>
                <a:gd name="T14" fmla="*/ 0 w 25"/>
                <a:gd name="T15" fmla="*/ 74 h 74"/>
                <a:gd name="T16" fmla="*/ 0 w 25"/>
                <a:gd name="T17" fmla="*/ 0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4">
                  <a:moveTo>
                    <a:pt x="0" y="0"/>
                  </a:moveTo>
                  <a:lnTo>
                    <a:pt x="25" y="0"/>
                  </a:lnTo>
                  <a:lnTo>
                    <a:pt x="25" y="74"/>
                  </a:lnTo>
                  <a:lnTo>
                    <a:pt x="17" y="74"/>
                  </a:lnTo>
                  <a:lnTo>
                    <a:pt x="17" y="9"/>
                  </a:lnTo>
                  <a:lnTo>
                    <a:pt x="8" y="9"/>
                  </a:lnTo>
                  <a:lnTo>
                    <a:pt x="8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Rectangle 240"/>
            <p:cNvSpPr>
              <a:spLocks noChangeArrowheads="1"/>
            </p:cNvSpPr>
            <p:nvPr/>
          </p:nvSpPr>
          <p:spPr bwMode="auto">
            <a:xfrm>
              <a:off x="8904288" y="3286125"/>
              <a:ext cx="382588" cy="55563"/>
            </a:xfrm>
            <a:prstGeom prst="rect">
              <a:avLst/>
            </a:pr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241"/>
            <p:cNvSpPr>
              <a:spLocks noEditPoints="1"/>
            </p:cNvSpPr>
            <p:nvPr/>
          </p:nvSpPr>
          <p:spPr bwMode="auto">
            <a:xfrm>
              <a:off x="8896351" y="3278188"/>
              <a:ext cx="398463" cy="68263"/>
            </a:xfrm>
            <a:custGeom>
              <a:gdLst>
                <a:gd name="T0" fmla="*/ 8 w 251"/>
                <a:gd name="T1" fmla="*/ 9 h 43"/>
                <a:gd name="T2" fmla="*/ 8 w 251"/>
                <a:gd name="T3" fmla="*/ 35 h 43"/>
                <a:gd name="T4" fmla="*/ 243 w 251"/>
                <a:gd name="T5" fmla="*/ 35 h 43"/>
                <a:gd name="T6" fmla="*/ 243 w 251"/>
                <a:gd name="T7" fmla="*/ 9 h 43"/>
                <a:gd name="T8" fmla="*/ 8 w 251"/>
                <a:gd name="T9" fmla="*/ 9 h 43"/>
                <a:gd name="T10" fmla="*/ 0 w 251"/>
                <a:gd name="T11" fmla="*/ 0 h 43"/>
                <a:gd name="T12" fmla="*/ 251 w 251"/>
                <a:gd name="T13" fmla="*/ 0 h 43"/>
                <a:gd name="T14" fmla="*/ 251 w 251"/>
                <a:gd name="T15" fmla="*/ 43 h 43"/>
                <a:gd name="T16" fmla="*/ 0 w 251"/>
                <a:gd name="T17" fmla="*/ 43 h 43"/>
                <a:gd name="T18" fmla="*/ 0 w 251"/>
                <a:gd name="T19" fmla="*/ 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43">
                  <a:moveTo>
                    <a:pt x="8" y="9"/>
                  </a:moveTo>
                  <a:lnTo>
                    <a:pt x="8" y="35"/>
                  </a:lnTo>
                  <a:lnTo>
                    <a:pt x="243" y="35"/>
                  </a:lnTo>
                  <a:lnTo>
                    <a:pt x="243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251" y="0"/>
                  </a:lnTo>
                  <a:lnTo>
                    <a:pt x="251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Rectangle 242"/>
            <p:cNvSpPr>
              <a:spLocks noChangeArrowheads="1"/>
            </p:cNvSpPr>
            <p:nvPr/>
          </p:nvSpPr>
          <p:spPr bwMode="auto">
            <a:xfrm>
              <a:off x="9313863" y="3286125"/>
              <a:ext cx="112713" cy="55563"/>
            </a:xfrm>
            <a:prstGeom prst="rect">
              <a:avLst/>
            </a:pr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243"/>
            <p:cNvSpPr>
              <a:spLocks noEditPoints="1"/>
            </p:cNvSpPr>
            <p:nvPr/>
          </p:nvSpPr>
          <p:spPr bwMode="auto">
            <a:xfrm>
              <a:off x="9309101" y="3278188"/>
              <a:ext cx="122238" cy="68263"/>
            </a:xfrm>
            <a:custGeom>
              <a:gdLst>
                <a:gd name="T0" fmla="*/ 8 w 77"/>
                <a:gd name="T1" fmla="*/ 9 h 43"/>
                <a:gd name="T2" fmla="*/ 8 w 77"/>
                <a:gd name="T3" fmla="*/ 35 h 43"/>
                <a:gd name="T4" fmla="*/ 69 w 77"/>
                <a:gd name="T5" fmla="*/ 35 h 43"/>
                <a:gd name="T6" fmla="*/ 69 w 77"/>
                <a:gd name="T7" fmla="*/ 9 h 43"/>
                <a:gd name="T8" fmla="*/ 8 w 77"/>
                <a:gd name="T9" fmla="*/ 9 h 43"/>
                <a:gd name="T10" fmla="*/ 0 w 77"/>
                <a:gd name="T11" fmla="*/ 0 h 43"/>
                <a:gd name="T12" fmla="*/ 77 w 77"/>
                <a:gd name="T13" fmla="*/ 0 h 43"/>
                <a:gd name="T14" fmla="*/ 77 w 77"/>
                <a:gd name="T15" fmla="*/ 43 h 43"/>
                <a:gd name="T16" fmla="*/ 0 w 77"/>
                <a:gd name="T17" fmla="*/ 43 h 43"/>
                <a:gd name="T18" fmla="*/ 0 w 77"/>
                <a:gd name="T19" fmla="*/ 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43">
                  <a:moveTo>
                    <a:pt x="8" y="9"/>
                  </a:moveTo>
                  <a:lnTo>
                    <a:pt x="8" y="35"/>
                  </a:lnTo>
                  <a:lnTo>
                    <a:pt x="69" y="35"/>
                  </a:lnTo>
                  <a:lnTo>
                    <a:pt x="69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77" y="0"/>
                  </a:lnTo>
                  <a:lnTo>
                    <a:pt x="77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Rectangle 244"/>
            <p:cNvSpPr>
              <a:spLocks noChangeArrowheads="1"/>
            </p:cNvSpPr>
            <p:nvPr/>
          </p:nvSpPr>
          <p:spPr bwMode="auto">
            <a:xfrm>
              <a:off x="8791576" y="3286125"/>
              <a:ext cx="112713" cy="55563"/>
            </a:xfrm>
            <a:prstGeom prst="rect">
              <a:avLst/>
            </a:pr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245"/>
            <p:cNvSpPr>
              <a:spLocks noEditPoints="1"/>
            </p:cNvSpPr>
            <p:nvPr/>
          </p:nvSpPr>
          <p:spPr bwMode="auto">
            <a:xfrm>
              <a:off x="8786813" y="3278188"/>
              <a:ext cx="122238" cy="68263"/>
            </a:xfrm>
            <a:custGeom>
              <a:gdLst>
                <a:gd name="T0" fmla="*/ 8 w 77"/>
                <a:gd name="T1" fmla="*/ 9 h 43"/>
                <a:gd name="T2" fmla="*/ 8 w 77"/>
                <a:gd name="T3" fmla="*/ 35 h 43"/>
                <a:gd name="T4" fmla="*/ 69 w 77"/>
                <a:gd name="T5" fmla="*/ 35 h 43"/>
                <a:gd name="T6" fmla="*/ 69 w 77"/>
                <a:gd name="T7" fmla="*/ 9 h 43"/>
                <a:gd name="T8" fmla="*/ 8 w 77"/>
                <a:gd name="T9" fmla="*/ 9 h 43"/>
                <a:gd name="T10" fmla="*/ 0 w 77"/>
                <a:gd name="T11" fmla="*/ 0 h 43"/>
                <a:gd name="T12" fmla="*/ 77 w 77"/>
                <a:gd name="T13" fmla="*/ 0 h 43"/>
                <a:gd name="T14" fmla="*/ 77 w 77"/>
                <a:gd name="T15" fmla="*/ 43 h 43"/>
                <a:gd name="T16" fmla="*/ 0 w 77"/>
                <a:gd name="T17" fmla="*/ 43 h 43"/>
                <a:gd name="T18" fmla="*/ 0 w 77"/>
                <a:gd name="T19" fmla="*/ 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43">
                  <a:moveTo>
                    <a:pt x="8" y="9"/>
                  </a:moveTo>
                  <a:lnTo>
                    <a:pt x="8" y="35"/>
                  </a:lnTo>
                  <a:lnTo>
                    <a:pt x="69" y="35"/>
                  </a:lnTo>
                  <a:lnTo>
                    <a:pt x="69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77" y="0"/>
                  </a:lnTo>
                  <a:lnTo>
                    <a:pt x="77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Rectangle 246"/>
            <p:cNvSpPr>
              <a:spLocks noChangeArrowheads="1"/>
            </p:cNvSpPr>
            <p:nvPr/>
          </p:nvSpPr>
          <p:spPr bwMode="auto">
            <a:xfrm>
              <a:off x="8877301" y="3259138"/>
              <a:ext cx="26988" cy="109538"/>
            </a:xfrm>
            <a:prstGeom prst="rect">
              <a:avLst/>
            </a:prstGeom>
            <a:solidFill>
              <a:srgbClr val="000076"/>
            </a:solidFill>
            <a:ln w="0">
              <a:solidFill>
                <a:srgbClr val="000076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247"/>
            <p:cNvSpPr/>
            <p:nvPr/>
          </p:nvSpPr>
          <p:spPr bwMode="auto">
            <a:xfrm>
              <a:off x="8869363" y="3251200"/>
              <a:ext cx="39688" cy="117475"/>
            </a:xfrm>
            <a:custGeom>
              <a:gdLst>
                <a:gd name="T0" fmla="*/ 0 w 25"/>
                <a:gd name="T1" fmla="*/ 0 h 74"/>
                <a:gd name="T2" fmla="*/ 25 w 25"/>
                <a:gd name="T3" fmla="*/ 0 h 74"/>
                <a:gd name="T4" fmla="*/ 25 w 25"/>
                <a:gd name="T5" fmla="*/ 74 h 74"/>
                <a:gd name="T6" fmla="*/ 17 w 25"/>
                <a:gd name="T7" fmla="*/ 74 h 74"/>
                <a:gd name="T8" fmla="*/ 17 w 25"/>
                <a:gd name="T9" fmla="*/ 9 h 74"/>
                <a:gd name="T10" fmla="*/ 8 w 25"/>
                <a:gd name="T11" fmla="*/ 9 h 74"/>
                <a:gd name="T12" fmla="*/ 8 w 25"/>
                <a:gd name="T13" fmla="*/ 74 h 74"/>
                <a:gd name="T14" fmla="*/ 0 w 25"/>
                <a:gd name="T15" fmla="*/ 74 h 74"/>
                <a:gd name="T16" fmla="*/ 0 w 25"/>
                <a:gd name="T17" fmla="*/ 0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4">
                  <a:moveTo>
                    <a:pt x="0" y="0"/>
                  </a:moveTo>
                  <a:lnTo>
                    <a:pt x="25" y="0"/>
                  </a:lnTo>
                  <a:lnTo>
                    <a:pt x="25" y="74"/>
                  </a:lnTo>
                  <a:lnTo>
                    <a:pt x="17" y="74"/>
                  </a:lnTo>
                  <a:lnTo>
                    <a:pt x="17" y="9"/>
                  </a:lnTo>
                  <a:lnTo>
                    <a:pt x="8" y="9"/>
                  </a:lnTo>
                  <a:lnTo>
                    <a:pt x="8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248"/>
            <p:cNvSpPr>
              <a:spLocks noEditPoints="1"/>
            </p:cNvSpPr>
            <p:nvPr/>
          </p:nvSpPr>
          <p:spPr bwMode="auto">
            <a:xfrm>
              <a:off x="9036051" y="3255963"/>
              <a:ext cx="119063" cy="119063"/>
            </a:xfrm>
            <a:custGeom>
              <a:gdLst>
                <a:gd name="T0" fmla="*/ 8 w 75"/>
                <a:gd name="T1" fmla="*/ 9 h 75"/>
                <a:gd name="T2" fmla="*/ 8 w 75"/>
                <a:gd name="T3" fmla="*/ 66 h 75"/>
                <a:gd name="T4" fmla="*/ 67 w 75"/>
                <a:gd name="T5" fmla="*/ 66 h 75"/>
                <a:gd name="T6" fmla="*/ 67 w 75"/>
                <a:gd name="T7" fmla="*/ 9 h 75"/>
                <a:gd name="T8" fmla="*/ 8 w 75"/>
                <a:gd name="T9" fmla="*/ 9 h 75"/>
                <a:gd name="T10" fmla="*/ 0 w 75"/>
                <a:gd name="T11" fmla="*/ 0 h 75"/>
                <a:gd name="T12" fmla="*/ 75 w 75"/>
                <a:gd name="T13" fmla="*/ 0 h 75"/>
                <a:gd name="T14" fmla="*/ 75 w 75"/>
                <a:gd name="T15" fmla="*/ 75 h 75"/>
                <a:gd name="T16" fmla="*/ 0 w 75"/>
                <a:gd name="T17" fmla="*/ 75 h 75"/>
                <a:gd name="T18" fmla="*/ 0 w 75"/>
                <a:gd name="T19" fmla="*/ 0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8" y="9"/>
                  </a:moveTo>
                  <a:lnTo>
                    <a:pt x="8" y="66"/>
                  </a:lnTo>
                  <a:lnTo>
                    <a:pt x="67" y="66"/>
                  </a:lnTo>
                  <a:lnTo>
                    <a:pt x="67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75" y="0"/>
                  </a:lnTo>
                  <a:lnTo>
                    <a:pt x="75" y="75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Rectangle 249"/>
            <p:cNvSpPr>
              <a:spLocks noChangeArrowheads="1"/>
            </p:cNvSpPr>
            <p:nvPr/>
          </p:nvSpPr>
          <p:spPr bwMode="auto">
            <a:xfrm>
              <a:off x="9123363" y="3305175"/>
              <a:ext cx="23813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250"/>
            <p:cNvSpPr>
              <a:spLocks noEditPoints="1"/>
            </p:cNvSpPr>
            <p:nvPr/>
          </p:nvSpPr>
          <p:spPr bwMode="auto">
            <a:xfrm>
              <a:off x="8669338" y="1698625"/>
              <a:ext cx="280988" cy="628650"/>
            </a:xfrm>
            <a:custGeom>
              <a:gdLst>
                <a:gd name="T0" fmla="*/ 113 w 177"/>
                <a:gd name="T1" fmla="*/ 96 h 396"/>
                <a:gd name="T2" fmla="*/ 95 w 177"/>
                <a:gd name="T3" fmla="*/ 65 h 396"/>
                <a:gd name="T4" fmla="*/ 136 w 177"/>
                <a:gd name="T5" fmla="*/ 98 h 396"/>
                <a:gd name="T6" fmla="*/ 113 w 177"/>
                <a:gd name="T7" fmla="*/ 55 h 396"/>
                <a:gd name="T8" fmla="*/ 70 w 177"/>
                <a:gd name="T9" fmla="*/ 1 h 396"/>
                <a:gd name="T10" fmla="*/ 98 w 177"/>
                <a:gd name="T11" fmla="*/ 26 h 396"/>
                <a:gd name="T12" fmla="*/ 100 w 177"/>
                <a:gd name="T13" fmla="*/ 22 h 396"/>
                <a:gd name="T14" fmla="*/ 112 w 177"/>
                <a:gd name="T15" fmla="*/ 19 h 396"/>
                <a:gd name="T16" fmla="*/ 119 w 177"/>
                <a:gd name="T17" fmla="*/ 20 h 396"/>
                <a:gd name="T18" fmla="*/ 165 w 177"/>
                <a:gd name="T19" fmla="*/ 93 h 396"/>
                <a:gd name="T20" fmla="*/ 177 w 177"/>
                <a:gd name="T21" fmla="*/ 155 h 396"/>
                <a:gd name="T22" fmla="*/ 170 w 177"/>
                <a:gd name="T23" fmla="*/ 194 h 396"/>
                <a:gd name="T24" fmla="*/ 146 w 177"/>
                <a:gd name="T25" fmla="*/ 218 h 396"/>
                <a:gd name="T26" fmla="*/ 153 w 177"/>
                <a:gd name="T27" fmla="*/ 392 h 396"/>
                <a:gd name="T28" fmla="*/ 60 w 177"/>
                <a:gd name="T29" fmla="*/ 205 h 396"/>
                <a:gd name="T30" fmla="*/ 27 w 177"/>
                <a:gd name="T31" fmla="*/ 168 h 396"/>
                <a:gd name="T32" fmla="*/ 14 w 177"/>
                <a:gd name="T33" fmla="*/ 144 h 396"/>
                <a:gd name="T34" fmla="*/ 12 w 177"/>
                <a:gd name="T35" fmla="*/ 141 h 396"/>
                <a:gd name="T36" fmla="*/ 10 w 177"/>
                <a:gd name="T37" fmla="*/ 131 h 396"/>
                <a:gd name="T38" fmla="*/ 20 w 177"/>
                <a:gd name="T39" fmla="*/ 124 h 396"/>
                <a:gd name="T40" fmla="*/ 33 w 177"/>
                <a:gd name="T41" fmla="*/ 124 h 396"/>
                <a:gd name="T42" fmla="*/ 38 w 177"/>
                <a:gd name="T43" fmla="*/ 129 h 396"/>
                <a:gd name="T44" fmla="*/ 39 w 177"/>
                <a:gd name="T45" fmla="*/ 131 h 396"/>
                <a:gd name="T46" fmla="*/ 45 w 177"/>
                <a:gd name="T47" fmla="*/ 143 h 396"/>
                <a:gd name="T48" fmla="*/ 53 w 177"/>
                <a:gd name="T49" fmla="*/ 155 h 396"/>
                <a:gd name="T50" fmla="*/ 64 w 177"/>
                <a:gd name="T51" fmla="*/ 162 h 396"/>
                <a:gd name="T52" fmla="*/ 72 w 177"/>
                <a:gd name="T53" fmla="*/ 163 h 396"/>
                <a:gd name="T54" fmla="*/ 76 w 177"/>
                <a:gd name="T55" fmla="*/ 151 h 396"/>
                <a:gd name="T56" fmla="*/ 64 w 177"/>
                <a:gd name="T57" fmla="*/ 115 h 396"/>
                <a:gd name="T58" fmla="*/ 38 w 177"/>
                <a:gd name="T59" fmla="*/ 89 h 396"/>
                <a:gd name="T60" fmla="*/ 7 w 177"/>
                <a:gd name="T61" fmla="*/ 77 h 396"/>
                <a:gd name="T62" fmla="*/ 2 w 177"/>
                <a:gd name="T63" fmla="*/ 72 h 396"/>
                <a:gd name="T64" fmla="*/ 0 w 177"/>
                <a:gd name="T65" fmla="*/ 62 h 396"/>
                <a:gd name="T66" fmla="*/ 7 w 177"/>
                <a:gd name="T67" fmla="*/ 53 h 396"/>
                <a:gd name="T68" fmla="*/ 15 w 177"/>
                <a:gd name="T69" fmla="*/ 51 h 396"/>
                <a:gd name="T70" fmla="*/ 55 w 177"/>
                <a:gd name="T71" fmla="*/ 69 h 396"/>
                <a:gd name="T72" fmla="*/ 86 w 177"/>
                <a:gd name="T73" fmla="*/ 100 h 396"/>
                <a:gd name="T74" fmla="*/ 65 w 177"/>
                <a:gd name="T75" fmla="*/ 69 h 396"/>
                <a:gd name="T76" fmla="*/ 20 w 177"/>
                <a:gd name="T77" fmla="*/ 29 h 396"/>
                <a:gd name="T78" fmla="*/ 17 w 177"/>
                <a:gd name="T79" fmla="*/ 26 h 396"/>
                <a:gd name="T80" fmla="*/ 20 w 177"/>
                <a:gd name="T81" fmla="*/ 13 h 396"/>
                <a:gd name="T82" fmla="*/ 31 w 177"/>
                <a:gd name="T83" fmla="*/ 7 h 396"/>
                <a:gd name="T84" fmla="*/ 38 w 177"/>
                <a:gd name="T85" fmla="*/ 8 h 396"/>
                <a:gd name="T86" fmla="*/ 55 w 177"/>
                <a:gd name="T87" fmla="*/ 20 h 396"/>
                <a:gd name="T88" fmla="*/ 51 w 177"/>
                <a:gd name="T89" fmla="*/ 15 h 396"/>
                <a:gd name="T90" fmla="*/ 55 w 177"/>
                <a:gd name="T91" fmla="*/ 3 h 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7" h="396">
                  <a:moveTo>
                    <a:pt x="93" y="63"/>
                  </a:moveTo>
                  <a:lnTo>
                    <a:pt x="103" y="77"/>
                  </a:lnTo>
                  <a:lnTo>
                    <a:pt x="113" y="96"/>
                  </a:lnTo>
                  <a:lnTo>
                    <a:pt x="113" y="94"/>
                  </a:lnTo>
                  <a:lnTo>
                    <a:pt x="107" y="81"/>
                  </a:lnTo>
                  <a:lnTo>
                    <a:pt x="95" y="65"/>
                  </a:lnTo>
                  <a:lnTo>
                    <a:pt x="93" y="63"/>
                  </a:lnTo>
                  <a:close/>
                  <a:moveTo>
                    <a:pt x="113" y="55"/>
                  </a:moveTo>
                  <a:lnTo>
                    <a:pt x="136" y="98"/>
                  </a:lnTo>
                  <a:lnTo>
                    <a:pt x="127" y="75"/>
                  </a:lnTo>
                  <a:lnTo>
                    <a:pt x="115" y="57"/>
                  </a:lnTo>
                  <a:lnTo>
                    <a:pt x="113" y="55"/>
                  </a:lnTo>
                  <a:close/>
                  <a:moveTo>
                    <a:pt x="64" y="0"/>
                  </a:moveTo>
                  <a:lnTo>
                    <a:pt x="67" y="0"/>
                  </a:lnTo>
                  <a:lnTo>
                    <a:pt x="70" y="1"/>
                  </a:lnTo>
                  <a:lnTo>
                    <a:pt x="72" y="1"/>
                  </a:lnTo>
                  <a:lnTo>
                    <a:pt x="74" y="1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8" y="24"/>
                  </a:lnTo>
                  <a:lnTo>
                    <a:pt x="100" y="22"/>
                  </a:lnTo>
                  <a:lnTo>
                    <a:pt x="105" y="20"/>
                  </a:lnTo>
                  <a:lnTo>
                    <a:pt x="108" y="19"/>
                  </a:lnTo>
                  <a:lnTo>
                    <a:pt x="112" y="19"/>
                  </a:lnTo>
                  <a:lnTo>
                    <a:pt x="115" y="19"/>
                  </a:lnTo>
                  <a:lnTo>
                    <a:pt x="117" y="20"/>
                  </a:lnTo>
                  <a:lnTo>
                    <a:pt x="119" y="20"/>
                  </a:lnTo>
                  <a:lnTo>
                    <a:pt x="139" y="41"/>
                  </a:lnTo>
                  <a:lnTo>
                    <a:pt x="155" y="67"/>
                  </a:lnTo>
                  <a:lnTo>
                    <a:pt x="165" y="93"/>
                  </a:lnTo>
                  <a:lnTo>
                    <a:pt x="172" y="119"/>
                  </a:lnTo>
                  <a:lnTo>
                    <a:pt x="175" y="141"/>
                  </a:lnTo>
                  <a:lnTo>
                    <a:pt x="177" y="155"/>
                  </a:lnTo>
                  <a:lnTo>
                    <a:pt x="177" y="162"/>
                  </a:lnTo>
                  <a:lnTo>
                    <a:pt x="175" y="181"/>
                  </a:lnTo>
                  <a:lnTo>
                    <a:pt x="170" y="194"/>
                  </a:lnTo>
                  <a:lnTo>
                    <a:pt x="163" y="205"/>
                  </a:lnTo>
                  <a:lnTo>
                    <a:pt x="155" y="213"/>
                  </a:lnTo>
                  <a:lnTo>
                    <a:pt x="146" y="218"/>
                  </a:lnTo>
                  <a:lnTo>
                    <a:pt x="141" y="220"/>
                  </a:lnTo>
                  <a:lnTo>
                    <a:pt x="139" y="220"/>
                  </a:lnTo>
                  <a:lnTo>
                    <a:pt x="153" y="392"/>
                  </a:lnTo>
                  <a:lnTo>
                    <a:pt x="96" y="396"/>
                  </a:lnTo>
                  <a:lnTo>
                    <a:pt x="76" y="218"/>
                  </a:lnTo>
                  <a:lnTo>
                    <a:pt x="60" y="205"/>
                  </a:lnTo>
                  <a:lnTo>
                    <a:pt x="48" y="196"/>
                  </a:lnTo>
                  <a:lnTo>
                    <a:pt x="36" y="182"/>
                  </a:lnTo>
                  <a:lnTo>
                    <a:pt x="27" y="168"/>
                  </a:lnTo>
                  <a:lnTo>
                    <a:pt x="20" y="156"/>
                  </a:lnTo>
                  <a:lnTo>
                    <a:pt x="15" y="148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4" y="143"/>
                  </a:lnTo>
                  <a:lnTo>
                    <a:pt x="12" y="141"/>
                  </a:lnTo>
                  <a:lnTo>
                    <a:pt x="12" y="137"/>
                  </a:lnTo>
                  <a:lnTo>
                    <a:pt x="10" y="134"/>
                  </a:lnTo>
                  <a:lnTo>
                    <a:pt x="10" y="131"/>
                  </a:lnTo>
                  <a:lnTo>
                    <a:pt x="12" y="129"/>
                  </a:lnTo>
                  <a:lnTo>
                    <a:pt x="15" y="125"/>
                  </a:lnTo>
                  <a:lnTo>
                    <a:pt x="20" y="124"/>
                  </a:lnTo>
                  <a:lnTo>
                    <a:pt x="26" y="122"/>
                  </a:lnTo>
                  <a:lnTo>
                    <a:pt x="29" y="122"/>
                  </a:lnTo>
                  <a:lnTo>
                    <a:pt x="33" y="124"/>
                  </a:lnTo>
                  <a:lnTo>
                    <a:pt x="36" y="125"/>
                  </a:lnTo>
                  <a:lnTo>
                    <a:pt x="38" y="127"/>
                  </a:lnTo>
                  <a:lnTo>
                    <a:pt x="38" y="129"/>
                  </a:lnTo>
                  <a:lnTo>
                    <a:pt x="39" y="131"/>
                  </a:lnTo>
                  <a:lnTo>
                    <a:pt x="39" y="131"/>
                  </a:lnTo>
                  <a:lnTo>
                    <a:pt x="39" y="131"/>
                  </a:lnTo>
                  <a:lnTo>
                    <a:pt x="39" y="134"/>
                  </a:lnTo>
                  <a:lnTo>
                    <a:pt x="41" y="137"/>
                  </a:lnTo>
                  <a:lnTo>
                    <a:pt x="45" y="143"/>
                  </a:lnTo>
                  <a:lnTo>
                    <a:pt x="48" y="146"/>
                  </a:lnTo>
                  <a:lnTo>
                    <a:pt x="51" y="151"/>
                  </a:lnTo>
                  <a:lnTo>
                    <a:pt x="53" y="155"/>
                  </a:lnTo>
                  <a:lnTo>
                    <a:pt x="57" y="158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7" y="163"/>
                  </a:lnTo>
                  <a:lnTo>
                    <a:pt x="69" y="163"/>
                  </a:lnTo>
                  <a:lnTo>
                    <a:pt x="72" y="163"/>
                  </a:lnTo>
                  <a:lnTo>
                    <a:pt x="74" y="162"/>
                  </a:lnTo>
                  <a:lnTo>
                    <a:pt x="76" y="156"/>
                  </a:lnTo>
                  <a:lnTo>
                    <a:pt x="76" y="151"/>
                  </a:lnTo>
                  <a:lnTo>
                    <a:pt x="74" y="136"/>
                  </a:lnTo>
                  <a:lnTo>
                    <a:pt x="69" y="124"/>
                  </a:lnTo>
                  <a:lnTo>
                    <a:pt x="64" y="115"/>
                  </a:lnTo>
                  <a:lnTo>
                    <a:pt x="62" y="112"/>
                  </a:lnTo>
                  <a:lnTo>
                    <a:pt x="50" y="100"/>
                  </a:lnTo>
                  <a:lnTo>
                    <a:pt x="38" y="89"/>
                  </a:lnTo>
                  <a:lnTo>
                    <a:pt x="24" y="82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5" y="75"/>
                  </a:lnTo>
                  <a:lnTo>
                    <a:pt x="3" y="74"/>
                  </a:lnTo>
                  <a:lnTo>
                    <a:pt x="2" y="72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2" y="57"/>
                  </a:lnTo>
                  <a:lnTo>
                    <a:pt x="5" y="55"/>
                  </a:lnTo>
                  <a:lnTo>
                    <a:pt x="7" y="53"/>
                  </a:lnTo>
                  <a:lnTo>
                    <a:pt x="10" y="51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36" y="58"/>
                  </a:lnTo>
                  <a:lnTo>
                    <a:pt x="55" y="69"/>
                  </a:lnTo>
                  <a:lnTo>
                    <a:pt x="70" y="82"/>
                  </a:lnTo>
                  <a:lnTo>
                    <a:pt x="86" y="98"/>
                  </a:lnTo>
                  <a:lnTo>
                    <a:pt x="86" y="100"/>
                  </a:lnTo>
                  <a:lnTo>
                    <a:pt x="88" y="98"/>
                  </a:lnTo>
                  <a:lnTo>
                    <a:pt x="79" y="84"/>
                  </a:lnTo>
                  <a:lnTo>
                    <a:pt x="65" y="69"/>
                  </a:lnTo>
                  <a:lnTo>
                    <a:pt x="50" y="53"/>
                  </a:lnTo>
                  <a:lnTo>
                    <a:pt x="34" y="3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7" y="22"/>
                  </a:lnTo>
                  <a:lnTo>
                    <a:pt x="17" y="17"/>
                  </a:lnTo>
                  <a:lnTo>
                    <a:pt x="20" y="13"/>
                  </a:lnTo>
                  <a:lnTo>
                    <a:pt x="24" y="8"/>
                  </a:lnTo>
                  <a:lnTo>
                    <a:pt x="27" y="8"/>
                  </a:lnTo>
                  <a:lnTo>
                    <a:pt x="31" y="7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55" y="20"/>
                  </a:lnTo>
                  <a:lnTo>
                    <a:pt x="58" y="24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19"/>
                  </a:lnTo>
                  <a:lnTo>
                    <a:pt x="51" y="15"/>
                  </a:lnTo>
                  <a:lnTo>
                    <a:pt x="51" y="12"/>
                  </a:lnTo>
                  <a:lnTo>
                    <a:pt x="53" y="8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251"/>
            <p:cNvSpPr>
              <a:spLocks noEditPoints="1"/>
            </p:cNvSpPr>
            <p:nvPr/>
          </p:nvSpPr>
          <p:spPr bwMode="auto">
            <a:xfrm>
              <a:off x="8661401" y="1689100"/>
              <a:ext cx="296863" cy="646113"/>
            </a:xfrm>
            <a:custGeom>
              <a:gdLst>
                <a:gd name="T0" fmla="*/ 62 w 187"/>
                <a:gd name="T1" fmla="*/ 16 h 407"/>
                <a:gd name="T2" fmla="*/ 65 w 187"/>
                <a:gd name="T3" fmla="*/ 26 h 407"/>
                <a:gd name="T4" fmla="*/ 118 w 187"/>
                <a:gd name="T5" fmla="*/ 92 h 407"/>
                <a:gd name="T6" fmla="*/ 113 w 187"/>
                <a:gd name="T7" fmla="*/ 104 h 407"/>
                <a:gd name="T8" fmla="*/ 84 w 187"/>
                <a:gd name="T9" fmla="*/ 59 h 407"/>
                <a:gd name="T10" fmla="*/ 41 w 187"/>
                <a:gd name="T11" fmla="*/ 18 h 407"/>
                <a:gd name="T12" fmla="*/ 31 w 187"/>
                <a:gd name="T13" fmla="*/ 18 h 407"/>
                <a:gd name="T14" fmla="*/ 27 w 187"/>
                <a:gd name="T15" fmla="*/ 32 h 407"/>
                <a:gd name="T16" fmla="*/ 75 w 187"/>
                <a:gd name="T17" fmla="*/ 73 h 407"/>
                <a:gd name="T18" fmla="*/ 91 w 187"/>
                <a:gd name="T19" fmla="*/ 112 h 407"/>
                <a:gd name="T20" fmla="*/ 41 w 187"/>
                <a:gd name="T21" fmla="*/ 68 h 407"/>
                <a:gd name="T22" fmla="*/ 13 w 187"/>
                <a:gd name="T23" fmla="*/ 63 h 407"/>
                <a:gd name="T24" fmla="*/ 8 w 187"/>
                <a:gd name="T25" fmla="*/ 75 h 407"/>
                <a:gd name="T26" fmla="*/ 32 w 187"/>
                <a:gd name="T27" fmla="*/ 85 h 407"/>
                <a:gd name="T28" fmla="*/ 70 w 187"/>
                <a:gd name="T29" fmla="*/ 114 h 407"/>
                <a:gd name="T30" fmla="*/ 86 w 187"/>
                <a:gd name="T31" fmla="*/ 157 h 407"/>
                <a:gd name="T32" fmla="*/ 77 w 187"/>
                <a:gd name="T33" fmla="*/ 173 h 407"/>
                <a:gd name="T34" fmla="*/ 60 w 187"/>
                <a:gd name="T35" fmla="*/ 168 h 407"/>
                <a:gd name="T36" fmla="*/ 50 w 187"/>
                <a:gd name="T37" fmla="*/ 156 h 407"/>
                <a:gd name="T38" fmla="*/ 41 w 187"/>
                <a:gd name="T39" fmla="*/ 138 h 407"/>
                <a:gd name="T40" fmla="*/ 38 w 187"/>
                <a:gd name="T41" fmla="*/ 135 h 407"/>
                <a:gd name="T42" fmla="*/ 29 w 187"/>
                <a:gd name="T43" fmla="*/ 133 h 407"/>
                <a:gd name="T44" fmla="*/ 20 w 187"/>
                <a:gd name="T45" fmla="*/ 140 h 407"/>
                <a:gd name="T46" fmla="*/ 24 w 187"/>
                <a:gd name="T47" fmla="*/ 149 h 407"/>
                <a:gd name="T48" fmla="*/ 44 w 187"/>
                <a:gd name="T49" fmla="*/ 185 h 407"/>
                <a:gd name="T50" fmla="*/ 84 w 187"/>
                <a:gd name="T51" fmla="*/ 221 h 407"/>
                <a:gd name="T52" fmla="*/ 139 w 187"/>
                <a:gd name="T53" fmla="*/ 224 h 407"/>
                <a:gd name="T54" fmla="*/ 162 w 187"/>
                <a:gd name="T55" fmla="*/ 212 h 407"/>
                <a:gd name="T56" fmla="*/ 179 w 187"/>
                <a:gd name="T57" fmla="*/ 161 h 407"/>
                <a:gd name="T58" fmla="*/ 156 w 187"/>
                <a:gd name="T59" fmla="*/ 75 h 407"/>
                <a:gd name="T60" fmla="*/ 117 w 187"/>
                <a:gd name="T61" fmla="*/ 30 h 407"/>
                <a:gd name="T62" fmla="*/ 106 w 187"/>
                <a:gd name="T63" fmla="*/ 33 h 407"/>
                <a:gd name="T64" fmla="*/ 106 w 187"/>
                <a:gd name="T65" fmla="*/ 42 h 407"/>
                <a:gd name="T66" fmla="*/ 137 w 187"/>
                <a:gd name="T67" fmla="*/ 106 h 407"/>
                <a:gd name="T68" fmla="*/ 100 w 187"/>
                <a:gd name="T69" fmla="*/ 49 h 407"/>
                <a:gd name="T70" fmla="*/ 98 w 187"/>
                <a:gd name="T71" fmla="*/ 32 h 407"/>
                <a:gd name="T72" fmla="*/ 70 w 187"/>
                <a:gd name="T73" fmla="*/ 9 h 407"/>
                <a:gd name="T74" fmla="*/ 81 w 187"/>
                <a:gd name="T75" fmla="*/ 4 h 407"/>
                <a:gd name="T76" fmla="*/ 113 w 187"/>
                <a:gd name="T77" fmla="*/ 19 h 407"/>
                <a:gd name="T78" fmla="*/ 148 w 187"/>
                <a:gd name="T79" fmla="*/ 44 h 407"/>
                <a:gd name="T80" fmla="*/ 186 w 187"/>
                <a:gd name="T81" fmla="*/ 143 h 407"/>
                <a:gd name="T82" fmla="*/ 180 w 187"/>
                <a:gd name="T83" fmla="*/ 202 h 407"/>
                <a:gd name="T84" fmla="*/ 148 w 187"/>
                <a:gd name="T85" fmla="*/ 230 h 407"/>
                <a:gd name="T86" fmla="*/ 63 w 187"/>
                <a:gd name="T87" fmla="*/ 214 h 407"/>
                <a:gd name="T88" fmla="*/ 19 w 187"/>
                <a:gd name="T89" fmla="*/ 159 h 407"/>
                <a:gd name="T90" fmla="*/ 12 w 187"/>
                <a:gd name="T91" fmla="*/ 140 h 407"/>
                <a:gd name="T92" fmla="*/ 19 w 187"/>
                <a:gd name="T93" fmla="*/ 128 h 407"/>
                <a:gd name="T94" fmla="*/ 41 w 187"/>
                <a:gd name="T95" fmla="*/ 126 h 407"/>
                <a:gd name="T96" fmla="*/ 48 w 187"/>
                <a:gd name="T97" fmla="*/ 135 h 407"/>
                <a:gd name="T98" fmla="*/ 55 w 187"/>
                <a:gd name="T99" fmla="*/ 150 h 407"/>
                <a:gd name="T100" fmla="*/ 70 w 187"/>
                <a:gd name="T101" fmla="*/ 164 h 407"/>
                <a:gd name="T102" fmla="*/ 75 w 187"/>
                <a:gd name="T103" fmla="*/ 164 h 407"/>
                <a:gd name="T104" fmla="*/ 70 w 187"/>
                <a:gd name="T105" fmla="*/ 133 h 407"/>
                <a:gd name="T106" fmla="*/ 44 w 187"/>
                <a:gd name="T107" fmla="*/ 102 h 407"/>
                <a:gd name="T108" fmla="*/ 8 w 187"/>
                <a:gd name="T109" fmla="*/ 85 h 407"/>
                <a:gd name="T110" fmla="*/ 0 w 187"/>
                <a:gd name="T111" fmla="*/ 71 h 407"/>
                <a:gd name="T112" fmla="*/ 10 w 187"/>
                <a:gd name="T113" fmla="*/ 56 h 407"/>
                <a:gd name="T114" fmla="*/ 43 w 187"/>
                <a:gd name="T115" fmla="*/ 59 h 407"/>
                <a:gd name="T116" fmla="*/ 24 w 187"/>
                <a:gd name="T117" fmla="*/ 40 h 407"/>
                <a:gd name="T118" fmla="*/ 17 w 187"/>
                <a:gd name="T119" fmla="*/ 28 h 407"/>
                <a:gd name="T120" fmla="*/ 29 w 187"/>
                <a:gd name="T121" fmla="*/ 9 h 407"/>
                <a:gd name="T122" fmla="*/ 44 w 187"/>
                <a:gd name="T123" fmla="*/ 11 h 407"/>
                <a:gd name="T124" fmla="*/ 62 w 187"/>
                <a:gd name="T125" fmla="*/ 4 h 4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407">
                  <a:moveTo>
                    <a:pt x="70" y="9"/>
                  </a:moveTo>
                  <a:lnTo>
                    <a:pt x="67" y="11"/>
                  </a:lnTo>
                  <a:lnTo>
                    <a:pt x="63" y="13"/>
                  </a:lnTo>
                  <a:lnTo>
                    <a:pt x="62" y="16"/>
                  </a:lnTo>
                  <a:lnTo>
                    <a:pt x="62" y="19"/>
                  </a:lnTo>
                  <a:lnTo>
                    <a:pt x="62" y="23"/>
                  </a:lnTo>
                  <a:lnTo>
                    <a:pt x="63" y="23"/>
                  </a:lnTo>
                  <a:lnTo>
                    <a:pt x="65" y="26"/>
                  </a:lnTo>
                  <a:lnTo>
                    <a:pt x="86" y="47"/>
                  </a:lnTo>
                  <a:lnTo>
                    <a:pt x="106" y="73"/>
                  </a:lnTo>
                  <a:lnTo>
                    <a:pt x="113" y="81"/>
                  </a:lnTo>
                  <a:lnTo>
                    <a:pt x="118" y="92"/>
                  </a:lnTo>
                  <a:lnTo>
                    <a:pt x="122" y="99"/>
                  </a:lnTo>
                  <a:lnTo>
                    <a:pt x="125" y="104"/>
                  </a:lnTo>
                  <a:lnTo>
                    <a:pt x="115" y="106"/>
                  </a:lnTo>
                  <a:lnTo>
                    <a:pt x="113" y="104"/>
                  </a:lnTo>
                  <a:lnTo>
                    <a:pt x="110" y="95"/>
                  </a:lnTo>
                  <a:lnTo>
                    <a:pt x="105" y="85"/>
                  </a:lnTo>
                  <a:lnTo>
                    <a:pt x="98" y="76"/>
                  </a:lnTo>
                  <a:lnTo>
                    <a:pt x="84" y="59"/>
                  </a:lnTo>
                  <a:lnTo>
                    <a:pt x="70" y="44"/>
                  </a:lnTo>
                  <a:lnTo>
                    <a:pt x="58" y="32"/>
                  </a:lnTo>
                  <a:lnTo>
                    <a:pt x="50" y="25"/>
                  </a:lnTo>
                  <a:lnTo>
                    <a:pt x="41" y="18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1" y="18"/>
                  </a:lnTo>
                  <a:lnTo>
                    <a:pt x="29" y="21"/>
                  </a:lnTo>
                  <a:lnTo>
                    <a:pt x="27" y="25"/>
                  </a:lnTo>
                  <a:lnTo>
                    <a:pt x="25" y="28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43" y="42"/>
                  </a:lnTo>
                  <a:lnTo>
                    <a:pt x="60" y="57"/>
                  </a:lnTo>
                  <a:lnTo>
                    <a:pt x="75" y="73"/>
                  </a:lnTo>
                  <a:lnTo>
                    <a:pt x="87" y="88"/>
                  </a:lnTo>
                  <a:lnTo>
                    <a:pt x="98" y="102"/>
                  </a:lnTo>
                  <a:lnTo>
                    <a:pt x="100" y="106"/>
                  </a:lnTo>
                  <a:lnTo>
                    <a:pt x="91" y="112"/>
                  </a:lnTo>
                  <a:lnTo>
                    <a:pt x="87" y="107"/>
                  </a:lnTo>
                  <a:lnTo>
                    <a:pt x="74" y="92"/>
                  </a:lnTo>
                  <a:lnTo>
                    <a:pt x="58" y="80"/>
                  </a:lnTo>
                  <a:lnTo>
                    <a:pt x="41" y="68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3" y="63"/>
                  </a:lnTo>
                  <a:lnTo>
                    <a:pt x="12" y="66"/>
                  </a:lnTo>
                  <a:lnTo>
                    <a:pt x="8" y="69"/>
                  </a:lnTo>
                  <a:lnTo>
                    <a:pt x="8" y="73"/>
                  </a:lnTo>
                  <a:lnTo>
                    <a:pt x="8" y="75"/>
                  </a:lnTo>
                  <a:lnTo>
                    <a:pt x="10" y="76"/>
                  </a:lnTo>
                  <a:lnTo>
                    <a:pt x="12" y="78"/>
                  </a:lnTo>
                  <a:lnTo>
                    <a:pt x="13" y="78"/>
                  </a:lnTo>
                  <a:lnTo>
                    <a:pt x="32" y="85"/>
                  </a:lnTo>
                  <a:lnTo>
                    <a:pt x="50" y="95"/>
                  </a:lnTo>
                  <a:lnTo>
                    <a:pt x="63" y="109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4" y="119"/>
                  </a:lnTo>
                  <a:lnTo>
                    <a:pt x="77" y="128"/>
                  </a:lnTo>
                  <a:lnTo>
                    <a:pt x="82" y="142"/>
                  </a:lnTo>
                  <a:lnTo>
                    <a:pt x="86" y="157"/>
                  </a:lnTo>
                  <a:lnTo>
                    <a:pt x="84" y="164"/>
                  </a:lnTo>
                  <a:lnTo>
                    <a:pt x="82" y="168"/>
                  </a:lnTo>
                  <a:lnTo>
                    <a:pt x="81" y="171"/>
                  </a:lnTo>
                  <a:lnTo>
                    <a:pt x="77" y="173"/>
                  </a:lnTo>
                  <a:lnTo>
                    <a:pt x="74" y="174"/>
                  </a:lnTo>
                  <a:lnTo>
                    <a:pt x="69" y="173"/>
                  </a:lnTo>
                  <a:lnTo>
                    <a:pt x="65" y="171"/>
                  </a:lnTo>
                  <a:lnTo>
                    <a:pt x="60" y="168"/>
                  </a:lnTo>
                  <a:lnTo>
                    <a:pt x="56" y="164"/>
                  </a:lnTo>
                  <a:lnTo>
                    <a:pt x="55" y="162"/>
                  </a:lnTo>
                  <a:lnTo>
                    <a:pt x="53" y="161"/>
                  </a:lnTo>
                  <a:lnTo>
                    <a:pt x="50" y="156"/>
                  </a:lnTo>
                  <a:lnTo>
                    <a:pt x="46" y="150"/>
                  </a:lnTo>
                  <a:lnTo>
                    <a:pt x="43" y="145"/>
                  </a:lnTo>
                  <a:lnTo>
                    <a:pt x="41" y="142"/>
                  </a:lnTo>
                  <a:lnTo>
                    <a:pt x="41" y="138"/>
                  </a:lnTo>
                  <a:lnTo>
                    <a:pt x="39" y="138"/>
                  </a:lnTo>
                  <a:lnTo>
                    <a:pt x="39" y="137"/>
                  </a:lnTo>
                  <a:lnTo>
                    <a:pt x="39" y="137"/>
                  </a:lnTo>
                  <a:lnTo>
                    <a:pt x="38" y="135"/>
                  </a:lnTo>
                  <a:lnTo>
                    <a:pt x="36" y="133"/>
                  </a:lnTo>
                  <a:lnTo>
                    <a:pt x="34" y="133"/>
                  </a:lnTo>
                  <a:lnTo>
                    <a:pt x="32" y="131"/>
                  </a:lnTo>
                  <a:lnTo>
                    <a:pt x="29" y="133"/>
                  </a:lnTo>
                  <a:lnTo>
                    <a:pt x="25" y="133"/>
                  </a:lnTo>
                  <a:lnTo>
                    <a:pt x="22" y="135"/>
                  </a:lnTo>
                  <a:lnTo>
                    <a:pt x="20" y="138"/>
                  </a:lnTo>
                  <a:lnTo>
                    <a:pt x="20" y="140"/>
                  </a:lnTo>
                  <a:lnTo>
                    <a:pt x="20" y="143"/>
                  </a:lnTo>
                  <a:lnTo>
                    <a:pt x="22" y="147"/>
                  </a:lnTo>
                  <a:lnTo>
                    <a:pt x="22" y="149"/>
                  </a:lnTo>
                  <a:lnTo>
                    <a:pt x="24" y="149"/>
                  </a:lnTo>
                  <a:lnTo>
                    <a:pt x="25" y="152"/>
                  </a:lnTo>
                  <a:lnTo>
                    <a:pt x="29" y="161"/>
                  </a:lnTo>
                  <a:lnTo>
                    <a:pt x="36" y="173"/>
                  </a:lnTo>
                  <a:lnTo>
                    <a:pt x="44" y="185"/>
                  </a:lnTo>
                  <a:lnTo>
                    <a:pt x="55" y="199"/>
                  </a:lnTo>
                  <a:lnTo>
                    <a:pt x="69" y="207"/>
                  </a:lnTo>
                  <a:lnTo>
                    <a:pt x="69" y="209"/>
                  </a:lnTo>
                  <a:lnTo>
                    <a:pt x="84" y="221"/>
                  </a:lnTo>
                  <a:lnTo>
                    <a:pt x="84" y="223"/>
                  </a:lnTo>
                  <a:lnTo>
                    <a:pt x="105" y="397"/>
                  </a:lnTo>
                  <a:lnTo>
                    <a:pt x="153" y="395"/>
                  </a:lnTo>
                  <a:lnTo>
                    <a:pt x="139" y="224"/>
                  </a:lnTo>
                  <a:lnTo>
                    <a:pt x="143" y="223"/>
                  </a:lnTo>
                  <a:lnTo>
                    <a:pt x="146" y="221"/>
                  </a:lnTo>
                  <a:lnTo>
                    <a:pt x="153" y="218"/>
                  </a:lnTo>
                  <a:lnTo>
                    <a:pt x="162" y="212"/>
                  </a:lnTo>
                  <a:lnTo>
                    <a:pt x="170" y="202"/>
                  </a:lnTo>
                  <a:lnTo>
                    <a:pt x="177" y="187"/>
                  </a:lnTo>
                  <a:lnTo>
                    <a:pt x="179" y="168"/>
                  </a:lnTo>
                  <a:lnTo>
                    <a:pt x="179" y="161"/>
                  </a:lnTo>
                  <a:lnTo>
                    <a:pt x="177" y="147"/>
                  </a:lnTo>
                  <a:lnTo>
                    <a:pt x="174" y="125"/>
                  </a:lnTo>
                  <a:lnTo>
                    <a:pt x="167" y="100"/>
                  </a:lnTo>
                  <a:lnTo>
                    <a:pt x="156" y="75"/>
                  </a:lnTo>
                  <a:lnTo>
                    <a:pt x="141" y="50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17" y="30"/>
                  </a:lnTo>
                  <a:lnTo>
                    <a:pt x="115" y="28"/>
                  </a:lnTo>
                  <a:lnTo>
                    <a:pt x="112" y="30"/>
                  </a:lnTo>
                  <a:lnTo>
                    <a:pt x="108" y="32"/>
                  </a:lnTo>
                  <a:lnTo>
                    <a:pt x="106" y="33"/>
                  </a:lnTo>
                  <a:lnTo>
                    <a:pt x="105" y="37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6" y="42"/>
                  </a:lnTo>
                  <a:lnTo>
                    <a:pt x="124" y="61"/>
                  </a:lnTo>
                  <a:lnTo>
                    <a:pt x="136" y="80"/>
                  </a:lnTo>
                  <a:lnTo>
                    <a:pt x="144" y="102"/>
                  </a:lnTo>
                  <a:lnTo>
                    <a:pt x="137" y="106"/>
                  </a:lnTo>
                  <a:lnTo>
                    <a:pt x="129" y="85"/>
                  </a:lnTo>
                  <a:lnTo>
                    <a:pt x="117" y="66"/>
                  </a:lnTo>
                  <a:lnTo>
                    <a:pt x="101" y="49"/>
                  </a:lnTo>
                  <a:lnTo>
                    <a:pt x="100" y="49"/>
                  </a:lnTo>
                  <a:lnTo>
                    <a:pt x="98" y="45"/>
                  </a:lnTo>
                  <a:lnTo>
                    <a:pt x="96" y="42"/>
                  </a:lnTo>
                  <a:lnTo>
                    <a:pt x="96" y="37"/>
                  </a:lnTo>
                  <a:lnTo>
                    <a:pt x="98" y="32"/>
                  </a:lnTo>
                  <a:lnTo>
                    <a:pt x="75" y="11"/>
                  </a:lnTo>
                  <a:lnTo>
                    <a:pt x="74" y="11"/>
                  </a:lnTo>
                  <a:lnTo>
                    <a:pt x="72" y="11"/>
                  </a:lnTo>
                  <a:lnTo>
                    <a:pt x="70" y="9"/>
                  </a:lnTo>
                  <a:close/>
                  <a:moveTo>
                    <a:pt x="70" y="0"/>
                  </a:moveTo>
                  <a:lnTo>
                    <a:pt x="75" y="2"/>
                  </a:lnTo>
                  <a:lnTo>
                    <a:pt x="79" y="2"/>
                  </a:lnTo>
                  <a:lnTo>
                    <a:pt x="81" y="4"/>
                  </a:lnTo>
                  <a:lnTo>
                    <a:pt x="82" y="6"/>
                  </a:lnTo>
                  <a:lnTo>
                    <a:pt x="103" y="25"/>
                  </a:lnTo>
                  <a:lnTo>
                    <a:pt x="108" y="21"/>
                  </a:lnTo>
                  <a:lnTo>
                    <a:pt x="113" y="19"/>
                  </a:lnTo>
                  <a:lnTo>
                    <a:pt x="118" y="19"/>
                  </a:lnTo>
                  <a:lnTo>
                    <a:pt x="122" y="21"/>
                  </a:lnTo>
                  <a:lnTo>
                    <a:pt x="125" y="23"/>
                  </a:lnTo>
                  <a:lnTo>
                    <a:pt x="148" y="44"/>
                  </a:lnTo>
                  <a:lnTo>
                    <a:pt x="163" y="69"/>
                  </a:lnTo>
                  <a:lnTo>
                    <a:pt x="174" y="95"/>
                  </a:lnTo>
                  <a:lnTo>
                    <a:pt x="180" y="121"/>
                  </a:lnTo>
                  <a:lnTo>
                    <a:pt x="186" y="143"/>
                  </a:lnTo>
                  <a:lnTo>
                    <a:pt x="187" y="159"/>
                  </a:lnTo>
                  <a:lnTo>
                    <a:pt x="187" y="166"/>
                  </a:lnTo>
                  <a:lnTo>
                    <a:pt x="186" y="187"/>
                  </a:lnTo>
                  <a:lnTo>
                    <a:pt x="180" y="202"/>
                  </a:lnTo>
                  <a:lnTo>
                    <a:pt x="172" y="212"/>
                  </a:lnTo>
                  <a:lnTo>
                    <a:pt x="163" y="221"/>
                  </a:lnTo>
                  <a:lnTo>
                    <a:pt x="155" y="226"/>
                  </a:lnTo>
                  <a:lnTo>
                    <a:pt x="148" y="230"/>
                  </a:lnTo>
                  <a:lnTo>
                    <a:pt x="163" y="402"/>
                  </a:lnTo>
                  <a:lnTo>
                    <a:pt x="96" y="407"/>
                  </a:lnTo>
                  <a:lnTo>
                    <a:pt x="75" y="226"/>
                  </a:lnTo>
                  <a:lnTo>
                    <a:pt x="63" y="214"/>
                  </a:lnTo>
                  <a:lnTo>
                    <a:pt x="48" y="202"/>
                  </a:lnTo>
                  <a:lnTo>
                    <a:pt x="34" y="187"/>
                  </a:lnTo>
                  <a:lnTo>
                    <a:pt x="25" y="173"/>
                  </a:lnTo>
                  <a:lnTo>
                    <a:pt x="19" y="159"/>
                  </a:lnTo>
                  <a:lnTo>
                    <a:pt x="15" y="152"/>
                  </a:lnTo>
                  <a:lnTo>
                    <a:pt x="13" y="150"/>
                  </a:lnTo>
                  <a:lnTo>
                    <a:pt x="12" y="145"/>
                  </a:lnTo>
                  <a:lnTo>
                    <a:pt x="12" y="140"/>
                  </a:lnTo>
                  <a:lnTo>
                    <a:pt x="12" y="135"/>
                  </a:lnTo>
                  <a:lnTo>
                    <a:pt x="13" y="133"/>
                  </a:lnTo>
                  <a:lnTo>
                    <a:pt x="15" y="130"/>
                  </a:lnTo>
                  <a:lnTo>
                    <a:pt x="19" y="128"/>
                  </a:lnTo>
                  <a:lnTo>
                    <a:pt x="24" y="125"/>
                  </a:lnTo>
                  <a:lnTo>
                    <a:pt x="31" y="123"/>
                  </a:lnTo>
                  <a:lnTo>
                    <a:pt x="36" y="125"/>
                  </a:lnTo>
                  <a:lnTo>
                    <a:pt x="41" y="126"/>
                  </a:lnTo>
                  <a:lnTo>
                    <a:pt x="44" y="128"/>
                  </a:lnTo>
                  <a:lnTo>
                    <a:pt x="46" y="131"/>
                  </a:lnTo>
                  <a:lnTo>
                    <a:pt x="48" y="133"/>
                  </a:lnTo>
                  <a:lnTo>
                    <a:pt x="48" y="135"/>
                  </a:lnTo>
                  <a:lnTo>
                    <a:pt x="50" y="137"/>
                  </a:lnTo>
                  <a:lnTo>
                    <a:pt x="50" y="140"/>
                  </a:lnTo>
                  <a:lnTo>
                    <a:pt x="53" y="145"/>
                  </a:lnTo>
                  <a:lnTo>
                    <a:pt x="55" y="150"/>
                  </a:lnTo>
                  <a:lnTo>
                    <a:pt x="60" y="156"/>
                  </a:lnTo>
                  <a:lnTo>
                    <a:pt x="63" y="159"/>
                  </a:lnTo>
                  <a:lnTo>
                    <a:pt x="67" y="162"/>
                  </a:lnTo>
                  <a:lnTo>
                    <a:pt x="70" y="164"/>
                  </a:lnTo>
                  <a:lnTo>
                    <a:pt x="74" y="166"/>
                  </a:lnTo>
                  <a:lnTo>
                    <a:pt x="75" y="166"/>
                  </a:lnTo>
                  <a:lnTo>
                    <a:pt x="75" y="164"/>
                  </a:lnTo>
                  <a:lnTo>
                    <a:pt x="75" y="164"/>
                  </a:lnTo>
                  <a:lnTo>
                    <a:pt x="75" y="161"/>
                  </a:lnTo>
                  <a:lnTo>
                    <a:pt x="77" y="157"/>
                  </a:lnTo>
                  <a:lnTo>
                    <a:pt x="75" y="143"/>
                  </a:lnTo>
                  <a:lnTo>
                    <a:pt x="70" y="133"/>
                  </a:lnTo>
                  <a:lnTo>
                    <a:pt x="67" y="125"/>
                  </a:lnTo>
                  <a:lnTo>
                    <a:pt x="63" y="121"/>
                  </a:lnTo>
                  <a:lnTo>
                    <a:pt x="58" y="114"/>
                  </a:lnTo>
                  <a:lnTo>
                    <a:pt x="44" y="102"/>
                  </a:lnTo>
                  <a:lnTo>
                    <a:pt x="29" y="94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8" y="85"/>
                  </a:lnTo>
                  <a:lnTo>
                    <a:pt x="5" y="83"/>
                  </a:lnTo>
                  <a:lnTo>
                    <a:pt x="1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6"/>
                  </a:lnTo>
                  <a:lnTo>
                    <a:pt x="3" y="61"/>
                  </a:lnTo>
                  <a:lnTo>
                    <a:pt x="7" y="57"/>
                  </a:lnTo>
                  <a:lnTo>
                    <a:pt x="10" y="56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43" y="59"/>
                  </a:lnTo>
                  <a:lnTo>
                    <a:pt x="60" y="71"/>
                  </a:lnTo>
                  <a:lnTo>
                    <a:pt x="48" y="57"/>
                  </a:lnTo>
                  <a:lnTo>
                    <a:pt x="34" y="47"/>
                  </a:lnTo>
                  <a:lnTo>
                    <a:pt x="24" y="40"/>
                  </a:lnTo>
                  <a:lnTo>
                    <a:pt x="22" y="38"/>
                  </a:lnTo>
                  <a:lnTo>
                    <a:pt x="20" y="37"/>
                  </a:lnTo>
                  <a:lnTo>
                    <a:pt x="19" y="32"/>
                  </a:lnTo>
                  <a:lnTo>
                    <a:pt x="17" y="28"/>
                  </a:lnTo>
                  <a:lnTo>
                    <a:pt x="19" y="23"/>
                  </a:lnTo>
                  <a:lnTo>
                    <a:pt x="22" y="16"/>
                  </a:lnTo>
                  <a:lnTo>
                    <a:pt x="25" y="13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8" y="9"/>
                  </a:lnTo>
                  <a:lnTo>
                    <a:pt x="43" y="9"/>
                  </a:lnTo>
                  <a:lnTo>
                    <a:pt x="44" y="11"/>
                  </a:lnTo>
                  <a:lnTo>
                    <a:pt x="53" y="16"/>
                  </a:lnTo>
                  <a:lnTo>
                    <a:pt x="55" y="11"/>
                  </a:lnTo>
                  <a:lnTo>
                    <a:pt x="56" y="7"/>
                  </a:lnTo>
                  <a:lnTo>
                    <a:pt x="62" y="4"/>
                  </a:lnTo>
                  <a:lnTo>
                    <a:pt x="67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252"/>
            <p:cNvSpPr/>
            <p:nvPr/>
          </p:nvSpPr>
          <p:spPr bwMode="auto">
            <a:xfrm>
              <a:off x="7810501" y="1851025"/>
              <a:ext cx="415925" cy="393700"/>
            </a:xfrm>
            <a:custGeom>
              <a:gdLst>
                <a:gd name="T0" fmla="*/ 98 w 262"/>
                <a:gd name="T1" fmla="*/ 2 h 248"/>
                <a:gd name="T2" fmla="*/ 102 w 262"/>
                <a:gd name="T3" fmla="*/ 4 h 248"/>
                <a:gd name="T4" fmla="*/ 126 w 262"/>
                <a:gd name="T5" fmla="*/ 9 h 248"/>
                <a:gd name="T6" fmla="*/ 203 w 262"/>
                <a:gd name="T7" fmla="*/ 16 h 248"/>
                <a:gd name="T8" fmla="*/ 239 w 262"/>
                <a:gd name="T9" fmla="*/ 40 h 248"/>
                <a:gd name="T10" fmla="*/ 248 w 262"/>
                <a:gd name="T11" fmla="*/ 55 h 248"/>
                <a:gd name="T12" fmla="*/ 196 w 262"/>
                <a:gd name="T13" fmla="*/ 243 h 248"/>
                <a:gd name="T14" fmla="*/ 191 w 262"/>
                <a:gd name="T15" fmla="*/ 195 h 248"/>
                <a:gd name="T16" fmla="*/ 186 w 262"/>
                <a:gd name="T17" fmla="*/ 141 h 248"/>
                <a:gd name="T18" fmla="*/ 170 w 262"/>
                <a:gd name="T19" fmla="*/ 128 h 248"/>
                <a:gd name="T20" fmla="*/ 146 w 262"/>
                <a:gd name="T21" fmla="*/ 131 h 248"/>
                <a:gd name="T22" fmla="*/ 81 w 262"/>
                <a:gd name="T23" fmla="*/ 148 h 248"/>
                <a:gd name="T24" fmla="*/ 52 w 262"/>
                <a:gd name="T25" fmla="*/ 150 h 248"/>
                <a:gd name="T26" fmla="*/ 43 w 262"/>
                <a:gd name="T27" fmla="*/ 141 h 248"/>
                <a:gd name="T28" fmla="*/ 45 w 262"/>
                <a:gd name="T29" fmla="*/ 131 h 248"/>
                <a:gd name="T30" fmla="*/ 55 w 262"/>
                <a:gd name="T31" fmla="*/ 128 h 248"/>
                <a:gd name="T32" fmla="*/ 83 w 262"/>
                <a:gd name="T33" fmla="*/ 122 h 248"/>
                <a:gd name="T34" fmla="*/ 133 w 262"/>
                <a:gd name="T35" fmla="*/ 110 h 248"/>
                <a:gd name="T36" fmla="*/ 95 w 262"/>
                <a:gd name="T37" fmla="*/ 119 h 248"/>
                <a:gd name="T38" fmla="*/ 34 w 262"/>
                <a:gd name="T39" fmla="*/ 122 h 248"/>
                <a:gd name="T40" fmla="*/ 15 w 262"/>
                <a:gd name="T41" fmla="*/ 117 h 248"/>
                <a:gd name="T42" fmla="*/ 14 w 262"/>
                <a:gd name="T43" fmla="*/ 105 h 248"/>
                <a:gd name="T44" fmla="*/ 22 w 262"/>
                <a:gd name="T45" fmla="*/ 100 h 248"/>
                <a:gd name="T46" fmla="*/ 29 w 262"/>
                <a:gd name="T47" fmla="*/ 100 h 248"/>
                <a:gd name="T48" fmla="*/ 88 w 262"/>
                <a:gd name="T49" fmla="*/ 93 h 248"/>
                <a:gd name="T50" fmla="*/ 36 w 262"/>
                <a:gd name="T51" fmla="*/ 97 h 248"/>
                <a:gd name="T52" fmla="*/ 7 w 262"/>
                <a:gd name="T53" fmla="*/ 93 h 248"/>
                <a:gd name="T54" fmla="*/ 0 w 262"/>
                <a:gd name="T55" fmla="*/ 81 h 248"/>
                <a:gd name="T56" fmla="*/ 9 w 262"/>
                <a:gd name="T57" fmla="*/ 74 h 248"/>
                <a:gd name="T58" fmla="*/ 17 w 262"/>
                <a:gd name="T59" fmla="*/ 72 h 248"/>
                <a:gd name="T60" fmla="*/ 64 w 262"/>
                <a:gd name="T61" fmla="*/ 72 h 248"/>
                <a:gd name="T62" fmla="*/ 112 w 262"/>
                <a:gd name="T63" fmla="*/ 67 h 248"/>
                <a:gd name="T64" fmla="*/ 71 w 262"/>
                <a:gd name="T65" fmla="*/ 67 h 248"/>
                <a:gd name="T66" fmla="*/ 24 w 262"/>
                <a:gd name="T67" fmla="*/ 60 h 248"/>
                <a:gd name="T68" fmla="*/ 12 w 262"/>
                <a:gd name="T69" fmla="*/ 50 h 248"/>
                <a:gd name="T70" fmla="*/ 15 w 262"/>
                <a:gd name="T71" fmla="*/ 38 h 248"/>
                <a:gd name="T72" fmla="*/ 26 w 262"/>
                <a:gd name="T73" fmla="*/ 36 h 248"/>
                <a:gd name="T74" fmla="*/ 31 w 262"/>
                <a:gd name="T75" fmla="*/ 38 h 248"/>
                <a:gd name="T76" fmla="*/ 102 w 262"/>
                <a:gd name="T77" fmla="*/ 43 h 248"/>
                <a:gd name="T78" fmla="*/ 139 w 262"/>
                <a:gd name="T79" fmla="*/ 38 h 248"/>
                <a:gd name="T80" fmla="*/ 90 w 262"/>
                <a:gd name="T81" fmla="*/ 26 h 248"/>
                <a:gd name="T82" fmla="*/ 83 w 262"/>
                <a:gd name="T83" fmla="*/ 21 h 248"/>
                <a:gd name="T84" fmla="*/ 83 w 262"/>
                <a:gd name="T85" fmla="*/ 9 h 248"/>
                <a:gd name="T86" fmla="*/ 91 w 262"/>
                <a:gd name="T87" fmla="*/ 0 h 2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2" h="248">
                  <a:moveTo>
                    <a:pt x="91" y="0"/>
                  </a:moveTo>
                  <a:lnTo>
                    <a:pt x="95" y="0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103" y="4"/>
                  </a:lnTo>
                  <a:lnTo>
                    <a:pt x="112" y="5"/>
                  </a:lnTo>
                  <a:lnTo>
                    <a:pt x="126" y="9"/>
                  </a:lnTo>
                  <a:lnTo>
                    <a:pt x="148" y="10"/>
                  </a:lnTo>
                  <a:lnTo>
                    <a:pt x="179" y="12"/>
                  </a:lnTo>
                  <a:lnTo>
                    <a:pt x="203" y="16"/>
                  </a:lnTo>
                  <a:lnTo>
                    <a:pt x="219" y="23"/>
                  </a:lnTo>
                  <a:lnTo>
                    <a:pt x="231" y="31"/>
                  </a:lnTo>
                  <a:lnTo>
                    <a:pt x="239" y="40"/>
                  </a:lnTo>
                  <a:lnTo>
                    <a:pt x="245" y="48"/>
                  </a:lnTo>
                  <a:lnTo>
                    <a:pt x="246" y="54"/>
                  </a:lnTo>
                  <a:lnTo>
                    <a:pt x="248" y="55"/>
                  </a:lnTo>
                  <a:lnTo>
                    <a:pt x="262" y="245"/>
                  </a:lnTo>
                  <a:lnTo>
                    <a:pt x="196" y="248"/>
                  </a:lnTo>
                  <a:lnTo>
                    <a:pt x="196" y="243"/>
                  </a:lnTo>
                  <a:lnTo>
                    <a:pt x="195" y="233"/>
                  </a:lnTo>
                  <a:lnTo>
                    <a:pt x="193" y="215"/>
                  </a:lnTo>
                  <a:lnTo>
                    <a:pt x="191" y="195"/>
                  </a:lnTo>
                  <a:lnTo>
                    <a:pt x="189" y="176"/>
                  </a:lnTo>
                  <a:lnTo>
                    <a:pt x="188" y="157"/>
                  </a:lnTo>
                  <a:lnTo>
                    <a:pt x="186" y="141"/>
                  </a:lnTo>
                  <a:lnTo>
                    <a:pt x="184" y="134"/>
                  </a:lnTo>
                  <a:lnTo>
                    <a:pt x="179" y="129"/>
                  </a:lnTo>
                  <a:lnTo>
                    <a:pt x="170" y="128"/>
                  </a:lnTo>
                  <a:lnTo>
                    <a:pt x="160" y="129"/>
                  </a:lnTo>
                  <a:lnTo>
                    <a:pt x="150" y="131"/>
                  </a:lnTo>
                  <a:lnTo>
                    <a:pt x="146" y="131"/>
                  </a:lnTo>
                  <a:lnTo>
                    <a:pt x="127" y="138"/>
                  </a:lnTo>
                  <a:lnTo>
                    <a:pt x="103" y="145"/>
                  </a:lnTo>
                  <a:lnTo>
                    <a:pt x="81" y="148"/>
                  </a:lnTo>
                  <a:lnTo>
                    <a:pt x="65" y="150"/>
                  </a:lnTo>
                  <a:lnTo>
                    <a:pt x="59" y="150"/>
                  </a:lnTo>
                  <a:lnTo>
                    <a:pt x="52" y="150"/>
                  </a:lnTo>
                  <a:lnTo>
                    <a:pt x="46" y="148"/>
                  </a:lnTo>
                  <a:lnTo>
                    <a:pt x="45" y="145"/>
                  </a:lnTo>
                  <a:lnTo>
                    <a:pt x="43" y="141"/>
                  </a:lnTo>
                  <a:lnTo>
                    <a:pt x="41" y="138"/>
                  </a:lnTo>
                  <a:lnTo>
                    <a:pt x="43" y="133"/>
                  </a:lnTo>
                  <a:lnTo>
                    <a:pt x="45" y="131"/>
                  </a:lnTo>
                  <a:lnTo>
                    <a:pt x="48" y="129"/>
                  </a:lnTo>
                  <a:lnTo>
                    <a:pt x="52" y="128"/>
                  </a:lnTo>
                  <a:lnTo>
                    <a:pt x="55" y="128"/>
                  </a:lnTo>
                  <a:lnTo>
                    <a:pt x="57" y="128"/>
                  </a:lnTo>
                  <a:lnTo>
                    <a:pt x="57" y="128"/>
                  </a:lnTo>
                  <a:lnTo>
                    <a:pt x="83" y="122"/>
                  </a:lnTo>
                  <a:lnTo>
                    <a:pt x="103" y="119"/>
                  </a:lnTo>
                  <a:lnTo>
                    <a:pt x="121" y="114"/>
                  </a:lnTo>
                  <a:lnTo>
                    <a:pt x="133" y="110"/>
                  </a:lnTo>
                  <a:lnTo>
                    <a:pt x="136" y="110"/>
                  </a:lnTo>
                  <a:lnTo>
                    <a:pt x="119" y="114"/>
                  </a:lnTo>
                  <a:lnTo>
                    <a:pt x="95" y="119"/>
                  </a:lnTo>
                  <a:lnTo>
                    <a:pt x="71" y="121"/>
                  </a:lnTo>
                  <a:lnTo>
                    <a:pt x="48" y="122"/>
                  </a:lnTo>
                  <a:lnTo>
                    <a:pt x="34" y="122"/>
                  </a:lnTo>
                  <a:lnTo>
                    <a:pt x="26" y="122"/>
                  </a:lnTo>
                  <a:lnTo>
                    <a:pt x="19" y="121"/>
                  </a:lnTo>
                  <a:lnTo>
                    <a:pt x="15" y="117"/>
                  </a:lnTo>
                  <a:lnTo>
                    <a:pt x="12" y="114"/>
                  </a:lnTo>
                  <a:lnTo>
                    <a:pt x="12" y="109"/>
                  </a:lnTo>
                  <a:lnTo>
                    <a:pt x="14" y="105"/>
                  </a:lnTo>
                  <a:lnTo>
                    <a:pt x="17" y="102"/>
                  </a:lnTo>
                  <a:lnTo>
                    <a:pt x="19" y="100"/>
                  </a:lnTo>
                  <a:lnTo>
                    <a:pt x="22" y="100"/>
                  </a:lnTo>
                  <a:lnTo>
                    <a:pt x="26" y="100"/>
                  </a:lnTo>
                  <a:lnTo>
                    <a:pt x="28" y="100"/>
                  </a:lnTo>
                  <a:lnTo>
                    <a:pt x="29" y="100"/>
                  </a:lnTo>
                  <a:lnTo>
                    <a:pt x="52" y="98"/>
                  </a:lnTo>
                  <a:lnTo>
                    <a:pt x="74" y="97"/>
                  </a:lnTo>
                  <a:lnTo>
                    <a:pt x="88" y="93"/>
                  </a:lnTo>
                  <a:lnTo>
                    <a:pt x="84" y="95"/>
                  </a:lnTo>
                  <a:lnTo>
                    <a:pt x="59" y="97"/>
                  </a:lnTo>
                  <a:lnTo>
                    <a:pt x="36" y="97"/>
                  </a:lnTo>
                  <a:lnTo>
                    <a:pt x="22" y="97"/>
                  </a:lnTo>
                  <a:lnTo>
                    <a:pt x="14" y="97"/>
                  </a:lnTo>
                  <a:lnTo>
                    <a:pt x="7" y="93"/>
                  </a:lnTo>
                  <a:lnTo>
                    <a:pt x="3" y="91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2" y="78"/>
                  </a:lnTo>
                  <a:lnTo>
                    <a:pt x="5" y="76"/>
                  </a:lnTo>
                  <a:lnTo>
                    <a:pt x="9" y="74"/>
                  </a:lnTo>
                  <a:lnTo>
                    <a:pt x="12" y="72"/>
                  </a:lnTo>
                  <a:lnTo>
                    <a:pt x="15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40" y="72"/>
                  </a:lnTo>
                  <a:lnTo>
                    <a:pt x="64" y="72"/>
                  </a:lnTo>
                  <a:lnTo>
                    <a:pt x="84" y="71"/>
                  </a:lnTo>
                  <a:lnTo>
                    <a:pt x="100" y="67"/>
                  </a:lnTo>
                  <a:lnTo>
                    <a:pt x="112" y="67"/>
                  </a:lnTo>
                  <a:lnTo>
                    <a:pt x="115" y="66"/>
                  </a:lnTo>
                  <a:lnTo>
                    <a:pt x="95" y="67"/>
                  </a:lnTo>
                  <a:lnTo>
                    <a:pt x="71" y="67"/>
                  </a:lnTo>
                  <a:lnTo>
                    <a:pt x="46" y="66"/>
                  </a:lnTo>
                  <a:lnTo>
                    <a:pt x="31" y="62"/>
                  </a:lnTo>
                  <a:lnTo>
                    <a:pt x="24" y="60"/>
                  </a:lnTo>
                  <a:lnTo>
                    <a:pt x="17" y="59"/>
                  </a:lnTo>
                  <a:lnTo>
                    <a:pt x="14" y="55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4" y="41"/>
                  </a:lnTo>
                  <a:lnTo>
                    <a:pt x="15" y="38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29" y="38"/>
                  </a:lnTo>
                  <a:lnTo>
                    <a:pt x="31" y="38"/>
                  </a:lnTo>
                  <a:lnTo>
                    <a:pt x="53" y="41"/>
                  </a:lnTo>
                  <a:lnTo>
                    <a:pt x="77" y="43"/>
                  </a:lnTo>
                  <a:lnTo>
                    <a:pt x="102" y="43"/>
                  </a:lnTo>
                  <a:lnTo>
                    <a:pt x="121" y="41"/>
                  </a:lnTo>
                  <a:lnTo>
                    <a:pt x="134" y="40"/>
                  </a:lnTo>
                  <a:lnTo>
                    <a:pt x="139" y="3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0" y="26"/>
                  </a:lnTo>
                  <a:lnTo>
                    <a:pt x="88" y="24"/>
                  </a:lnTo>
                  <a:lnTo>
                    <a:pt x="84" y="23"/>
                  </a:lnTo>
                  <a:lnTo>
                    <a:pt x="83" y="21"/>
                  </a:lnTo>
                  <a:lnTo>
                    <a:pt x="81" y="17"/>
                  </a:lnTo>
                  <a:lnTo>
                    <a:pt x="81" y="12"/>
                  </a:lnTo>
                  <a:lnTo>
                    <a:pt x="83" y="9"/>
                  </a:lnTo>
                  <a:lnTo>
                    <a:pt x="84" y="4"/>
                  </a:lnTo>
                  <a:lnTo>
                    <a:pt x="88" y="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253"/>
            <p:cNvSpPr>
              <a:spLocks noEditPoints="1"/>
            </p:cNvSpPr>
            <p:nvPr/>
          </p:nvSpPr>
          <p:spPr bwMode="auto">
            <a:xfrm>
              <a:off x="7805738" y="1846263"/>
              <a:ext cx="428625" cy="406400"/>
            </a:xfrm>
            <a:custGeom>
              <a:gdLst>
                <a:gd name="T0" fmla="*/ 87 w 270"/>
                <a:gd name="T1" fmla="*/ 17 h 256"/>
                <a:gd name="T2" fmla="*/ 167 w 270"/>
                <a:gd name="T3" fmla="*/ 43 h 256"/>
                <a:gd name="T4" fmla="*/ 80 w 270"/>
                <a:gd name="T5" fmla="*/ 50 h 256"/>
                <a:gd name="T6" fmla="*/ 29 w 270"/>
                <a:gd name="T7" fmla="*/ 44 h 256"/>
                <a:gd name="T8" fmla="*/ 18 w 270"/>
                <a:gd name="T9" fmla="*/ 51 h 256"/>
                <a:gd name="T10" fmla="*/ 49 w 270"/>
                <a:gd name="T11" fmla="*/ 63 h 256"/>
                <a:gd name="T12" fmla="*/ 111 w 270"/>
                <a:gd name="T13" fmla="*/ 65 h 256"/>
                <a:gd name="T14" fmla="*/ 87 w 270"/>
                <a:gd name="T15" fmla="*/ 77 h 256"/>
                <a:gd name="T16" fmla="*/ 18 w 270"/>
                <a:gd name="T17" fmla="*/ 81 h 256"/>
                <a:gd name="T18" fmla="*/ 8 w 270"/>
                <a:gd name="T19" fmla="*/ 84 h 256"/>
                <a:gd name="T20" fmla="*/ 10 w 270"/>
                <a:gd name="T21" fmla="*/ 93 h 256"/>
                <a:gd name="T22" fmla="*/ 41 w 270"/>
                <a:gd name="T23" fmla="*/ 96 h 256"/>
                <a:gd name="T24" fmla="*/ 129 w 270"/>
                <a:gd name="T25" fmla="*/ 86 h 256"/>
                <a:gd name="T26" fmla="*/ 32 w 270"/>
                <a:gd name="T27" fmla="*/ 106 h 256"/>
                <a:gd name="T28" fmla="*/ 24 w 270"/>
                <a:gd name="T29" fmla="*/ 106 h 256"/>
                <a:gd name="T30" fmla="*/ 20 w 270"/>
                <a:gd name="T31" fmla="*/ 117 h 256"/>
                <a:gd name="T32" fmla="*/ 37 w 270"/>
                <a:gd name="T33" fmla="*/ 122 h 256"/>
                <a:gd name="T34" fmla="*/ 132 w 270"/>
                <a:gd name="T35" fmla="*/ 110 h 256"/>
                <a:gd name="T36" fmla="*/ 124 w 270"/>
                <a:gd name="T37" fmla="*/ 122 h 256"/>
                <a:gd name="T38" fmla="*/ 60 w 270"/>
                <a:gd name="T39" fmla="*/ 134 h 256"/>
                <a:gd name="T40" fmla="*/ 49 w 270"/>
                <a:gd name="T41" fmla="*/ 141 h 256"/>
                <a:gd name="T42" fmla="*/ 62 w 270"/>
                <a:gd name="T43" fmla="*/ 150 h 256"/>
                <a:gd name="T44" fmla="*/ 148 w 270"/>
                <a:gd name="T45" fmla="*/ 131 h 256"/>
                <a:gd name="T46" fmla="*/ 161 w 270"/>
                <a:gd name="T47" fmla="*/ 127 h 256"/>
                <a:gd name="T48" fmla="*/ 187 w 270"/>
                <a:gd name="T49" fmla="*/ 129 h 256"/>
                <a:gd name="T50" fmla="*/ 194 w 270"/>
                <a:gd name="T51" fmla="*/ 165 h 256"/>
                <a:gd name="T52" fmla="*/ 261 w 270"/>
                <a:gd name="T53" fmla="*/ 243 h 256"/>
                <a:gd name="T54" fmla="*/ 223 w 270"/>
                <a:gd name="T55" fmla="*/ 31 h 256"/>
                <a:gd name="T56" fmla="*/ 115 w 270"/>
                <a:gd name="T57" fmla="*/ 13 h 256"/>
                <a:gd name="T58" fmla="*/ 101 w 270"/>
                <a:gd name="T59" fmla="*/ 10 h 256"/>
                <a:gd name="T60" fmla="*/ 105 w 270"/>
                <a:gd name="T61" fmla="*/ 1 h 256"/>
                <a:gd name="T62" fmla="*/ 155 w 270"/>
                <a:gd name="T63" fmla="*/ 10 h 256"/>
                <a:gd name="T64" fmla="*/ 246 w 270"/>
                <a:gd name="T65" fmla="*/ 39 h 256"/>
                <a:gd name="T66" fmla="*/ 270 w 270"/>
                <a:gd name="T67" fmla="*/ 251 h 256"/>
                <a:gd name="T68" fmla="*/ 191 w 270"/>
                <a:gd name="T69" fmla="*/ 210 h 256"/>
                <a:gd name="T70" fmla="*/ 182 w 270"/>
                <a:gd name="T71" fmla="*/ 136 h 256"/>
                <a:gd name="T72" fmla="*/ 158 w 270"/>
                <a:gd name="T73" fmla="*/ 137 h 256"/>
                <a:gd name="T74" fmla="*/ 86 w 270"/>
                <a:gd name="T75" fmla="*/ 155 h 256"/>
                <a:gd name="T76" fmla="*/ 44 w 270"/>
                <a:gd name="T77" fmla="*/ 151 h 256"/>
                <a:gd name="T78" fmla="*/ 43 w 270"/>
                <a:gd name="T79" fmla="*/ 132 h 256"/>
                <a:gd name="T80" fmla="*/ 24 w 270"/>
                <a:gd name="T81" fmla="*/ 129 h 256"/>
                <a:gd name="T82" fmla="*/ 12 w 270"/>
                <a:gd name="T83" fmla="*/ 112 h 256"/>
                <a:gd name="T84" fmla="*/ 1 w 270"/>
                <a:gd name="T85" fmla="*/ 96 h 256"/>
                <a:gd name="T86" fmla="*/ 5 w 270"/>
                <a:gd name="T87" fmla="*/ 75 h 256"/>
                <a:gd name="T88" fmla="*/ 32 w 270"/>
                <a:gd name="T89" fmla="*/ 72 h 256"/>
                <a:gd name="T90" fmla="*/ 18 w 270"/>
                <a:gd name="T91" fmla="*/ 65 h 256"/>
                <a:gd name="T92" fmla="*/ 10 w 270"/>
                <a:gd name="T93" fmla="*/ 46 h 256"/>
                <a:gd name="T94" fmla="*/ 29 w 270"/>
                <a:gd name="T95" fmla="*/ 36 h 256"/>
                <a:gd name="T96" fmla="*/ 99 w 270"/>
                <a:gd name="T97" fmla="*/ 41 h 256"/>
                <a:gd name="T98" fmla="*/ 86 w 270"/>
                <a:gd name="T99" fmla="*/ 31 h 256"/>
                <a:gd name="T100" fmla="*/ 86 w 270"/>
                <a:gd name="T101" fmla="*/ 3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0" h="256">
                  <a:moveTo>
                    <a:pt x="96" y="8"/>
                  </a:moveTo>
                  <a:lnTo>
                    <a:pt x="94" y="8"/>
                  </a:lnTo>
                  <a:lnTo>
                    <a:pt x="91" y="10"/>
                  </a:lnTo>
                  <a:lnTo>
                    <a:pt x="89" y="13"/>
                  </a:lnTo>
                  <a:lnTo>
                    <a:pt x="87" y="17"/>
                  </a:lnTo>
                  <a:lnTo>
                    <a:pt x="89" y="19"/>
                  </a:lnTo>
                  <a:lnTo>
                    <a:pt x="91" y="22"/>
                  </a:lnTo>
                  <a:lnTo>
                    <a:pt x="94" y="26"/>
                  </a:lnTo>
                  <a:lnTo>
                    <a:pt x="96" y="27"/>
                  </a:lnTo>
                  <a:lnTo>
                    <a:pt x="167" y="43"/>
                  </a:lnTo>
                  <a:lnTo>
                    <a:pt x="144" y="46"/>
                  </a:lnTo>
                  <a:lnTo>
                    <a:pt x="139" y="46"/>
                  </a:lnTo>
                  <a:lnTo>
                    <a:pt x="124" y="48"/>
                  </a:lnTo>
                  <a:lnTo>
                    <a:pt x="105" y="50"/>
                  </a:lnTo>
                  <a:lnTo>
                    <a:pt x="80" y="50"/>
                  </a:lnTo>
                  <a:lnTo>
                    <a:pt x="55" y="50"/>
                  </a:lnTo>
                  <a:lnTo>
                    <a:pt x="32" y="46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9" y="44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8" y="50"/>
                  </a:lnTo>
                  <a:lnTo>
                    <a:pt x="18" y="51"/>
                  </a:lnTo>
                  <a:lnTo>
                    <a:pt x="18" y="53"/>
                  </a:lnTo>
                  <a:lnTo>
                    <a:pt x="22" y="57"/>
                  </a:lnTo>
                  <a:lnTo>
                    <a:pt x="27" y="60"/>
                  </a:lnTo>
                  <a:lnTo>
                    <a:pt x="34" y="62"/>
                  </a:lnTo>
                  <a:lnTo>
                    <a:pt x="49" y="63"/>
                  </a:lnTo>
                  <a:lnTo>
                    <a:pt x="70" y="65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103" y="67"/>
                  </a:lnTo>
                  <a:lnTo>
                    <a:pt x="111" y="65"/>
                  </a:lnTo>
                  <a:lnTo>
                    <a:pt x="118" y="65"/>
                  </a:lnTo>
                  <a:lnTo>
                    <a:pt x="120" y="74"/>
                  </a:lnTo>
                  <a:lnTo>
                    <a:pt x="115" y="74"/>
                  </a:lnTo>
                  <a:lnTo>
                    <a:pt x="103" y="75"/>
                  </a:lnTo>
                  <a:lnTo>
                    <a:pt x="87" y="77"/>
                  </a:lnTo>
                  <a:lnTo>
                    <a:pt x="67" y="79"/>
                  </a:lnTo>
                  <a:lnTo>
                    <a:pt x="43" y="81"/>
                  </a:lnTo>
                  <a:lnTo>
                    <a:pt x="20" y="81"/>
                  </a:lnTo>
                  <a:lnTo>
                    <a:pt x="20" y="81"/>
                  </a:lnTo>
                  <a:lnTo>
                    <a:pt x="18" y="81"/>
                  </a:lnTo>
                  <a:lnTo>
                    <a:pt x="17" y="81"/>
                  </a:lnTo>
                  <a:lnTo>
                    <a:pt x="13" y="81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8" y="86"/>
                  </a:lnTo>
                  <a:lnTo>
                    <a:pt x="8" y="88"/>
                  </a:lnTo>
                  <a:lnTo>
                    <a:pt x="8" y="89"/>
                  </a:lnTo>
                  <a:lnTo>
                    <a:pt x="8" y="91"/>
                  </a:lnTo>
                  <a:lnTo>
                    <a:pt x="10" y="93"/>
                  </a:lnTo>
                  <a:lnTo>
                    <a:pt x="12" y="93"/>
                  </a:lnTo>
                  <a:lnTo>
                    <a:pt x="15" y="94"/>
                  </a:lnTo>
                  <a:lnTo>
                    <a:pt x="18" y="96"/>
                  </a:lnTo>
                  <a:lnTo>
                    <a:pt x="25" y="96"/>
                  </a:lnTo>
                  <a:lnTo>
                    <a:pt x="41" y="96"/>
                  </a:lnTo>
                  <a:lnTo>
                    <a:pt x="63" y="94"/>
                  </a:lnTo>
                  <a:lnTo>
                    <a:pt x="91" y="93"/>
                  </a:lnTo>
                  <a:lnTo>
                    <a:pt x="110" y="89"/>
                  </a:lnTo>
                  <a:lnTo>
                    <a:pt x="124" y="88"/>
                  </a:lnTo>
                  <a:lnTo>
                    <a:pt x="129" y="86"/>
                  </a:lnTo>
                  <a:lnTo>
                    <a:pt x="132" y="94"/>
                  </a:lnTo>
                  <a:lnTo>
                    <a:pt x="115" y="98"/>
                  </a:lnTo>
                  <a:lnTo>
                    <a:pt x="91" y="101"/>
                  </a:lnTo>
                  <a:lnTo>
                    <a:pt x="60" y="105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1" y="106"/>
                  </a:lnTo>
                  <a:lnTo>
                    <a:pt x="29" y="106"/>
                  </a:lnTo>
                  <a:lnTo>
                    <a:pt x="24" y="106"/>
                  </a:lnTo>
                  <a:lnTo>
                    <a:pt x="22" y="110"/>
                  </a:lnTo>
                  <a:lnTo>
                    <a:pt x="20" y="112"/>
                  </a:lnTo>
                  <a:lnTo>
                    <a:pt x="20" y="115"/>
                  </a:lnTo>
                  <a:lnTo>
                    <a:pt x="20" y="117"/>
                  </a:lnTo>
                  <a:lnTo>
                    <a:pt x="20" y="117"/>
                  </a:lnTo>
                  <a:lnTo>
                    <a:pt x="22" y="119"/>
                  </a:lnTo>
                  <a:lnTo>
                    <a:pt x="24" y="120"/>
                  </a:lnTo>
                  <a:lnTo>
                    <a:pt x="27" y="120"/>
                  </a:lnTo>
                  <a:lnTo>
                    <a:pt x="32" y="122"/>
                  </a:lnTo>
                  <a:lnTo>
                    <a:pt x="37" y="122"/>
                  </a:lnTo>
                  <a:lnTo>
                    <a:pt x="51" y="122"/>
                  </a:lnTo>
                  <a:lnTo>
                    <a:pt x="70" y="120"/>
                  </a:lnTo>
                  <a:lnTo>
                    <a:pt x="93" y="117"/>
                  </a:lnTo>
                  <a:lnTo>
                    <a:pt x="115" y="115"/>
                  </a:lnTo>
                  <a:lnTo>
                    <a:pt x="132" y="110"/>
                  </a:lnTo>
                  <a:lnTo>
                    <a:pt x="136" y="108"/>
                  </a:lnTo>
                  <a:lnTo>
                    <a:pt x="137" y="108"/>
                  </a:lnTo>
                  <a:lnTo>
                    <a:pt x="141" y="117"/>
                  </a:lnTo>
                  <a:lnTo>
                    <a:pt x="136" y="119"/>
                  </a:lnTo>
                  <a:lnTo>
                    <a:pt x="124" y="122"/>
                  </a:lnTo>
                  <a:lnTo>
                    <a:pt x="106" y="125"/>
                  </a:lnTo>
                  <a:lnTo>
                    <a:pt x="86" y="131"/>
                  </a:lnTo>
                  <a:lnTo>
                    <a:pt x="62" y="134"/>
                  </a:lnTo>
                  <a:lnTo>
                    <a:pt x="62" y="134"/>
                  </a:lnTo>
                  <a:lnTo>
                    <a:pt x="60" y="134"/>
                  </a:lnTo>
                  <a:lnTo>
                    <a:pt x="58" y="134"/>
                  </a:lnTo>
                  <a:lnTo>
                    <a:pt x="55" y="134"/>
                  </a:lnTo>
                  <a:lnTo>
                    <a:pt x="53" y="136"/>
                  </a:lnTo>
                  <a:lnTo>
                    <a:pt x="49" y="137"/>
                  </a:lnTo>
                  <a:lnTo>
                    <a:pt x="49" y="141"/>
                  </a:lnTo>
                  <a:lnTo>
                    <a:pt x="49" y="144"/>
                  </a:lnTo>
                  <a:lnTo>
                    <a:pt x="51" y="146"/>
                  </a:lnTo>
                  <a:lnTo>
                    <a:pt x="53" y="148"/>
                  </a:lnTo>
                  <a:lnTo>
                    <a:pt x="56" y="148"/>
                  </a:lnTo>
                  <a:lnTo>
                    <a:pt x="62" y="150"/>
                  </a:lnTo>
                  <a:lnTo>
                    <a:pt x="68" y="150"/>
                  </a:lnTo>
                  <a:lnTo>
                    <a:pt x="84" y="146"/>
                  </a:lnTo>
                  <a:lnTo>
                    <a:pt x="106" y="143"/>
                  </a:lnTo>
                  <a:lnTo>
                    <a:pt x="129" y="137"/>
                  </a:lnTo>
                  <a:lnTo>
                    <a:pt x="148" y="131"/>
                  </a:lnTo>
                  <a:lnTo>
                    <a:pt x="148" y="131"/>
                  </a:lnTo>
                  <a:lnTo>
                    <a:pt x="149" y="129"/>
                  </a:lnTo>
                  <a:lnTo>
                    <a:pt x="153" y="129"/>
                  </a:lnTo>
                  <a:lnTo>
                    <a:pt x="156" y="129"/>
                  </a:lnTo>
                  <a:lnTo>
                    <a:pt x="161" y="127"/>
                  </a:lnTo>
                  <a:lnTo>
                    <a:pt x="168" y="127"/>
                  </a:lnTo>
                  <a:lnTo>
                    <a:pt x="173" y="127"/>
                  </a:lnTo>
                  <a:lnTo>
                    <a:pt x="180" y="127"/>
                  </a:lnTo>
                  <a:lnTo>
                    <a:pt x="184" y="127"/>
                  </a:lnTo>
                  <a:lnTo>
                    <a:pt x="187" y="129"/>
                  </a:lnTo>
                  <a:lnTo>
                    <a:pt x="189" y="132"/>
                  </a:lnTo>
                  <a:lnTo>
                    <a:pt x="191" y="134"/>
                  </a:lnTo>
                  <a:lnTo>
                    <a:pt x="192" y="136"/>
                  </a:lnTo>
                  <a:lnTo>
                    <a:pt x="192" y="146"/>
                  </a:lnTo>
                  <a:lnTo>
                    <a:pt x="194" y="165"/>
                  </a:lnTo>
                  <a:lnTo>
                    <a:pt x="198" y="187"/>
                  </a:lnTo>
                  <a:lnTo>
                    <a:pt x="199" y="212"/>
                  </a:lnTo>
                  <a:lnTo>
                    <a:pt x="203" y="232"/>
                  </a:lnTo>
                  <a:lnTo>
                    <a:pt x="203" y="246"/>
                  </a:lnTo>
                  <a:lnTo>
                    <a:pt x="261" y="243"/>
                  </a:lnTo>
                  <a:lnTo>
                    <a:pt x="246" y="60"/>
                  </a:lnTo>
                  <a:lnTo>
                    <a:pt x="244" y="55"/>
                  </a:lnTo>
                  <a:lnTo>
                    <a:pt x="241" y="48"/>
                  </a:lnTo>
                  <a:lnTo>
                    <a:pt x="234" y="39"/>
                  </a:lnTo>
                  <a:lnTo>
                    <a:pt x="223" y="31"/>
                  </a:lnTo>
                  <a:lnTo>
                    <a:pt x="206" y="24"/>
                  </a:lnTo>
                  <a:lnTo>
                    <a:pt x="182" y="20"/>
                  </a:lnTo>
                  <a:lnTo>
                    <a:pt x="151" y="19"/>
                  </a:lnTo>
                  <a:lnTo>
                    <a:pt x="129" y="15"/>
                  </a:lnTo>
                  <a:lnTo>
                    <a:pt x="115" y="13"/>
                  </a:lnTo>
                  <a:lnTo>
                    <a:pt x="106" y="12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98" y="8"/>
                  </a:lnTo>
                  <a:lnTo>
                    <a:pt x="96" y="8"/>
                  </a:lnTo>
                  <a:close/>
                  <a:moveTo>
                    <a:pt x="96" y="0"/>
                  </a:moveTo>
                  <a:lnTo>
                    <a:pt x="101" y="0"/>
                  </a:lnTo>
                  <a:lnTo>
                    <a:pt x="105" y="1"/>
                  </a:lnTo>
                  <a:lnTo>
                    <a:pt x="106" y="3"/>
                  </a:lnTo>
                  <a:lnTo>
                    <a:pt x="110" y="3"/>
                  </a:lnTo>
                  <a:lnTo>
                    <a:pt x="120" y="5"/>
                  </a:lnTo>
                  <a:lnTo>
                    <a:pt x="134" y="8"/>
                  </a:lnTo>
                  <a:lnTo>
                    <a:pt x="155" y="10"/>
                  </a:lnTo>
                  <a:lnTo>
                    <a:pt x="182" y="12"/>
                  </a:lnTo>
                  <a:lnTo>
                    <a:pt x="206" y="15"/>
                  </a:lnTo>
                  <a:lnTo>
                    <a:pt x="225" y="22"/>
                  </a:lnTo>
                  <a:lnTo>
                    <a:pt x="237" y="31"/>
                  </a:lnTo>
                  <a:lnTo>
                    <a:pt x="246" y="39"/>
                  </a:lnTo>
                  <a:lnTo>
                    <a:pt x="251" y="48"/>
                  </a:lnTo>
                  <a:lnTo>
                    <a:pt x="254" y="55"/>
                  </a:lnTo>
                  <a:lnTo>
                    <a:pt x="254" y="58"/>
                  </a:lnTo>
                  <a:lnTo>
                    <a:pt x="254" y="58"/>
                  </a:lnTo>
                  <a:lnTo>
                    <a:pt x="270" y="251"/>
                  </a:lnTo>
                  <a:lnTo>
                    <a:pt x="196" y="256"/>
                  </a:lnTo>
                  <a:lnTo>
                    <a:pt x="196" y="251"/>
                  </a:lnTo>
                  <a:lnTo>
                    <a:pt x="194" y="246"/>
                  </a:lnTo>
                  <a:lnTo>
                    <a:pt x="192" y="230"/>
                  </a:lnTo>
                  <a:lnTo>
                    <a:pt x="191" y="210"/>
                  </a:lnTo>
                  <a:lnTo>
                    <a:pt x="189" y="187"/>
                  </a:lnTo>
                  <a:lnTo>
                    <a:pt x="186" y="165"/>
                  </a:lnTo>
                  <a:lnTo>
                    <a:pt x="184" y="148"/>
                  </a:lnTo>
                  <a:lnTo>
                    <a:pt x="184" y="137"/>
                  </a:lnTo>
                  <a:lnTo>
                    <a:pt x="182" y="136"/>
                  </a:lnTo>
                  <a:lnTo>
                    <a:pt x="179" y="136"/>
                  </a:lnTo>
                  <a:lnTo>
                    <a:pt x="173" y="136"/>
                  </a:lnTo>
                  <a:lnTo>
                    <a:pt x="168" y="136"/>
                  </a:lnTo>
                  <a:lnTo>
                    <a:pt x="163" y="136"/>
                  </a:lnTo>
                  <a:lnTo>
                    <a:pt x="158" y="137"/>
                  </a:lnTo>
                  <a:lnTo>
                    <a:pt x="153" y="137"/>
                  </a:lnTo>
                  <a:lnTo>
                    <a:pt x="151" y="137"/>
                  </a:lnTo>
                  <a:lnTo>
                    <a:pt x="130" y="146"/>
                  </a:lnTo>
                  <a:lnTo>
                    <a:pt x="108" y="151"/>
                  </a:lnTo>
                  <a:lnTo>
                    <a:pt x="86" y="155"/>
                  </a:lnTo>
                  <a:lnTo>
                    <a:pt x="68" y="158"/>
                  </a:lnTo>
                  <a:lnTo>
                    <a:pt x="60" y="158"/>
                  </a:lnTo>
                  <a:lnTo>
                    <a:pt x="53" y="156"/>
                  </a:lnTo>
                  <a:lnTo>
                    <a:pt x="48" y="155"/>
                  </a:lnTo>
                  <a:lnTo>
                    <a:pt x="44" y="151"/>
                  </a:lnTo>
                  <a:lnTo>
                    <a:pt x="43" y="148"/>
                  </a:lnTo>
                  <a:lnTo>
                    <a:pt x="41" y="144"/>
                  </a:lnTo>
                  <a:lnTo>
                    <a:pt x="41" y="141"/>
                  </a:lnTo>
                  <a:lnTo>
                    <a:pt x="41" y="136"/>
                  </a:lnTo>
                  <a:lnTo>
                    <a:pt x="43" y="132"/>
                  </a:lnTo>
                  <a:lnTo>
                    <a:pt x="46" y="131"/>
                  </a:lnTo>
                  <a:lnTo>
                    <a:pt x="41" y="131"/>
                  </a:lnTo>
                  <a:lnTo>
                    <a:pt x="37" y="131"/>
                  </a:lnTo>
                  <a:lnTo>
                    <a:pt x="31" y="131"/>
                  </a:lnTo>
                  <a:lnTo>
                    <a:pt x="24" y="129"/>
                  </a:lnTo>
                  <a:lnTo>
                    <a:pt x="18" y="125"/>
                  </a:lnTo>
                  <a:lnTo>
                    <a:pt x="15" y="124"/>
                  </a:lnTo>
                  <a:lnTo>
                    <a:pt x="12" y="120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2" y="106"/>
                  </a:lnTo>
                  <a:lnTo>
                    <a:pt x="15" y="103"/>
                  </a:lnTo>
                  <a:lnTo>
                    <a:pt x="10" y="101"/>
                  </a:lnTo>
                  <a:lnTo>
                    <a:pt x="5" y="100"/>
                  </a:lnTo>
                  <a:lnTo>
                    <a:pt x="1" y="96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1" y="79"/>
                  </a:lnTo>
                  <a:lnTo>
                    <a:pt x="5" y="75"/>
                  </a:lnTo>
                  <a:lnTo>
                    <a:pt x="10" y="72"/>
                  </a:lnTo>
                  <a:lnTo>
                    <a:pt x="17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32" y="72"/>
                  </a:lnTo>
                  <a:lnTo>
                    <a:pt x="44" y="72"/>
                  </a:lnTo>
                  <a:lnTo>
                    <a:pt x="37" y="70"/>
                  </a:lnTo>
                  <a:lnTo>
                    <a:pt x="32" y="70"/>
                  </a:lnTo>
                  <a:lnTo>
                    <a:pt x="25" y="67"/>
                  </a:lnTo>
                  <a:lnTo>
                    <a:pt x="18" y="65"/>
                  </a:lnTo>
                  <a:lnTo>
                    <a:pt x="13" y="62"/>
                  </a:lnTo>
                  <a:lnTo>
                    <a:pt x="12" y="57"/>
                  </a:lnTo>
                  <a:lnTo>
                    <a:pt x="10" y="55"/>
                  </a:lnTo>
                  <a:lnTo>
                    <a:pt x="10" y="51"/>
                  </a:lnTo>
                  <a:lnTo>
                    <a:pt x="10" y="46"/>
                  </a:lnTo>
                  <a:lnTo>
                    <a:pt x="12" y="43"/>
                  </a:lnTo>
                  <a:lnTo>
                    <a:pt x="15" y="38"/>
                  </a:lnTo>
                  <a:lnTo>
                    <a:pt x="20" y="36"/>
                  </a:lnTo>
                  <a:lnTo>
                    <a:pt x="25" y="34"/>
                  </a:lnTo>
                  <a:lnTo>
                    <a:pt x="29" y="36"/>
                  </a:lnTo>
                  <a:lnTo>
                    <a:pt x="32" y="36"/>
                  </a:lnTo>
                  <a:lnTo>
                    <a:pt x="36" y="38"/>
                  </a:lnTo>
                  <a:lnTo>
                    <a:pt x="55" y="41"/>
                  </a:lnTo>
                  <a:lnTo>
                    <a:pt x="80" y="41"/>
                  </a:lnTo>
                  <a:lnTo>
                    <a:pt x="99" y="41"/>
                  </a:lnTo>
                  <a:lnTo>
                    <a:pt x="117" y="39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2"/>
                  </a:lnTo>
                  <a:lnTo>
                    <a:pt x="86" y="31"/>
                  </a:lnTo>
                  <a:lnTo>
                    <a:pt x="82" y="27"/>
                  </a:lnTo>
                  <a:lnTo>
                    <a:pt x="80" y="22"/>
                  </a:lnTo>
                  <a:lnTo>
                    <a:pt x="79" y="15"/>
                  </a:lnTo>
                  <a:lnTo>
                    <a:pt x="82" y="8"/>
                  </a:lnTo>
                  <a:lnTo>
                    <a:pt x="86" y="3"/>
                  </a:lnTo>
                  <a:lnTo>
                    <a:pt x="91" y="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254"/>
            <p:cNvSpPr>
              <a:spLocks noEditPoints="1"/>
            </p:cNvSpPr>
            <p:nvPr/>
          </p:nvSpPr>
          <p:spPr bwMode="auto">
            <a:xfrm>
              <a:off x="7777163" y="1169988"/>
              <a:ext cx="768350" cy="382588"/>
            </a:xfrm>
            <a:custGeom>
              <a:gdLst>
                <a:gd name="T0" fmla="*/ 415 w 484"/>
                <a:gd name="T1" fmla="*/ 35 h 241"/>
                <a:gd name="T2" fmla="*/ 398 w 484"/>
                <a:gd name="T3" fmla="*/ 40 h 241"/>
                <a:gd name="T4" fmla="*/ 386 w 484"/>
                <a:gd name="T5" fmla="*/ 52 h 241"/>
                <a:gd name="T6" fmla="*/ 381 w 484"/>
                <a:gd name="T7" fmla="*/ 69 h 241"/>
                <a:gd name="T8" fmla="*/ 381 w 484"/>
                <a:gd name="T9" fmla="*/ 172 h 241"/>
                <a:gd name="T10" fmla="*/ 386 w 484"/>
                <a:gd name="T11" fmla="*/ 190 h 241"/>
                <a:gd name="T12" fmla="*/ 398 w 484"/>
                <a:gd name="T13" fmla="*/ 202 h 241"/>
                <a:gd name="T14" fmla="*/ 415 w 484"/>
                <a:gd name="T15" fmla="*/ 207 h 241"/>
                <a:gd name="T16" fmla="*/ 433 w 484"/>
                <a:gd name="T17" fmla="*/ 202 h 241"/>
                <a:gd name="T18" fmla="*/ 445 w 484"/>
                <a:gd name="T19" fmla="*/ 190 h 241"/>
                <a:gd name="T20" fmla="*/ 450 w 484"/>
                <a:gd name="T21" fmla="*/ 172 h 241"/>
                <a:gd name="T22" fmla="*/ 450 w 484"/>
                <a:gd name="T23" fmla="*/ 69 h 241"/>
                <a:gd name="T24" fmla="*/ 445 w 484"/>
                <a:gd name="T25" fmla="*/ 52 h 241"/>
                <a:gd name="T26" fmla="*/ 433 w 484"/>
                <a:gd name="T27" fmla="*/ 40 h 241"/>
                <a:gd name="T28" fmla="*/ 415 w 484"/>
                <a:gd name="T29" fmla="*/ 35 h 241"/>
                <a:gd name="T30" fmla="*/ 415 w 484"/>
                <a:gd name="T31" fmla="*/ 0 h 241"/>
                <a:gd name="T32" fmla="*/ 438 w 484"/>
                <a:gd name="T33" fmla="*/ 4 h 241"/>
                <a:gd name="T34" fmla="*/ 457 w 484"/>
                <a:gd name="T35" fmla="*/ 12 h 241"/>
                <a:gd name="T36" fmla="*/ 471 w 484"/>
                <a:gd name="T37" fmla="*/ 28 h 241"/>
                <a:gd name="T38" fmla="*/ 481 w 484"/>
                <a:gd name="T39" fmla="*/ 47 h 241"/>
                <a:gd name="T40" fmla="*/ 484 w 484"/>
                <a:gd name="T41" fmla="*/ 69 h 241"/>
                <a:gd name="T42" fmla="*/ 484 w 484"/>
                <a:gd name="T43" fmla="*/ 172 h 241"/>
                <a:gd name="T44" fmla="*/ 481 w 484"/>
                <a:gd name="T45" fmla="*/ 195 h 241"/>
                <a:gd name="T46" fmla="*/ 471 w 484"/>
                <a:gd name="T47" fmla="*/ 214 h 241"/>
                <a:gd name="T48" fmla="*/ 457 w 484"/>
                <a:gd name="T49" fmla="*/ 229 h 241"/>
                <a:gd name="T50" fmla="*/ 438 w 484"/>
                <a:gd name="T51" fmla="*/ 238 h 241"/>
                <a:gd name="T52" fmla="*/ 415 w 484"/>
                <a:gd name="T53" fmla="*/ 241 h 241"/>
                <a:gd name="T54" fmla="*/ 393 w 484"/>
                <a:gd name="T55" fmla="*/ 238 h 241"/>
                <a:gd name="T56" fmla="*/ 374 w 484"/>
                <a:gd name="T57" fmla="*/ 229 h 241"/>
                <a:gd name="T58" fmla="*/ 359 w 484"/>
                <a:gd name="T59" fmla="*/ 214 h 241"/>
                <a:gd name="T60" fmla="*/ 350 w 484"/>
                <a:gd name="T61" fmla="*/ 195 h 241"/>
                <a:gd name="T62" fmla="*/ 346 w 484"/>
                <a:gd name="T63" fmla="*/ 172 h 241"/>
                <a:gd name="T64" fmla="*/ 346 w 484"/>
                <a:gd name="T65" fmla="*/ 138 h 241"/>
                <a:gd name="T66" fmla="*/ 0 w 484"/>
                <a:gd name="T67" fmla="*/ 138 h 241"/>
                <a:gd name="T68" fmla="*/ 0 w 484"/>
                <a:gd name="T69" fmla="*/ 104 h 241"/>
                <a:gd name="T70" fmla="*/ 346 w 484"/>
                <a:gd name="T71" fmla="*/ 104 h 241"/>
                <a:gd name="T72" fmla="*/ 346 w 484"/>
                <a:gd name="T73" fmla="*/ 69 h 241"/>
                <a:gd name="T74" fmla="*/ 350 w 484"/>
                <a:gd name="T75" fmla="*/ 47 h 241"/>
                <a:gd name="T76" fmla="*/ 359 w 484"/>
                <a:gd name="T77" fmla="*/ 28 h 241"/>
                <a:gd name="T78" fmla="*/ 374 w 484"/>
                <a:gd name="T79" fmla="*/ 12 h 241"/>
                <a:gd name="T80" fmla="*/ 393 w 484"/>
                <a:gd name="T81" fmla="*/ 4 h 241"/>
                <a:gd name="T82" fmla="*/ 415 w 484"/>
                <a:gd name="T83" fmla="*/ 0 h 2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3" h="241">
                  <a:moveTo>
                    <a:pt x="415" y="35"/>
                  </a:moveTo>
                  <a:lnTo>
                    <a:pt x="398" y="40"/>
                  </a:lnTo>
                  <a:lnTo>
                    <a:pt x="386" y="52"/>
                  </a:lnTo>
                  <a:lnTo>
                    <a:pt x="381" y="69"/>
                  </a:lnTo>
                  <a:lnTo>
                    <a:pt x="381" y="172"/>
                  </a:lnTo>
                  <a:lnTo>
                    <a:pt x="386" y="190"/>
                  </a:lnTo>
                  <a:lnTo>
                    <a:pt x="398" y="202"/>
                  </a:lnTo>
                  <a:lnTo>
                    <a:pt x="415" y="207"/>
                  </a:lnTo>
                  <a:lnTo>
                    <a:pt x="433" y="202"/>
                  </a:lnTo>
                  <a:lnTo>
                    <a:pt x="445" y="190"/>
                  </a:lnTo>
                  <a:lnTo>
                    <a:pt x="450" y="172"/>
                  </a:lnTo>
                  <a:lnTo>
                    <a:pt x="450" y="69"/>
                  </a:lnTo>
                  <a:lnTo>
                    <a:pt x="445" y="52"/>
                  </a:lnTo>
                  <a:lnTo>
                    <a:pt x="433" y="40"/>
                  </a:lnTo>
                  <a:lnTo>
                    <a:pt x="415" y="35"/>
                  </a:lnTo>
                  <a:close/>
                  <a:moveTo>
                    <a:pt x="415" y="0"/>
                  </a:moveTo>
                  <a:lnTo>
                    <a:pt x="438" y="4"/>
                  </a:lnTo>
                  <a:lnTo>
                    <a:pt x="457" y="12"/>
                  </a:lnTo>
                  <a:lnTo>
                    <a:pt x="471" y="28"/>
                  </a:lnTo>
                  <a:lnTo>
                    <a:pt x="481" y="47"/>
                  </a:lnTo>
                  <a:lnTo>
                    <a:pt x="484" y="69"/>
                  </a:lnTo>
                  <a:lnTo>
                    <a:pt x="484" y="172"/>
                  </a:lnTo>
                  <a:lnTo>
                    <a:pt x="481" y="195"/>
                  </a:lnTo>
                  <a:lnTo>
                    <a:pt x="471" y="214"/>
                  </a:lnTo>
                  <a:lnTo>
                    <a:pt x="457" y="229"/>
                  </a:lnTo>
                  <a:lnTo>
                    <a:pt x="438" y="238"/>
                  </a:lnTo>
                  <a:lnTo>
                    <a:pt x="415" y="241"/>
                  </a:lnTo>
                  <a:lnTo>
                    <a:pt x="393" y="238"/>
                  </a:lnTo>
                  <a:lnTo>
                    <a:pt x="374" y="229"/>
                  </a:lnTo>
                  <a:lnTo>
                    <a:pt x="359" y="214"/>
                  </a:lnTo>
                  <a:lnTo>
                    <a:pt x="350" y="195"/>
                  </a:lnTo>
                  <a:lnTo>
                    <a:pt x="346" y="172"/>
                  </a:lnTo>
                  <a:lnTo>
                    <a:pt x="346" y="138"/>
                  </a:lnTo>
                  <a:lnTo>
                    <a:pt x="0" y="138"/>
                  </a:lnTo>
                  <a:lnTo>
                    <a:pt x="0" y="104"/>
                  </a:lnTo>
                  <a:lnTo>
                    <a:pt x="346" y="104"/>
                  </a:lnTo>
                  <a:lnTo>
                    <a:pt x="346" y="69"/>
                  </a:lnTo>
                  <a:lnTo>
                    <a:pt x="350" y="47"/>
                  </a:lnTo>
                  <a:lnTo>
                    <a:pt x="359" y="28"/>
                  </a:lnTo>
                  <a:lnTo>
                    <a:pt x="374" y="12"/>
                  </a:lnTo>
                  <a:lnTo>
                    <a:pt x="393" y="4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255"/>
            <p:cNvSpPr>
              <a:spLocks noEditPoints="1"/>
            </p:cNvSpPr>
            <p:nvPr/>
          </p:nvSpPr>
          <p:spPr bwMode="auto">
            <a:xfrm>
              <a:off x="7769226" y="1162050"/>
              <a:ext cx="784225" cy="400050"/>
            </a:xfrm>
            <a:custGeom>
              <a:gdLst>
                <a:gd name="T0" fmla="*/ 405 w 494"/>
                <a:gd name="T1" fmla="*/ 48 h 252"/>
                <a:gd name="T2" fmla="*/ 389 w 494"/>
                <a:gd name="T3" fmla="*/ 74 h 252"/>
                <a:gd name="T4" fmla="*/ 395 w 494"/>
                <a:gd name="T5" fmla="*/ 193 h 252"/>
                <a:gd name="T6" fmla="*/ 420 w 494"/>
                <a:gd name="T7" fmla="*/ 208 h 252"/>
                <a:gd name="T8" fmla="*/ 446 w 494"/>
                <a:gd name="T9" fmla="*/ 193 h 252"/>
                <a:gd name="T10" fmla="*/ 450 w 494"/>
                <a:gd name="T11" fmla="*/ 74 h 252"/>
                <a:gd name="T12" fmla="*/ 436 w 494"/>
                <a:gd name="T13" fmla="*/ 48 h 252"/>
                <a:gd name="T14" fmla="*/ 420 w 494"/>
                <a:gd name="T15" fmla="*/ 36 h 252"/>
                <a:gd name="T16" fmla="*/ 448 w 494"/>
                <a:gd name="T17" fmla="*/ 47 h 252"/>
                <a:gd name="T18" fmla="*/ 458 w 494"/>
                <a:gd name="T19" fmla="*/ 74 h 252"/>
                <a:gd name="T20" fmla="*/ 455 w 494"/>
                <a:gd name="T21" fmla="*/ 193 h 252"/>
                <a:gd name="T22" fmla="*/ 434 w 494"/>
                <a:gd name="T23" fmla="*/ 214 h 252"/>
                <a:gd name="T24" fmla="*/ 405 w 494"/>
                <a:gd name="T25" fmla="*/ 214 h 252"/>
                <a:gd name="T26" fmla="*/ 384 w 494"/>
                <a:gd name="T27" fmla="*/ 193 h 252"/>
                <a:gd name="T28" fmla="*/ 381 w 494"/>
                <a:gd name="T29" fmla="*/ 74 h 252"/>
                <a:gd name="T30" fmla="*/ 393 w 494"/>
                <a:gd name="T31" fmla="*/ 47 h 252"/>
                <a:gd name="T32" fmla="*/ 420 w 494"/>
                <a:gd name="T33" fmla="*/ 36 h 252"/>
                <a:gd name="T34" fmla="*/ 395 w 494"/>
                <a:gd name="T35" fmla="*/ 14 h 252"/>
                <a:gd name="T36" fmla="*/ 360 w 494"/>
                <a:gd name="T37" fmla="*/ 48 h 252"/>
                <a:gd name="T38" fmla="*/ 355 w 494"/>
                <a:gd name="T39" fmla="*/ 114 h 252"/>
                <a:gd name="T40" fmla="*/ 9 w 494"/>
                <a:gd name="T41" fmla="*/ 140 h 252"/>
                <a:gd name="T42" fmla="*/ 355 w 494"/>
                <a:gd name="T43" fmla="*/ 177 h 252"/>
                <a:gd name="T44" fmla="*/ 374 w 494"/>
                <a:gd name="T45" fmla="*/ 224 h 252"/>
                <a:gd name="T46" fmla="*/ 420 w 494"/>
                <a:gd name="T47" fmla="*/ 243 h 252"/>
                <a:gd name="T48" fmla="*/ 465 w 494"/>
                <a:gd name="T49" fmla="*/ 224 h 252"/>
                <a:gd name="T50" fmla="*/ 484 w 494"/>
                <a:gd name="T51" fmla="*/ 177 h 252"/>
                <a:gd name="T52" fmla="*/ 481 w 494"/>
                <a:gd name="T53" fmla="*/ 48 h 252"/>
                <a:gd name="T54" fmla="*/ 445 w 494"/>
                <a:gd name="T55" fmla="*/ 14 h 252"/>
                <a:gd name="T56" fmla="*/ 420 w 494"/>
                <a:gd name="T57" fmla="*/ 0 h 252"/>
                <a:gd name="T58" fmla="*/ 463 w 494"/>
                <a:gd name="T59" fmla="*/ 14 h 252"/>
                <a:gd name="T60" fmla="*/ 489 w 494"/>
                <a:gd name="T61" fmla="*/ 50 h 252"/>
                <a:gd name="T62" fmla="*/ 494 w 494"/>
                <a:gd name="T63" fmla="*/ 177 h 252"/>
                <a:gd name="T64" fmla="*/ 479 w 494"/>
                <a:gd name="T65" fmla="*/ 221 h 252"/>
                <a:gd name="T66" fmla="*/ 443 w 494"/>
                <a:gd name="T67" fmla="*/ 248 h 252"/>
                <a:gd name="T68" fmla="*/ 396 w 494"/>
                <a:gd name="T69" fmla="*/ 248 h 252"/>
                <a:gd name="T70" fmla="*/ 360 w 494"/>
                <a:gd name="T71" fmla="*/ 221 h 252"/>
                <a:gd name="T72" fmla="*/ 346 w 494"/>
                <a:gd name="T73" fmla="*/ 177 h 252"/>
                <a:gd name="T74" fmla="*/ 0 w 494"/>
                <a:gd name="T75" fmla="*/ 148 h 252"/>
                <a:gd name="T76" fmla="*/ 346 w 494"/>
                <a:gd name="T77" fmla="*/ 105 h 252"/>
                <a:gd name="T78" fmla="*/ 350 w 494"/>
                <a:gd name="T79" fmla="*/ 50 h 252"/>
                <a:gd name="T80" fmla="*/ 377 w 494"/>
                <a:gd name="T81" fmla="*/ 14 h 252"/>
                <a:gd name="T82" fmla="*/ 420 w 494"/>
                <a:gd name="T83" fmla="*/ 0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3" h="251">
                  <a:moveTo>
                    <a:pt x="420" y="45"/>
                  </a:moveTo>
                  <a:lnTo>
                    <a:pt x="405" y="48"/>
                  </a:lnTo>
                  <a:lnTo>
                    <a:pt x="395" y="59"/>
                  </a:lnTo>
                  <a:lnTo>
                    <a:pt x="389" y="74"/>
                  </a:lnTo>
                  <a:lnTo>
                    <a:pt x="389" y="177"/>
                  </a:lnTo>
                  <a:lnTo>
                    <a:pt x="395" y="193"/>
                  </a:lnTo>
                  <a:lnTo>
                    <a:pt x="405" y="203"/>
                  </a:lnTo>
                  <a:lnTo>
                    <a:pt x="420" y="208"/>
                  </a:lnTo>
                  <a:lnTo>
                    <a:pt x="436" y="203"/>
                  </a:lnTo>
                  <a:lnTo>
                    <a:pt x="446" y="193"/>
                  </a:lnTo>
                  <a:lnTo>
                    <a:pt x="450" y="177"/>
                  </a:lnTo>
                  <a:lnTo>
                    <a:pt x="450" y="74"/>
                  </a:lnTo>
                  <a:lnTo>
                    <a:pt x="446" y="59"/>
                  </a:lnTo>
                  <a:lnTo>
                    <a:pt x="436" y="48"/>
                  </a:lnTo>
                  <a:lnTo>
                    <a:pt x="420" y="45"/>
                  </a:lnTo>
                  <a:close/>
                  <a:moveTo>
                    <a:pt x="420" y="36"/>
                  </a:moveTo>
                  <a:lnTo>
                    <a:pt x="434" y="38"/>
                  </a:lnTo>
                  <a:lnTo>
                    <a:pt x="448" y="47"/>
                  </a:lnTo>
                  <a:lnTo>
                    <a:pt x="455" y="59"/>
                  </a:lnTo>
                  <a:lnTo>
                    <a:pt x="458" y="74"/>
                  </a:lnTo>
                  <a:lnTo>
                    <a:pt x="458" y="177"/>
                  </a:lnTo>
                  <a:lnTo>
                    <a:pt x="455" y="193"/>
                  </a:lnTo>
                  <a:lnTo>
                    <a:pt x="448" y="205"/>
                  </a:lnTo>
                  <a:lnTo>
                    <a:pt x="434" y="214"/>
                  </a:lnTo>
                  <a:lnTo>
                    <a:pt x="420" y="217"/>
                  </a:lnTo>
                  <a:lnTo>
                    <a:pt x="405" y="214"/>
                  </a:lnTo>
                  <a:lnTo>
                    <a:pt x="393" y="205"/>
                  </a:lnTo>
                  <a:lnTo>
                    <a:pt x="384" y="193"/>
                  </a:lnTo>
                  <a:lnTo>
                    <a:pt x="381" y="177"/>
                  </a:lnTo>
                  <a:lnTo>
                    <a:pt x="381" y="74"/>
                  </a:lnTo>
                  <a:lnTo>
                    <a:pt x="384" y="59"/>
                  </a:lnTo>
                  <a:lnTo>
                    <a:pt x="393" y="47"/>
                  </a:lnTo>
                  <a:lnTo>
                    <a:pt x="405" y="38"/>
                  </a:lnTo>
                  <a:lnTo>
                    <a:pt x="420" y="36"/>
                  </a:lnTo>
                  <a:close/>
                  <a:moveTo>
                    <a:pt x="420" y="9"/>
                  </a:moveTo>
                  <a:lnTo>
                    <a:pt x="395" y="14"/>
                  </a:lnTo>
                  <a:lnTo>
                    <a:pt x="374" y="28"/>
                  </a:lnTo>
                  <a:lnTo>
                    <a:pt x="360" y="48"/>
                  </a:lnTo>
                  <a:lnTo>
                    <a:pt x="355" y="74"/>
                  </a:lnTo>
                  <a:lnTo>
                    <a:pt x="355" y="114"/>
                  </a:lnTo>
                  <a:lnTo>
                    <a:pt x="9" y="114"/>
                  </a:lnTo>
                  <a:lnTo>
                    <a:pt x="9" y="140"/>
                  </a:lnTo>
                  <a:lnTo>
                    <a:pt x="355" y="140"/>
                  </a:lnTo>
                  <a:lnTo>
                    <a:pt x="355" y="177"/>
                  </a:lnTo>
                  <a:lnTo>
                    <a:pt x="360" y="203"/>
                  </a:lnTo>
                  <a:lnTo>
                    <a:pt x="374" y="224"/>
                  </a:lnTo>
                  <a:lnTo>
                    <a:pt x="395" y="238"/>
                  </a:lnTo>
                  <a:lnTo>
                    <a:pt x="420" y="243"/>
                  </a:lnTo>
                  <a:lnTo>
                    <a:pt x="445" y="238"/>
                  </a:lnTo>
                  <a:lnTo>
                    <a:pt x="465" y="224"/>
                  </a:lnTo>
                  <a:lnTo>
                    <a:pt x="481" y="203"/>
                  </a:lnTo>
                  <a:lnTo>
                    <a:pt x="484" y="177"/>
                  </a:lnTo>
                  <a:lnTo>
                    <a:pt x="484" y="74"/>
                  </a:lnTo>
                  <a:lnTo>
                    <a:pt x="481" y="48"/>
                  </a:lnTo>
                  <a:lnTo>
                    <a:pt x="465" y="28"/>
                  </a:lnTo>
                  <a:lnTo>
                    <a:pt x="445" y="14"/>
                  </a:lnTo>
                  <a:lnTo>
                    <a:pt x="420" y="9"/>
                  </a:lnTo>
                  <a:close/>
                  <a:moveTo>
                    <a:pt x="420" y="0"/>
                  </a:moveTo>
                  <a:lnTo>
                    <a:pt x="443" y="4"/>
                  </a:lnTo>
                  <a:lnTo>
                    <a:pt x="463" y="14"/>
                  </a:lnTo>
                  <a:lnTo>
                    <a:pt x="479" y="31"/>
                  </a:lnTo>
                  <a:lnTo>
                    <a:pt x="489" y="50"/>
                  </a:lnTo>
                  <a:lnTo>
                    <a:pt x="494" y="74"/>
                  </a:lnTo>
                  <a:lnTo>
                    <a:pt x="494" y="177"/>
                  </a:lnTo>
                  <a:lnTo>
                    <a:pt x="489" y="202"/>
                  </a:lnTo>
                  <a:lnTo>
                    <a:pt x="479" y="221"/>
                  </a:lnTo>
                  <a:lnTo>
                    <a:pt x="463" y="238"/>
                  </a:lnTo>
                  <a:lnTo>
                    <a:pt x="443" y="248"/>
                  </a:lnTo>
                  <a:lnTo>
                    <a:pt x="420" y="252"/>
                  </a:lnTo>
                  <a:lnTo>
                    <a:pt x="396" y="248"/>
                  </a:lnTo>
                  <a:lnTo>
                    <a:pt x="377" y="238"/>
                  </a:lnTo>
                  <a:lnTo>
                    <a:pt x="360" y="221"/>
                  </a:lnTo>
                  <a:lnTo>
                    <a:pt x="350" y="202"/>
                  </a:lnTo>
                  <a:lnTo>
                    <a:pt x="346" y="177"/>
                  </a:lnTo>
                  <a:lnTo>
                    <a:pt x="346" y="148"/>
                  </a:lnTo>
                  <a:lnTo>
                    <a:pt x="0" y="148"/>
                  </a:lnTo>
                  <a:lnTo>
                    <a:pt x="0" y="105"/>
                  </a:lnTo>
                  <a:lnTo>
                    <a:pt x="346" y="105"/>
                  </a:lnTo>
                  <a:lnTo>
                    <a:pt x="346" y="74"/>
                  </a:lnTo>
                  <a:lnTo>
                    <a:pt x="350" y="50"/>
                  </a:lnTo>
                  <a:lnTo>
                    <a:pt x="360" y="31"/>
                  </a:lnTo>
                  <a:lnTo>
                    <a:pt x="377" y="14"/>
                  </a:lnTo>
                  <a:lnTo>
                    <a:pt x="396" y="4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Rectangle 256"/>
            <p:cNvSpPr>
              <a:spLocks noChangeArrowheads="1"/>
            </p:cNvSpPr>
            <p:nvPr/>
          </p:nvSpPr>
          <p:spPr bwMode="auto">
            <a:xfrm>
              <a:off x="7805738" y="1389063"/>
              <a:ext cx="53975" cy="79375"/>
            </a:xfrm>
            <a:prstGeom prst="rect">
              <a:avLst/>
            </a:pr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257"/>
            <p:cNvSpPr>
              <a:spLocks noEditPoints="1"/>
            </p:cNvSpPr>
            <p:nvPr/>
          </p:nvSpPr>
          <p:spPr bwMode="auto">
            <a:xfrm>
              <a:off x="7796213" y="1384300"/>
              <a:ext cx="68263" cy="88900"/>
            </a:xfrm>
            <a:custGeom>
              <a:gdLst>
                <a:gd name="T0" fmla="*/ 9 w 43"/>
                <a:gd name="T1" fmla="*/ 8 h 56"/>
                <a:gd name="T2" fmla="*/ 9 w 43"/>
                <a:gd name="T3" fmla="*/ 48 h 56"/>
                <a:gd name="T4" fmla="*/ 35 w 43"/>
                <a:gd name="T5" fmla="*/ 48 h 56"/>
                <a:gd name="T6" fmla="*/ 35 w 43"/>
                <a:gd name="T7" fmla="*/ 8 h 56"/>
                <a:gd name="T8" fmla="*/ 9 w 43"/>
                <a:gd name="T9" fmla="*/ 8 h 56"/>
                <a:gd name="T10" fmla="*/ 0 w 43"/>
                <a:gd name="T11" fmla="*/ 0 h 56"/>
                <a:gd name="T12" fmla="*/ 43 w 43"/>
                <a:gd name="T13" fmla="*/ 0 h 56"/>
                <a:gd name="T14" fmla="*/ 43 w 43"/>
                <a:gd name="T15" fmla="*/ 56 h 56"/>
                <a:gd name="T16" fmla="*/ 0 w 43"/>
                <a:gd name="T17" fmla="*/ 56 h 56"/>
                <a:gd name="T18" fmla="*/ 0 w 43"/>
                <a:gd name="T19" fmla="*/ 0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56">
                  <a:moveTo>
                    <a:pt x="9" y="8"/>
                  </a:moveTo>
                  <a:lnTo>
                    <a:pt x="9" y="48"/>
                  </a:lnTo>
                  <a:lnTo>
                    <a:pt x="35" y="48"/>
                  </a:lnTo>
                  <a:lnTo>
                    <a:pt x="35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43" y="0"/>
                  </a:lnTo>
                  <a:lnTo>
                    <a:pt x="43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Rectangle 258"/>
            <p:cNvSpPr>
              <a:spLocks noChangeArrowheads="1"/>
            </p:cNvSpPr>
            <p:nvPr/>
          </p:nvSpPr>
          <p:spPr bwMode="auto">
            <a:xfrm>
              <a:off x="7859713" y="1392238"/>
              <a:ext cx="79375" cy="46038"/>
            </a:xfrm>
            <a:prstGeom prst="rect">
              <a:avLst/>
            </a:pr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259"/>
            <p:cNvSpPr>
              <a:spLocks noEditPoints="1"/>
            </p:cNvSpPr>
            <p:nvPr/>
          </p:nvSpPr>
          <p:spPr bwMode="auto">
            <a:xfrm>
              <a:off x="7854951" y="1384300"/>
              <a:ext cx="92075" cy="61913"/>
            </a:xfrm>
            <a:custGeom>
              <a:gdLst>
                <a:gd name="T0" fmla="*/ 8 w 58"/>
                <a:gd name="T1" fmla="*/ 8 h 39"/>
                <a:gd name="T2" fmla="*/ 8 w 58"/>
                <a:gd name="T3" fmla="*/ 31 h 39"/>
                <a:gd name="T4" fmla="*/ 49 w 58"/>
                <a:gd name="T5" fmla="*/ 31 h 39"/>
                <a:gd name="T6" fmla="*/ 49 w 58"/>
                <a:gd name="T7" fmla="*/ 8 h 39"/>
                <a:gd name="T8" fmla="*/ 8 w 58"/>
                <a:gd name="T9" fmla="*/ 8 h 39"/>
                <a:gd name="T10" fmla="*/ 0 w 58"/>
                <a:gd name="T11" fmla="*/ 0 h 39"/>
                <a:gd name="T12" fmla="*/ 58 w 58"/>
                <a:gd name="T13" fmla="*/ 0 h 39"/>
                <a:gd name="T14" fmla="*/ 58 w 58"/>
                <a:gd name="T15" fmla="*/ 39 h 39"/>
                <a:gd name="T16" fmla="*/ 0 w 58"/>
                <a:gd name="T17" fmla="*/ 39 h 39"/>
                <a:gd name="T18" fmla="*/ 0 w 58"/>
                <a:gd name="T19" fmla="*/ 0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39">
                  <a:moveTo>
                    <a:pt x="8" y="8"/>
                  </a:moveTo>
                  <a:lnTo>
                    <a:pt x="8" y="31"/>
                  </a:lnTo>
                  <a:lnTo>
                    <a:pt x="49" y="31"/>
                  </a:lnTo>
                  <a:lnTo>
                    <a:pt x="49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58" y="0"/>
                  </a:lnTo>
                  <a:lnTo>
                    <a:pt x="58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Rectangle 260"/>
            <p:cNvSpPr>
              <a:spLocks noChangeArrowheads="1"/>
            </p:cNvSpPr>
            <p:nvPr/>
          </p:nvSpPr>
          <p:spPr bwMode="auto">
            <a:xfrm>
              <a:off x="7942263" y="1389063"/>
              <a:ext cx="53975" cy="71438"/>
            </a:xfrm>
            <a:prstGeom prst="rect">
              <a:avLst/>
            </a:pr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261"/>
            <p:cNvSpPr>
              <a:spLocks noEditPoints="1"/>
            </p:cNvSpPr>
            <p:nvPr/>
          </p:nvSpPr>
          <p:spPr bwMode="auto">
            <a:xfrm>
              <a:off x="7932738" y="1384300"/>
              <a:ext cx="69850" cy="80963"/>
            </a:xfrm>
            <a:custGeom>
              <a:gdLst>
                <a:gd name="T0" fmla="*/ 9 w 44"/>
                <a:gd name="T1" fmla="*/ 8 h 51"/>
                <a:gd name="T2" fmla="*/ 9 w 44"/>
                <a:gd name="T3" fmla="*/ 43 h 51"/>
                <a:gd name="T4" fmla="*/ 35 w 44"/>
                <a:gd name="T5" fmla="*/ 43 h 51"/>
                <a:gd name="T6" fmla="*/ 35 w 44"/>
                <a:gd name="T7" fmla="*/ 8 h 51"/>
                <a:gd name="T8" fmla="*/ 9 w 44"/>
                <a:gd name="T9" fmla="*/ 8 h 51"/>
                <a:gd name="T10" fmla="*/ 0 w 44"/>
                <a:gd name="T11" fmla="*/ 0 h 51"/>
                <a:gd name="T12" fmla="*/ 44 w 44"/>
                <a:gd name="T13" fmla="*/ 0 h 51"/>
                <a:gd name="T14" fmla="*/ 44 w 44"/>
                <a:gd name="T15" fmla="*/ 51 h 51"/>
                <a:gd name="T16" fmla="*/ 0 w 44"/>
                <a:gd name="T17" fmla="*/ 51 h 51"/>
                <a:gd name="T18" fmla="*/ 0 w 44"/>
                <a:gd name="T19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1">
                  <a:moveTo>
                    <a:pt x="9" y="8"/>
                  </a:moveTo>
                  <a:lnTo>
                    <a:pt x="9" y="43"/>
                  </a:lnTo>
                  <a:lnTo>
                    <a:pt x="35" y="43"/>
                  </a:lnTo>
                  <a:lnTo>
                    <a:pt x="35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44" y="0"/>
                  </a:lnTo>
                  <a:lnTo>
                    <a:pt x="44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Rectangle 262"/>
            <p:cNvSpPr>
              <a:spLocks noChangeArrowheads="1"/>
            </p:cNvSpPr>
            <p:nvPr/>
          </p:nvSpPr>
          <p:spPr bwMode="auto">
            <a:xfrm>
              <a:off x="8601076" y="1355725"/>
              <a:ext cx="163513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Rectangle 263"/>
            <p:cNvSpPr>
              <a:spLocks noChangeArrowheads="1"/>
            </p:cNvSpPr>
            <p:nvPr/>
          </p:nvSpPr>
          <p:spPr bwMode="auto">
            <a:xfrm>
              <a:off x="7556501" y="1355725"/>
              <a:ext cx="163513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Rectangle 264"/>
            <p:cNvSpPr>
              <a:spLocks noChangeArrowheads="1"/>
            </p:cNvSpPr>
            <p:nvPr/>
          </p:nvSpPr>
          <p:spPr bwMode="auto">
            <a:xfrm>
              <a:off x="8154988" y="757238"/>
              <a:ext cx="14288" cy="1635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Rectangle 265"/>
            <p:cNvSpPr>
              <a:spLocks noChangeArrowheads="1"/>
            </p:cNvSpPr>
            <p:nvPr/>
          </p:nvSpPr>
          <p:spPr bwMode="auto">
            <a:xfrm>
              <a:off x="8154988" y="1801813"/>
              <a:ext cx="14288" cy="1635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266"/>
            <p:cNvSpPr/>
            <p:nvPr/>
          </p:nvSpPr>
          <p:spPr bwMode="auto">
            <a:xfrm>
              <a:off x="8466138" y="1668463"/>
              <a:ext cx="127000" cy="125413"/>
            </a:xfrm>
            <a:custGeom>
              <a:gdLst>
                <a:gd name="T0" fmla="*/ 7 w 80"/>
                <a:gd name="T1" fmla="*/ 0 h 79"/>
                <a:gd name="T2" fmla="*/ 80 w 80"/>
                <a:gd name="T3" fmla="*/ 74 h 79"/>
                <a:gd name="T4" fmla="*/ 74 w 80"/>
                <a:gd name="T5" fmla="*/ 79 h 79"/>
                <a:gd name="T6" fmla="*/ 0 w 80"/>
                <a:gd name="T7" fmla="*/ 7 h 79"/>
                <a:gd name="T8" fmla="*/ 7 w 80"/>
                <a:gd name="T9" fmla="*/ 0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9">
                  <a:moveTo>
                    <a:pt x="7" y="0"/>
                  </a:moveTo>
                  <a:lnTo>
                    <a:pt x="80" y="74"/>
                  </a:lnTo>
                  <a:lnTo>
                    <a:pt x="74" y="79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267"/>
            <p:cNvSpPr/>
            <p:nvPr/>
          </p:nvSpPr>
          <p:spPr bwMode="auto">
            <a:xfrm>
              <a:off x="7727951" y="930275"/>
              <a:ext cx="127000" cy="125413"/>
            </a:xfrm>
            <a:custGeom>
              <a:gdLst>
                <a:gd name="T0" fmla="*/ 7 w 80"/>
                <a:gd name="T1" fmla="*/ 0 h 79"/>
                <a:gd name="T2" fmla="*/ 80 w 80"/>
                <a:gd name="T3" fmla="*/ 74 h 79"/>
                <a:gd name="T4" fmla="*/ 74 w 80"/>
                <a:gd name="T5" fmla="*/ 79 h 79"/>
                <a:gd name="T6" fmla="*/ 0 w 80"/>
                <a:gd name="T7" fmla="*/ 5 h 79"/>
                <a:gd name="T8" fmla="*/ 7 w 80"/>
                <a:gd name="T9" fmla="*/ 0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9">
                  <a:moveTo>
                    <a:pt x="7" y="0"/>
                  </a:moveTo>
                  <a:lnTo>
                    <a:pt x="80" y="74"/>
                  </a:lnTo>
                  <a:lnTo>
                    <a:pt x="74" y="79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268"/>
            <p:cNvSpPr/>
            <p:nvPr/>
          </p:nvSpPr>
          <p:spPr bwMode="auto">
            <a:xfrm>
              <a:off x="8466138" y="930275"/>
              <a:ext cx="127000" cy="125413"/>
            </a:xfrm>
            <a:custGeom>
              <a:gdLst>
                <a:gd name="T0" fmla="*/ 74 w 80"/>
                <a:gd name="T1" fmla="*/ 0 h 79"/>
                <a:gd name="T2" fmla="*/ 80 w 80"/>
                <a:gd name="T3" fmla="*/ 5 h 79"/>
                <a:gd name="T4" fmla="*/ 7 w 80"/>
                <a:gd name="T5" fmla="*/ 79 h 79"/>
                <a:gd name="T6" fmla="*/ 0 w 80"/>
                <a:gd name="T7" fmla="*/ 74 h 79"/>
                <a:gd name="T8" fmla="*/ 74 w 80"/>
                <a:gd name="T9" fmla="*/ 0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9">
                  <a:moveTo>
                    <a:pt x="74" y="0"/>
                  </a:moveTo>
                  <a:lnTo>
                    <a:pt x="80" y="5"/>
                  </a:lnTo>
                  <a:lnTo>
                    <a:pt x="7" y="79"/>
                  </a:lnTo>
                  <a:lnTo>
                    <a:pt x="0" y="7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269"/>
            <p:cNvSpPr/>
            <p:nvPr/>
          </p:nvSpPr>
          <p:spPr bwMode="auto">
            <a:xfrm>
              <a:off x="7727951" y="1668463"/>
              <a:ext cx="127000" cy="125413"/>
            </a:xfrm>
            <a:custGeom>
              <a:gdLst>
                <a:gd name="T0" fmla="*/ 74 w 80"/>
                <a:gd name="T1" fmla="*/ 0 h 79"/>
                <a:gd name="T2" fmla="*/ 80 w 80"/>
                <a:gd name="T3" fmla="*/ 7 h 79"/>
                <a:gd name="T4" fmla="*/ 7 w 80"/>
                <a:gd name="T5" fmla="*/ 79 h 79"/>
                <a:gd name="T6" fmla="*/ 0 w 80"/>
                <a:gd name="T7" fmla="*/ 74 h 79"/>
                <a:gd name="T8" fmla="*/ 74 w 80"/>
                <a:gd name="T9" fmla="*/ 0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9">
                  <a:moveTo>
                    <a:pt x="74" y="0"/>
                  </a:moveTo>
                  <a:lnTo>
                    <a:pt x="80" y="7"/>
                  </a:lnTo>
                  <a:lnTo>
                    <a:pt x="7" y="79"/>
                  </a:lnTo>
                  <a:lnTo>
                    <a:pt x="0" y="7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270"/>
            <p:cNvSpPr>
              <a:spLocks noEditPoints="1"/>
            </p:cNvSpPr>
            <p:nvPr/>
          </p:nvSpPr>
          <p:spPr bwMode="auto">
            <a:xfrm>
              <a:off x="6134101" y="1601788"/>
              <a:ext cx="95250" cy="85725"/>
            </a:xfrm>
            <a:custGeom>
              <a:gdLst>
                <a:gd name="T0" fmla="*/ 21 w 60"/>
                <a:gd name="T1" fmla="*/ 9 h 54"/>
                <a:gd name="T2" fmla="*/ 16 w 60"/>
                <a:gd name="T3" fmla="*/ 11 h 54"/>
                <a:gd name="T4" fmla="*/ 12 w 60"/>
                <a:gd name="T5" fmla="*/ 14 h 54"/>
                <a:gd name="T6" fmla="*/ 9 w 60"/>
                <a:gd name="T7" fmla="*/ 18 h 54"/>
                <a:gd name="T8" fmla="*/ 9 w 60"/>
                <a:gd name="T9" fmla="*/ 23 h 54"/>
                <a:gd name="T10" fmla="*/ 9 w 60"/>
                <a:gd name="T11" fmla="*/ 28 h 54"/>
                <a:gd name="T12" fmla="*/ 9 w 60"/>
                <a:gd name="T13" fmla="*/ 28 h 54"/>
                <a:gd name="T14" fmla="*/ 10 w 60"/>
                <a:gd name="T15" fmla="*/ 35 h 54"/>
                <a:gd name="T16" fmla="*/ 16 w 60"/>
                <a:gd name="T17" fmla="*/ 42 h 54"/>
                <a:gd name="T18" fmla="*/ 23 w 60"/>
                <a:gd name="T19" fmla="*/ 45 h 54"/>
                <a:gd name="T20" fmla="*/ 29 w 60"/>
                <a:gd name="T21" fmla="*/ 45 h 54"/>
                <a:gd name="T22" fmla="*/ 36 w 60"/>
                <a:gd name="T23" fmla="*/ 45 h 54"/>
                <a:gd name="T24" fmla="*/ 41 w 60"/>
                <a:gd name="T25" fmla="*/ 43 h 54"/>
                <a:gd name="T26" fmla="*/ 45 w 60"/>
                <a:gd name="T27" fmla="*/ 38 h 54"/>
                <a:gd name="T28" fmla="*/ 48 w 60"/>
                <a:gd name="T29" fmla="*/ 35 h 54"/>
                <a:gd name="T30" fmla="*/ 50 w 60"/>
                <a:gd name="T31" fmla="*/ 28 h 54"/>
                <a:gd name="T32" fmla="*/ 52 w 60"/>
                <a:gd name="T33" fmla="*/ 23 h 54"/>
                <a:gd name="T34" fmla="*/ 50 w 60"/>
                <a:gd name="T35" fmla="*/ 18 h 54"/>
                <a:gd name="T36" fmla="*/ 47 w 60"/>
                <a:gd name="T37" fmla="*/ 14 h 54"/>
                <a:gd name="T38" fmla="*/ 43 w 60"/>
                <a:gd name="T39" fmla="*/ 11 h 54"/>
                <a:gd name="T40" fmla="*/ 38 w 60"/>
                <a:gd name="T41" fmla="*/ 9 h 54"/>
                <a:gd name="T42" fmla="*/ 35 w 60"/>
                <a:gd name="T43" fmla="*/ 11 h 54"/>
                <a:gd name="T44" fmla="*/ 31 w 60"/>
                <a:gd name="T45" fmla="*/ 12 h 54"/>
                <a:gd name="T46" fmla="*/ 29 w 60"/>
                <a:gd name="T47" fmla="*/ 12 h 54"/>
                <a:gd name="T48" fmla="*/ 28 w 60"/>
                <a:gd name="T49" fmla="*/ 12 h 54"/>
                <a:gd name="T50" fmla="*/ 24 w 60"/>
                <a:gd name="T51" fmla="*/ 11 h 54"/>
                <a:gd name="T52" fmla="*/ 21 w 60"/>
                <a:gd name="T53" fmla="*/ 9 h 54"/>
                <a:gd name="T54" fmla="*/ 21 w 60"/>
                <a:gd name="T55" fmla="*/ 0 h 54"/>
                <a:gd name="T56" fmla="*/ 26 w 60"/>
                <a:gd name="T57" fmla="*/ 2 h 54"/>
                <a:gd name="T58" fmla="*/ 29 w 60"/>
                <a:gd name="T59" fmla="*/ 4 h 54"/>
                <a:gd name="T60" fmla="*/ 35 w 60"/>
                <a:gd name="T61" fmla="*/ 2 h 54"/>
                <a:gd name="T62" fmla="*/ 38 w 60"/>
                <a:gd name="T63" fmla="*/ 0 h 54"/>
                <a:gd name="T64" fmla="*/ 45 w 60"/>
                <a:gd name="T65" fmla="*/ 2 h 54"/>
                <a:gd name="T66" fmla="*/ 50 w 60"/>
                <a:gd name="T67" fmla="*/ 6 h 54"/>
                <a:gd name="T68" fmla="*/ 55 w 60"/>
                <a:gd name="T69" fmla="*/ 9 h 54"/>
                <a:gd name="T70" fmla="*/ 59 w 60"/>
                <a:gd name="T71" fmla="*/ 14 h 54"/>
                <a:gd name="T72" fmla="*/ 60 w 60"/>
                <a:gd name="T73" fmla="*/ 19 h 54"/>
                <a:gd name="T74" fmla="*/ 60 w 60"/>
                <a:gd name="T75" fmla="*/ 19 h 54"/>
                <a:gd name="T76" fmla="*/ 60 w 60"/>
                <a:gd name="T77" fmla="*/ 21 h 54"/>
                <a:gd name="T78" fmla="*/ 60 w 60"/>
                <a:gd name="T79" fmla="*/ 23 h 54"/>
                <a:gd name="T80" fmla="*/ 60 w 60"/>
                <a:gd name="T81" fmla="*/ 23 h 54"/>
                <a:gd name="T82" fmla="*/ 60 w 60"/>
                <a:gd name="T83" fmla="*/ 24 h 54"/>
                <a:gd name="T84" fmla="*/ 55 w 60"/>
                <a:gd name="T85" fmla="*/ 40 h 54"/>
                <a:gd name="T86" fmla="*/ 45 w 60"/>
                <a:gd name="T87" fmla="*/ 50 h 54"/>
                <a:gd name="T88" fmla="*/ 29 w 60"/>
                <a:gd name="T89" fmla="*/ 54 h 54"/>
                <a:gd name="T90" fmla="*/ 14 w 60"/>
                <a:gd name="T91" fmla="*/ 50 h 54"/>
                <a:gd name="T92" fmla="*/ 4 w 60"/>
                <a:gd name="T93" fmla="*/ 40 h 54"/>
                <a:gd name="T94" fmla="*/ 0 w 60"/>
                <a:gd name="T95" fmla="*/ 24 h 54"/>
                <a:gd name="T96" fmla="*/ 0 w 60"/>
                <a:gd name="T97" fmla="*/ 19 h 54"/>
                <a:gd name="T98" fmla="*/ 2 w 60"/>
                <a:gd name="T99" fmla="*/ 14 h 54"/>
                <a:gd name="T100" fmla="*/ 5 w 60"/>
                <a:gd name="T101" fmla="*/ 9 h 54"/>
                <a:gd name="T102" fmla="*/ 9 w 60"/>
                <a:gd name="T103" fmla="*/ 6 h 54"/>
                <a:gd name="T104" fmla="*/ 14 w 60"/>
                <a:gd name="T105" fmla="*/ 2 h 54"/>
                <a:gd name="T106" fmla="*/ 21 w 60"/>
                <a:gd name="T107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54">
                  <a:moveTo>
                    <a:pt x="21" y="9"/>
                  </a:moveTo>
                  <a:lnTo>
                    <a:pt x="16" y="11"/>
                  </a:lnTo>
                  <a:lnTo>
                    <a:pt x="12" y="14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35"/>
                  </a:lnTo>
                  <a:lnTo>
                    <a:pt x="16" y="42"/>
                  </a:lnTo>
                  <a:lnTo>
                    <a:pt x="23" y="45"/>
                  </a:lnTo>
                  <a:lnTo>
                    <a:pt x="29" y="45"/>
                  </a:lnTo>
                  <a:lnTo>
                    <a:pt x="36" y="45"/>
                  </a:lnTo>
                  <a:lnTo>
                    <a:pt x="41" y="43"/>
                  </a:lnTo>
                  <a:lnTo>
                    <a:pt x="45" y="38"/>
                  </a:lnTo>
                  <a:lnTo>
                    <a:pt x="48" y="35"/>
                  </a:lnTo>
                  <a:lnTo>
                    <a:pt x="50" y="28"/>
                  </a:lnTo>
                  <a:lnTo>
                    <a:pt x="52" y="23"/>
                  </a:lnTo>
                  <a:lnTo>
                    <a:pt x="50" y="18"/>
                  </a:lnTo>
                  <a:lnTo>
                    <a:pt x="47" y="14"/>
                  </a:lnTo>
                  <a:lnTo>
                    <a:pt x="43" y="11"/>
                  </a:lnTo>
                  <a:lnTo>
                    <a:pt x="38" y="9"/>
                  </a:lnTo>
                  <a:lnTo>
                    <a:pt x="35" y="11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28" y="12"/>
                  </a:lnTo>
                  <a:lnTo>
                    <a:pt x="24" y="11"/>
                  </a:lnTo>
                  <a:lnTo>
                    <a:pt x="21" y="9"/>
                  </a:lnTo>
                  <a:close/>
                  <a:moveTo>
                    <a:pt x="21" y="0"/>
                  </a:moveTo>
                  <a:lnTo>
                    <a:pt x="26" y="2"/>
                  </a:lnTo>
                  <a:lnTo>
                    <a:pt x="29" y="4"/>
                  </a:lnTo>
                  <a:lnTo>
                    <a:pt x="35" y="2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4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60" y="24"/>
                  </a:lnTo>
                  <a:lnTo>
                    <a:pt x="55" y="40"/>
                  </a:lnTo>
                  <a:lnTo>
                    <a:pt x="45" y="50"/>
                  </a:lnTo>
                  <a:lnTo>
                    <a:pt x="29" y="54"/>
                  </a:lnTo>
                  <a:lnTo>
                    <a:pt x="14" y="50"/>
                  </a:lnTo>
                  <a:lnTo>
                    <a:pt x="4" y="4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5" y="9"/>
                  </a:lnTo>
                  <a:lnTo>
                    <a:pt x="9" y="6"/>
                  </a:lnTo>
                  <a:lnTo>
                    <a:pt x="14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271"/>
            <p:cNvSpPr/>
            <p:nvPr/>
          </p:nvSpPr>
          <p:spPr bwMode="auto">
            <a:xfrm>
              <a:off x="5907088" y="1938338"/>
              <a:ext cx="385763" cy="222250"/>
            </a:xfrm>
            <a:custGeom>
              <a:gdLst>
                <a:gd name="T0" fmla="*/ 52 w 243"/>
                <a:gd name="T1" fmla="*/ 0 h 140"/>
                <a:gd name="T2" fmla="*/ 155 w 243"/>
                <a:gd name="T3" fmla="*/ 69 h 140"/>
                <a:gd name="T4" fmla="*/ 172 w 243"/>
                <a:gd name="T5" fmla="*/ 0 h 140"/>
                <a:gd name="T6" fmla="*/ 243 w 243"/>
                <a:gd name="T7" fmla="*/ 69 h 140"/>
                <a:gd name="T8" fmla="*/ 243 w 243"/>
                <a:gd name="T9" fmla="*/ 140 h 140"/>
                <a:gd name="T10" fmla="*/ 164 w 243"/>
                <a:gd name="T11" fmla="*/ 105 h 140"/>
                <a:gd name="T12" fmla="*/ 138 w 243"/>
                <a:gd name="T13" fmla="*/ 140 h 140"/>
                <a:gd name="T14" fmla="*/ 0 w 243"/>
                <a:gd name="T15" fmla="*/ 69 h 140"/>
                <a:gd name="T16" fmla="*/ 52 w 243"/>
                <a:gd name="T17" fmla="*/ 0 h 1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140">
                  <a:moveTo>
                    <a:pt x="52" y="0"/>
                  </a:moveTo>
                  <a:lnTo>
                    <a:pt x="155" y="69"/>
                  </a:lnTo>
                  <a:lnTo>
                    <a:pt x="172" y="0"/>
                  </a:lnTo>
                  <a:lnTo>
                    <a:pt x="243" y="69"/>
                  </a:lnTo>
                  <a:lnTo>
                    <a:pt x="243" y="140"/>
                  </a:lnTo>
                  <a:lnTo>
                    <a:pt x="164" y="105"/>
                  </a:lnTo>
                  <a:lnTo>
                    <a:pt x="138" y="140"/>
                  </a:lnTo>
                  <a:lnTo>
                    <a:pt x="0" y="6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272"/>
            <p:cNvSpPr>
              <a:spLocks noEditPoints="1"/>
            </p:cNvSpPr>
            <p:nvPr/>
          </p:nvSpPr>
          <p:spPr bwMode="auto">
            <a:xfrm>
              <a:off x="5895976" y="1925638"/>
              <a:ext cx="401638" cy="246063"/>
            </a:xfrm>
            <a:custGeom>
              <a:gdLst>
                <a:gd name="T0" fmla="*/ 61 w 253"/>
                <a:gd name="T1" fmla="*/ 15 h 155"/>
                <a:gd name="T2" fmla="*/ 14 w 253"/>
                <a:gd name="T3" fmla="*/ 77 h 155"/>
                <a:gd name="T4" fmla="*/ 145 w 253"/>
                <a:gd name="T5" fmla="*/ 141 h 155"/>
                <a:gd name="T6" fmla="*/ 171 w 253"/>
                <a:gd name="T7" fmla="*/ 106 h 155"/>
                <a:gd name="T8" fmla="*/ 245 w 253"/>
                <a:gd name="T9" fmla="*/ 141 h 155"/>
                <a:gd name="T10" fmla="*/ 245 w 253"/>
                <a:gd name="T11" fmla="*/ 79 h 155"/>
                <a:gd name="T12" fmla="*/ 183 w 253"/>
                <a:gd name="T13" fmla="*/ 17 h 155"/>
                <a:gd name="T14" fmla="*/ 166 w 253"/>
                <a:gd name="T15" fmla="*/ 86 h 155"/>
                <a:gd name="T16" fmla="*/ 61 w 253"/>
                <a:gd name="T17" fmla="*/ 15 h 155"/>
                <a:gd name="T18" fmla="*/ 178 w 253"/>
                <a:gd name="T19" fmla="*/ 0 h 155"/>
                <a:gd name="T20" fmla="*/ 253 w 253"/>
                <a:gd name="T21" fmla="*/ 75 h 155"/>
                <a:gd name="T22" fmla="*/ 253 w 253"/>
                <a:gd name="T23" fmla="*/ 155 h 155"/>
                <a:gd name="T24" fmla="*/ 173 w 253"/>
                <a:gd name="T25" fmla="*/ 118 h 155"/>
                <a:gd name="T26" fmla="*/ 147 w 253"/>
                <a:gd name="T27" fmla="*/ 153 h 155"/>
                <a:gd name="T28" fmla="*/ 0 w 253"/>
                <a:gd name="T29" fmla="*/ 79 h 155"/>
                <a:gd name="T30" fmla="*/ 57 w 253"/>
                <a:gd name="T31" fmla="*/ 3 h 155"/>
                <a:gd name="T32" fmla="*/ 160 w 253"/>
                <a:gd name="T33" fmla="*/ 70 h 155"/>
                <a:gd name="T34" fmla="*/ 178 w 253"/>
                <a:gd name="T35" fmla="*/ 0 h 1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3" h="155">
                  <a:moveTo>
                    <a:pt x="61" y="15"/>
                  </a:moveTo>
                  <a:lnTo>
                    <a:pt x="14" y="77"/>
                  </a:lnTo>
                  <a:lnTo>
                    <a:pt x="145" y="141"/>
                  </a:lnTo>
                  <a:lnTo>
                    <a:pt x="171" y="106"/>
                  </a:lnTo>
                  <a:lnTo>
                    <a:pt x="245" y="141"/>
                  </a:lnTo>
                  <a:lnTo>
                    <a:pt x="245" y="79"/>
                  </a:lnTo>
                  <a:lnTo>
                    <a:pt x="183" y="17"/>
                  </a:lnTo>
                  <a:lnTo>
                    <a:pt x="166" y="86"/>
                  </a:lnTo>
                  <a:lnTo>
                    <a:pt x="61" y="15"/>
                  </a:lnTo>
                  <a:close/>
                  <a:moveTo>
                    <a:pt x="178" y="0"/>
                  </a:moveTo>
                  <a:lnTo>
                    <a:pt x="253" y="75"/>
                  </a:lnTo>
                  <a:lnTo>
                    <a:pt x="253" y="155"/>
                  </a:lnTo>
                  <a:lnTo>
                    <a:pt x="173" y="118"/>
                  </a:lnTo>
                  <a:lnTo>
                    <a:pt x="147" y="153"/>
                  </a:lnTo>
                  <a:lnTo>
                    <a:pt x="0" y="79"/>
                  </a:lnTo>
                  <a:lnTo>
                    <a:pt x="57" y="3"/>
                  </a:lnTo>
                  <a:lnTo>
                    <a:pt x="160" y="7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273"/>
            <p:cNvSpPr/>
            <p:nvPr/>
          </p:nvSpPr>
          <p:spPr bwMode="auto">
            <a:xfrm>
              <a:off x="6996113" y="1922463"/>
              <a:ext cx="100013" cy="71438"/>
            </a:xfrm>
            <a:custGeom>
              <a:gdLst>
                <a:gd name="T0" fmla="*/ 63 w 63"/>
                <a:gd name="T1" fmla="*/ 0 h 45"/>
                <a:gd name="T2" fmla="*/ 41 w 63"/>
                <a:gd name="T3" fmla="*/ 19 h 45"/>
                <a:gd name="T4" fmla="*/ 24 w 63"/>
                <a:gd name="T5" fmla="*/ 33 h 45"/>
                <a:gd name="T6" fmla="*/ 10 w 63"/>
                <a:gd name="T7" fmla="*/ 41 h 45"/>
                <a:gd name="T8" fmla="*/ 0 w 63"/>
                <a:gd name="T9" fmla="*/ 45 h 45"/>
                <a:gd name="T10" fmla="*/ 63 w 63"/>
                <a:gd name="T11" fmla="*/ 0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45">
                  <a:moveTo>
                    <a:pt x="63" y="0"/>
                  </a:moveTo>
                  <a:lnTo>
                    <a:pt x="41" y="19"/>
                  </a:lnTo>
                  <a:lnTo>
                    <a:pt x="24" y="33"/>
                  </a:lnTo>
                  <a:lnTo>
                    <a:pt x="10" y="41"/>
                  </a:lnTo>
                  <a:lnTo>
                    <a:pt x="0" y="4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274"/>
            <p:cNvSpPr/>
            <p:nvPr/>
          </p:nvSpPr>
          <p:spPr bwMode="auto">
            <a:xfrm>
              <a:off x="6996113" y="1916113"/>
              <a:ext cx="103188" cy="82550"/>
            </a:xfrm>
            <a:custGeom>
              <a:gdLst>
                <a:gd name="T0" fmla="*/ 60 w 65"/>
                <a:gd name="T1" fmla="*/ 0 h 52"/>
                <a:gd name="T2" fmla="*/ 65 w 65"/>
                <a:gd name="T3" fmla="*/ 6 h 52"/>
                <a:gd name="T4" fmla="*/ 44 w 65"/>
                <a:gd name="T5" fmla="*/ 26 h 52"/>
                <a:gd name="T6" fmla="*/ 27 w 65"/>
                <a:gd name="T7" fmla="*/ 40 h 52"/>
                <a:gd name="T8" fmla="*/ 12 w 65"/>
                <a:gd name="T9" fmla="*/ 49 h 52"/>
                <a:gd name="T10" fmla="*/ 1 w 65"/>
                <a:gd name="T11" fmla="*/ 52 h 52"/>
                <a:gd name="T12" fmla="*/ 0 w 65"/>
                <a:gd name="T13" fmla="*/ 44 h 52"/>
                <a:gd name="T14" fmla="*/ 7 w 65"/>
                <a:gd name="T15" fmla="*/ 40 h 52"/>
                <a:gd name="T16" fmla="*/ 20 w 65"/>
                <a:gd name="T17" fmla="*/ 33 h 52"/>
                <a:gd name="T18" fmla="*/ 39 w 65"/>
                <a:gd name="T19" fmla="*/ 19 h 52"/>
                <a:gd name="T20" fmla="*/ 60 w 65"/>
                <a:gd name="T21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2">
                  <a:moveTo>
                    <a:pt x="60" y="0"/>
                  </a:moveTo>
                  <a:lnTo>
                    <a:pt x="65" y="6"/>
                  </a:lnTo>
                  <a:lnTo>
                    <a:pt x="44" y="26"/>
                  </a:lnTo>
                  <a:lnTo>
                    <a:pt x="27" y="40"/>
                  </a:lnTo>
                  <a:lnTo>
                    <a:pt x="12" y="49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7" y="40"/>
                  </a:lnTo>
                  <a:lnTo>
                    <a:pt x="20" y="33"/>
                  </a:lnTo>
                  <a:lnTo>
                    <a:pt x="39" y="1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275"/>
            <p:cNvSpPr/>
            <p:nvPr/>
          </p:nvSpPr>
          <p:spPr bwMode="auto">
            <a:xfrm>
              <a:off x="7007226" y="1982788"/>
              <a:ext cx="80963" cy="42863"/>
            </a:xfrm>
            <a:custGeom>
              <a:gdLst>
                <a:gd name="T0" fmla="*/ 51 w 51"/>
                <a:gd name="T1" fmla="*/ 0 h 27"/>
                <a:gd name="T2" fmla="*/ 32 w 51"/>
                <a:gd name="T3" fmla="*/ 14 h 27"/>
                <a:gd name="T4" fmla="*/ 15 w 51"/>
                <a:gd name="T5" fmla="*/ 22 h 27"/>
                <a:gd name="T6" fmla="*/ 0 w 51"/>
                <a:gd name="T7" fmla="*/ 27 h 27"/>
                <a:gd name="T8" fmla="*/ 51 w 51"/>
                <a:gd name="T9" fmla="*/ 0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7">
                  <a:moveTo>
                    <a:pt x="51" y="0"/>
                  </a:moveTo>
                  <a:lnTo>
                    <a:pt x="32" y="14"/>
                  </a:lnTo>
                  <a:lnTo>
                    <a:pt x="15" y="22"/>
                  </a:lnTo>
                  <a:lnTo>
                    <a:pt x="0" y="2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276"/>
            <p:cNvSpPr/>
            <p:nvPr/>
          </p:nvSpPr>
          <p:spPr bwMode="auto">
            <a:xfrm>
              <a:off x="7004051" y="1976438"/>
              <a:ext cx="87313" cy="58738"/>
            </a:xfrm>
            <a:custGeom>
              <a:gdLst>
                <a:gd name="T0" fmla="*/ 50 w 55"/>
                <a:gd name="T1" fmla="*/ 0 h 37"/>
                <a:gd name="T2" fmla="*/ 55 w 55"/>
                <a:gd name="T3" fmla="*/ 7 h 37"/>
                <a:gd name="T4" fmla="*/ 38 w 55"/>
                <a:gd name="T5" fmla="*/ 21 h 37"/>
                <a:gd name="T6" fmla="*/ 19 w 55"/>
                <a:gd name="T7" fmla="*/ 30 h 37"/>
                <a:gd name="T8" fmla="*/ 3 w 55"/>
                <a:gd name="T9" fmla="*/ 37 h 37"/>
                <a:gd name="T10" fmla="*/ 0 w 55"/>
                <a:gd name="T11" fmla="*/ 28 h 37"/>
                <a:gd name="T12" fmla="*/ 15 w 55"/>
                <a:gd name="T13" fmla="*/ 23 h 37"/>
                <a:gd name="T14" fmla="*/ 33 w 55"/>
                <a:gd name="T15" fmla="*/ 14 h 37"/>
                <a:gd name="T16" fmla="*/ 50 w 55"/>
                <a:gd name="T17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7">
                  <a:moveTo>
                    <a:pt x="50" y="0"/>
                  </a:moveTo>
                  <a:lnTo>
                    <a:pt x="55" y="7"/>
                  </a:lnTo>
                  <a:lnTo>
                    <a:pt x="38" y="21"/>
                  </a:lnTo>
                  <a:lnTo>
                    <a:pt x="19" y="30"/>
                  </a:lnTo>
                  <a:lnTo>
                    <a:pt x="3" y="37"/>
                  </a:lnTo>
                  <a:lnTo>
                    <a:pt x="0" y="28"/>
                  </a:lnTo>
                  <a:lnTo>
                    <a:pt x="15" y="23"/>
                  </a:lnTo>
                  <a:lnTo>
                    <a:pt x="3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Rectangle 277"/>
            <p:cNvSpPr>
              <a:spLocks noChangeArrowheads="1"/>
            </p:cNvSpPr>
            <p:nvPr/>
          </p:nvSpPr>
          <p:spPr bwMode="auto">
            <a:xfrm>
              <a:off x="6183313" y="2982913"/>
              <a:ext cx="382588" cy="476250"/>
            </a:xfrm>
            <a:prstGeom prst="rect">
              <a:avLst/>
            </a:pr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Freeform 278"/>
            <p:cNvSpPr>
              <a:spLocks noEditPoints="1"/>
            </p:cNvSpPr>
            <p:nvPr/>
          </p:nvSpPr>
          <p:spPr bwMode="auto">
            <a:xfrm>
              <a:off x="6178551" y="2974975"/>
              <a:ext cx="395288" cy="492125"/>
            </a:xfrm>
            <a:custGeom>
              <a:gdLst>
                <a:gd name="T0" fmla="*/ 8 w 249"/>
                <a:gd name="T1" fmla="*/ 9 h 310"/>
                <a:gd name="T2" fmla="*/ 8 w 249"/>
                <a:gd name="T3" fmla="*/ 302 h 310"/>
                <a:gd name="T4" fmla="*/ 241 w 249"/>
                <a:gd name="T5" fmla="*/ 302 h 310"/>
                <a:gd name="T6" fmla="*/ 241 w 249"/>
                <a:gd name="T7" fmla="*/ 9 h 310"/>
                <a:gd name="T8" fmla="*/ 8 w 249"/>
                <a:gd name="T9" fmla="*/ 9 h 310"/>
                <a:gd name="T10" fmla="*/ 0 w 249"/>
                <a:gd name="T11" fmla="*/ 0 h 310"/>
                <a:gd name="T12" fmla="*/ 249 w 249"/>
                <a:gd name="T13" fmla="*/ 0 h 310"/>
                <a:gd name="T14" fmla="*/ 249 w 249"/>
                <a:gd name="T15" fmla="*/ 310 h 310"/>
                <a:gd name="T16" fmla="*/ 0 w 249"/>
                <a:gd name="T17" fmla="*/ 310 h 310"/>
                <a:gd name="T18" fmla="*/ 0 w 249"/>
                <a:gd name="T19" fmla="*/ 0 h 3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310">
                  <a:moveTo>
                    <a:pt x="8" y="9"/>
                  </a:moveTo>
                  <a:lnTo>
                    <a:pt x="8" y="302"/>
                  </a:lnTo>
                  <a:lnTo>
                    <a:pt x="241" y="302"/>
                  </a:lnTo>
                  <a:lnTo>
                    <a:pt x="241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249" y="0"/>
                  </a:lnTo>
                  <a:lnTo>
                    <a:pt x="249" y="310"/>
                  </a:lnTo>
                  <a:lnTo>
                    <a:pt x="0" y="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Rectangle 279"/>
            <p:cNvSpPr>
              <a:spLocks noChangeArrowheads="1"/>
            </p:cNvSpPr>
            <p:nvPr/>
          </p:nvSpPr>
          <p:spPr bwMode="auto">
            <a:xfrm>
              <a:off x="6238876" y="3038475"/>
              <a:ext cx="382588" cy="4206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280"/>
            <p:cNvSpPr>
              <a:spLocks noEditPoints="1"/>
            </p:cNvSpPr>
            <p:nvPr/>
          </p:nvSpPr>
          <p:spPr bwMode="auto">
            <a:xfrm>
              <a:off x="6229351" y="3032125"/>
              <a:ext cx="396875" cy="434975"/>
            </a:xfrm>
            <a:custGeom>
              <a:gdLst>
                <a:gd name="T0" fmla="*/ 9 w 250"/>
                <a:gd name="T1" fmla="*/ 9 h 274"/>
                <a:gd name="T2" fmla="*/ 9 w 250"/>
                <a:gd name="T3" fmla="*/ 266 h 274"/>
                <a:gd name="T4" fmla="*/ 242 w 250"/>
                <a:gd name="T5" fmla="*/ 266 h 274"/>
                <a:gd name="T6" fmla="*/ 242 w 250"/>
                <a:gd name="T7" fmla="*/ 9 h 274"/>
                <a:gd name="T8" fmla="*/ 9 w 250"/>
                <a:gd name="T9" fmla="*/ 9 h 274"/>
                <a:gd name="T10" fmla="*/ 0 w 250"/>
                <a:gd name="T11" fmla="*/ 0 h 274"/>
                <a:gd name="T12" fmla="*/ 250 w 250"/>
                <a:gd name="T13" fmla="*/ 0 h 274"/>
                <a:gd name="T14" fmla="*/ 250 w 250"/>
                <a:gd name="T15" fmla="*/ 274 h 274"/>
                <a:gd name="T16" fmla="*/ 0 w 250"/>
                <a:gd name="T17" fmla="*/ 274 h 274"/>
                <a:gd name="T18" fmla="*/ 0 w 250"/>
                <a:gd name="T19" fmla="*/ 0 h 2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74">
                  <a:moveTo>
                    <a:pt x="9" y="9"/>
                  </a:moveTo>
                  <a:lnTo>
                    <a:pt x="9" y="266"/>
                  </a:lnTo>
                  <a:lnTo>
                    <a:pt x="242" y="266"/>
                  </a:lnTo>
                  <a:lnTo>
                    <a:pt x="242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250" y="0"/>
                  </a:lnTo>
                  <a:lnTo>
                    <a:pt x="250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Rectangle 281"/>
            <p:cNvSpPr>
              <a:spLocks noChangeArrowheads="1"/>
            </p:cNvSpPr>
            <p:nvPr/>
          </p:nvSpPr>
          <p:spPr bwMode="auto">
            <a:xfrm>
              <a:off x="6292851" y="3009900"/>
              <a:ext cx="382588" cy="449263"/>
            </a:xfrm>
            <a:prstGeom prst="rect">
              <a:avLst/>
            </a:pr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Freeform 282"/>
            <p:cNvSpPr>
              <a:spLocks noEditPoints="1"/>
            </p:cNvSpPr>
            <p:nvPr/>
          </p:nvSpPr>
          <p:spPr bwMode="auto">
            <a:xfrm>
              <a:off x="6284913" y="3005138"/>
              <a:ext cx="398463" cy="461963"/>
            </a:xfrm>
            <a:custGeom>
              <a:gdLst>
                <a:gd name="T0" fmla="*/ 8 w 251"/>
                <a:gd name="T1" fmla="*/ 9 h 291"/>
                <a:gd name="T2" fmla="*/ 8 w 251"/>
                <a:gd name="T3" fmla="*/ 283 h 291"/>
                <a:gd name="T4" fmla="*/ 243 w 251"/>
                <a:gd name="T5" fmla="*/ 283 h 291"/>
                <a:gd name="T6" fmla="*/ 243 w 251"/>
                <a:gd name="T7" fmla="*/ 9 h 291"/>
                <a:gd name="T8" fmla="*/ 8 w 251"/>
                <a:gd name="T9" fmla="*/ 9 h 291"/>
                <a:gd name="T10" fmla="*/ 0 w 251"/>
                <a:gd name="T11" fmla="*/ 0 h 291"/>
                <a:gd name="T12" fmla="*/ 251 w 251"/>
                <a:gd name="T13" fmla="*/ 0 h 291"/>
                <a:gd name="T14" fmla="*/ 251 w 251"/>
                <a:gd name="T15" fmla="*/ 291 h 291"/>
                <a:gd name="T16" fmla="*/ 0 w 251"/>
                <a:gd name="T17" fmla="*/ 291 h 291"/>
                <a:gd name="T18" fmla="*/ 0 w 251"/>
                <a:gd name="T19" fmla="*/ 0 h 2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91">
                  <a:moveTo>
                    <a:pt x="8" y="9"/>
                  </a:moveTo>
                  <a:lnTo>
                    <a:pt x="8" y="283"/>
                  </a:lnTo>
                  <a:lnTo>
                    <a:pt x="243" y="283"/>
                  </a:lnTo>
                  <a:lnTo>
                    <a:pt x="243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251" y="0"/>
                  </a:lnTo>
                  <a:lnTo>
                    <a:pt x="251" y="291"/>
                  </a:lnTo>
                  <a:lnTo>
                    <a:pt x="0" y="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283"/>
            <p:cNvSpPr/>
            <p:nvPr/>
          </p:nvSpPr>
          <p:spPr bwMode="auto">
            <a:xfrm>
              <a:off x="5756276" y="2179638"/>
              <a:ext cx="552450" cy="1196975"/>
            </a:xfrm>
            <a:custGeom>
              <a:gdLst>
                <a:gd name="T0" fmla="*/ 45 w 348"/>
                <a:gd name="T1" fmla="*/ 0 h 754"/>
                <a:gd name="T2" fmla="*/ 62 w 348"/>
                <a:gd name="T3" fmla="*/ 2 h 754"/>
                <a:gd name="T4" fmla="*/ 78 w 348"/>
                <a:gd name="T5" fmla="*/ 10 h 754"/>
                <a:gd name="T6" fmla="*/ 88 w 348"/>
                <a:gd name="T7" fmla="*/ 22 h 754"/>
                <a:gd name="T8" fmla="*/ 93 w 348"/>
                <a:gd name="T9" fmla="*/ 38 h 754"/>
                <a:gd name="T10" fmla="*/ 93 w 348"/>
                <a:gd name="T11" fmla="*/ 38 h 754"/>
                <a:gd name="T12" fmla="*/ 99 w 348"/>
                <a:gd name="T13" fmla="*/ 79 h 754"/>
                <a:gd name="T14" fmla="*/ 102 w 348"/>
                <a:gd name="T15" fmla="*/ 131 h 754"/>
                <a:gd name="T16" fmla="*/ 105 w 348"/>
                <a:gd name="T17" fmla="*/ 189 h 754"/>
                <a:gd name="T18" fmla="*/ 107 w 348"/>
                <a:gd name="T19" fmla="*/ 255 h 754"/>
                <a:gd name="T20" fmla="*/ 107 w 348"/>
                <a:gd name="T21" fmla="*/ 325 h 754"/>
                <a:gd name="T22" fmla="*/ 104 w 348"/>
                <a:gd name="T23" fmla="*/ 398 h 754"/>
                <a:gd name="T24" fmla="*/ 99 w 348"/>
                <a:gd name="T25" fmla="*/ 472 h 754"/>
                <a:gd name="T26" fmla="*/ 348 w 348"/>
                <a:gd name="T27" fmla="*/ 672 h 754"/>
                <a:gd name="T28" fmla="*/ 297 w 348"/>
                <a:gd name="T29" fmla="*/ 754 h 754"/>
                <a:gd name="T30" fmla="*/ 0 w 348"/>
                <a:gd name="T31" fmla="*/ 513 h 754"/>
                <a:gd name="T32" fmla="*/ 7 w 348"/>
                <a:gd name="T33" fmla="*/ 475 h 754"/>
                <a:gd name="T34" fmla="*/ 14 w 348"/>
                <a:gd name="T35" fmla="*/ 430 h 754"/>
                <a:gd name="T36" fmla="*/ 19 w 348"/>
                <a:gd name="T37" fmla="*/ 380 h 754"/>
                <a:gd name="T38" fmla="*/ 21 w 348"/>
                <a:gd name="T39" fmla="*/ 324 h 754"/>
                <a:gd name="T40" fmla="*/ 21 w 348"/>
                <a:gd name="T41" fmla="*/ 279 h 754"/>
                <a:gd name="T42" fmla="*/ 21 w 348"/>
                <a:gd name="T43" fmla="*/ 234 h 754"/>
                <a:gd name="T44" fmla="*/ 19 w 348"/>
                <a:gd name="T45" fmla="*/ 191 h 754"/>
                <a:gd name="T46" fmla="*/ 18 w 348"/>
                <a:gd name="T47" fmla="*/ 153 h 754"/>
                <a:gd name="T48" fmla="*/ 14 w 348"/>
                <a:gd name="T49" fmla="*/ 119 h 754"/>
                <a:gd name="T50" fmla="*/ 12 w 348"/>
                <a:gd name="T51" fmla="*/ 89 h 754"/>
                <a:gd name="T52" fmla="*/ 11 w 348"/>
                <a:gd name="T53" fmla="*/ 67 h 754"/>
                <a:gd name="T54" fmla="*/ 9 w 348"/>
                <a:gd name="T55" fmla="*/ 53 h 754"/>
                <a:gd name="T56" fmla="*/ 9 w 348"/>
                <a:gd name="T57" fmla="*/ 48 h 754"/>
                <a:gd name="T58" fmla="*/ 9 w 348"/>
                <a:gd name="T59" fmla="*/ 31 h 754"/>
                <a:gd name="T60" fmla="*/ 18 w 348"/>
                <a:gd name="T61" fmla="*/ 17 h 754"/>
                <a:gd name="T62" fmla="*/ 30 w 348"/>
                <a:gd name="T63" fmla="*/ 7 h 754"/>
                <a:gd name="T64" fmla="*/ 45 w 348"/>
                <a:gd name="T65" fmla="*/ 0 h 7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8" h="754">
                  <a:moveTo>
                    <a:pt x="45" y="0"/>
                  </a:moveTo>
                  <a:lnTo>
                    <a:pt x="62" y="2"/>
                  </a:lnTo>
                  <a:lnTo>
                    <a:pt x="78" y="10"/>
                  </a:lnTo>
                  <a:lnTo>
                    <a:pt x="88" y="22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9" y="79"/>
                  </a:lnTo>
                  <a:lnTo>
                    <a:pt x="102" y="131"/>
                  </a:lnTo>
                  <a:lnTo>
                    <a:pt x="105" y="189"/>
                  </a:lnTo>
                  <a:lnTo>
                    <a:pt x="107" y="255"/>
                  </a:lnTo>
                  <a:lnTo>
                    <a:pt x="107" y="325"/>
                  </a:lnTo>
                  <a:lnTo>
                    <a:pt x="104" y="398"/>
                  </a:lnTo>
                  <a:lnTo>
                    <a:pt x="99" y="472"/>
                  </a:lnTo>
                  <a:lnTo>
                    <a:pt x="348" y="672"/>
                  </a:lnTo>
                  <a:lnTo>
                    <a:pt x="297" y="754"/>
                  </a:lnTo>
                  <a:lnTo>
                    <a:pt x="0" y="513"/>
                  </a:lnTo>
                  <a:lnTo>
                    <a:pt x="7" y="475"/>
                  </a:lnTo>
                  <a:lnTo>
                    <a:pt x="14" y="430"/>
                  </a:lnTo>
                  <a:lnTo>
                    <a:pt x="19" y="380"/>
                  </a:lnTo>
                  <a:lnTo>
                    <a:pt x="21" y="324"/>
                  </a:lnTo>
                  <a:lnTo>
                    <a:pt x="21" y="279"/>
                  </a:lnTo>
                  <a:lnTo>
                    <a:pt x="21" y="234"/>
                  </a:lnTo>
                  <a:lnTo>
                    <a:pt x="19" y="191"/>
                  </a:lnTo>
                  <a:lnTo>
                    <a:pt x="18" y="153"/>
                  </a:lnTo>
                  <a:lnTo>
                    <a:pt x="14" y="119"/>
                  </a:lnTo>
                  <a:lnTo>
                    <a:pt x="12" y="89"/>
                  </a:lnTo>
                  <a:lnTo>
                    <a:pt x="11" y="67"/>
                  </a:lnTo>
                  <a:lnTo>
                    <a:pt x="9" y="53"/>
                  </a:lnTo>
                  <a:lnTo>
                    <a:pt x="9" y="48"/>
                  </a:lnTo>
                  <a:lnTo>
                    <a:pt x="9" y="31"/>
                  </a:lnTo>
                  <a:lnTo>
                    <a:pt x="18" y="17"/>
                  </a:lnTo>
                  <a:lnTo>
                    <a:pt x="30" y="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76"/>
            </a:solidFill>
            <a:ln w="0">
              <a:solidFill>
                <a:srgbClr val="00007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284"/>
            <p:cNvSpPr>
              <a:spLocks noEditPoints="1"/>
            </p:cNvSpPr>
            <p:nvPr/>
          </p:nvSpPr>
          <p:spPr bwMode="auto">
            <a:xfrm>
              <a:off x="5748338" y="2173288"/>
              <a:ext cx="569913" cy="1214438"/>
            </a:xfrm>
            <a:custGeom>
              <a:gdLst>
                <a:gd name="T0" fmla="*/ 52 w 359"/>
                <a:gd name="T1" fmla="*/ 9 h 765"/>
                <a:gd name="T2" fmla="*/ 26 w 359"/>
                <a:gd name="T3" fmla="*/ 23 h 765"/>
                <a:gd name="T4" fmla="*/ 17 w 359"/>
                <a:gd name="T5" fmla="*/ 52 h 765"/>
                <a:gd name="T6" fmla="*/ 19 w 359"/>
                <a:gd name="T7" fmla="*/ 71 h 765"/>
                <a:gd name="T8" fmla="*/ 24 w 359"/>
                <a:gd name="T9" fmla="*/ 123 h 765"/>
                <a:gd name="T10" fmla="*/ 28 w 359"/>
                <a:gd name="T11" fmla="*/ 195 h 765"/>
                <a:gd name="T12" fmla="*/ 31 w 359"/>
                <a:gd name="T13" fmla="*/ 283 h 765"/>
                <a:gd name="T14" fmla="*/ 28 w 359"/>
                <a:gd name="T15" fmla="*/ 383 h 765"/>
                <a:gd name="T16" fmla="*/ 17 w 359"/>
                <a:gd name="T17" fmla="*/ 478 h 765"/>
                <a:gd name="T18" fmla="*/ 300 w 359"/>
                <a:gd name="T19" fmla="*/ 751 h 765"/>
                <a:gd name="T20" fmla="*/ 98 w 359"/>
                <a:gd name="T21" fmla="*/ 478 h 765"/>
                <a:gd name="T22" fmla="*/ 105 w 359"/>
                <a:gd name="T23" fmla="*/ 397 h 765"/>
                <a:gd name="T24" fmla="*/ 107 w 359"/>
                <a:gd name="T25" fmla="*/ 242 h 765"/>
                <a:gd name="T26" fmla="*/ 100 w 359"/>
                <a:gd name="T27" fmla="*/ 104 h 765"/>
                <a:gd name="T28" fmla="*/ 95 w 359"/>
                <a:gd name="T29" fmla="*/ 43 h 765"/>
                <a:gd name="T30" fmla="*/ 74 w 359"/>
                <a:gd name="T31" fmla="*/ 12 h 765"/>
                <a:gd name="T32" fmla="*/ 55 w 359"/>
                <a:gd name="T33" fmla="*/ 0 h 765"/>
                <a:gd name="T34" fmla="*/ 93 w 359"/>
                <a:gd name="T35" fmla="*/ 18 h 765"/>
                <a:gd name="T36" fmla="*/ 102 w 359"/>
                <a:gd name="T37" fmla="*/ 38 h 765"/>
                <a:gd name="T38" fmla="*/ 109 w 359"/>
                <a:gd name="T39" fmla="*/ 99 h 765"/>
                <a:gd name="T40" fmla="*/ 116 w 359"/>
                <a:gd name="T41" fmla="*/ 236 h 765"/>
                <a:gd name="T42" fmla="*/ 114 w 359"/>
                <a:gd name="T43" fmla="*/ 395 h 765"/>
                <a:gd name="T44" fmla="*/ 359 w 359"/>
                <a:gd name="T45" fmla="*/ 674 h 765"/>
                <a:gd name="T46" fmla="*/ 298 w 359"/>
                <a:gd name="T47" fmla="*/ 762 h 765"/>
                <a:gd name="T48" fmla="*/ 0 w 359"/>
                <a:gd name="T49" fmla="*/ 515 h 765"/>
                <a:gd name="T50" fmla="*/ 16 w 359"/>
                <a:gd name="T51" fmla="*/ 434 h 765"/>
                <a:gd name="T52" fmla="*/ 23 w 359"/>
                <a:gd name="T53" fmla="*/ 328 h 765"/>
                <a:gd name="T54" fmla="*/ 21 w 359"/>
                <a:gd name="T55" fmla="*/ 238 h 765"/>
                <a:gd name="T56" fmla="*/ 17 w 359"/>
                <a:gd name="T57" fmla="*/ 157 h 765"/>
                <a:gd name="T58" fmla="*/ 12 w 359"/>
                <a:gd name="T59" fmla="*/ 95 h 765"/>
                <a:gd name="T60" fmla="*/ 9 w 359"/>
                <a:gd name="T61" fmla="*/ 59 h 765"/>
                <a:gd name="T62" fmla="*/ 11 w 359"/>
                <a:gd name="T63" fmla="*/ 35 h 765"/>
                <a:gd name="T64" fmla="*/ 33 w 359"/>
                <a:gd name="T65" fmla="*/ 6 h 765"/>
                <a:gd name="T66" fmla="*/ 55 w 359"/>
                <a:gd name="T67" fmla="*/ 0 h 7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9" h="765">
                  <a:moveTo>
                    <a:pt x="55" y="9"/>
                  </a:moveTo>
                  <a:lnTo>
                    <a:pt x="52" y="9"/>
                  </a:lnTo>
                  <a:lnTo>
                    <a:pt x="36" y="14"/>
                  </a:lnTo>
                  <a:lnTo>
                    <a:pt x="26" y="23"/>
                  </a:lnTo>
                  <a:lnTo>
                    <a:pt x="19" y="37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19" y="71"/>
                  </a:lnTo>
                  <a:lnTo>
                    <a:pt x="21" y="93"/>
                  </a:lnTo>
                  <a:lnTo>
                    <a:pt x="24" y="123"/>
                  </a:lnTo>
                  <a:lnTo>
                    <a:pt x="26" y="157"/>
                  </a:lnTo>
                  <a:lnTo>
                    <a:pt x="28" y="195"/>
                  </a:lnTo>
                  <a:lnTo>
                    <a:pt x="30" y="238"/>
                  </a:lnTo>
                  <a:lnTo>
                    <a:pt x="31" y="283"/>
                  </a:lnTo>
                  <a:lnTo>
                    <a:pt x="31" y="328"/>
                  </a:lnTo>
                  <a:lnTo>
                    <a:pt x="28" y="383"/>
                  </a:lnTo>
                  <a:lnTo>
                    <a:pt x="24" y="433"/>
                  </a:lnTo>
                  <a:lnTo>
                    <a:pt x="17" y="478"/>
                  </a:lnTo>
                  <a:lnTo>
                    <a:pt x="9" y="515"/>
                  </a:lnTo>
                  <a:lnTo>
                    <a:pt x="300" y="751"/>
                  </a:lnTo>
                  <a:lnTo>
                    <a:pt x="348" y="677"/>
                  </a:lnTo>
                  <a:lnTo>
                    <a:pt x="98" y="478"/>
                  </a:lnTo>
                  <a:lnTo>
                    <a:pt x="98" y="476"/>
                  </a:lnTo>
                  <a:lnTo>
                    <a:pt x="105" y="397"/>
                  </a:lnTo>
                  <a:lnTo>
                    <a:pt x="107" y="317"/>
                  </a:lnTo>
                  <a:lnTo>
                    <a:pt x="107" y="242"/>
                  </a:lnTo>
                  <a:lnTo>
                    <a:pt x="105" y="169"/>
                  </a:lnTo>
                  <a:lnTo>
                    <a:pt x="100" y="104"/>
                  </a:lnTo>
                  <a:lnTo>
                    <a:pt x="95" y="47"/>
                  </a:lnTo>
                  <a:lnTo>
                    <a:pt x="95" y="43"/>
                  </a:lnTo>
                  <a:lnTo>
                    <a:pt x="88" y="24"/>
                  </a:lnTo>
                  <a:lnTo>
                    <a:pt x="74" y="12"/>
                  </a:lnTo>
                  <a:lnTo>
                    <a:pt x="55" y="9"/>
                  </a:lnTo>
                  <a:close/>
                  <a:moveTo>
                    <a:pt x="55" y="0"/>
                  </a:moveTo>
                  <a:lnTo>
                    <a:pt x="78" y="6"/>
                  </a:lnTo>
                  <a:lnTo>
                    <a:pt x="93" y="1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4" y="42"/>
                  </a:lnTo>
                  <a:lnTo>
                    <a:pt x="109" y="99"/>
                  </a:lnTo>
                  <a:lnTo>
                    <a:pt x="114" y="164"/>
                  </a:lnTo>
                  <a:lnTo>
                    <a:pt x="116" y="236"/>
                  </a:lnTo>
                  <a:lnTo>
                    <a:pt x="116" y="314"/>
                  </a:lnTo>
                  <a:lnTo>
                    <a:pt x="114" y="395"/>
                  </a:lnTo>
                  <a:lnTo>
                    <a:pt x="109" y="474"/>
                  </a:lnTo>
                  <a:lnTo>
                    <a:pt x="359" y="674"/>
                  </a:lnTo>
                  <a:lnTo>
                    <a:pt x="302" y="765"/>
                  </a:lnTo>
                  <a:lnTo>
                    <a:pt x="298" y="762"/>
                  </a:lnTo>
                  <a:lnTo>
                    <a:pt x="0" y="517"/>
                  </a:lnTo>
                  <a:lnTo>
                    <a:pt x="0" y="515"/>
                  </a:lnTo>
                  <a:lnTo>
                    <a:pt x="9" y="478"/>
                  </a:lnTo>
                  <a:lnTo>
                    <a:pt x="16" y="434"/>
                  </a:lnTo>
                  <a:lnTo>
                    <a:pt x="19" y="383"/>
                  </a:lnTo>
                  <a:lnTo>
                    <a:pt x="23" y="328"/>
                  </a:lnTo>
                  <a:lnTo>
                    <a:pt x="23" y="283"/>
                  </a:lnTo>
                  <a:lnTo>
                    <a:pt x="21" y="238"/>
                  </a:lnTo>
                  <a:lnTo>
                    <a:pt x="19" y="197"/>
                  </a:lnTo>
                  <a:lnTo>
                    <a:pt x="17" y="157"/>
                  </a:lnTo>
                  <a:lnTo>
                    <a:pt x="16" y="123"/>
                  </a:lnTo>
                  <a:lnTo>
                    <a:pt x="12" y="95"/>
                  </a:lnTo>
                  <a:lnTo>
                    <a:pt x="11" y="73"/>
                  </a:lnTo>
                  <a:lnTo>
                    <a:pt x="9" y="59"/>
                  </a:lnTo>
                  <a:lnTo>
                    <a:pt x="9" y="52"/>
                  </a:lnTo>
                  <a:lnTo>
                    <a:pt x="11" y="35"/>
                  </a:lnTo>
                  <a:lnTo>
                    <a:pt x="19" y="18"/>
                  </a:lnTo>
                  <a:lnTo>
                    <a:pt x="33" y="6"/>
                  </a:lnTo>
                  <a:lnTo>
                    <a:pt x="50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285"/>
            <p:cNvSpPr/>
            <p:nvPr/>
          </p:nvSpPr>
          <p:spPr bwMode="auto">
            <a:xfrm>
              <a:off x="6243638" y="3267075"/>
              <a:ext cx="268288" cy="192088"/>
            </a:xfrm>
            <a:custGeom>
              <a:gdLst>
                <a:gd name="T0" fmla="*/ 33 w 169"/>
                <a:gd name="T1" fmla="*/ 0 h 121"/>
                <a:gd name="T2" fmla="*/ 38 w 169"/>
                <a:gd name="T3" fmla="*/ 0 h 121"/>
                <a:gd name="T4" fmla="*/ 50 w 169"/>
                <a:gd name="T5" fmla="*/ 6 h 121"/>
                <a:gd name="T6" fmla="*/ 65 w 169"/>
                <a:gd name="T7" fmla="*/ 12 h 121"/>
                <a:gd name="T8" fmla="*/ 86 w 169"/>
                <a:gd name="T9" fmla="*/ 21 h 121"/>
                <a:gd name="T10" fmla="*/ 107 w 169"/>
                <a:gd name="T11" fmla="*/ 30 h 121"/>
                <a:gd name="T12" fmla="*/ 126 w 169"/>
                <a:gd name="T13" fmla="*/ 38 h 121"/>
                <a:gd name="T14" fmla="*/ 141 w 169"/>
                <a:gd name="T15" fmla="*/ 47 h 121"/>
                <a:gd name="T16" fmla="*/ 152 w 169"/>
                <a:gd name="T17" fmla="*/ 55 h 121"/>
                <a:gd name="T18" fmla="*/ 152 w 169"/>
                <a:gd name="T19" fmla="*/ 55 h 121"/>
                <a:gd name="T20" fmla="*/ 152 w 169"/>
                <a:gd name="T21" fmla="*/ 57 h 121"/>
                <a:gd name="T22" fmla="*/ 150 w 169"/>
                <a:gd name="T23" fmla="*/ 61 h 121"/>
                <a:gd name="T24" fmla="*/ 148 w 169"/>
                <a:gd name="T25" fmla="*/ 62 h 121"/>
                <a:gd name="T26" fmla="*/ 145 w 169"/>
                <a:gd name="T27" fmla="*/ 66 h 121"/>
                <a:gd name="T28" fmla="*/ 138 w 169"/>
                <a:gd name="T29" fmla="*/ 69 h 121"/>
                <a:gd name="T30" fmla="*/ 140 w 169"/>
                <a:gd name="T31" fmla="*/ 69 h 121"/>
                <a:gd name="T32" fmla="*/ 145 w 169"/>
                <a:gd name="T33" fmla="*/ 74 h 121"/>
                <a:gd name="T34" fmla="*/ 152 w 169"/>
                <a:gd name="T35" fmla="*/ 83 h 121"/>
                <a:gd name="T36" fmla="*/ 158 w 169"/>
                <a:gd name="T37" fmla="*/ 99 h 121"/>
                <a:gd name="T38" fmla="*/ 169 w 169"/>
                <a:gd name="T39" fmla="*/ 121 h 121"/>
                <a:gd name="T40" fmla="*/ 65 w 169"/>
                <a:gd name="T41" fmla="*/ 121 h 121"/>
                <a:gd name="T42" fmla="*/ 50 w 169"/>
                <a:gd name="T43" fmla="*/ 100 h 121"/>
                <a:gd name="T44" fmla="*/ 34 w 169"/>
                <a:gd name="T45" fmla="*/ 83 h 121"/>
                <a:gd name="T46" fmla="*/ 21 w 169"/>
                <a:gd name="T47" fmla="*/ 69 h 121"/>
                <a:gd name="T48" fmla="*/ 10 w 169"/>
                <a:gd name="T49" fmla="*/ 59 h 121"/>
                <a:gd name="T50" fmla="*/ 3 w 169"/>
                <a:gd name="T51" fmla="*/ 52 h 121"/>
                <a:gd name="T52" fmla="*/ 0 w 169"/>
                <a:gd name="T53" fmla="*/ 50 h 121"/>
                <a:gd name="T54" fmla="*/ 33 w 169"/>
                <a:gd name="T55" fmla="*/ 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" h="120">
                  <a:moveTo>
                    <a:pt x="33" y="0"/>
                  </a:moveTo>
                  <a:lnTo>
                    <a:pt x="38" y="0"/>
                  </a:lnTo>
                  <a:lnTo>
                    <a:pt x="50" y="6"/>
                  </a:lnTo>
                  <a:lnTo>
                    <a:pt x="65" y="12"/>
                  </a:lnTo>
                  <a:lnTo>
                    <a:pt x="86" y="21"/>
                  </a:lnTo>
                  <a:lnTo>
                    <a:pt x="107" y="30"/>
                  </a:lnTo>
                  <a:lnTo>
                    <a:pt x="126" y="38"/>
                  </a:lnTo>
                  <a:lnTo>
                    <a:pt x="141" y="47"/>
                  </a:lnTo>
                  <a:lnTo>
                    <a:pt x="152" y="55"/>
                  </a:lnTo>
                  <a:lnTo>
                    <a:pt x="152" y="55"/>
                  </a:lnTo>
                  <a:lnTo>
                    <a:pt x="152" y="57"/>
                  </a:lnTo>
                  <a:lnTo>
                    <a:pt x="150" y="61"/>
                  </a:lnTo>
                  <a:lnTo>
                    <a:pt x="148" y="62"/>
                  </a:lnTo>
                  <a:lnTo>
                    <a:pt x="145" y="66"/>
                  </a:lnTo>
                  <a:lnTo>
                    <a:pt x="138" y="69"/>
                  </a:lnTo>
                  <a:lnTo>
                    <a:pt x="140" y="69"/>
                  </a:lnTo>
                  <a:lnTo>
                    <a:pt x="145" y="74"/>
                  </a:lnTo>
                  <a:lnTo>
                    <a:pt x="152" y="83"/>
                  </a:lnTo>
                  <a:lnTo>
                    <a:pt x="158" y="99"/>
                  </a:lnTo>
                  <a:lnTo>
                    <a:pt x="169" y="121"/>
                  </a:lnTo>
                  <a:lnTo>
                    <a:pt x="65" y="121"/>
                  </a:lnTo>
                  <a:lnTo>
                    <a:pt x="50" y="100"/>
                  </a:lnTo>
                  <a:lnTo>
                    <a:pt x="34" y="83"/>
                  </a:lnTo>
                  <a:lnTo>
                    <a:pt x="21" y="69"/>
                  </a:lnTo>
                  <a:lnTo>
                    <a:pt x="10" y="59"/>
                  </a:lnTo>
                  <a:lnTo>
                    <a:pt x="3" y="52"/>
                  </a:lnTo>
                  <a:lnTo>
                    <a:pt x="0" y="5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286"/>
            <p:cNvSpPr>
              <a:spLocks noEditPoints="1"/>
            </p:cNvSpPr>
            <p:nvPr/>
          </p:nvSpPr>
          <p:spPr bwMode="auto">
            <a:xfrm>
              <a:off x="6235701" y="3255963"/>
              <a:ext cx="287338" cy="211138"/>
            </a:xfrm>
            <a:custGeom>
              <a:gdLst>
                <a:gd name="T0" fmla="*/ 39 w 181"/>
                <a:gd name="T1" fmla="*/ 13 h 133"/>
                <a:gd name="T2" fmla="*/ 12 w 181"/>
                <a:gd name="T3" fmla="*/ 57 h 133"/>
                <a:gd name="T4" fmla="*/ 22 w 181"/>
                <a:gd name="T5" fmla="*/ 66 h 133"/>
                <a:gd name="T6" fmla="*/ 36 w 181"/>
                <a:gd name="T7" fmla="*/ 80 h 133"/>
                <a:gd name="T8" fmla="*/ 53 w 181"/>
                <a:gd name="T9" fmla="*/ 99 h 133"/>
                <a:gd name="T10" fmla="*/ 72 w 181"/>
                <a:gd name="T11" fmla="*/ 125 h 133"/>
                <a:gd name="T12" fmla="*/ 167 w 181"/>
                <a:gd name="T13" fmla="*/ 125 h 133"/>
                <a:gd name="T14" fmla="*/ 157 w 181"/>
                <a:gd name="T15" fmla="*/ 102 h 133"/>
                <a:gd name="T16" fmla="*/ 150 w 181"/>
                <a:gd name="T17" fmla="*/ 88 h 133"/>
                <a:gd name="T18" fmla="*/ 145 w 181"/>
                <a:gd name="T19" fmla="*/ 81 h 133"/>
                <a:gd name="T20" fmla="*/ 141 w 181"/>
                <a:gd name="T21" fmla="*/ 80 h 133"/>
                <a:gd name="T22" fmla="*/ 132 w 181"/>
                <a:gd name="T23" fmla="*/ 76 h 133"/>
                <a:gd name="T24" fmla="*/ 143 w 181"/>
                <a:gd name="T25" fmla="*/ 73 h 133"/>
                <a:gd name="T26" fmla="*/ 146 w 181"/>
                <a:gd name="T27" fmla="*/ 69 h 133"/>
                <a:gd name="T28" fmla="*/ 150 w 181"/>
                <a:gd name="T29" fmla="*/ 68 h 133"/>
                <a:gd name="T30" fmla="*/ 151 w 181"/>
                <a:gd name="T31" fmla="*/ 66 h 133"/>
                <a:gd name="T32" fmla="*/ 151 w 181"/>
                <a:gd name="T33" fmla="*/ 64 h 133"/>
                <a:gd name="T34" fmla="*/ 139 w 181"/>
                <a:gd name="T35" fmla="*/ 56 h 133"/>
                <a:gd name="T36" fmla="*/ 122 w 181"/>
                <a:gd name="T37" fmla="*/ 47 h 133"/>
                <a:gd name="T38" fmla="*/ 101 w 181"/>
                <a:gd name="T39" fmla="*/ 37 h 133"/>
                <a:gd name="T40" fmla="*/ 79 w 181"/>
                <a:gd name="T41" fmla="*/ 26 h 133"/>
                <a:gd name="T42" fmla="*/ 57 w 181"/>
                <a:gd name="T43" fmla="*/ 18 h 133"/>
                <a:gd name="T44" fmla="*/ 39 w 181"/>
                <a:gd name="T45" fmla="*/ 13 h 133"/>
                <a:gd name="T46" fmla="*/ 36 w 181"/>
                <a:gd name="T47" fmla="*/ 0 h 133"/>
                <a:gd name="T48" fmla="*/ 39 w 181"/>
                <a:gd name="T49" fmla="*/ 2 h 133"/>
                <a:gd name="T50" fmla="*/ 45 w 181"/>
                <a:gd name="T51" fmla="*/ 4 h 133"/>
                <a:gd name="T52" fmla="*/ 58 w 181"/>
                <a:gd name="T53" fmla="*/ 9 h 133"/>
                <a:gd name="T54" fmla="*/ 74 w 181"/>
                <a:gd name="T55" fmla="*/ 16 h 133"/>
                <a:gd name="T56" fmla="*/ 95 w 181"/>
                <a:gd name="T57" fmla="*/ 25 h 133"/>
                <a:gd name="T58" fmla="*/ 115 w 181"/>
                <a:gd name="T59" fmla="*/ 33 h 133"/>
                <a:gd name="T60" fmla="*/ 134 w 181"/>
                <a:gd name="T61" fmla="*/ 42 h 133"/>
                <a:gd name="T62" fmla="*/ 150 w 181"/>
                <a:gd name="T63" fmla="*/ 50 h 133"/>
                <a:gd name="T64" fmla="*/ 160 w 181"/>
                <a:gd name="T65" fmla="*/ 59 h 133"/>
                <a:gd name="T66" fmla="*/ 160 w 181"/>
                <a:gd name="T67" fmla="*/ 59 h 133"/>
                <a:gd name="T68" fmla="*/ 162 w 181"/>
                <a:gd name="T69" fmla="*/ 61 h 133"/>
                <a:gd name="T70" fmla="*/ 162 w 181"/>
                <a:gd name="T71" fmla="*/ 62 h 133"/>
                <a:gd name="T72" fmla="*/ 160 w 181"/>
                <a:gd name="T73" fmla="*/ 66 h 133"/>
                <a:gd name="T74" fmla="*/ 158 w 181"/>
                <a:gd name="T75" fmla="*/ 69 h 133"/>
                <a:gd name="T76" fmla="*/ 157 w 181"/>
                <a:gd name="T77" fmla="*/ 73 h 133"/>
                <a:gd name="T78" fmla="*/ 151 w 181"/>
                <a:gd name="T79" fmla="*/ 76 h 133"/>
                <a:gd name="T80" fmla="*/ 158 w 181"/>
                <a:gd name="T81" fmla="*/ 87 h 133"/>
                <a:gd name="T82" fmla="*/ 167 w 181"/>
                <a:gd name="T83" fmla="*/ 102 h 133"/>
                <a:gd name="T84" fmla="*/ 177 w 181"/>
                <a:gd name="T85" fmla="*/ 126 h 133"/>
                <a:gd name="T86" fmla="*/ 181 w 181"/>
                <a:gd name="T87" fmla="*/ 133 h 133"/>
                <a:gd name="T88" fmla="*/ 67 w 181"/>
                <a:gd name="T89" fmla="*/ 133 h 133"/>
                <a:gd name="T90" fmla="*/ 67 w 181"/>
                <a:gd name="T91" fmla="*/ 131 h 133"/>
                <a:gd name="T92" fmla="*/ 48 w 181"/>
                <a:gd name="T93" fmla="*/ 106 h 133"/>
                <a:gd name="T94" fmla="*/ 31 w 181"/>
                <a:gd name="T95" fmla="*/ 87 h 133"/>
                <a:gd name="T96" fmla="*/ 17 w 181"/>
                <a:gd name="T97" fmla="*/ 73 h 133"/>
                <a:gd name="T98" fmla="*/ 7 w 181"/>
                <a:gd name="T99" fmla="*/ 64 h 133"/>
                <a:gd name="T100" fmla="*/ 3 w 181"/>
                <a:gd name="T101" fmla="*/ 61 h 133"/>
                <a:gd name="T102" fmla="*/ 0 w 181"/>
                <a:gd name="T103" fmla="*/ 59 h 133"/>
                <a:gd name="T104" fmla="*/ 36 w 181"/>
                <a:gd name="T105" fmla="*/ 0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1" h="133">
                  <a:moveTo>
                    <a:pt x="39" y="13"/>
                  </a:moveTo>
                  <a:lnTo>
                    <a:pt x="12" y="57"/>
                  </a:lnTo>
                  <a:lnTo>
                    <a:pt x="22" y="66"/>
                  </a:lnTo>
                  <a:lnTo>
                    <a:pt x="36" y="80"/>
                  </a:lnTo>
                  <a:lnTo>
                    <a:pt x="53" y="99"/>
                  </a:lnTo>
                  <a:lnTo>
                    <a:pt x="72" y="125"/>
                  </a:lnTo>
                  <a:lnTo>
                    <a:pt x="167" y="125"/>
                  </a:lnTo>
                  <a:lnTo>
                    <a:pt x="157" y="102"/>
                  </a:lnTo>
                  <a:lnTo>
                    <a:pt x="150" y="88"/>
                  </a:lnTo>
                  <a:lnTo>
                    <a:pt x="145" y="81"/>
                  </a:lnTo>
                  <a:lnTo>
                    <a:pt x="141" y="80"/>
                  </a:lnTo>
                  <a:lnTo>
                    <a:pt x="132" y="76"/>
                  </a:lnTo>
                  <a:lnTo>
                    <a:pt x="143" y="73"/>
                  </a:lnTo>
                  <a:lnTo>
                    <a:pt x="146" y="69"/>
                  </a:lnTo>
                  <a:lnTo>
                    <a:pt x="150" y="68"/>
                  </a:lnTo>
                  <a:lnTo>
                    <a:pt x="151" y="66"/>
                  </a:lnTo>
                  <a:lnTo>
                    <a:pt x="151" y="64"/>
                  </a:lnTo>
                  <a:lnTo>
                    <a:pt x="139" y="56"/>
                  </a:lnTo>
                  <a:lnTo>
                    <a:pt x="122" y="47"/>
                  </a:lnTo>
                  <a:lnTo>
                    <a:pt x="101" y="37"/>
                  </a:lnTo>
                  <a:lnTo>
                    <a:pt x="79" y="26"/>
                  </a:lnTo>
                  <a:lnTo>
                    <a:pt x="57" y="18"/>
                  </a:lnTo>
                  <a:lnTo>
                    <a:pt x="39" y="13"/>
                  </a:lnTo>
                  <a:close/>
                  <a:moveTo>
                    <a:pt x="36" y="0"/>
                  </a:moveTo>
                  <a:lnTo>
                    <a:pt x="39" y="2"/>
                  </a:lnTo>
                  <a:lnTo>
                    <a:pt x="45" y="4"/>
                  </a:lnTo>
                  <a:lnTo>
                    <a:pt x="58" y="9"/>
                  </a:lnTo>
                  <a:lnTo>
                    <a:pt x="74" y="16"/>
                  </a:lnTo>
                  <a:lnTo>
                    <a:pt x="95" y="25"/>
                  </a:lnTo>
                  <a:lnTo>
                    <a:pt x="115" y="33"/>
                  </a:lnTo>
                  <a:lnTo>
                    <a:pt x="134" y="42"/>
                  </a:lnTo>
                  <a:lnTo>
                    <a:pt x="150" y="50"/>
                  </a:lnTo>
                  <a:lnTo>
                    <a:pt x="160" y="59"/>
                  </a:lnTo>
                  <a:lnTo>
                    <a:pt x="160" y="59"/>
                  </a:lnTo>
                  <a:lnTo>
                    <a:pt x="162" y="61"/>
                  </a:lnTo>
                  <a:lnTo>
                    <a:pt x="162" y="62"/>
                  </a:lnTo>
                  <a:lnTo>
                    <a:pt x="160" y="66"/>
                  </a:lnTo>
                  <a:lnTo>
                    <a:pt x="158" y="69"/>
                  </a:lnTo>
                  <a:lnTo>
                    <a:pt x="157" y="73"/>
                  </a:lnTo>
                  <a:lnTo>
                    <a:pt x="151" y="76"/>
                  </a:lnTo>
                  <a:lnTo>
                    <a:pt x="158" y="87"/>
                  </a:lnTo>
                  <a:lnTo>
                    <a:pt x="167" y="102"/>
                  </a:lnTo>
                  <a:lnTo>
                    <a:pt x="177" y="126"/>
                  </a:lnTo>
                  <a:lnTo>
                    <a:pt x="181" y="133"/>
                  </a:lnTo>
                  <a:lnTo>
                    <a:pt x="67" y="133"/>
                  </a:lnTo>
                  <a:lnTo>
                    <a:pt x="67" y="131"/>
                  </a:lnTo>
                  <a:lnTo>
                    <a:pt x="48" y="106"/>
                  </a:lnTo>
                  <a:lnTo>
                    <a:pt x="31" y="87"/>
                  </a:lnTo>
                  <a:lnTo>
                    <a:pt x="17" y="73"/>
                  </a:lnTo>
                  <a:lnTo>
                    <a:pt x="7" y="64"/>
                  </a:lnTo>
                  <a:lnTo>
                    <a:pt x="3" y="61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287"/>
            <p:cNvSpPr/>
            <p:nvPr/>
          </p:nvSpPr>
          <p:spPr bwMode="auto">
            <a:xfrm>
              <a:off x="6902451" y="1779588"/>
              <a:ext cx="385763" cy="423863"/>
            </a:xfrm>
            <a:custGeom>
              <a:gdLst>
                <a:gd name="T0" fmla="*/ 102 w 243"/>
                <a:gd name="T1" fmla="*/ 0 h 267"/>
                <a:gd name="T2" fmla="*/ 128 w 243"/>
                <a:gd name="T3" fmla="*/ 4 h 267"/>
                <a:gd name="T4" fmla="*/ 153 w 243"/>
                <a:gd name="T5" fmla="*/ 14 h 267"/>
                <a:gd name="T6" fmla="*/ 174 w 243"/>
                <a:gd name="T7" fmla="*/ 30 h 267"/>
                <a:gd name="T8" fmla="*/ 191 w 243"/>
                <a:gd name="T9" fmla="*/ 50 h 267"/>
                <a:gd name="T10" fmla="*/ 203 w 243"/>
                <a:gd name="T11" fmla="*/ 74 h 267"/>
                <a:gd name="T12" fmla="*/ 243 w 243"/>
                <a:gd name="T13" fmla="*/ 207 h 267"/>
                <a:gd name="T14" fmla="*/ 210 w 243"/>
                <a:gd name="T15" fmla="*/ 217 h 267"/>
                <a:gd name="T16" fmla="*/ 169 w 243"/>
                <a:gd name="T17" fmla="*/ 85 h 267"/>
                <a:gd name="T18" fmla="*/ 160 w 243"/>
                <a:gd name="T19" fmla="*/ 66 h 267"/>
                <a:gd name="T20" fmla="*/ 145 w 243"/>
                <a:gd name="T21" fmla="*/ 50 h 267"/>
                <a:gd name="T22" fmla="*/ 128 w 243"/>
                <a:gd name="T23" fmla="*/ 40 h 267"/>
                <a:gd name="T24" fmla="*/ 105 w 243"/>
                <a:gd name="T25" fmla="*/ 37 h 267"/>
                <a:gd name="T26" fmla="*/ 85 w 243"/>
                <a:gd name="T27" fmla="*/ 40 h 267"/>
                <a:gd name="T28" fmla="*/ 64 w 243"/>
                <a:gd name="T29" fmla="*/ 49 h 267"/>
                <a:gd name="T30" fmla="*/ 50 w 243"/>
                <a:gd name="T31" fmla="*/ 64 h 267"/>
                <a:gd name="T32" fmla="*/ 40 w 243"/>
                <a:gd name="T33" fmla="*/ 81 h 267"/>
                <a:gd name="T34" fmla="*/ 36 w 243"/>
                <a:gd name="T35" fmla="*/ 104 h 267"/>
                <a:gd name="T36" fmla="*/ 38 w 243"/>
                <a:gd name="T37" fmla="*/ 124 h 267"/>
                <a:gd name="T38" fmla="*/ 78 w 243"/>
                <a:gd name="T39" fmla="*/ 257 h 267"/>
                <a:gd name="T40" fmla="*/ 45 w 243"/>
                <a:gd name="T41" fmla="*/ 267 h 267"/>
                <a:gd name="T42" fmla="*/ 5 w 243"/>
                <a:gd name="T43" fmla="*/ 135 h 267"/>
                <a:gd name="T44" fmla="*/ 0 w 243"/>
                <a:gd name="T45" fmla="*/ 107 h 267"/>
                <a:gd name="T46" fmla="*/ 4 w 243"/>
                <a:gd name="T47" fmla="*/ 81 h 267"/>
                <a:gd name="T48" fmla="*/ 12 w 243"/>
                <a:gd name="T49" fmla="*/ 55 h 267"/>
                <a:gd name="T50" fmla="*/ 28 w 243"/>
                <a:gd name="T51" fmla="*/ 35 h 267"/>
                <a:gd name="T52" fmla="*/ 48 w 243"/>
                <a:gd name="T53" fmla="*/ 18 h 267"/>
                <a:gd name="T54" fmla="*/ 74 w 243"/>
                <a:gd name="T55" fmla="*/ 6 h 267"/>
                <a:gd name="T56" fmla="*/ 102 w 243"/>
                <a:gd name="T57" fmla="*/ 0 h 2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3" h="267">
                  <a:moveTo>
                    <a:pt x="102" y="0"/>
                  </a:moveTo>
                  <a:lnTo>
                    <a:pt x="128" y="4"/>
                  </a:lnTo>
                  <a:lnTo>
                    <a:pt x="153" y="14"/>
                  </a:lnTo>
                  <a:lnTo>
                    <a:pt x="174" y="30"/>
                  </a:lnTo>
                  <a:lnTo>
                    <a:pt x="191" y="50"/>
                  </a:lnTo>
                  <a:lnTo>
                    <a:pt x="203" y="74"/>
                  </a:lnTo>
                  <a:lnTo>
                    <a:pt x="243" y="207"/>
                  </a:lnTo>
                  <a:lnTo>
                    <a:pt x="210" y="217"/>
                  </a:lnTo>
                  <a:lnTo>
                    <a:pt x="169" y="85"/>
                  </a:lnTo>
                  <a:lnTo>
                    <a:pt x="160" y="66"/>
                  </a:lnTo>
                  <a:lnTo>
                    <a:pt x="145" y="50"/>
                  </a:lnTo>
                  <a:lnTo>
                    <a:pt x="128" y="40"/>
                  </a:lnTo>
                  <a:lnTo>
                    <a:pt x="105" y="37"/>
                  </a:lnTo>
                  <a:lnTo>
                    <a:pt x="85" y="40"/>
                  </a:lnTo>
                  <a:lnTo>
                    <a:pt x="64" y="49"/>
                  </a:lnTo>
                  <a:lnTo>
                    <a:pt x="50" y="64"/>
                  </a:lnTo>
                  <a:lnTo>
                    <a:pt x="40" y="81"/>
                  </a:lnTo>
                  <a:lnTo>
                    <a:pt x="36" y="104"/>
                  </a:lnTo>
                  <a:lnTo>
                    <a:pt x="38" y="124"/>
                  </a:lnTo>
                  <a:lnTo>
                    <a:pt x="78" y="257"/>
                  </a:lnTo>
                  <a:lnTo>
                    <a:pt x="45" y="267"/>
                  </a:lnTo>
                  <a:lnTo>
                    <a:pt x="5" y="135"/>
                  </a:lnTo>
                  <a:lnTo>
                    <a:pt x="0" y="107"/>
                  </a:lnTo>
                  <a:lnTo>
                    <a:pt x="4" y="81"/>
                  </a:lnTo>
                  <a:lnTo>
                    <a:pt x="12" y="55"/>
                  </a:lnTo>
                  <a:lnTo>
                    <a:pt x="28" y="35"/>
                  </a:lnTo>
                  <a:lnTo>
                    <a:pt x="48" y="18"/>
                  </a:lnTo>
                  <a:lnTo>
                    <a:pt x="74" y="6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288"/>
            <p:cNvSpPr>
              <a:spLocks noEditPoints="1"/>
            </p:cNvSpPr>
            <p:nvPr/>
          </p:nvSpPr>
          <p:spPr bwMode="auto">
            <a:xfrm>
              <a:off x="6894513" y="1774825"/>
              <a:ext cx="401638" cy="436563"/>
            </a:xfrm>
            <a:custGeom>
              <a:gdLst>
                <a:gd name="T0" fmla="*/ 108 w 253"/>
                <a:gd name="T1" fmla="*/ 9 h 275"/>
                <a:gd name="T2" fmla="*/ 81 w 253"/>
                <a:gd name="T3" fmla="*/ 12 h 275"/>
                <a:gd name="T4" fmla="*/ 57 w 253"/>
                <a:gd name="T5" fmla="*/ 24 h 275"/>
                <a:gd name="T6" fmla="*/ 36 w 253"/>
                <a:gd name="T7" fmla="*/ 40 h 275"/>
                <a:gd name="T8" fmla="*/ 21 w 253"/>
                <a:gd name="T9" fmla="*/ 60 h 275"/>
                <a:gd name="T10" fmla="*/ 12 w 253"/>
                <a:gd name="T11" fmla="*/ 84 h 275"/>
                <a:gd name="T12" fmla="*/ 10 w 253"/>
                <a:gd name="T13" fmla="*/ 110 h 275"/>
                <a:gd name="T14" fmla="*/ 14 w 253"/>
                <a:gd name="T15" fmla="*/ 136 h 275"/>
                <a:gd name="T16" fmla="*/ 52 w 253"/>
                <a:gd name="T17" fmla="*/ 265 h 275"/>
                <a:gd name="T18" fmla="*/ 77 w 253"/>
                <a:gd name="T19" fmla="*/ 257 h 275"/>
                <a:gd name="T20" fmla="*/ 40 w 253"/>
                <a:gd name="T21" fmla="*/ 129 h 275"/>
                <a:gd name="T22" fmla="*/ 36 w 253"/>
                <a:gd name="T23" fmla="*/ 105 h 275"/>
                <a:gd name="T24" fmla="*/ 40 w 253"/>
                <a:gd name="T25" fmla="*/ 84 h 275"/>
                <a:gd name="T26" fmla="*/ 52 w 253"/>
                <a:gd name="T27" fmla="*/ 64 h 275"/>
                <a:gd name="T28" fmla="*/ 67 w 253"/>
                <a:gd name="T29" fmla="*/ 48 h 275"/>
                <a:gd name="T30" fmla="*/ 88 w 253"/>
                <a:gd name="T31" fmla="*/ 38 h 275"/>
                <a:gd name="T32" fmla="*/ 98 w 253"/>
                <a:gd name="T33" fmla="*/ 36 h 275"/>
                <a:gd name="T34" fmla="*/ 108 w 253"/>
                <a:gd name="T35" fmla="*/ 34 h 275"/>
                <a:gd name="T36" fmla="*/ 133 w 253"/>
                <a:gd name="T37" fmla="*/ 40 h 275"/>
                <a:gd name="T38" fmla="*/ 153 w 253"/>
                <a:gd name="T39" fmla="*/ 50 h 275"/>
                <a:gd name="T40" fmla="*/ 169 w 253"/>
                <a:gd name="T41" fmla="*/ 65 h 275"/>
                <a:gd name="T42" fmla="*/ 179 w 253"/>
                <a:gd name="T43" fmla="*/ 86 h 275"/>
                <a:gd name="T44" fmla="*/ 217 w 253"/>
                <a:gd name="T45" fmla="*/ 215 h 275"/>
                <a:gd name="T46" fmla="*/ 243 w 253"/>
                <a:gd name="T47" fmla="*/ 208 h 275"/>
                <a:gd name="T48" fmla="*/ 205 w 253"/>
                <a:gd name="T49" fmla="*/ 79 h 275"/>
                <a:gd name="T50" fmla="*/ 195 w 253"/>
                <a:gd name="T51" fmla="*/ 55 h 275"/>
                <a:gd name="T52" fmla="*/ 177 w 253"/>
                <a:gd name="T53" fmla="*/ 36 h 275"/>
                <a:gd name="T54" fmla="*/ 158 w 253"/>
                <a:gd name="T55" fmla="*/ 21 h 275"/>
                <a:gd name="T56" fmla="*/ 134 w 253"/>
                <a:gd name="T57" fmla="*/ 12 h 275"/>
                <a:gd name="T58" fmla="*/ 108 w 253"/>
                <a:gd name="T59" fmla="*/ 9 h 275"/>
                <a:gd name="T60" fmla="*/ 108 w 253"/>
                <a:gd name="T61" fmla="*/ 0 h 275"/>
                <a:gd name="T62" fmla="*/ 136 w 253"/>
                <a:gd name="T63" fmla="*/ 3 h 275"/>
                <a:gd name="T64" fmla="*/ 162 w 253"/>
                <a:gd name="T65" fmla="*/ 14 h 275"/>
                <a:gd name="T66" fmla="*/ 184 w 253"/>
                <a:gd name="T67" fmla="*/ 29 h 275"/>
                <a:gd name="T68" fmla="*/ 201 w 253"/>
                <a:gd name="T69" fmla="*/ 52 h 275"/>
                <a:gd name="T70" fmla="*/ 212 w 253"/>
                <a:gd name="T71" fmla="*/ 77 h 275"/>
                <a:gd name="T72" fmla="*/ 253 w 253"/>
                <a:gd name="T73" fmla="*/ 213 h 275"/>
                <a:gd name="T74" fmla="*/ 212 w 253"/>
                <a:gd name="T75" fmla="*/ 226 h 275"/>
                <a:gd name="T76" fmla="*/ 170 w 253"/>
                <a:gd name="T77" fmla="*/ 89 h 275"/>
                <a:gd name="T78" fmla="*/ 162 w 253"/>
                <a:gd name="T79" fmla="*/ 71 h 275"/>
                <a:gd name="T80" fmla="*/ 148 w 253"/>
                <a:gd name="T81" fmla="*/ 57 h 275"/>
                <a:gd name="T82" fmla="*/ 129 w 253"/>
                <a:gd name="T83" fmla="*/ 46 h 275"/>
                <a:gd name="T84" fmla="*/ 108 w 253"/>
                <a:gd name="T85" fmla="*/ 43 h 275"/>
                <a:gd name="T86" fmla="*/ 100 w 253"/>
                <a:gd name="T87" fmla="*/ 45 h 275"/>
                <a:gd name="T88" fmla="*/ 91 w 253"/>
                <a:gd name="T89" fmla="*/ 46 h 275"/>
                <a:gd name="T90" fmla="*/ 72 w 253"/>
                <a:gd name="T91" fmla="*/ 55 h 275"/>
                <a:gd name="T92" fmla="*/ 59 w 253"/>
                <a:gd name="T93" fmla="*/ 69 h 275"/>
                <a:gd name="T94" fmla="*/ 48 w 253"/>
                <a:gd name="T95" fmla="*/ 86 h 275"/>
                <a:gd name="T96" fmla="*/ 45 w 253"/>
                <a:gd name="T97" fmla="*/ 107 h 275"/>
                <a:gd name="T98" fmla="*/ 48 w 253"/>
                <a:gd name="T99" fmla="*/ 126 h 275"/>
                <a:gd name="T100" fmla="*/ 90 w 253"/>
                <a:gd name="T101" fmla="*/ 263 h 275"/>
                <a:gd name="T102" fmla="*/ 46 w 253"/>
                <a:gd name="T103" fmla="*/ 275 h 275"/>
                <a:gd name="T104" fmla="*/ 5 w 253"/>
                <a:gd name="T105" fmla="*/ 139 h 275"/>
                <a:gd name="T106" fmla="*/ 0 w 253"/>
                <a:gd name="T107" fmla="*/ 110 h 275"/>
                <a:gd name="T108" fmla="*/ 3 w 253"/>
                <a:gd name="T109" fmla="*/ 83 h 275"/>
                <a:gd name="T110" fmla="*/ 14 w 253"/>
                <a:gd name="T111" fmla="*/ 57 h 275"/>
                <a:gd name="T112" fmla="*/ 29 w 253"/>
                <a:gd name="T113" fmla="*/ 34 h 275"/>
                <a:gd name="T114" fmla="*/ 52 w 253"/>
                <a:gd name="T115" fmla="*/ 15 h 275"/>
                <a:gd name="T116" fmla="*/ 77 w 253"/>
                <a:gd name="T117" fmla="*/ 5 h 275"/>
                <a:gd name="T118" fmla="*/ 108 w 253"/>
                <a:gd name="T119" fmla="*/ 0 h 2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3" h="275">
                  <a:moveTo>
                    <a:pt x="108" y="9"/>
                  </a:moveTo>
                  <a:lnTo>
                    <a:pt x="81" y="12"/>
                  </a:lnTo>
                  <a:lnTo>
                    <a:pt x="57" y="24"/>
                  </a:lnTo>
                  <a:lnTo>
                    <a:pt x="36" y="40"/>
                  </a:lnTo>
                  <a:lnTo>
                    <a:pt x="21" y="60"/>
                  </a:lnTo>
                  <a:lnTo>
                    <a:pt x="12" y="84"/>
                  </a:lnTo>
                  <a:lnTo>
                    <a:pt x="10" y="110"/>
                  </a:lnTo>
                  <a:lnTo>
                    <a:pt x="14" y="136"/>
                  </a:lnTo>
                  <a:lnTo>
                    <a:pt x="52" y="265"/>
                  </a:lnTo>
                  <a:lnTo>
                    <a:pt x="77" y="257"/>
                  </a:lnTo>
                  <a:lnTo>
                    <a:pt x="40" y="129"/>
                  </a:lnTo>
                  <a:lnTo>
                    <a:pt x="36" y="105"/>
                  </a:lnTo>
                  <a:lnTo>
                    <a:pt x="40" y="84"/>
                  </a:lnTo>
                  <a:lnTo>
                    <a:pt x="52" y="64"/>
                  </a:lnTo>
                  <a:lnTo>
                    <a:pt x="67" y="48"/>
                  </a:lnTo>
                  <a:lnTo>
                    <a:pt x="88" y="38"/>
                  </a:lnTo>
                  <a:lnTo>
                    <a:pt x="98" y="36"/>
                  </a:lnTo>
                  <a:lnTo>
                    <a:pt x="108" y="34"/>
                  </a:lnTo>
                  <a:lnTo>
                    <a:pt x="133" y="40"/>
                  </a:lnTo>
                  <a:lnTo>
                    <a:pt x="153" y="50"/>
                  </a:lnTo>
                  <a:lnTo>
                    <a:pt x="169" y="65"/>
                  </a:lnTo>
                  <a:lnTo>
                    <a:pt x="179" y="86"/>
                  </a:lnTo>
                  <a:lnTo>
                    <a:pt x="217" y="215"/>
                  </a:lnTo>
                  <a:lnTo>
                    <a:pt x="243" y="208"/>
                  </a:lnTo>
                  <a:lnTo>
                    <a:pt x="205" y="79"/>
                  </a:lnTo>
                  <a:lnTo>
                    <a:pt x="195" y="55"/>
                  </a:lnTo>
                  <a:lnTo>
                    <a:pt x="177" y="36"/>
                  </a:lnTo>
                  <a:lnTo>
                    <a:pt x="158" y="21"/>
                  </a:lnTo>
                  <a:lnTo>
                    <a:pt x="134" y="12"/>
                  </a:lnTo>
                  <a:lnTo>
                    <a:pt x="108" y="9"/>
                  </a:lnTo>
                  <a:close/>
                  <a:moveTo>
                    <a:pt x="108" y="0"/>
                  </a:moveTo>
                  <a:lnTo>
                    <a:pt x="136" y="3"/>
                  </a:lnTo>
                  <a:lnTo>
                    <a:pt x="162" y="14"/>
                  </a:lnTo>
                  <a:lnTo>
                    <a:pt x="184" y="29"/>
                  </a:lnTo>
                  <a:lnTo>
                    <a:pt x="201" y="52"/>
                  </a:lnTo>
                  <a:lnTo>
                    <a:pt x="212" y="77"/>
                  </a:lnTo>
                  <a:lnTo>
                    <a:pt x="253" y="213"/>
                  </a:lnTo>
                  <a:lnTo>
                    <a:pt x="212" y="226"/>
                  </a:lnTo>
                  <a:lnTo>
                    <a:pt x="170" y="89"/>
                  </a:lnTo>
                  <a:lnTo>
                    <a:pt x="162" y="71"/>
                  </a:lnTo>
                  <a:lnTo>
                    <a:pt x="148" y="57"/>
                  </a:lnTo>
                  <a:lnTo>
                    <a:pt x="129" y="46"/>
                  </a:lnTo>
                  <a:lnTo>
                    <a:pt x="108" y="43"/>
                  </a:lnTo>
                  <a:lnTo>
                    <a:pt x="100" y="45"/>
                  </a:lnTo>
                  <a:lnTo>
                    <a:pt x="91" y="46"/>
                  </a:lnTo>
                  <a:lnTo>
                    <a:pt x="72" y="55"/>
                  </a:lnTo>
                  <a:lnTo>
                    <a:pt x="59" y="69"/>
                  </a:lnTo>
                  <a:lnTo>
                    <a:pt x="48" y="86"/>
                  </a:lnTo>
                  <a:lnTo>
                    <a:pt x="45" y="107"/>
                  </a:lnTo>
                  <a:lnTo>
                    <a:pt x="48" y="126"/>
                  </a:lnTo>
                  <a:lnTo>
                    <a:pt x="90" y="263"/>
                  </a:lnTo>
                  <a:lnTo>
                    <a:pt x="46" y="275"/>
                  </a:lnTo>
                  <a:lnTo>
                    <a:pt x="5" y="139"/>
                  </a:lnTo>
                  <a:lnTo>
                    <a:pt x="0" y="110"/>
                  </a:lnTo>
                  <a:lnTo>
                    <a:pt x="3" y="83"/>
                  </a:lnTo>
                  <a:lnTo>
                    <a:pt x="14" y="57"/>
                  </a:lnTo>
                  <a:lnTo>
                    <a:pt x="29" y="34"/>
                  </a:lnTo>
                  <a:lnTo>
                    <a:pt x="52" y="15"/>
                  </a:lnTo>
                  <a:lnTo>
                    <a:pt x="77" y="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289"/>
            <p:cNvSpPr/>
            <p:nvPr/>
          </p:nvSpPr>
          <p:spPr bwMode="auto">
            <a:xfrm>
              <a:off x="6867526" y="2078038"/>
              <a:ext cx="622300" cy="473075"/>
            </a:xfrm>
            <a:custGeom>
              <a:gdLst>
                <a:gd name="T0" fmla="*/ 332 w 392"/>
                <a:gd name="T1" fmla="*/ 0 h 298"/>
                <a:gd name="T2" fmla="*/ 392 w 392"/>
                <a:gd name="T3" fmla="*/ 198 h 298"/>
                <a:gd name="T4" fmla="*/ 60 w 392"/>
                <a:gd name="T5" fmla="*/ 298 h 298"/>
                <a:gd name="T6" fmla="*/ 0 w 392"/>
                <a:gd name="T7" fmla="*/ 100 h 298"/>
                <a:gd name="T8" fmla="*/ 332 w 392"/>
                <a:gd name="T9" fmla="*/ 0 h 2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298">
                  <a:moveTo>
                    <a:pt x="332" y="0"/>
                  </a:moveTo>
                  <a:lnTo>
                    <a:pt x="392" y="198"/>
                  </a:lnTo>
                  <a:lnTo>
                    <a:pt x="60" y="298"/>
                  </a:lnTo>
                  <a:lnTo>
                    <a:pt x="0" y="10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290"/>
            <p:cNvSpPr>
              <a:spLocks noEditPoints="1"/>
            </p:cNvSpPr>
            <p:nvPr/>
          </p:nvSpPr>
          <p:spPr bwMode="auto">
            <a:xfrm>
              <a:off x="6859588" y="2070100"/>
              <a:ext cx="639763" cy="488950"/>
            </a:xfrm>
            <a:custGeom>
              <a:gdLst>
                <a:gd name="T0" fmla="*/ 334 w 403"/>
                <a:gd name="T1" fmla="*/ 10 h 308"/>
                <a:gd name="T2" fmla="*/ 10 w 403"/>
                <a:gd name="T3" fmla="*/ 107 h 308"/>
                <a:gd name="T4" fmla="*/ 68 w 403"/>
                <a:gd name="T5" fmla="*/ 298 h 308"/>
                <a:gd name="T6" fmla="*/ 391 w 403"/>
                <a:gd name="T7" fmla="*/ 201 h 308"/>
                <a:gd name="T8" fmla="*/ 334 w 403"/>
                <a:gd name="T9" fmla="*/ 10 h 308"/>
                <a:gd name="T10" fmla="*/ 339 w 403"/>
                <a:gd name="T11" fmla="*/ 0 h 308"/>
                <a:gd name="T12" fmla="*/ 403 w 403"/>
                <a:gd name="T13" fmla="*/ 207 h 308"/>
                <a:gd name="T14" fmla="*/ 62 w 403"/>
                <a:gd name="T15" fmla="*/ 308 h 308"/>
                <a:gd name="T16" fmla="*/ 0 w 403"/>
                <a:gd name="T17" fmla="*/ 102 h 308"/>
                <a:gd name="T18" fmla="*/ 339 w 403"/>
                <a:gd name="T19" fmla="*/ 0 h 3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308">
                  <a:moveTo>
                    <a:pt x="334" y="10"/>
                  </a:moveTo>
                  <a:lnTo>
                    <a:pt x="10" y="107"/>
                  </a:lnTo>
                  <a:lnTo>
                    <a:pt x="68" y="298"/>
                  </a:lnTo>
                  <a:lnTo>
                    <a:pt x="391" y="201"/>
                  </a:lnTo>
                  <a:lnTo>
                    <a:pt x="334" y="10"/>
                  </a:lnTo>
                  <a:close/>
                  <a:moveTo>
                    <a:pt x="339" y="0"/>
                  </a:moveTo>
                  <a:lnTo>
                    <a:pt x="403" y="207"/>
                  </a:lnTo>
                  <a:lnTo>
                    <a:pt x="62" y="308"/>
                  </a:lnTo>
                  <a:lnTo>
                    <a:pt x="0" y="102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291"/>
            <p:cNvSpPr/>
            <p:nvPr/>
          </p:nvSpPr>
          <p:spPr bwMode="auto">
            <a:xfrm>
              <a:off x="7135813" y="2233613"/>
              <a:ext cx="69850" cy="136525"/>
            </a:xfrm>
            <a:custGeom>
              <a:gdLst>
                <a:gd name="T0" fmla="*/ 17 w 44"/>
                <a:gd name="T1" fmla="*/ 0 h 86"/>
                <a:gd name="T2" fmla="*/ 22 w 44"/>
                <a:gd name="T3" fmla="*/ 2 h 86"/>
                <a:gd name="T4" fmla="*/ 27 w 44"/>
                <a:gd name="T5" fmla="*/ 4 h 86"/>
                <a:gd name="T6" fmla="*/ 31 w 44"/>
                <a:gd name="T7" fmla="*/ 7 h 86"/>
                <a:gd name="T8" fmla="*/ 32 w 44"/>
                <a:gd name="T9" fmla="*/ 12 h 86"/>
                <a:gd name="T10" fmla="*/ 34 w 44"/>
                <a:gd name="T11" fmla="*/ 19 h 86"/>
                <a:gd name="T12" fmla="*/ 32 w 44"/>
                <a:gd name="T13" fmla="*/ 24 h 86"/>
                <a:gd name="T14" fmla="*/ 29 w 44"/>
                <a:gd name="T15" fmla="*/ 30 h 86"/>
                <a:gd name="T16" fmla="*/ 44 w 44"/>
                <a:gd name="T17" fmla="*/ 81 h 86"/>
                <a:gd name="T18" fmla="*/ 29 w 44"/>
                <a:gd name="T19" fmla="*/ 86 h 86"/>
                <a:gd name="T20" fmla="*/ 13 w 44"/>
                <a:gd name="T21" fmla="*/ 33 h 86"/>
                <a:gd name="T22" fmla="*/ 8 w 44"/>
                <a:gd name="T23" fmla="*/ 31 h 86"/>
                <a:gd name="T24" fmla="*/ 3 w 44"/>
                <a:gd name="T25" fmla="*/ 28 h 86"/>
                <a:gd name="T26" fmla="*/ 1 w 44"/>
                <a:gd name="T27" fmla="*/ 23 h 86"/>
                <a:gd name="T28" fmla="*/ 0 w 44"/>
                <a:gd name="T29" fmla="*/ 17 h 86"/>
                <a:gd name="T30" fmla="*/ 1 w 44"/>
                <a:gd name="T31" fmla="*/ 12 h 86"/>
                <a:gd name="T32" fmla="*/ 3 w 44"/>
                <a:gd name="T33" fmla="*/ 7 h 86"/>
                <a:gd name="T34" fmla="*/ 6 w 44"/>
                <a:gd name="T35" fmla="*/ 4 h 86"/>
                <a:gd name="T36" fmla="*/ 12 w 44"/>
                <a:gd name="T37" fmla="*/ 0 h 86"/>
                <a:gd name="T38" fmla="*/ 17 w 44"/>
                <a:gd name="T39" fmla="*/ 0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86">
                  <a:moveTo>
                    <a:pt x="17" y="0"/>
                  </a:moveTo>
                  <a:lnTo>
                    <a:pt x="22" y="2"/>
                  </a:lnTo>
                  <a:lnTo>
                    <a:pt x="27" y="4"/>
                  </a:lnTo>
                  <a:lnTo>
                    <a:pt x="31" y="7"/>
                  </a:lnTo>
                  <a:lnTo>
                    <a:pt x="32" y="12"/>
                  </a:lnTo>
                  <a:lnTo>
                    <a:pt x="34" y="19"/>
                  </a:lnTo>
                  <a:lnTo>
                    <a:pt x="32" y="24"/>
                  </a:lnTo>
                  <a:lnTo>
                    <a:pt x="29" y="30"/>
                  </a:lnTo>
                  <a:lnTo>
                    <a:pt x="44" y="81"/>
                  </a:lnTo>
                  <a:lnTo>
                    <a:pt x="29" y="86"/>
                  </a:lnTo>
                  <a:lnTo>
                    <a:pt x="13" y="33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3" y="7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76"/>
            </a:solidFill>
            <a:ln w="0">
              <a:solidFill>
                <a:srgbClr val="00007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292"/>
            <p:cNvSpPr>
              <a:spLocks noEditPoints="1"/>
            </p:cNvSpPr>
            <p:nvPr/>
          </p:nvSpPr>
          <p:spPr bwMode="auto">
            <a:xfrm>
              <a:off x="7129463" y="2225675"/>
              <a:ext cx="84138" cy="153988"/>
            </a:xfrm>
            <a:custGeom>
              <a:gdLst>
                <a:gd name="T0" fmla="*/ 21 w 53"/>
                <a:gd name="T1" fmla="*/ 9 h 97"/>
                <a:gd name="T2" fmla="*/ 17 w 53"/>
                <a:gd name="T3" fmla="*/ 10 h 97"/>
                <a:gd name="T4" fmla="*/ 12 w 53"/>
                <a:gd name="T5" fmla="*/ 12 h 97"/>
                <a:gd name="T6" fmla="*/ 10 w 53"/>
                <a:gd name="T7" fmla="*/ 16 h 97"/>
                <a:gd name="T8" fmla="*/ 9 w 53"/>
                <a:gd name="T9" fmla="*/ 21 h 97"/>
                <a:gd name="T10" fmla="*/ 9 w 53"/>
                <a:gd name="T11" fmla="*/ 26 h 97"/>
                <a:gd name="T12" fmla="*/ 10 w 53"/>
                <a:gd name="T13" fmla="*/ 29 h 97"/>
                <a:gd name="T14" fmla="*/ 14 w 53"/>
                <a:gd name="T15" fmla="*/ 33 h 97"/>
                <a:gd name="T16" fmla="*/ 17 w 53"/>
                <a:gd name="T17" fmla="*/ 35 h 97"/>
                <a:gd name="T18" fmla="*/ 21 w 53"/>
                <a:gd name="T19" fmla="*/ 35 h 97"/>
                <a:gd name="T20" fmla="*/ 35 w 53"/>
                <a:gd name="T21" fmla="*/ 86 h 97"/>
                <a:gd name="T22" fmla="*/ 43 w 53"/>
                <a:gd name="T23" fmla="*/ 83 h 97"/>
                <a:gd name="T24" fmla="*/ 28 w 53"/>
                <a:gd name="T25" fmla="*/ 33 h 97"/>
                <a:gd name="T26" fmla="*/ 29 w 53"/>
                <a:gd name="T27" fmla="*/ 31 h 97"/>
                <a:gd name="T28" fmla="*/ 33 w 53"/>
                <a:gd name="T29" fmla="*/ 28 h 97"/>
                <a:gd name="T30" fmla="*/ 33 w 53"/>
                <a:gd name="T31" fmla="*/ 22 h 97"/>
                <a:gd name="T32" fmla="*/ 33 w 53"/>
                <a:gd name="T33" fmla="*/ 19 h 97"/>
                <a:gd name="T34" fmla="*/ 31 w 53"/>
                <a:gd name="T35" fmla="*/ 14 h 97"/>
                <a:gd name="T36" fmla="*/ 26 w 53"/>
                <a:gd name="T37" fmla="*/ 10 h 97"/>
                <a:gd name="T38" fmla="*/ 21 w 53"/>
                <a:gd name="T39" fmla="*/ 9 h 97"/>
                <a:gd name="T40" fmla="*/ 21 w 53"/>
                <a:gd name="T41" fmla="*/ 0 h 97"/>
                <a:gd name="T42" fmla="*/ 28 w 53"/>
                <a:gd name="T43" fmla="*/ 2 h 97"/>
                <a:gd name="T44" fmla="*/ 33 w 53"/>
                <a:gd name="T45" fmla="*/ 5 h 97"/>
                <a:gd name="T46" fmla="*/ 38 w 53"/>
                <a:gd name="T47" fmla="*/ 10 h 97"/>
                <a:gd name="T48" fmla="*/ 41 w 53"/>
                <a:gd name="T49" fmla="*/ 16 h 97"/>
                <a:gd name="T50" fmla="*/ 41 w 53"/>
                <a:gd name="T51" fmla="*/ 22 h 97"/>
                <a:gd name="T52" fmla="*/ 41 w 53"/>
                <a:gd name="T53" fmla="*/ 29 h 97"/>
                <a:gd name="T54" fmla="*/ 38 w 53"/>
                <a:gd name="T55" fmla="*/ 35 h 97"/>
                <a:gd name="T56" fmla="*/ 53 w 53"/>
                <a:gd name="T57" fmla="*/ 90 h 97"/>
                <a:gd name="T58" fmla="*/ 29 w 53"/>
                <a:gd name="T59" fmla="*/ 97 h 97"/>
                <a:gd name="T60" fmla="*/ 14 w 53"/>
                <a:gd name="T61" fmla="*/ 41 h 97"/>
                <a:gd name="T62" fmla="*/ 7 w 53"/>
                <a:gd name="T63" fmla="*/ 38 h 97"/>
                <a:gd name="T64" fmla="*/ 4 w 53"/>
                <a:gd name="T65" fmla="*/ 35 h 97"/>
                <a:gd name="T66" fmla="*/ 0 w 53"/>
                <a:gd name="T67" fmla="*/ 28 h 97"/>
                <a:gd name="T68" fmla="*/ 0 w 53"/>
                <a:gd name="T69" fmla="*/ 21 h 97"/>
                <a:gd name="T70" fmla="*/ 0 w 53"/>
                <a:gd name="T71" fmla="*/ 16 h 97"/>
                <a:gd name="T72" fmla="*/ 4 w 53"/>
                <a:gd name="T73" fmla="*/ 9 h 97"/>
                <a:gd name="T74" fmla="*/ 9 w 53"/>
                <a:gd name="T75" fmla="*/ 5 h 97"/>
                <a:gd name="T76" fmla="*/ 14 w 53"/>
                <a:gd name="T77" fmla="*/ 2 h 97"/>
                <a:gd name="T78" fmla="*/ 21 w 53"/>
                <a:gd name="T79" fmla="*/ 0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97">
                  <a:moveTo>
                    <a:pt x="21" y="9"/>
                  </a:moveTo>
                  <a:lnTo>
                    <a:pt x="17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10" y="29"/>
                  </a:lnTo>
                  <a:lnTo>
                    <a:pt x="14" y="33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35" y="86"/>
                  </a:lnTo>
                  <a:lnTo>
                    <a:pt x="43" y="83"/>
                  </a:lnTo>
                  <a:lnTo>
                    <a:pt x="28" y="33"/>
                  </a:lnTo>
                  <a:lnTo>
                    <a:pt x="29" y="31"/>
                  </a:lnTo>
                  <a:lnTo>
                    <a:pt x="33" y="28"/>
                  </a:lnTo>
                  <a:lnTo>
                    <a:pt x="33" y="22"/>
                  </a:lnTo>
                  <a:lnTo>
                    <a:pt x="33" y="19"/>
                  </a:lnTo>
                  <a:lnTo>
                    <a:pt x="31" y="14"/>
                  </a:lnTo>
                  <a:lnTo>
                    <a:pt x="26" y="10"/>
                  </a:lnTo>
                  <a:lnTo>
                    <a:pt x="21" y="9"/>
                  </a:lnTo>
                  <a:close/>
                  <a:moveTo>
                    <a:pt x="21" y="0"/>
                  </a:moveTo>
                  <a:lnTo>
                    <a:pt x="28" y="2"/>
                  </a:lnTo>
                  <a:lnTo>
                    <a:pt x="33" y="5"/>
                  </a:lnTo>
                  <a:lnTo>
                    <a:pt x="38" y="10"/>
                  </a:lnTo>
                  <a:lnTo>
                    <a:pt x="41" y="16"/>
                  </a:lnTo>
                  <a:lnTo>
                    <a:pt x="41" y="22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53" y="90"/>
                  </a:lnTo>
                  <a:lnTo>
                    <a:pt x="29" y="97"/>
                  </a:lnTo>
                  <a:lnTo>
                    <a:pt x="14" y="41"/>
                  </a:lnTo>
                  <a:lnTo>
                    <a:pt x="7" y="38"/>
                  </a:lnTo>
                  <a:lnTo>
                    <a:pt x="4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4" y="9"/>
                  </a:lnTo>
                  <a:lnTo>
                    <a:pt x="9" y="5"/>
                  </a:lnTo>
                  <a:lnTo>
                    <a:pt x="14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293"/>
            <p:cNvSpPr/>
            <p:nvPr/>
          </p:nvSpPr>
          <p:spPr bwMode="auto">
            <a:xfrm>
              <a:off x="6902451" y="1843088"/>
              <a:ext cx="41275" cy="53975"/>
            </a:xfrm>
            <a:custGeom>
              <a:gdLst>
                <a:gd name="T0" fmla="*/ 14 w 26"/>
                <a:gd name="T1" fmla="*/ 0 h 34"/>
                <a:gd name="T2" fmla="*/ 17 w 26"/>
                <a:gd name="T3" fmla="*/ 0 h 34"/>
                <a:gd name="T4" fmla="*/ 21 w 26"/>
                <a:gd name="T5" fmla="*/ 0 h 34"/>
                <a:gd name="T6" fmla="*/ 24 w 26"/>
                <a:gd name="T7" fmla="*/ 3 h 34"/>
                <a:gd name="T8" fmla="*/ 26 w 26"/>
                <a:gd name="T9" fmla="*/ 7 h 34"/>
                <a:gd name="T10" fmla="*/ 26 w 26"/>
                <a:gd name="T11" fmla="*/ 10 h 34"/>
                <a:gd name="T12" fmla="*/ 26 w 26"/>
                <a:gd name="T13" fmla="*/ 15 h 34"/>
                <a:gd name="T14" fmla="*/ 23 w 26"/>
                <a:gd name="T15" fmla="*/ 19 h 34"/>
                <a:gd name="T16" fmla="*/ 21 w 26"/>
                <a:gd name="T17" fmla="*/ 21 h 34"/>
                <a:gd name="T18" fmla="*/ 17 w 26"/>
                <a:gd name="T19" fmla="*/ 22 h 34"/>
                <a:gd name="T20" fmla="*/ 16 w 26"/>
                <a:gd name="T21" fmla="*/ 24 h 34"/>
                <a:gd name="T22" fmla="*/ 14 w 26"/>
                <a:gd name="T23" fmla="*/ 24 h 34"/>
                <a:gd name="T24" fmla="*/ 14 w 26"/>
                <a:gd name="T25" fmla="*/ 26 h 34"/>
                <a:gd name="T26" fmla="*/ 10 w 26"/>
                <a:gd name="T27" fmla="*/ 28 h 34"/>
                <a:gd name="T28" fmla="*/ 7 w 26"/>
                <a:gd name="T29" fmla="*/ 31 h 34"/>
                <a:gd name="T30" fmla="*/ 0 w 26"/>
                <a:gd name="T31" fmla="*/ 34 h 34"/>
                <a:gd name="T32" fmla="*/ 9 w 26"/>
                <a:gd name="T33" fmla="*/ 0 h 34"/>
                <a:gd name="T34" fmla="*/ 10 w 26"/>
                <a:gd name="T35" fmla="*/ 0 h 34"/>
                <a:gd name="T36" fmla="*/ 12 w 26"/>
                <a:gd name="T37" fmla="*/ 0 h 34"/>
                <a:gd name="T38" fmla="*/ 14 w 26"/>
                <a:gd name="T39" fmla="*/ 0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34">
                  <a:moveTo>
                    <a:pt x="14" y="0"/>
                  </a:moveTo>
                  <a:lnTo>
                    <a:pt x="17" y="0"/>
                  </a:lnTo>
                  <a:lnTo>
                    <a:pt x="21" y="0"/>
                  </a:lnTo>
                  <a:lnTo>
                    <a:pt x="24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6" y="15"/>
                  </a:lnTo>
                  <a:lnTo>
                    <a:pt x="23" y="19"/>
                  </a:lnTo>
                  <a:lnTo>
                    <a:pt x="21" y="21"/>
                  </a:lnTo>
                  <a:lnTo>
                    <a:pt x="17" y="22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0" y="28"/>
                  </a:lnTo>
                  <a:lnTo>
                    <a:pt x="7" y="31"/>
                  </a:lnTo>
                  <a:lnTo>
                    <a:pt x="0" y="34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294"/>
            <p:cNvSpPr/>
            <p:nvPr/>
          </p:nvSpPr>
          <p:spPr bwMode="auto">
            <a:xfrm>
              <a:off x="6897688" y="1835150"/>
              <a:ext cx="53975" cy="68263"/>
            </a:xfrm>
            <a:custGeom>
              <a:gdLst>
                <a:gd name="T0" fmla="*/ 20 w 34"/>
                <a:gd name="T1" fmla="*/ 0 h 43"/>
                <a:gd name="T2" fmla="*/ 26 w 34"/>
                <a:gd name="T3" fmla="*/ 2 h 43"/>
                <a:gd name="T4" fmla="*/ 29 w 34"/>
                <a:gd name="T5" fmla="*/ 3 h 43"/>
                <a:gd name="T6" fmla="*/ 31 w 34"/>
                <a:gd name="T7" fmla="*/ 7 h 43"/>
                <a:gd name="T8" fmla="*/ 34 w 34"/>
                <a:gd name="T9" fmla="*/ 10 h 43"/>
                <a:gd name="T10" fmla="*/ 34 w 34"/>
                <a:gd name="T11" fmla="*/ 15 h 43"/>
                <a:gd name="T12" fmla="*/ 32 w 34"/>
                <a:gd name="T13" fmla="*/ 20 h 43"/>
                <a:gd name="T14" fmla="*/ 31 w 34"/>
                <a:gd name="T15" fmla="*/ 24 h 43"/>
                <a:gd name="T16" fmla="*/ 27 w 34"/>
                <a:gd name="T17" fmla="*/ 29 h 43"/>
                <a:gd name="T18" fmla="*/ 24 w 34"/>
                <a:gd name="T19" fmla="*/ 31 h 43"/>
                <a:gd name="T20" fmla="*/ 20 w 34"/>
                <a:gd name="T21" fmla="*/ 34 h 43"/>
                <a:gd name="T22" fmla="*/ 19 w 34"/>
                <a:gd name="T23" fmla="*/ 34 h 43"/>
                <a:gd name="T24" fmla="*/ 17 w 34"/>
                <a:gd name="T25" fmla="*/ 36 h 43"/>
                <a:gd name="T26" fmla="*/ 12 w 34"/>
                <a:gd name="T27" fmla="*/ 39 h 43"/>
                <a:gd name="T28" fmla="*/ 5 w 34"/>
                <a:gd name="T29" fmla="*/ 43 h 43"/>
                <a:gd name="T30" fmla="*/ 0 w 34"/>
                <a:gd name="T31" fmla="*/ 36 h 43"/>
                <a:gd name="T32" fmla="*/ 7 w 34"/>
                <a:gd name="T33" fmla="*/ 31 h 43"/>
                <a:gd name="T34" fmla="*/ 12 w 34"/>
                <a:gd name="T35" fmla="*/ 29 h 43"/>
                <a:gd name="T36" fmla="*/ 15 w 34"/>
                <a:gd name="T37" fmla="*/ 27 h 43"/>
                <a:gd name="T38" fmla="*/ 15 w 34"/>
                <a:gd name="T39" fmla="*/ 26 h 43"/>
                <a:gd name="T40" fmla="*/ 19 w 34"/>
                <a:gd name="T41" fmla="*/ 24 h 43"/>
                <a:gd name="T42" fmla="*/ 20 w 34"/>
                <a:gd name="T43" fmla="*/ 22 h 43"/>
                <a:gd name="T44" fmla="*/ 24 w 34"/>
                <a:gd name="T45" fmla="*/ 19 h 43"/>
                <a:gd name="T46" fmla="*/ 26 w 34"/>
                <a:gd name="T47" fmla="*/ 17 h 43"/>
                <a:gd name="T48" fmla="*/ 26 w 34"/>
                <a:gd name="T49" fmla="*/ 14 h 43"/>
                <a:gd name="T50" fmla="*/ 24 w 34"/>
                <a:gd name="T51" fmla="*/ 10 h 43"/>
                <a:gd name="T52" fmla="*/ 22 w 34"/>
                <a:gd name="T53" fmla="*/ 8 h 43"/>
                <a:gd name="T54" fmla="*/ 19 w 34"/>
                <a:gd name="T55" fmla="*/ 8 h 43"/>
                <a:gd name="T56" fmla="*/ 17 w 34"/>
                <a:gd name="T57" fmla="*/ 8 h 43"/>
                <a:gd name="T58" fmla="*/ 15 w 34"/>
                <a:gd name="T59" fmla="*/ 8 h 43"/>
                <a:gd name="T60" fmla="*/ 13 w 34"/>
                <a:gd name="T61" fmla="*/ 10 h 43"/>
                <a:gd name="T62" fmla="*/ 10 w 34"/>
                <a:gd name="T63" fmla="*/ 2 h 43"/>
                <a:gd name="T64" fmla="*/ 12 w 34"/>
                <a:gd name="T65" fmla="*/ 2 h 43"/>
                <a:gd name="T66" fmla="*/ 15 w 34"/>
                <a:gd name="T67" fmla="*/ 0 h 43"/>
                <a:gd name="T68" fmla="*/ 20 w 34"/>
                <a:gd name="T69" fmla="*/ 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43">
                  <a:moveTo>
                    <a:pt x="20" y="0"/>
                  </a:moveTo>
                  <a:lnTo>
                    <a:pt x="26" y="2"/>
                  </a:lnTo>
                  <a:lnTo>
                    <a:pt x="29" y="3"/>
                  </a:lnTo>
                  <a:lnTo>
                    <a:pt x="31" y="7"/>
                  </a:lnTo>
                  <a:lnTo>
                    <a:pt x="34" y="10"/>
                  </a:lnTo>
                  <a:lnTo>
                    <a:pt x="34" y="15"/>
                  </a:lnTo>
                  <a:lnTo>
                    <a:pt x="32" y="20"/>
                  </a:lnTo>
                  <a:lnTo>
                    <a:pt x="31" y="24"/>
                  </a:lnTo>
                  <a:lnTo>
                    <a:pt x="27" y="29"/>
                  </a:lnTo>
                  <a:lnTo>
                    <a:pt x="24" y="31"/>
                  </a:lnTo>
                  <a:lnTo>
                    <a:pt x="20" y="34"/>
                  </a:lnTo>
                  <a:lnTo>
                    <a:pt x="19" y="34"/>
                  </a:lnTo>
                  <a:lnTo>
                    <a:pt x="17" y="36"/>
                  </a:lnTo>
                  <a:lnTo>
                    <a:pt x="12" y="39"/>
                  </a:lnTo>
                  <a:lnTo>
                    <a:pt x="5" y="43"/>
                  </a:lnTo>
                  <a:lnTo>
                    <a:pt x="0" y="36"/>
                  </a:lnTo>
                  <a:lnTo>
                    <a:pt x="7" y="31"/>
                  </a:lnTo>
                  <a:lnTo>
                    <a:pt x="12" y="29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4" y="19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295"/>
            <p:cNvSpPr/>
            <p:nvPr/>
          </p:nvSpPr>
          <p:spPr bwMode="auto">
            <a:xfrm>
              <a:off x="6962776" y="1828800"/>
              <a:ext cx="93663" cy="90488"/>
            </a:xfrm>
            <a:custGeom>
              <a:gdLst>
                <a:gd name="T0" fmla="*/ 47 w 59"/>
                <a:gd name="T1" fmla="*/ 0 h 57"/>
                <a:gd name="T2" fmla="*/ 52 w 59"/>
                <a:gd name="T3" fmla="*/ 2 h 57"/>
                <a:gd name="T4" fmla="*/ 55 w 59"/>
                <a:gd name="T5" fmla="*/ 4 h 57"/>
                <a:gd name="T6" fmla="*/ 57 w 59"/>
                <a:gd name="T7" fmla="*/ 7 h 57"/>
                <a:gd name="T8" fmla="*/ 59 w 59"/>
                <a:gd name="T9" fmla="*/ 11 h 57"/>
                <a:gd name="T10" fmla="*/ 59 w 59"/>
                <a:gd name="T11" fmla="*/ 16 h 57"/>
                <a:gd name="T12" fmla="*/ 59 w 59"/>
                <a:gd name="T13" fmla="*/ 19 h 57"/>
                <a:gd name="T14" fmla="*/ 59 w 59"/>
                <a:gd name="T15" fmla="*/ 21 h 57"/>
                <a:gd name="T16" fmla="*/ 59 w 59"/>
                <a:gd name="T17" fmla="*/ 21 h 57"/>
                <a:gd name="T18" fmla="*/ 0 w 59"/>
                <a:gd name="T19" fmla="*/ 57 h 57"/>
                <a:gd name="T20" fmla="*/ 16 w 59"/>
                <a:gd name="T21" fmla="*/ 42 h 57"/>
                <a:gd name="T22" fmla="*/ 28 w 59"/>
                <a:gd name="T23" fmla="*/ 26 h 57"/>
                <a:gd name="T24" fmla="*/ 36 w 59"/>
                <a:gd name="T25" fmla="*/ 7 h 57"/>
                <a:gd name="T26" fmla="*/ 36 w 59"/>
                <a:gd name="T27" fmla="*/ 6 h 57"/>
                <a:gd name="T28" fmla="*/ 38 w 59"/>
                <a:gd name="T29" fmla="*/ 4 h 57"/>
                <a:gd name="T30" fmla="*/ 40 w 59"/>
                <a:gd name="T31" fmla="*/ 2 h 57"/>
                <a:gd name="T32" fmla="*/ 43 w 59"/>
                <a:gd name="T33" fmla="*/ 0 h 57"/>
                <a:gd name="T34" fmla="*/ 47 w 59"/>
                <a:gd name="T35" fmla="*/ 0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57">
                  <a:moveTo>
                    <a:pt x="47" y="0"/>
                  </a:moveTo>
                  <a:lnTo>
                    <a:pt x="52" y="2"/>
                  </a:lnTo>
                  <a:lnTo>
                    <a:pt x="55" y="4"/>
                  </a:lnTo>
                  <a:lnTo>
                    <a:pt x="57" y="7"/>
                  </a:lnTo>
                  <a:lnTo>
                    <a:pt x="59" y="11"/>
                  </a:lnTo>
                  <a:lnTo>
                    <a:pt x="59" y="16"/>
                  </a:lnTo>
                  <a:lnTo>
                    <a:pt x="59" y="19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0" y="57"/>
                  </a:lnTo>
                  <a:lnTo>
                    <a:pt x="16" y="42"/>
                  </a:lnTo>
                  <a:lnTo>
                    <a:pt x="28" y="26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3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296"/>
            <p:cNvSpPr/>
            <p:nvPr/>
          </p:nvSpPr>
          <p:spPr bwMode="auto">
            <a:xfrm>
              <a:off x="6958013" y="1824038"/>
              <a:ext cx="103188" cy="101600"/>
            </a:xfrm>
            <a:custGeom>
              <a:gdLst>
                <a:gd name="T0" fmla="*/ 50 w 65"/>
                <a:gd name="T1" fmla="*/ 0 h 64"/>
                <a:gd name="T2" fmla="*/ 56 w 65"/>
                <a:gd name="T3" fmla="*/ 0 h 64"/>
                <a:gd name="T4" fmla="*/ 60 w 65"/>
                <a:gd name="T5" fmla="*/ 3 h 64"/>
                <a:gd name="T6" fmla="*/ 63 w 65"/>
                <a:gd name="T7" fmla="*/ 7 h 64"/>
                <a:gd name="T8" fmla="*/ 65 w 65"/>
                <a:gd name="T9" fmla="*/ 12 h 64"/>
                <a:gd name="T10" fmla="*/ 65 w 65"/>
                <a:gd name="T11" fmla="*/ 17 h 64"/>
                <a:gd name="T12" fmla="*/ 65 w 65"/>
                <a:gd name="T13" fmla="*/ 22 h 64"/>
                <a:gd name="T14" fmla="*/ 65 w 65"/>
                <a:gd name="T15" fmla="*/ 26 h 64"/>
                <a:gd name="T16" fmla="*/ 56 w 65"/>
                <a:gd name="T17" fmla="*/ 24 h 64"/>
                <a:gd name="T18" fmla="*/ 56 w 65"/>
                <a:gd name="T19" fmla="*/ 22 h 64"/>
                <a:gd name="T20" fmla="*/ 56 w 65"/>
                <a:gd name="T21" fmla="*/ 21 h 64"/>
                <a:gd name="T22" fmla="*/ 56 w 65"/>
                <a:gd name="T23" fmla="*/ 17 h 64"/>
                <a:gd name="T24" fmla="*/ 56 w 65"/>
                <a:gd name="T25" fmla="*/ 14 h 64"/>
                <a:gd name="T26" fmla="*/ 55 w 65"/>
                <a:gd name="T27" fmla="*/ 10 h 64"/>
                <a:gd name="T28" fmla="*/ 53 w 65"/>
                <a:gd name="T29" fmla="*/ 9 h 64"/>
                <a:gd name="T30" fmla="*/ 50 w 65"/>
                <a:gd name="T31" fmla="*/ 9 h 64"/>
                <a:gd name="T32" fmla="*/ 46 w 65"/>
                <a:gd name="T33" fmla="*/ 9 h 64"/>
                <a:gd name="T34" fmla="*/ 44 w 65"/>
                <a:gd name="T35" fmla="*/ 9 h 64"/>
                <a:gd name="T36" fmla="*/ 44 w 65"/>
                <a:gd name="T37" fmla="*/ 10 h 64"/>
                <a:gd name="T38" fmla="*/ 43 w 65"/>
                <a:gd name="T39" fmla="*/ 12 h 64"/>
                <a:gd name="T40" fmla="*/ 36 w 65"/>
                <a:gd name="T41" fmla="*/ 29 h 64"/>
                <a:gd name="T42" fmla="*/ 24 w 65"/>
                <a:gd name="T43" fmla="*/ 45 h 64"/>
                <a:gd name="T44" fmla="*/ 12 w 65"/>
                <a:gd name="T45" fmla="*/ 57 h 64"/>
                <a:gd name="T46" fmla="*/ 5 w 65"/>
                <a:gd name="T47" fmla="*/ 64 h 64"/>
                <a:gd name="T48" fmla="*/ 0 w 65"/>
                <a:gd name="T49" fmla="*/ 57 h 64"/>
                <a:gd name="T50" fmla="*/ 5 w 65"/>
                <a:gd name="T51" fmla="*/ 52 h 64"/>
                <a:gd name="T52" fmla="*/ 19 w 65"/>
                <a:gd name="T53" fmla="*/ 40 h 64"/>
                <a:gd name="T54" fmla="*/ 29 w 65"/>
                <a:gd name="T55" fmla="*/ 26 h 64"/>
                <a:gd name="T56" fmla="*/ 34 w 65"/>
                <a:gd name="T57" fmla="*/ 9 h 64"/>
                <a:gd name="T58" fmla="*/ 36 w 65"/>
                <a:gd name="T59" fmla="*/ 9 h 64"/>
                <a:gd name="T60" fmla="*/ 37 w 65"/>
                <a:gd name="T61" fmla="*/ 5 h 64"/>
                <a:gd name="T62" fmla="*/ 41 w 65"/>
                <a:gd name="T63" fmla="*/ 2 h 64"/>
                <a:gd name="T64" fmla="*/ 44 w 65"/>
                <a:gd name="T65" fmla="*/ 0 h 64"/>
                <a:gd name="T66" fmla="*/ 50 w 65"/>
                <a:gd name="T67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64">
                  <a:moveTo>
                    <a:pt x="50" y="0"/>
                  </a:moveTo>
                  <a:lnTo>
                    <a:pt x="56" y="0"/>
                  </a:lnTo>
                  <a:lnTo>
                    <a:pt x="60" y="3"/>
                  </a:lnTo>
                  <a:lnTo>
                    <a:pt x="63" y="7"/>
                  </a:lnTo>
                  <a:lnTo>
                    <a:pt x="65" y="12"/>
                  </a:lnTo>
                  <a:lnTo>
                    <a:pt x="65" y="17"/>
                  </a:lnTo>
                  <a:lnTo>
                    <a:pt x="65" y="22"/>
                  </a:lnTo>
                  <a:lnTo>
                    <a:pt x="65" y="26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21"/>
                  </a:lnTo>
                  <a:lnTo>
                    <a:pt x="56" y="17"/>
                  </a:lnTo>
                  <a:lnTo>
                    <a:pt x="56" y="14"/>
                  </a:lnTo>
                  <a:lnTo>
                    <a:pt x="55" y="10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6" y="9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3" y="12"/>
                  </a:lnTo>
                  <a:lnTo>
                    <a:pt x="36" y="29"/>
                  </a:lnTo>
                  <a:lnTo>
                    <a:pt x="24" y="45"/>
                  </a:lnTo>
                  <a:lnTo>
                    <a:pt x="12" y="57"/>
                  </a:lnTo>
                  <a:lnTo>
                    <a:pt x="5" y="64"/>
                  </a:lnTo>
                  <a:lnTo>
                    <a:pt x="0" y="57"/>
                  </a:lnTo>
                  <a:lnTo>
                    <a:pt x="5" y="52"/>
                  </a:lnTo>
                  <a:lnTo>
                    <a:pt x="19" y="40"/>
                  </a:lnTo>
                  <a:lnTo>
                    <a:pt x="29" y="26"/>
                  </a:lnTo>
                  <a:lnTo>
                    <a:pt x="34" y="9"/>
                  </a:lnTo>
                  <a:lnTo>
                    <a:pt x="36" y="9"/>
                  </a:lnTo>
                  <a:lnTo>
                    <a:pt x="37" y="5"/>
                  </a:lnTo>
                  <a:lnTo>
                    <a:pt x="41" y="2"/>
                  </a:lnTo>
                  <a:lnTo>
                    <a:pt x="44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297"/>
            <p:cNvSpPr/>
            <p:nvPr/>
          </p:nvSpPr>
          <p:spPr bwMode="auto">
            <a:xfrm>
              <a:off x="9642476" y="2346325"/>
              <a:ext cx="431800" cy="431800"/>
            </a:xfrm>
            <a:custGeom>
              <a:gdLst>
                <a:gd name="T0" fmla="*/ 136 w 272"/>
                <a:gd name="T1" fmla="*/ 0 h 272"/>
                <a:gd name="T2" fmla="*/ 172 w 272"/>
                <a:gd name="T3" fmla="*/ 5 h 272"/>
                <a:gd name="T4" fmla="*/ 205 w 272"/>
                <a:gd name="T5" fmla="*/ 19 h 272"/>
                <a:gd name="T6" fmla="*/ 233 w 272"/>
                <a:gd name="T7" fmla="*/ 40 h 272"/>
                <a:gd name="T8" fmla="*/ 253 w 272"/>
                <a:gd name="T9" fmla="*/ 67 h 272"/>
                <a:gd name="T10" fmla="*/ 267 w 272"/>
                <a:gd name="T11" fmla="*/ 100 h 272"/>
                <a:gd name="T12" fmla="*/ 272 w 272"/>
                <a:gd name="T13" fmla="*/ 136 h 272"/>
                <a:gd name="T14" fmla="*/ 267 w 272"/>
                <a:gd name="T15" fmla="*/ 172 h 272"/>
                <a:gd name="T16" fmla="*/ 253 w 272"/>
                <a:gd name="T17" fmla="*/ 205 h 272"/>
                <a:gd name="T18" fmla="*/ 233 w 272"/>
                <a:gd name="T19" fmla="*/ 232 h 272"/>
                <a:gd name="T20" fmla="*/ 205 w 272"/>
                <a:gd name="T21" fmla="*/ 253 h 272"/>
                <a:gd name="T22" fmla="*/ 172 w 272"/>
                <a:gd name="T23" fmla="*/ 267 h 272"/>
                <a:gd name="T24" fmla="*/ 136 w 272"/>
                <a:gd name="T25" fmla="*/ 272 h 272"/>
                <a:gd name="T26" fmla="*/ 100 w 272"/>
                <a:gd name="T27" fmla="*/ 267 h 272"/>
                <a:gd name="T28" fmla="*/ 67 w 272"/>
                <a:gd name="T29" fmla="*/ 253 h 272"/>
                <a:gd name="T30" fmla="*/ 40 w 272"/>
                <a:gd name="T31" fmla="*/ 232 h 272"/>
                <a:gd name="T32" fmla="*/ 19 w 272"/>
                <a:gd name="T33" fmla="*/ 205 h 272"/>
                <a:gd name="T34" fmla="*/ 5 w 272"/>
                <a:gd name="T35" fmla="*/ 172 h 272"/>
                <a:gd name="T36" fmla="*/ 0 w 272"/>
                <a:gd name="T37" fmla="*/ 136 h 272"/>
                <a:gd name="T38" fmla="*/ 5 w 272"/>
                <a:gd name="T39" fmla="*/ 100 h 272"/>
                <a:gd name="T40" fmla="*/ 19 w 272"/>
                <a:gd name="T41" fmla="*/ 67 h 272"/>
                <a:gd name="T42" fmla="*/ 40 w 272"/>
                <a:gd name="T43" fmla="*/ 40 h 272"/>
                <a:gd name="T44" fmla="*/ 67 w 272"/>
                <a:gd name="T45" fmla="*/ 19 h 272"/>
                <a:gd name="T46" fmla="*/ 100 w 272"/>
                <a:gd name="T47" fmla="*/ 5 h 272"/>
                <a:gd name="T48" fmla="*/ 136 w 272"/>
                <a:gd name="T49" fmla="*/ 0 h 2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2" h="272">
                  <a:moveTo>
                    <a:pt x="136" y="0"/>
                  </a:moveTo>
                  <a:lnTo>
                    <a:pt x="172" y="5"/>
                  </a:lnTo>
                  <a:lnTo>
                    <a:pt x="205" y="19"/>
                  </a:lnTo>
                  <a:lnTo>
                    <a:pt x="233" y="40"/>
                  </a:lnTo>
                  <a:lnTo>
                    <a:pt x="253" y="67"/>
                  </a:lnTo>
                  <a:lnTo>
                    <a:pt x="267" y="100"/>
                  </a:lnTo>
                  <a:lnTo>
                    <a:pt x="272" y="136"/>
                  </a:lnTo>
                  <a:lnTo>
                    <a:pt x="267" y="172"/>
                  </a:lnTo>
                  <a:lnTo>
                    <a:pt x="253" y="205"/>
                  </a:lnTo>
                  <a:lnTo>
                    <a:pt x="233" y="232"/>
                  </a:lnTo>
                  <a:lnTo>
                    <a:pt x="205" y="253"/>
                  </a:lnTo>
                  <a:lnTo>
                    <a:pt x="172" y="267"/>
                  </a:lnTo>
                  <a:lnTo>
                    <a:pt x="136" y="272"/>
                  </a:lnTo>
                  <a:lnTo>
                    <a:pt x="100" y="267"/>
                  </a:lnTo>
                  <a:lnTo>
                    <a:pt x="67" y="253"/>
                  </a:lnTo>
                  <a:lnTo>
                    <a:pt x="40" y="232"/>
                  </a:lnTo>
                  <a:lnTo>
                    <a:pt x="19" y="205"/>
                  </a:lnTo>
                  <a:lnTo>
                    <a:pt x="5" y="172"/>
                  </a:lnTo>
                  <a:lnTo>
                    <a:pt x="0" y="136"/>
                  </a:lnTo>
                  <a:lnTo>
                    <a:pt x="5" y="100"/>
                  </a:lnTo>
                  <a:lnTo>
                    <a:pt x="19" y="67"/>
                  </a:lnTo>
                  <a:lnTo>
                    <a:pt x="40" y="40"/>
                  </a:lnTo>
                  <a:lnTo>
                    <a:pt x="67" y="19"/>
                  </a:lnTo>
                  <a:lnTo>
                    <a:pt x="100" y="5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298"/>
            <p:cNvSpPr>
              <a:spLocks noEditPoints="1"/>
            </p:cNvSpPr>
            <p:nvPr/>
          </p:nvSpPr>
          <p:spPr bwMode="auto">
            <a:xfrm>
              <a:off x="9637713" y="2339975"/>
              <a:ext cx="444500" cy="446088"/>
            </a:xfrm>
            <a:custGeom>
              <a:gdLst>
                <a:gd name="T0" fmla="*/ 139 w 280"/>
                <a:gd name="T1" fmla="*/ 9 h 281"/>
                <a:gd name="T2" fmla="*/ 105 w 280"/>
                <a:gd name="T3" fmla="*/ 14 h 281"/>
                <a:gd name="T4" fmla="*/ 74 w 280"/>
                <a:gd name="T5" fmla="*/ 26 h 281"/>
                <a:gd name="T6" fmla="*/ 46 w 280"/>
                <a:gd name="T7" fmla="*/ 47 h 281"/>
                <a:gd name="T8" fmla="*/ 25 w 280"/>
                <a:gd name="T9" fmla="*/ 75 h 281"/>
                <a:gd name="T10" fmla="*/ 12 w 280"/>
                <a:gd name="T11" fmla="*/ 106 h 281"/>
                <a:gd name="T12" fmla="*/ 8 w 280"/>
                <a:gd name="T13" fmla="*/ 140 h 281"/>
                <a:gd name="T14" fmla="*/ 12 w 280"/>
                <a:gd name="T15" fmla="*/ 174 h 281"/>
                <a:gd name="T16" fmla="*/ 25 w 280"/>
                <a:gd name="T17" fmla="*/ 207 h 281"/>
                <a:gd name="T18" fmla="*/ 46 w 280"/>
                <a:gd name="T19" fmla="*/ 233 h 281"/>
                <a:gd name="T20" fmla="*/ 74 w 280"/>
                <a:gd name="T21" fmla="*/ 254 h 281"/>
                <a:gd name="T22" fmla="*/ 105 w 280"/>
                <a:gd name="T23" fmla="*/ 267 h 281"/>
                <a:gd name="T24" fmla="*/ 139 w 280"/>
                <a:gd name="T25" fmla="*/ 273 h 281"/>
                <a:gd name="T26" fmla="*/ 174 w 280"/>
                <a:gd name="T27" fmla="*/ 267 h 281"/>
                <a:gd name="T28" fmla="*/ 206 w 280"/>
                <a:gd name="T29" fmla="*/ 254 h 281"/>
                <a:gd name="T30" fmla="*/ 232 w 280"/>
                <a:gd name="T31" fmla="*/ 233 h 281"/>
                <a:gd name="T32" fmla="*/ 253 w 280"/>
                <a:gd name="T33" fmla="*/ 207 h 281"/>
                <a:gd name="T34" fmla="*/ 267 w 280"/>
                <a:gd name="T35" fmla="*/ 174 h 281"/>
                <a:gd name="T36" fmla="*/ 270 w 280"/>
                <a:gd name="T37" fmla="*/ 140 h 281"/>
                <a:gd name="T38" fmla="*/ 267 w 280"/>
                <a:gd name="T39" fmla="*/ 106 h 281"/>
                <a:gd name="T40" fmla="*/ 253 w 280"/>
                <a:gd name="T41" fmla="*/ 75 h 281"/>
                <a:gd name="T42" fmla="*/ 232 w 280"/>
                <a:gd name="T43" fmla="*/ 47 h 281"/>
                <a:gd name="T44" fmla="*/ 206 w 280"/>
                <a:gd name="T45" fmla="*/ 26 h 281"/>
                <a:gd name="T46" fmla="*/ 174 w 280"/>
                <a:gd name="T47" fmla="*/ 14 h 281"/>
                <a:gd name="T48" fmla="*/ 139 w 280"/>
                <a:gd name="T49" fmla="*/ 9 h 281"/>
                <a:gd name="T50" fmla="*/ 139 w 280"/>
                <a:gd name="T51" fmla="*/ 0 h 281"/>
                <a:gd name="T52" fmla="*/ 177 w 280"/>
                <a:gd name="T53" fmla="*/ 6 h 281"/>
                <a:gd name="T54" fmla="*/ 210 w 280"/>
                <a:gd name="T55" fmla="*/ 19 h 281"/>
                <a:gd name="T56" fmla="*/ 239 w 280"/>
                <a:gd name="T57" fmla="*/ 42 h 281"/>
                <a:gd name="T58" fmla="*/ 260 w 280"/>
                <a:gd name="T59" fmla="*/ 69 h 281"/>
                <a:gd name="T60" fmla="*/ 275 w 280"/>
                <a:gd name="T61" fmla="*/ 104 h 281"/>
                <a:gd name="T62" fmla="*/ 280 w 280"/>
                <a:gd name="T63" fmla="*/ 140 h 281"/>
                <a:gd name="T64" fmla="*/ 275 w 280"/>
                <a:gd name="T65" fmla="*/ 178 h 281"/>
                <a:gd name="T66" fmla="*/ 260 w 280"/>
                <a:gd name="T67" fmla="*/ 211 h 281"/>
                <a:gd name="T68" fmla="*/ 239 w 280"/>
                <a:gd name="T69" fmla="*/ 240 h 281"/>
                <a:gd name="T70" fmla="*/ 210 w 280"/>
                <a:gd name="T71" fmla="*/ 261 h 281"/>
                <a:gd name="T72" fmla="*/ 177 w 280"/>
                <a:gd name="T73" fmla="*/ 276 h 281"/>
                <a:gd name="T74" fmla="*/ 139 w 280"/>
                <a:gd name="T75" fmla="*/ 281 h 281"/>
                <a:gd name="T76" fmla="*/ 103 w 280"/>
                <a:gd name="T77" fmla="*/ 276 h 281"/>
                <a:gd name="T78" fmla="*/ 68 w 280"/>
                <a:gd name="T79" fmla="*/ 261 h 281"/>
                <a:gd name="T80" fmla="*/ 41 w 280"/>
                <a:gd name="T81" fmla="*/ 240 h 281"/>
                <a:gd name="T82" fmla="*/ 18 w 280"/>
                <a:gd name="T83" fmla="*/ 211 h 281"/>
                <a:gd name="T84" fmla="*/ 5 w 280"/>
                <a:gd name="T85" fmla="*/ 178 h 281"/>
                <a:gd name="T86" fmla="*/ 0 w 280"/>
                <a:gd name="T87" fmla="*/ 140 h 281"/>
                <a:gd name="T88" fmla="*/ 5 w 280"/>
                <a:gd name="T89" fmla="*/ 104 h 281"/>
                <a:gd name="T90" fmla="*/ 18 w 280"/>
                <a:gd name="T91" fmla="*/ 69 h 281"/>
                <a:gd name="T92" fmla="*/ 41 w 280"/>
                <a:gd name="T93" fmla="*/ 42 h 281"/>
                <a:gd name="T94" fmla="*/ 68 w 280"/>
                <a:gd name="T95" fmla="*/ 19 h 281"/>
                <a:gd name="T96" fmla="*/ 103 w 280"/>
                <a:gd name="T97" fmla="*/ 6 h 281"/>
                <a:gd name="T98" fmla="*/ 139 w 280"/>
                <a:gd name="T99" fmla="*/ 0 h 2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0" h="281">
                  <a:moveTo>
                    <a:pt x="139" y="9"/>
                  </a:moveTo>
                  <a:lnTo>
                    <a:pt x="105" y="14"/>
                  </a:lnTo>
                  <a:lnTo>
                    <a:pt x="74" y="26"/>
                  </a:lnTo>
                  <a:lnTo>
                    <a:pt x="46" y="47"/>
                  </a:lnTo>
                  <a:lnTo>
                    <a:pt x="25" y="75"/>
                  </a:lnTo>
                  <a:lnTo>
                    <a:pt x="12" y="106"/>
                  </a:lnTo>
                  <a:lnTo>
                    <a:pt x="8" y="140"/>
                  </a:lnTo>
                  <a:lnTo>
                    <a:pt x="12" y="174"/>
                  </a:lnTo>
                  <a:lnTo>
                    <a:pt x="25" y="207"/>
                  </a:lnTo>
                  <a:lnTo>
                    <a:pt x="46" y="233"/>
                  </a:lnTo>
                  <a:lnTo>
                    <a:pt x="74" y="254"/>
                  </a:lnTo>
                  <a:lnTo>
                    <a:pt x="105" y="267"/>
                  </a:lnTo>
                  <a:lnTo>
                    <a:pt x="139" y="273"/>
                  </a:lnTo>
                  <a:lnTo>
                    <a:pt x="174" y="267"/>
                  </a:lnTo>
                  <a:lnTo>
                    <a:pt x="206" y="254"/>
                  </a:lnTo>
                  <a:lnTo>
                    <a:pt x="232" y="233"/>
                  </a:lnTo>
                  <a:lnTo>
                    <a:pt x="253" y="207"/>
                  </a:lnTo>
                  <a:lnTo>
                    <a:pt x="267" y="174"/>
                  </a:lnTo>
                  <a:lnTo>
                    <a:pt x="270" y="140"/>
                  </a:lnTo>
                  <a:lnTo>
                    <a:pt x="267" y="106"/>
                  </a:lnTo>
                  <a:lnTo>
                    <a:pt x="253" y="75"/>
                  </a:lnTo>
                  <a:lnTo>
                    <a:pt x="232" y="47"/>
                  </a:lnTo>
                  <a:lnTo>
                    <a:pt x="206" y="26"/>
                  </a:lnTo>
                  <a:lnTo>
                    <a:pt x="174" y="14"/>
                  </a:lnTo>
                  <a:lnTo>
                    <a:pt x="139" y="9"/>
                  </a:lnTo>
                  <a:close/>
                  <a:moveTo>
                    <a:pt x="139" y="0"/>
                  </a:moveTo>
                  <a:lnTo>
                    <a:pt x="177" y="6"/>
                  </a:lnTo>
                  <a:lnTo>
                    <a:pt x="210" y="19"/>
                  </a:lnTo>
                  <a:lnTo>
                    <a:pt x="239" y="42"/>
                  </a:lnTo>
                  <a:lnTo>
                    <a:pt x="260" y="69"/>
                  </a:lnTo>
                  <a:lnTo>
                    <a:pt x="275" y="104"/>
                  </a:lnTo>
                  <a:lnTo>
                    <a:pt x="280" y="140"/>
                  </a:lnTo>
                  <a:lnTo>
                    <a:pt x="275" y="178"/>
                  </a:lnTo>
                  <a:lnTo>
                    <a:pt x="260" y="211"/>
                  </a:lnTo>
                  <a:lnTo>
                    <a:pt x="239" y="240"/>
                  </a:lnTo>
                  <a:lnTo>
                    <a:pt x="210" y="261"/>
                  </a:lnTo>
                  <a:lnTo>
                    <a:pt x="177" y="276"/>
                  </a:lnTo>
                  <a:lnTo>
                    <a:pt x="139" y="281"/>
                  </a:lnTo>
                  <a:lnTo>
                    <a:pt x="103" y="276"/>
                  </a:lnTo>
                  <a:lnTo>
                    <a:pt x="68" y="261"/>
                  </a:lnTo>
                  <a:lnTo>
                    <a:pt x="41" y="240"/>
                  </a:lnTo>
                  <a:lnTo>
                    <a:pt x="18" y="211"/>
                  </a:lnTo>
                  <a:lnTo>
                    <a:pt x="5" y="178"/>
                  </a:lnTo>
                  <a:lnTo>
                    <a:pt x="0" y="140"/>
                  </a:lnTo>
                  <a:lnTo>
                    <a:pt x="5" y="104"/>
                  </a:lnTo>
                  <a:lnTo>
                    <a:pt x="18" y="69"/>
                  </a:lnTo>
                  <a:lnTo>
                    <a:pt x="41" y="42"/>
                  </a:lnTo>
                  <a:lnTo>
                    <a:pt x="68" y="19"/>
                  </a:lnTo>
                  <a:lnTo>
                    <a:pt x="103" y="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299"/>
            <p:cNvSpPr/>
            <p:nvPr/>
          </p:nvSpPr>
          <p:spPr bwMode="auto">
            <a:xfrm>
              <a:off x="6702426" y="1003300"/>
              <a:ext cx="495300" cy="495300"/>
            </a:xfrm>
            <a:custGeom>
              <a:gdLst>
                <a:gd name="T0" fmla="*/ 157 w 312"/>
                <a:gd name="T1" fmla="*/ 0 h 312"/>
                <a:gd name="T2" fmla="*/ 193 w 312"/>
                <a:gd name="T3" fmla="*/ 5 h 312"/>
                <a:gd name="T4" fmla="*/ 226 w 312"/>
                <a:gd name="T5" fmla="*/ 17 h 312"/>
                <a:gd name="T6" fmla="*/ 254 w 312"/>
                <a:gd name="T7" fmla="*/ 35 h 312"/>
                <a:gd name="T8" fmla="*/ 279 w 312"/>
                <a:gd name="T9" fmla="*/ 59 h 312"/>
                <a:gd name="T10" fmla="*/ 297 w 312"/>
                <a:gd name="T11" fmla="*/ 88 h 312"/>
                <a:gd name="T12" fmla="*/ 309 w 312"/>
                <a:gd name="T13" fmla="*/ 121 h 312"/>
                <a:gd name="T14" fmla="*/ 312 w 312"/>
                <a:gd name="T15" fmla="*/ 157 h 312"/>
                <a:gd name="T16" fmla="*/ 309 w 312"/>
                <a:gd name="T17" fmla="*/ 193 h 312"/>
                <a:gd name="T18" fmla="*/ 297 w 312"/>
                <a:gd name="T19" fmla="*/ 226 h 312"/>
                <a:gd name="T20" fmla="*/ 279 w 312"/>
                <a:gd name="T21" fmla="*/ 253 h 312"/>
                <a:gd name="T22" fmla="*/ 254 w 312"/>
                <a:gd name="T23" fmla="*/ 277 h 312"/>
                <a:gd name="T24" fmla="*/ 226 w 312"/>
                <a:gd name="T25" fmla="*/ 296 h 312"/>
                <a:gd name="T26" fmla="*/ 193 w 312"/>
                <a:gd name="T27" fmla="*/ 308 h 312"/>
                <a:gd name="T28" fmla="*/ 157 w 312"/>
                <a:gd name="T29" fmla="*/ 312 h 312"/>
                <a:gd name="T30" fmla="*/ 121 w 312"/>
                <a:gd name="T31" fmla="*/ 308 h 312"/>
                <a:gd name="T32" fmla="*/ 88 w 312"/>
                <a:gd name="T33" fmla="*/ 296 h 312"/>
                <a:gd name="T34" fmla="*/ 59 w 312"/>
                <a:gd name="T35" fmla="*/ 277 h 312"/>
                <a:gd name="T36" fmla="*/ 35 w 312"/>
                <a:gd name="T37" fmla="*/ 253 h 312"/>
                <a:gd name="T38" fmla="*/ 18 w 312"/>
                <a:gd name="T39" fmla="*/ 226 h 312"/>
                <a:gd name="T40" fmla="*/ 6 w 312"/>
                <a:gd name="T41" fmla="*/ 193 h 312"/>
                <a:gd name="T42" fmla="*/ 0 w 312"/>
                <a:gd name="T43" fmla="*/ 157 h 312"/>
                <a:gd name="T44" fmla="*/ 6 w 312"/>
                <a:gd name="T45" fmla="*/ 121 h 312"/>
                <a:gd name="T46" fmla="*/ 18 w 312"/>
                <a:gd name="T47" fmla="*/ 88 h 312"/>
                <a:gd name="T48" fmla="*/ 35 w 312"/>
                <a:gd name="T49" fmla="*/ 59 h 312"/>
                <a:gd name="T50" fmla="*/ 59 w 312"/>
                <a:gd name="T51" fmla="*/ 35 h 312"/>
                <a:gd name="T52" fmla="*/ 88 w 312"/>
                <a:gd name="T53" fmla="*/ 17 h 312"/>
                <a:gd name="T54" fmla="*/ 121 w 312"/>
                <a:gd name="T55" fmla="*/ 5 h 312"/>
                <a:gd name="T56" fmla="*/ 157 w 312"/>
                <a:gd name="T57" fmla="*/ 0 h 3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2" h="312">
                  <a:moveTo>
                    <a:pt x="157" y="0"/>
                  </a:moveTo>
                  <a:lnTo>
                    <a:pt x="193" y="5"/>
                  </a:lnTo>
                  <a:lnTo>
                    <a:pt x="226" y="17"/>
                  </a:lnTo>
                  <a:lnTo>
                    <a:pt x="254" y="35"/>
                  </a:lnTo>
                  <a:lnTo>
                    <a:pt x="279" y="59"/>
                  </a:lnTo>
                  <a:lnTo>
                    <a:pt x="297" y="88"/>
                  </a:lnTo>
                  <a:lnTo>
                    <a:pt x="309" y="121"/>
                  </a:lnTo>
                  <a:lnTo>
                    <a:pt x="312" y="157"/>
                  </a:lnTo>
                  <a:lnTo>
                    <a:pt x="309" y="193"/>
                  </a:lnTo>
                  <a:lnTo>
                    <a:pt x="297" y="226"/>
                  </a:lnTo>
                  <a:lnTo>
                    <a:pt x="279" y="253"/>
                  </a:lnTo>
                  <a:lnTo>
                    <a:pt x="254" y="277"/>
                  </a:lnTo>
                  <a:lnTo>
                    <a:pt x="226" y="296"/>
                  </a:lnTo>
                  <a:lnTo>
                    <a:pt x="193" y="308"/>
                  </a:lnTo>
                  <a:lnTo>
                    <a:pt x="157" y="312"/>
                  </a:lnTo>
                  <a:lnTo>
                    <a:pt x="121" y="308"/>
                  </a:lnTo>
                  <a:lnTo>
                    <a:pt x="88" y="296"/>
                  </a:lnTo>
                  <a:lnTo>
                    <a:pt x="59" y="277"/>
                  </a:lnTo>
                  <a:lnTo>
                    <a:pt x="35" y="253"/>
                  </a:lnTo>
                  <a:lnTo>
                    <a:pt x="18" y="226"/>
                  </a:lnTo>
                  <a:lnTo>
                    <a:pt x="6" y="193"/>
                  </a:lnTo>
                  <a:lnTo>
                    <a:pt x="0" y="157"/>
                  </a:lnTo>
                  <a:lnTo>
                    <a:pt x="6" y="121"/>
                  </a:lnTo>
                  <a:lnTo>
                    <a:pt x="18" y="88"/>
                  </a:lnTo>
                  <a:lnTo>
                    <a:pt x="35" y="59"/>
                  </a:lnTo>
                  <a:lnTo>
                    <a:pt x="59" y="35"/>
                  </a:lnTo>
                  <a:lnTo>
                    <a:pt x="88" y="17"/>
                  </a:lnTo>
                  <a:lnTo>
                    <a:pt x="121" y="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300"/>
            <p:cNvSpPr>
              <a:spLocks noEditPoints="1"/>
            </p:cNvSpPr>
            <p:nvPr/>
          </p:nvSpPr>
          <p:spPr bwMode="auto">
            <a:xfrm>
              <a:off x="6697663" y="998538"/>
              <a:ext cx="508000" cy="508000"/>
            </a:xfrm>
            <a:custGeom>
              <a:gdLst>
                <a:gd name="T0" fmla="*/ 160 w 320"/>
                <a:gd name="T1" fmla="*/ 8 h 320"/>
                <a:gd name="T2" fmla="*/ 126 w 320"/>
                <a:gd name="T3" fmla="*/ 12 h 320"/>
                <a:gd name="T4" fmla="*/ 93 w 320"/>
                <a:gd name="T5" fmla="*/ 24 h 320"/>
                <a:gd name="T6" fmla="*/ 65 w 320"/>
                <a:gd name="T7" fmla="*/ 41 h 320"/>
                <a:gd name="T8" fmla="*/ 41 w 320"/>
                <a:gd name="T9" fmla="*/ 65 h 320"/>
                <a:gd name="T10" fmla="*/ 24 w 320"/>
                <a:gd name="T11" fmla="*/ 93 h 320"/>
                <a:gd name="T12" fmla="*/ 12 w 320"/>
                <a:gd name="T13" fmla="*/ 125 h 320"/>
                <a:gd name="T14" fmla="*/ 9 w 320"/>
                <a:gd name="T15" fmla="*/ 160 h 320"/>
                <a:gd name="T16" fmla="*/ 12 w 320"/>
                <a:gd name="T17" fmla="*/ 194 h 320"/>
                <a:gd name="T18" fmla="*/ 24 w 320"/>
                <a:gd name="T19" fmla="*/ 227 h 320"/>
                <a:gd name="T20" fmla="*/ 41 w 320"/>
                <a:gd name="T21" fmla="*/ 255 h 320"/>
                <a:gd name="T22" fmla="*/ 65 w 320"/>
                <a:gd name="T23" fmla="*/ 277 h 320"/>
                <a:gd name="T24" fmla="*/ 93 w 320"/>
                <a:gd name="T25" fmla="*/ 296 h 320"/>
                <a:gd name="T26" fmla="*/ 126 w 320"/>
                <a:gd name="T27" fmla="*/ 308 h 320"/>
                <a:gd name="T28" fmla="*/ 160 w 320"/>
                <a:gd name="T29" fmla="*/ 311 h 320"/>
                <a:gd name="T30" fmla="*/ 195 w 320"/>
                <a:gd name="T31" fmla="*/ 308 h 320"/>
                <a:gd name="T32" fmla="*/ 227 w 320"/>
                <a:gd name="T33" fmla="*/ 296 h 320"/>
                <a:gd name="T34" fmla="*/ 255 w 320"/>
                <a:gd name="T35" fmla="*/ 277 h 320"/>
                <a:gd name="T36" fmla="*/ 279 w 320"/>
                <a:gd name="T37" fmla="*/ 255 h 320"/>
                <a:gd name="T38" fmla="*/ 296 w 320"/>
                <a:gd name="T39" fmla="*/ 227 h 320"/>
                <a:gd name="T40" fmla="*/ 308 w 320"/>
                <a:gd name="T41" fmla="*/ 194 h 320"/>
                <a:gd name="T42" fmla="*/ 312 w 320"/>
                <a:gd name="T43" fmla="*/ 160 h 320"/>
                <a:gd name="T44" fmla="*/ 308 w 320"/>
                <a:gd name="T45" fmla="*/ 125 h 320"/>
                <a:gd name="T46" fmla="*/ 296 w 320"/>
                <a:gd name="T47" fmla="*/ 93 h 320"/>
                <a:gd name="T48" fmla="*/ 279 w 320"/>
                <a:gd name="T49" fmla="*/ 65 h 320"/>
                <a:gd name="T50" fmla="*/ 255 w 320"/>
                <a:gd name="T51" fmla="*/ 41 h 320"/>
                <a:gd name="T52" fmla="*/ 227 w 320"/>
                <a:gd name="T53" fmla="*/ 24 h 320"/>
                <a:gd name="T54" fmla="*/ 195 w 320"/>
                <a:gd name="T55" fmla="*/ 12 h 320"/>
                <a:gd name="T56" fmla="*/ 160 w 320"/>
                <a:gd name="T57" fmla="*/ 8 h 320"/>
                <a:gd name="T58" fmla="*/ 160 w 320"/>
                <a:gd name="T59" fmla="*/ 0 h 320"/>
                <a:gd name="T60" fmla="*/ 196 w 320"/>
                <a:gd name="T61" fmla="*/ 3 h 320"/>
                <a:gd name="T62" fmla="*/ 231 w 320"/>
                <a:gd name="T63" fmla="*/ 15 h 320"/>
                <a:gd name="T64" fmla="*/ 260 w 320"/>
                <a:gd name="T65" fmla="*/ 34 h 320"/>
                <a:gd name="T66" fmla="*/ 284 w 320"/>
                <a:gd name="T67" fmla="*/ 60 h 320"/>
                <a:gd name="T68" fmla="*/ 303 w 320"/>
                <a:gd name="T69" fmla="*/ 89 h 320"/>
                <a:gd name="T70" fmla="*/ 315 w 320"/>
                <a:gd name="T71" fmla="*/ 124 h 320"/>
                <a:gd name="T72" fmla="*/ 320 w 320"/>
                <a:gd name="T73" fmla="*/ 160 h 320"/>
                <a:gd name="T74" fmla="*/ 315 w 320"/>
                <a:gd name="T75" fmla="*/ 196 h 320"/>
                <a:gd name="T76" fmla="*/ 303 w 320"/>
                <a:gd name="T77" fmla="*/ 231 h 320"/>
                <a:gd name="T78" fmla="*/ 284 w 320"/>
                <a:gd name="T79" fmla="*/ 260 h 320"/>
                <a:gd name="T80" fmla="*/ 260 w 320"/>
                <a:gd name="T81" fmla="*/ 284 h 320"/>
                <a:gd name="T82" fmla="*/ 231 w 320"/>
                <a:gd name="T83" fmla="*/ 303 h 320"/>
                <a:gd name="T84" fmla="*/ 196 w 320"/>
                <a:gd name="T85" fmla="*/ 315 h 320"/>
                <a:gd name="T86" fmla="*/ 160 w 320"/>
                <a:gd name="T87" fmla="*/ 320 h 320"/>
                <a:gd name="T88" fmla="*/ 124 w 320"/>
                <a:gd name="T89" fmla="*/ 315 h 320"/>
                <a:gd name="T90" fmla="*/ 89 w 320"/>
                <a:gd name="T91" fmla="*/ 303 h 320"/>
                <a:gd name="T92" fmla="*/ 60 w 320"/>
                <a:gd name="T93" fmla="*/ 284 h 320"/>
                <a:gd name="T94" fmla="*/ 34 w 320"/>
                <a:gd name="T95" fmla="*/ 260 h 320"/>
                <a:gd name="T96" fmla="*/ 15 w 320"/>
                <a:gd name="T97" fmla="*/ 231 h 320"/>
                <a:gd name="T98" fmla="*/ 3 w 320"/>
                <a:gd name="T99" fmla="*/ 196 h 320"/>
                <a:gd name="T100" fmla="*/ 0 w 320"/>
                <a:gd name="T101" fmla="*/ 160 h 320"/>
                <a:gd name="T102" fmla="*/ 3 w 320"/>
                <a:gd name="T103" fmla="*/ 124 h 320"/>
                <a:gd name="T104" fmla="*/ 15 w 320"/>
                <a:gd name="T105" fmla="*/ 89 h 320"/>
                <a:gd name="T106" fmla="*/ 34 w 320"/>
                <a:gd name="T107" fmla="*/ 60 h 320"/>
                <a:gd name="T108" fmla="*/ 60 w 320"/>
                <a:gd name="T109" fmla="*/ 34 h 320"/>
                <a:gd name="T110" fmla="*/ 89 w 320"/>
                <a:gd name="T111" fmla="*/ 15 h 320"/>
                <a:gd name="T112" fmla="*/ 124 w 320"/>
                <a:gd name="T113" fmla="*/ 3 h 320"/>
                <a:gd name="T114" fmla="*/ 160 w 320"/>
                <a:gd name="T115" fmla="*/ 0 h 3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0" h="320">
                  <a:moveTo>
                    <a:pt x="160" y="8"/>
                  </a:moveTo>
                  <a:lnTo>
                    <a:pt x="126" y="12"/>
                  </a:lnTo>
                  <a:lnTo>
                    <a:pt x="93" y="24"/>
                  </a:lnTo>
                  <a:lnTo>
                    <a:pt x="65" y="41"/>
                  </a:lnTo>
                  <a:lnTo>
                    <a:pt x="41" y="65"/>
                  </a:lnTo>
                  <a:lnTo>
                    <a:pt x="24" y="93"/>
                  </a:lnTo>
                  <a:lnTo>
                    <a:pt x="12" y="125"/>
                  </a:lnTo>
                  <a:lnTo>
                    <a:pt x="9" y="160"/>
                  </a:lnTo>
                  <a:lnTo>
                    <a:pt x="12" y="194"/>
                  </a:lnTo>
                  <a:lnTo>
                    <a:pt x="24" y="227"/>
                  </a:lnTo>
                  <a:lnTo>
                    <a:pt x="41" y="255"/>
                  </a:lnTo>
                  <a:lnTo>
                    <a:pt x="65" y="277"/>
                  </a:lnTo>
                  <a:lnTo>
                    <a:pt x="93" y="296"/>
                  </a:lnTo>
                  <a:lnTo>
                    <a:pt x="126" y="308"/>
                  </a:lnTo>
                  <a:lnTo>
                    <a:pt x="160" y="311"/>
                  </a:lnTo>
                  <a:lnTo>
                    <a:pt x="195" y="308"/>
                  </a:lnTo>
                  <a:lnTo>
                    <a:pt x="227" y="296"/>
                  </a:lnTo>
                  <a:lnTo>
                    <a:pt x="255" y="277"/>
                  </a:lnTo>
                  <a:lnTo>
                    <a:pt x="279" y="255"/>
                  </a:lnTo>
                  <a:lnTo>
                    <a:pt x="296" y="227"/>
                  </a:lnTo>
                  <a:lnTo>
                    <a:pt x="308" y="194"/>
                  </a:lnTo>
                  <a:lnTo>
                    <a:pt x="312" y="160"/>
                  </a:lnTo>
                  <a:lnTo>
                    <a:pt x="308" y="125"/>
                  </a:lnTo>
                  <a:lnTo>
                    <a:pt x="296" y="93"/>
                  </a:lnTo>
                  <a:lnTo>
                    <a:pt x="279" y="65"/>
                  </a:lnTo>
                  <a:lnTo>
                    <a:pt x="255" y="41"/>
                  </a:lnTo>
                  <a:lnTo>
                    <a:pt x="227" y="24"/>
                  </a:lnTo>
                  <a:lnTo>
                    <a:pt x="195" y="12"/>
                  </a:lnTo>
                  <a:lnTo>
                    <a:pt x="160" y="8"/>
                  </a:lnTo>
                  <a:close/>
                  <a:moveTo>
                    <a:pt x="160" y="0"/>
                  </a:moveTo>
                  <a:lnTo>
                    <a:pt x="196" y="3"/>
                  </a:lnTo>
                  <a:lnTo>
                    <a:pt x="231" y="15"/>
                  </a:lnTo>
                  <a:lnTo>
                    <a:pt x="260" y="34"/>
                  </a:lnTo>
                  <a:lnTo>
                    <a:pt x="284" y="60"/>
                  </a:lnTo>
                  <a:lnTo>
                    <a:pt x="303" y="89"/>
                  </a:lnTo>
                  <a:lnTo>
                    <a:pt x="315" y="124"/>
                  </a:lnTo>
                  <a:lnTo>
                    <a:pt x="320" y="160"/>
                  </a:lnTo>
                  <a:lnTo>
                    <a:pt x="315" y="196"/>
                  </a:lnTo>
                  <a:lnTo>
                    <a:pt x="303" y="231"/>
                  </a:lnTo>
                  <a:lnTo>
                    <a:pt x="284" y="260"/>
                  </a:lnTo>
                  <a:lnTo>
                    <a:pt x="260" y="284"/>
                  </a:lnTo>
                  <a:lnTo>
                    <a:pt x="231" y="303"/>
                  </a:lnTo>
                  <a:lnTo>
                    <a:pt x="196" y="315"/>
                  </a:lnTo>
                  <a:lnTo>
                    <a:pt x="160" y="320"/>
                  </a:lnTo>
                  <a:lnTo>
                    <a:pt x="124" y="315"/>
                  </a:lnTo>
                  <a:lnTo>
                    <a:pt x="89" y="303"/>
                  </a:lnTo>
                  <a:lnTo>
                    <a:pt x="60" y="284"/>
                  </a:lnTo>
                  <a:lnTo>
                    <a:pt x="34" y="260"/>
                  </a:lnTo>
                  <a:lnTo>
                    <a:pt x="15" y="231"/>
                  </a:lnTo>
                  <a:lnTo>
                    <a:pt x="3" y="196"/>
                  </a:lnTo>
                  <a:lnTo>
                    <a:pt x="0" y="160"/>
                  </a:lnTo>
                  <a:lnTo>
                    <a:pt x="3" y="124"/>
                  </a:lnTo>
                  <a:lnTo>
                    <a:pt x="15" y="89"/>
                  </a:lnTo>
                  <a:lnTo>
                    <a:pt x="34" y="60"/>
                  </a:lnTo>
                  <a:lnTo>
                    <a:pt x="60" y="34"/>
                  </a:lnTo>
                  <a:lnTo>
                    <a:pt x="89" y="15"/>
                  </a:lnTo>
                  <a:lnTo>
                    <a:pt x="124" y="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301"/>
            <p:cNvSpPr/>
            <p:nvPr/>
          </p:nvSpPr>
          <p:spPr bwMode="auto">
            <a:xfrm>
              <a:off x="7608888" y="2430463"/>
              <a:ext cx="334963" cy="336550"/>
            </a:xfrm>
            <a:custGeom>
              <a:gdLst>
                <a:gd name="T0" fmla="*/ 106 w 211"/>
                <a:gd name="T1" fmla="*/ 0 h 212"/>
                <a:gd name="T2" fmla="*/ 134 w 211"/>
                <a:gd name="T3" fmla="*/ 4 h 212"/>
                <a:gd name="T4" fmla="*/ 160 w 211"/>
                <a:gd name="T5" fmla="*/ 14 h 212"/>
                <a:gd name="T6" fmla="*/ 180 w 211"/>
                <a:gd name="T7" fmla="*/ 31 h 212"/>
                <a:gd name="T8" fmla="*/ 198 w 211"/>
                <a:gd name="T9" fmla="*/ 52 h 212"/>
                <a:gd name="T10" fmla="*/ 208 w 211"/>
                <a:gd name="T11" fmla="*/ 78 h 212"/>
                <a:gd name="T12" fmla="*/ 211 w 211"/>
                <a:gd name="T13" fmla="*/ 105 h 212"/>
                <a:gd name="T14" fmla="*/ 208 w 211"/>
                <a:gd name="T15" fmla="*/ 133 h 212"/>
                <a:gd name="T16" fmla="*/ 198 w 211"/>
                <a:gd name="T17" fmla="*/ 159 h 212"/>
                <a:gd name="T18" fmla="*/ 180 w 211"/>
                <a:gd name="T19" fmla="*/ 181 h 212"/>
                <a:gd name="T20" fmla="*/ 160 w 211"/>
                <a:gd name="T21" fmla="*/ 197 h 212"/>
                <a:gd name="T22" fmla="*/ 134 w 211"/>
                <a:gd name="T23" fmla="*/ 207 h 212"/>
                <a:gd name="T24" fmla="*/ 106 w 211"/>
                <a:gd name="T25" fmla="*/ 212 h 212"/>
                <a:gd name="T26" fmla="*/ 77 w 211"/>
                <a:gd name="T27" fmla="*/ 207 h 212"/>
                <a:gd name="T28" fmla="*/ 51 w 211"/>
                <a:gd name="T29" fmla="*/ 197 h 212"/>
                <a:gd name="T30" fmla="*/ 31 w 211"/>
                <a:gd name="T31" fmla="*/ 181 h 212"/>
                <a:gd name="T32" fmla="*/ 13 w 211"/>
                <a:gd name="T33" fmla="*/ 159 h 212"/>
                <a:gd name="T34" fmla="*/ 3 w 211"/>
                <a:gd name="T35" fmla="*/ 133 h 212"/>
                <a:gd name="T36" fmla="*/ 0 w 211"/>
                <a:gd name="T37" fmla="*/ 105 h 212"/>
                <a:gd name="T38" fmla="*/ 3 w 211"/>
                <a:gd name="T39" fmla="*/ 78 h 212"/>
                <a:gd name="T40" fmla="*/ 13 w 211"/>
                <a:gd name="T41" fmla="*/ 52 h 212"/>
                <a:gd name="T42" fmla="*/ 31 w 211"/>
                <a:gd name="T43" fmla="*/ 31 h 212"/>
                <a:gd name="T44" fmla="*/ 51 w 211"/>
                <a:gd name="T45" fmla="*/ 14 h 212"/>
                <a:gd name="T46" fmla="*/ 77 w 211"/>
                <a:gd name="T47" fmla="*/ 4 h 212"/>
                <a:gd name="T48" fmla="*/ 106 w 211"/>
                <a:gd name="T49" fmla="*/ 0 h 2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1" h="211">
                  <a:moveTo>
                    <a:pt x="106" y="0"/>
                  </a:moveTo>
                  <a:lnTo>
                    <a:pt x="134" y="4"/>
                  </a:lnTo>
                  <a:lnTo>
                    <a:pt x="160" y="14"/>
                  </a:lnTo>
                  <a:lnTo>
                    <a:pt x="180" y="31"/>
                  </a:lnTo>
                  <a:lnTo>
                    <a:pt x="198" y="52"/>
                  </a:lnTo>
                  <a:lnTo>
                    <a:pt x="208" y="78"/>
                  </a:lnTo>
                  <a:lnTo>
                    <a:pt x="211" y="105"/>
                  </a:lnTo>
                  <a:lnTo>
                    <a:pt x="208" y="133"/>
                  </a:lnTo>
                  <a:lnTo>
                    <a:pt x="198" y="159"/>
                  </a:lnTo>
                  <a:lnTo>
                    <a:pt x="180" y="181"/>
                  </a:lnTo>
                  <a:lnTo>
                    <a:pt x="160" y="197"/>
                  </a:lnTo>
                  <a:lnTo>
                    <a:pt x="134" y="207"/>
                  </a:lnTo>
                  <a:lnTo>
                    <a:pt x="106" y="212"/>
                  </a:lnTo>
                  <a:lnTo>
                    <a:pt x="77" y="207"/>
                  </a:lnTo>
                  <a:lnTo>
                    <a:pt x="51" y="197"/>
                  </a:lnTo>
                  <a:lnTo>
                    <a:pt x="31" y="181"/>
                  </a:lnTo>
                  <a:lnTo>
                    <a:pt x="13" y="159"/>
                  </a:lnTo>
                  <a:lnTo>
                    <a:pt x="3" y="133"/>
                  </a:lnTo>
                  <a:lnTo>
                    <a:pt x="0" y="105"/>
                  </a:lnTo>
                  <a:lnTo>
                    <a:pt x="3" y="78"/>
                  </a:lnTo>
                  <a:lnTo>
                    <a:pt x="13" y="52"/>
                  </a:lnTo>
                  <a:lnTo>
                    <a:pt x="31" y="31"/>
                  </a:lnTo>
                  <a:lnTo>
                    <a:pt x="51" y="14"/>
                  </a:lnTo>
                  <a:lnTo>
                    <a:pt x="77" y="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302"/>
            <p:cNvSpPr>
              <a:spLocks noEditPoints="1"/>
            </p:cNvSpPr>
            <p:nvPr/>
          </p:nvSpPr>
          <p:spPr bwMode="auto">
            <a:xfrm>
              <a:off x="7602538" y="2422525"/>
              <a:ext cx="350838" cy="350838"/>
            </a:xfrm>
            <a:custGeom>
              <a:gdLst>
                <a:gd name="T0" fmla="*/ 110 w 221"/>
                <a:gd name="T1" fmla="*/ 9 h 221"/>
                <a:gd name="T2" fmla="*/ 78 w 221"/>
                <a:gd name="T3" fmla="*/ 14 h 221"/>
                <a:gd name="T4" fmla="*/ 50 w 221"/>
                <a:gd name="T5" fmla="*/ 28 h 221"/>
                <a:gd name="T6" fmla="*/ 28 w 221"/>
                <a:gd name="T7" fmla="*/ 50 h 221"/>
                <a:gd name="T8" fmla="*/ 14 w 221"/>
                <a:gd name="T9" fmla="*/ 78 h 221"/>
                <a:gd name="T10" fmla="*/ 9 w 221"/>
                <a:gd name="T11" fmla="*/ 110 h 221"/>
                <a:gd name="T12" fmla="*/ 14 w 221"/>
                <a:gd name="T13" fmla="*/ 143 h 221"/>
                <a:gd name="T14" fmla="*/ 28 w 221"/>
                <a:gd name="T15" fmla="*/ 171 h 221"/>
                <a:gd name="T16" fmla="*/ 50 w 221"/>
                <a:gd name="T17" fmla="*/ 193 h 221"/>
                <a:gd name="T18" fmla="*/ 78 w 221"/>
                <a:gd name="T19" fmla="*/ 207 h 221"/>
                <a:gd name="T20" fmla="*/ 110 w 221"/>
                <a:gd name="T21" fmla="*/ 212 h 221"/>
                <a:gd name="T22" fmla="*/ 141 w 221"/>
                <a:gd name="T23" fmla="*/ 207 h 221"/>
                <a:gd name="T24" fmla="*/ 169 w 221"/>
                <a:gd name="T25" fmla="*/ 193 h 221"/>
                <a:gd name="T26" fmla="*/ 191 w 221"/>
                <a:gd name="T27" fmla="*/ 171 h 221"/>
                <a:gd name="T28" fmla="*/ 205 w 221"/>
                <a:gd name="T29" fmla="*/ 143 h 221"/>
                <a:gd name="T30" fmla="*/ 210 w 221"/>
                <a:gd name="T31" fmla="*/ 110 h 221"/>
                <a:gd name="T32" fmla="*/ 205 w 221"/>
                <a:gd name="T33" fmla="*/ 78 h 221"/>
                <a:gd name="T34" fmla="*/ 191 w 221"/>
                <a:gd name="T35" fmla="*/ 50 h 221"/>
                <a:gd name="T36" fmla="*/ 169 w 221"/>
                <a:gd name="T37" fmla="*/ 28 h 221"/>
                <a:gd name="T38" fmla="*/ 141 w 221"/>
                <a:gd name="T39" fmla="*/ 14 h 221"/>
                <a:gd name="T40" fmla="*/ 110 w 221"/>
                <a:gd name="T41" fmla="*/ 9 h 221"/>
                <a:gd name="T42" fmla="*/ 110 w 221"/>
                <a:gd name="T43" fmla="*/ 0 h 221"/>
                <a:gd name="T44" fmla="*/ 140 w 221"/>
                <a:gd name="T45" fmla="*/ 4 h 221"/>
                <a:gd name="T46" fmla="*/ 165 w 221"/>
                <a:gd name="T47" fmla="*/ 16 h 221"/>
                <a:gd name="T48" fmla="*/ 188 w 221"/>
                <a:gd name="T49" fmla="*/ 33 h 221"/>
                <a:gd name="T50" fmla="*/ 205 w 221"/>
                <a:gd name="T51" fmla="*/ 55 h 221"/>
                <a:gd name="T52" fmla="*/ 215 w 221"/>
                <a:gd name="T53" fmla="*/ 81 h 221"/>
                <a:gd name="T54" fmla="*/ 221 w 221"/>
                <a:gd name="T55" fmla="*/ 110 h 221"/>
                <a:gd name="T56" fmla="*/ 215 w 221"/>
                <a:gd name="T57" fmla="*/ 140 h 221"/>
                <a:gd name="T58" fmla="*/ 205 w 221"/>
                <a:gd name="T59" fmla="*/ 165 h 221"/>
                <a:gd name="T60" fmla="*/ 188 w 221"/>
                <a:gd name="T61" fmla="*/ 188 h 221"/>
                <a:gd name="T62" fmla="*/ 165 w 221"/>
                <a:gd name="T63" fmla="*/ 205 h 221"/>
                <a:gd name="T64" fmla="*/ 140 w 221"/>
                <a:gd name="T65" fmla="*/ 217 h 221"/>
                <a:gd name="T66" fmla="*/ 110 w 221"/>
                <a:gd name="T67" fmla="*/ 221 h 221"/>
                <a:gd name="T68" fmla="*/ 81 w 221"/>
                <a:gd name="T69" fmla="*/ 217 h 221"/>
                <a:gd name="T70" fmla="*/ 53 w 221"/>
                <a:gd name="T71" fmla="*/ 205 h 221"/>
                <a:gd name="T72" fmla="*/ 31 w 221"/>
                <a:gd name="T73" fmla="*/ 188 h 221"/>
                <a:gd name="T74" fmla="*/ 14 w 221"/>
                <a:gd name="T75" fmla="*/ 165 h 221"/>
                <a:gd name="T76" fmla="*/ 4 w 221"/>
                <a:gd name="T77" fmla="*/ 140 h 221"/>
                <a:gd name="T78" fmla="*/ 0 w 221"/>
                <a:gd name="T79" fmla="*/ 110 h 221"/>
                <a:gd name="T80" fmla="*/ 4 w 221"/>
                <a:gd name="T81" fmla="*/ 81 h 221"/>
                <a:gd name="T82" fmla="*/ 14 w 221"/>
                <a:gd name="T83" fmla="*/ 55 h 221"/>
                <a:gd name="T84" fmla="*/ 31 w 221"/>
                <a:gd name="T85" fmla="*/ 33 h 221"/>
                <a:gd name="T86" fmla="*/ 53 w 221"/>
                <a:gd name="T87" fmla="*/ 16 h 221"/>
                <a:gd name="T88" fmla="*/ 81 w 221"/>
                <a:gd name="T89" fmla="*/ 4 h 221"/>
                <a:gd name="T90" fmla="*/ 110 w 221"/>
                <a:gd name="T91" fmla="*/ 0 h 2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1" h="221">
                  <a:moveTo>
                    <a:pt x="110" y="9"/>
                  </a:moveTo>
                  <a:lnTo>
                    <a:pt x="78" y="14"/>
                  </a:lnTo>
                  <a:lnTo>
                    <a:pt x="50" y="28"/>
                  </a:lnTo>
                  <a:lnTo>
                    <a:pt x="28" y="50"/>
                  </a:lnTo>
                  <a:lnTo>
                    <a:pt x="14" y="78"/>
                  </a:lnTo>
                  <a:lnTo>
                    <a:pt x="9" y="110"/>
                  </a:lnTo>
                  <a:lnTo>
                    <a:pt x="14" y="143"/>
                  </a:lnTo>
                  <a:lnTo>
                    <a:pt x="28" y="171"/>
                  </a:lnTo>
                  <a:lnTo>
                    <a:pt x="50" y="193"/>
                  </a:lnTo>
                  <a:lnTo>
                    <a:pt x="78" y="207"/>
                  </a:lnTo>
                  <a:lnTo>
                    <a:pt x="110" y="212"/>
                  </a:lnTo>
                  <a:lnTo>
                    <a:pt x="141" y="207"/>
                  </a:lnTo>
                  <a:lnTo>
                    <a:pt x="169" y="193"/>
                  </a:lnTo>
                  <a:lnTo>
                    <a:pt x="191" y="171"/>
                  </a:lnTo>
                  <a:lnTo>
                    <a:pt x="205" y="143"/>
                  </a:lnTo>
                  <a:lnTo>
                    <a:pt x="210" y="110"/>
                  </a:lnTo>
                  <a:lnTo>
                    <a:pt x="205" y="78"/>
                  </a:lnTo>
                  <a:lnTo>
                    <a:pt x="191" y="50"/>
                  </a:lnTo>
                  <a:lnTo>
                    <a:pt x="169" y="28"/>
                  </a:lnTo>
                  <a:lnTo>
                    <a:pt x="141" y="14"/>
                  </a:lnTo>
                  <a:lnTo>
                    <a:pt x="110" y="9"/>
                  </a:lnTo>
                  <a:close/>
                  <a:moveTo>
                    <a:pt x="110" y="0"/>
                  </a:moveTo>
                  <a:lnTo>
                    <a:pt x="140" y="4"/>
                  </a:lnTo>
                  <a:lnTo>
                    <a:pt x="165" y="16"/>
                  </a:lnTo>
                  <a:lnTo>
                    <a:pt x="188" y="33"/>
                  </a:lnTo>
                  <a:lnTo>
                    <a:pt x="205" y="55"/>
                  </a:lnTo>
                  <a:lnTo>
                    <a:pt x="215" y="81"/>
                  </a:lnTo>
                  <a:lnTo>
                    <a:pt x="221" y="110"/>
                  </a:lnTo>
                  <a:lnTo>
                    <a:pt x="215" y="140"/>
                  </a:lnTo>
                  <a:lnTo>
                    <a:pt x="205" y="165"/>
                  </a:lnTo>
                  <a:lnTo>
                    <a:pt x="188" y="188"/>
                  </a:lnTo>
                  <a:lnTo>
                    <a:pt x="165" y="205"/>
                  </a:lnTo>
                  <a:lnTo>
                    <a:pt x="140" y="217"/>
                  </a:lnTo>
                  <a:lnTo>
                    <a:pt x="110" y="221"/>
                  </a:lnTo>
                  <a:lnTo>
                    <a:pt x="81" y="217"/>
                  </a:lnTo>
                  <a:lnTo>
                    <a:pt x="53" y="205"/>
                  </a:lnTo>
                  <a:lnTo>
                    <a:pt x="31" y="188"/>
                  </a:lnTo>
                  <a:lnTo>
                    <a:pt x="14" y="165"/>
                  </a:lnTo>
                  <a:lnTo>
                    <a:pt x="4" y="140"/>
                  </a:lnTo>
                  <a:lnTo>
                    <a:pt x="0" y="110"/>
                  </a:lnTo>
                  <a:lnTo>
                    <a:pt x="4" y="81"/>
                  </a:lnTo>
                  <a:lnTo>
                    <a:pt x="14" y="55"/>
                  </a:lnTo>
                  <a:lnTo>
                    <a:pt x="31" y="33"/>
                  </a:lnTo>
                  <a:lnTo>
                    <a:pt x="53" y="16"/>
                  </a:lnTo>
                  <a:lnTo>
                    <a:pt x="81" y="4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303"/>
            <p:cNvSpPr/>
            <p:nvPr/>
          </p:nvSpPr>
          <p:spPr bwMode="auto">
            <a:xfrm>
              <a:off x="5054601" y="2047875"/>
              <a:ext cx="549275" cy="549275"/>
            </a:xfrm>
            <a:custGeom>
              <a:gdLst>
                <a:gd name="T0" fmla="*/ 174 w 346"/>
                <a:gd name="T1" fmla="*/ 0 h 346"/>
                <a:gd name="T2" fmla="*/ 213 w 346"/>
                <a:gd name="T3" fmla="*/ 5 h 346"/>
                <a:gd name="T4" fmla="*/ 250 w 346"/>
                <a:gd name="T5" fmla="*/ 19 h 346"/>
                <a:gd name="T6" fmla="*/ 282 w 346"/>
                <a:gd name="T7" fmla="*/ 38 h 346"/>
                <a:gd name="T8" fmla="*/ 308 w 346"/>
                <a:gd name="T9" fmla="*/ 66 h 346"/>
                <a:gd name="T10" fmla="*/ 329 w 346"/>
                <a:gd name="T11" fmla="*/ 98 h 346"/>
                <a:gd name="T12" fmla="*/ 341 w 346"/>
                <a:gd name="T13" fmla="*/ 134 h 346"/>
                <a:gd name="T14" fmla="*/ 346 w 346"/>
                <a:gd name="T15" fmla="*/ 174 h 346"/>
                <a:gd name="T16" fmla="*/ 341 w 346"/>
                <a:gd name="T17" fmla="*/ 214 h 346"/>
                <a:gd name="T18" fmla="*/ 329 w 346"/>
                <a:gd name="T19" fmla="*/ 250 h 346"/>
                <a:gd name="T20" fmla="*/ 308 w 346"/>
                <a:gd name="T21" fmla="*/ 281 h 346"/>
                <a:gd name="T22" fmla="*/ 282 w 346"/>
                <a:gd name="T23" fmla="*/ 308 h 346"/>
                <a:gd name="T24" fmla="*/ 250 w 346"/>
                <a:gd name="T25" fmla="*/ 329 h 346"/>
                <a:gd name="T26" fmla="*/ 213 w 346"/>
                <a:gd name="T27" fmla="*/ 341 h 346"/>
                <a:gd name="T28" fmla="*/ 174 w 346"/>
                <a:gd name="T29" fmla="*/ 346 h 346"/>
                <a:gd name="T30" fmla="*/ 134 w 346"/>
                <a:gd name="T31" fmla="*/ 341 h 346"/>
                <a:gd name="T32" fmla="*/ 98 w 346"/>
                <a:gd name="T33" fmla="*/ 329 h 346"/>
                <a:gd name="T34" fmla="*/ 65 w 346"/>
                <a:gd name="T35" fmla="*/ 308 h 346"/>
                <a:gd name="T36" fmla="*/ 38 w 346"/>
                <a:gd name="T37" fmla="*/ 281 h 346"/>
                <a:gd name="T38" fmla="*/ 19 w 346"/>
                <a:gd name="T39" fmla="*/ 250 h 346"/>
                <a:gd name="T40" fmla="*/ 5 w 346"/>
                <a:gd name="T41" fmla="*/ 214 h 346"/>
                <a:gd name="T42" fmla="*/ 0 w 346"/>
                <a:gd name="T43" fmla="*/ 174 h 346"/>
                <a:gd name="T44" fmla="*/ 5 w 346"/>
                <a:gd name="T45" fmla="*/ 134 h 346"/>
                <a:gd name="T46" fmla="*/ 19 w 346"/>
                <a:gd name="T47" fmla="*/ 98 h 346"/>
                <a:gd name="T48" fmla="*/ 38 w 346"/>
                <a:gd name="T49" fmla="*/ 66 h 346"/>
                <a:gd name="T50" fmla="*/ 65 w 346"/>
                <a:gd name="T51" fmla="*/ 38 h 346"/>
                <a:gd name="T52" fmla="*/ 98 w 346"/>
                <a:gd name="T53" fmla="*/ 19 h 346"/>
                <a:gd name="T54" fmla="*/ 134 w 346"/>
                <a:gd name="T55" fmla="*/ 5 h 346"/>
                <a:gd name="T56" fmla="*/ 174 w 346"/>
                <a:gd name="T57" fmla="*/ 0 h 3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346">
                  <a:moveTo>
                    <a:pt x="174" y="0"/>
                  </a:moveTo>
                  <a:lnTo>
                    <a:pt x="213" y="5"/>
                  </a:lnTo>
                  <a:lnTo>
                    <a:pt x="250" y="19"/>
                  </a:lnTo>
                  <a:lnTo>
                    <a:pt x="282" y="38"/>
                  </a:lnTo>
                  <a:lnTo>
                    <a:pt x="308" y="66"/>
                  </a:lnTo>
                  <a:lnTo>
                    <a:pt x="329" y="98"/>
                  </a:lnTo>
                  <a:lnTo>
                    <a:pt x="341" y="134"/>
                  </a:lnTo>
                  <a:lnTo>
                    <a:pt x="346" y="174"/>
                  </a:lnTo>
                  <a:lnTo>
                    <a:pt x="341" y="214"/>
                  </a:lnTo>
                  <a:lnTo>
                    <a:pt x="329" y="250"/>
                  </a:lnTo>
                  <a:lnTo>
                    <a:pt x="308" y="281"/>
                  </a:lnTo>
                  <a:lnTo>
                    <a:pt x="282" y="308"/>
                  </a:lnTo>
                  <a:lnTo>
                    <a:pt x="250" y="329"/>
                  </a:lnTo>
                  <a:lnTo>
                    <a:pt x="213" y="341"/>
                  </a:lnTo>
                  <a:lnTo>
                    <a:pt x="174" y="346"/>
                  </a:lnTo>
                  <a:lnTo>
                    <a:pt x="134" y="341"/>
                  </a:lnTo>
                  <a:lnTo>
                    <a:pt x="98" y="329"/>
                  </a:lnTo>
                  <a:lnTo>
                    <a:pt x="65" y="308"/>
                  </a:lnTo>
                  <a:lnTo>
                    <a:pt x="38" y="281"/>
                  </a:lnTo>
                  <a:lnTo>
                    <a:pt x="19" y="250"/>
                  </a:lnTo>
                  <a:lnTo>
                    <a:pt x="5" y="214"/>
                  </a:lnTo>
                  <a:lnTo>
                    <a:pt x="0" y="174"/>
                  </a:lnTo>
                  <a:lnTo>
                    <a:pt x="5" y="134"/>
                  </a:lnTo>
                  <a:lnTo>
                    <a:pt x="19" y="98"/>
                  </a:lnTo>
                  <a:lnTo>
                    <a:pt x="38" y="66"/>
                  </a:lnTo>
                  <a:lnTo>
                    <a:pt x="65" y="38"/>
                  </a:lnTo>
                  <a:lnTo>
                    <a:pt x="98" y="19"/>
                  </a:lnTo>
                  <a:lnTo>
                    <a:pt x="134" y="5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304"/>
            <p:cNvSpPr>
              <a:spLocks noEditPoints="1"/>
            </p:cNvSpPr>
            <p:nvPr/>
          </p:nvSpPr>
          <p:spPr bwMode="auto">
            <a:xfrm>
              <a:off x="5048251" y="2043113"/>
              <a:ext cx="563563" cy="563563"/>
            </a:xfrm>
            <a:custGeom>
              <a:gdLst>
                <a:gd name="T0" fmla="*/ 178 w 355"/>
                <a:gd name="T1" fmla="*/ 8 h 355"/>
                <a:gd name="T2" fmla="*/ 138 w 355"/>
                <a:gd name="T3" fmla="*/ 13 h 355"/>
                <a:gd name="T4" fmla="*/ 104 w 355"/>
                <a:gd name="T5" fmla="*/ 26 h 355"/>
                <a:gd name="T6" fmla="*/ 73 w 355"/>
                <a:gd name="T7" fmla="*/ 44 h 355"/>
                <a:gd name="T8" fmla="*/ 45 w 355"/>
                <a:gd name="T9" fmla="*/ 72 h 355"/>
                <a:gd name="T10" fmla="*/ 26 w 355"/>
                <a:gd name="T11" fmla="*/ 103 h 355"/>
                <a:gd name="T12" fmla="*/ 14 w 355"/>
                <a:gd name="T13" fmla="*/ 137 h 355"/>
                <a:gd name="T14" fmla="*/ 9 w 355"/>
                <a:gd name="T15" fmla="*/ 177 h 355"/>
                <a:gd name="T16" fmla="*/ 14 w 355"/>
                <a:gd name="T17" fmla="*/ 215 h 355"/>
                <a:gd name="T18" fmla="*/ 26 w 355"/>
                <a:gd name="T19" fmla="*/ 251 h 355"/>
                <a:gd name="T20" fmla="*/ 45 w 355"/>
                <a:gd name="T21" fmla="*/ 282 h 355"/>
                <a:gd name="T22" fmla="*/ 73 w 355"/>
                <a:gd name="T23" fmla="*/ 308 h 355"/>
                <a:gd name="T24" fmla="*/ 104 w 355"/>
                <a:gd name="T25" fmla="*/ 329 h 355"/>
                <a:gd name="T26" fmla="*/ 138 w 355"/>
                <a:gd name="T27" fmla="*/ 341 h 355"/>
                <a:gd name="T28" fmla="*/ 178 w 355"/>
                <a:gd name="T29" fmla="*/ 346 h 355"/>
                <a:gd name="T30" fmla="*/ 216 w 355"/>
                <a:gd name="T31" fmla="*/ 341 h 355"/>
                <a:gd name="T32" fmla="*/ 252 w 355"/>
                <a:gd name="T33" fmla="*/ 329 h 355"/>
                <a:gd name="T34" fmla="*/ 283 w 355"/>
                <a:gd name="T35" fmla="*/ 308 h 355"/>
                <a:gd name="T36" fmla="*/ 309 w 355"/>
                <a:gd name="T37" fmla="*/ 282 h 355"/>
                <a:gd name="T38" fmla="*/ 329 w 355"/>
                <a:gd name="T39" fmla="*/ 251 h 355"/>
                <a:gd name="T40" fmla="*/ 341 w 355"/>
                <a:gd name="T41" fmla="*/ 215 h 355"/>
                <a:gd name="T42" fmla="*/ 347 w 355"/>
                <a:gd name="T43" fmla="*/ 177 h 355"/>
                <a:gd name="T44" fmla="*/ 341 w 355"/>
                <a:gd name="T45" fmla="*/ 137 h 355"/>
                <a:gd name="T46" fmla="*/ 329 w 355"/>
                <a:gd name="T47" fmla="*/ 103 h 355"/>
                <a:gd name="T48" fmla="*/ 309 w 355"/>
                <a:gd name="T49" fmla="*/ 72 h 355"/>
                <a:gd name="T50" fmla="*/ 283 w 355"/>
                <a:gd name="T51" fmla="*/ 44 h 355"/>
                <a:gd name="T52" fmla="*/ 252 w 355"/>
                <a:gd name="T53" fmla="*/ 26 h 355"/>
                <a:gd name="T54" fmla="*/ 216 w 355"/>
                <a:gd name="T55" fmla="*/ 13 h 355"/>
                <a:gd name="T56" fmla="*/ 178 w 355"/>
                <a:gd name="T57" fmla="*/ 8 h 355"/>
                <a:gd name="T58" fmla="*/ 178 w 355"/>
                <a:gd name="T59" fmla="*/ 0 h 355"/>
                <a:gd name="T60" fmla="*/ 217 w 355"/>
                <a:gd name="T61" fmla="*/ 5 h 355"/>
                <a:gd name="T62" fmla="*/ 255 w 355"/>
                <a:gd name="T63" fmla="*/ 17 h 355"/>
                <a:gd name="T64" fmla="*/ 288 w 355"/>
                <a:gd name="T65" fmla="*/ 39 h 355"/>
                <a:gd name="T66" fmla="*/ 316 w 355"/>
                <a:gd name="T67" fmla="*/ 65 h 355"/>
                <a:gd name="T68" fmla="*/ 336 w 355"/>
                <a:gd name="T69" fmla="*/ 100 h 355"/>
                <a:gd name="T70" fmla="*/ 350 w 355"/>
                <a:gd name="T71" fmla="*/ 136 h 355"/>
                <a:gd name="T72" fmla="*/ 355 w 355"/>
                <a:gd name="T73" fmla="*/ 177 h 355"/>
                <a:gd name="T74" fmla="*/ 350 w 355"/>
                <a:gd name="T75" fmla="*/ 217 h 355"/>
                <a:gd name="T76" fmla="*/ 336 w 355"/>
                <a:gd name="T77" fmla="*/ 255 h 355"/>
                <a:gd name="T78" fmla="*/ 316 w 355"/>
                <a:gd name="T79" fmla="*/ 287 h 355"/>
                <a:gd name="T80" fmla="*/ 288 w 355"/>
                <a:gd name="T81" fmla="*/ 315 h 355"/>
                <a:gd name="T82" fmla="*/ 255 w 355"/>
                <a:gd name="T83" fmla="*/ 336 h 355"/>
                <a:gd name="T84" fmla="*/ 217 w 355"/>
                <a:gd name="T85" fmla="*/ 349 h 355"/>
                <a:gd name="T86" fmla="*/ 178 w 355"/>
                <a:gd name="T87" fmla="*/ 355 h 355"/>
                <a:gd name="T88" fmla="*/ 136 w 355"/>
                <a:gd name="T89" fmla="*/ 349 h 355"/>
                <a:gd name="T90" fmla="*/ 100 w 355"/>
                <a:gd name="T91" fmla="*/ 336 h 355"/>
                <a:gd name="T92" fmla="*/ 66 w 355"/>
                <a:gd name="T93" fmla="*/ 315 h 355"/>
                <a:gd name="T94" fmla="*/ 40 w 355"/>
                <a:gd name="T95" fmla="*/ 287 h 355"/>
                <a:gd name="T96" fmla="*/ 18 w 355"/>
                <a:gd name="T97" fmla="*/ 255 h 355"/>
                <a:gd name="T98" fmla="*/ 5 w 355"/>
                <a:gd name="T99" fmla="*/ 217 h 355"/>
                <a:gd name="T100" fmla="*/ 0 w 355"/>
                <a:gd name="T101" fmla="*/ 177 h 355"/>
                <a:gd name="T102" fmla="*/ 5 w 355"/>
                <a:gd name="T103" fmla="*/ 136 h 355"/>
                <a:gd name="T104" fmla="*/ 18 w 355"/>
                <a:gd name="T105" fmla="*/ 100 h 355"/>
                <a:gd name="T106" fmla="*/ 40 w 355"/>
                <a:gd name="T107" fmla="*/ 65 h 355"/>
                <a:gd name="T108" fmla="*/ 66 w 355"/>
                <a:gd name="T109" fmla="*/ 39 h 355"/>
                <a:gd name="T110" fmla="*/ 100 w 355"/>
                <a:gd name="T111" fmla="*/ 17 h 355"/>
                <a:gd name="T112" fmla="*/ 136 w 355"/>
                <a:gd name="T113" fmla="*/ 5 h 355"/>
                <a:gd name="T114" fmla="*/ 178 w 355"/>
                <a:gd name="T115" fmla="*/ 0 h 3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5" h="355">
                  <a:moveTo>
                    <a:pt x="178" y="8"/>
                  </a:moveTo>
                  <a:lnTo>
                    <a:pt x="138" y="13"/>
                  </a:lnTo>
                  <a:lnTo>
                    <a:pt x="104" y="26"/>
                  </a:lnTo>
                  <a:lnTo>
                    <a:pt x="73" y="44"/>
                  </a:lnTo>
                  <a:lnTo>
                    <a:pt x="45" y="72"/>
                  </a:lnTo>
                  <a:lnTo>
                    <a:pt x="26" y="103"/>
                  </a:lnTo>
                  <a:lnTo>
                    <a:pt x="14" y="137"/>
                  </a:lnTo>
                  <a:lnTo>
                    <a:pt x="9" y="177"/>
                  </a:lnTo>
                  <a:lnTo>
                    <a:pt x="14" y="215"/>
                  </a:lnTo>
                  <a:lnTo>
                    <a:pt x="26" y="251"/>
                  </a:lnTo>
                  <a:lnTo>
                    <a:pt x="45" y="282"/>
                  </a:lnTo>
                  <a:lnTo>
                    <a:pt x="73" y="308"/>
                  </a:lnTo>
                  <a:lnTo>
                    <a:pt x="104" y="329"/>
                  </a:lnTo>
                  <a:lnTo>
                    <a:pt x="138" y="341"/>
                  </a:lnTo>
                  <a:lnTo>
                    <a:pt x="178" y="346"/>
                  </a:lnTo>
                  <a:lnTo>
                    <a:pt x="216" y="341"/>
                  </a:lnTo>
                  <a:lnTo>
                    <a:pt x="252" y="329"/>
                  </a:lnTo>
                  <a:lnTo>
                    <a:pt x="283" y="308"/>
                  </a:lnTo>
                  <a:lnTo>
                    <a:pt x="309" y="282"/>
                  </a:lnTo>
                  <a:lnTo>
                    <a:pt x="329" y="251"/>
                  </a:lnTo>
                  <a:lnTo>
                    <a:pt x="341" y="215"/>
                  </a:lnTo>
                  <a:lnTo>
                    <a:pt x="347" y="177"/>
                  </a:lnTo>
                  <a:lnTo>
                    <a:pt x="341" y="137"/>
                  </a:lnTo>
                  <a:lnTo>
                    <a:pt x="329" y="103"/>
                  </a:lnTo>
                  <a:lnTo>
                    <a:pt x="309" y="72"/>
                  </a:lnTo>
                  <a:lnTo>
                    <a:pt x="283" y="44"/>
                  </a:lnTo>
                  <a:lnTo>
                    <a:pt x="252" y="26"/>
                  </a:lnTo>
                  <a:lnTo>
                    <a:pt x="216" y="13"/>
                  </a:lnTo>
                  <a:lnTo>
                    <a:pt x="178" y="8"/>
                  </a:lnTo>
                  <a:close/>
                  <a:moveTo>
                    <a:pt x="178" y="0"/>
                  </a:moveTo>
                  <a:lnTo>
                    <a:pt x="217" y="5"/>
                  </a:lnTo>
                  <a:lnTo>
                    <a:pt x="255" y="17"/>
                  </a:lnTo>
                  <a:lnTo>
                    <a:pt x="288" y="39"/>
                  </a:lnTo>
                  <a:lnTo>
                    <a:pt x="316" y="65"/>
                  </a:lnTo>
                  <a:lnTo>
                    <a:pt x="336" y="100"/>
                  </a:lnTo>
                  <a:lnTo>
                    <a:pt x="350" y="136"/>
                  </a:lnTo>
                  <a:lnTo>
                    <a:pt x="355" y="177"/>
                  </a:lnTo>
                  <a:lnTo>
                    <a:pt x="350" y="217"/>
                  </a:lnTo>
                  <a:lnTo>
                    <a:pt x="336" y="255"/>
                  </a:lnTo>
                  <a:lnTo>
                    <a:pt x="316" y="287"/>
                  </a:lnTo>
                  <a:lnTo>
                    <a:pt x="288" y="315"/>
                  </a:lnTo>
                  <a:lnTo>
                    <a:pt x="255" y="336"/>
                  </a:lnTo>
                  <a:lnTo>
                    <a:pt x="217" y="349"/>
                  </a:lnTo>
                  <a:lnTo>
                    <a:pt x="178" y="355"/>
                  </a:lnTo>
                  <a:lnTo>
                    <a:pt x="136" y="349"/>
                  </a:lnTo>
                  <a:lnTo>
                    <a:pt x="100" y="336"/>
                  </a:lnTo>
                  <a:lnTo>
                    <a:pt x="66" y="315"/>
                  </a:lnTo>
                  <a:lnTo>
                    <a:pt x="40" y="287"/>
                  </a:lnTo>
                  <a:lnTo>
                    <a:pt x="18" y="255"/>
                  </a:lnTo>
                  <a:lnTo>
                    <a:pt x="5" y="217"/>
                  </a:lnTo>
                  <a:lnTo>
                    <a:pt x="0" y="177"/>
                  </a:lnTo>
                  <a:lnTo>
                    <a:pt x="5" y="136"/>
                  </a:lnTo>
                  <a:lnTo>
                    <a:pt x="18" y="100"/>
                  </a:lnTo>
                  <a:lnTo>
                    <a:pt x="40" y="65"/>
                  </a:lnTo>
                  <a:lnTo>
                    <a:pt x="66" y="39"/>
                  </a:lnTo>
                  <a:lnTo>
                    <a:pt x="100" y="17"/>
                  </a:lnTo>
                  <a:lnTo>
                    <a:pt x="136" y="5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305"/>
            <p:cNvSpPr/>
            <p:nvPr/>
          </p:nvSpPr>
          <p:spPr bwMode="auto">
            <a:xfrm>
              <a:off x="9628188" y="1408113"/>
              <a:ext cx="620713" cy="623888"/>
            </a:xfrm>
            <a:custGeom>
              <a:gdLst>
                <a:gd name="T0" fmla="*/ 197 w 391"/>
                <a:gd name="T1" fmla="*/ 0 h 393"/>
                <a:gd name="T2" fmla="*/ 242 w 391"/>
                <a:gd name="T3" fmla="*/ 5 h 393"/>
                <a:gd name="T4" fmla="*/ 283 w 391"/>
                <a:gd name="T5" fmla="*/ 21 h 393"/>
                <a:gd name="T6" fmla="*/ 319 w 391"/>
                <a:gd name="T7" fmla="*/ 43 h 393"/>
                <a:gd name="T8" fmla="*/ 348 w 391"/>
                <a:gd name="T9" fmla="*/ 74 h 393"/>
                <a:gd name="T10" fmla="*/ 372 w 391"/>
                <a:gd name="T11" fmla="*/ 110 h 393"/>
                <a:gd name="T12" fmla="*/ 386 w 391"/>
                <a:gd name="T13" fmla="*/ 152 h 393"/>
                <a:gd name="T14" fmla="*/ 391 w 391"/>
                <a:gd name="T15" fmla="*/ 196 h 393"/>
                <a:gd name="T16" fmla="*/ 386 w 391"/>
                <a:gd name="T17" fmla="*/ 241 h 393"/>
                <a:gd name="T18" fmla="*/ 372 w 391"/>
                <a:gd name="T19" fmla="*/ 283 h 393"/>
                <a:gd name="T20" fmla="*/ 348 w 391"/>
                <a:gd name="T21" fmla="*/ 319 h 393"/>
                <a:gd name="T22" fmla="*/ 319 w 391"/>
                <a:gd name="T23" fmla="*/ 350 h 393"/>
                <a:gd name="T24" fmla="*/ 283 w 391"/>
                <a:gd name="T25" fmla="*/ 372 h 393"/>
                <a:gd name="T26" fmla="*/ 242 w 391"/>
                <a:gd name="T27" fmla="*/ 388 h 393"/>
                <a:gd name="T28" fmla="*/ 197 w 391"/>
                <a:gd name="T29" fmla="*/ 393 h 393"/>
                <a:gd name="T30" fmla="*/ 152 w 391"/>
                <a:gd name="T31" fmla="*/ 388 h 393"/>
                <a:gd name="T32" fmla="*/ 111 w 391"/>
                <a:gd name="T33" fmla="*/ 372 h 393"/>
                <a:gd name="T34" fmla="*/ 73 w 391"/>
                <a:gd name="T35" fmla="*/ 350 h 393"/>
                <a:gd name="T36" fmla="*/ 43 w 391"/>
                <a:gd name="T37" fmla="*/ 319 h 393"/>
                <a:gd name="T38" fmla="*/ 19 w 391"/>
                <a:gd name="T39" fmla="*/ 283 h 393"/>
                <a:gd name="T40" fmla="*/ 6 w 391"/>
                <a:gd name="T41" fmla="*/ 241 h 393"/>
                <a:gd name="T42" fmla="*/ 0 w 391"/>
                <a:gd name="T43" fmla="*/ 196 h 393"/>
                <a:gd name="T44" fmla="*/ 6 w 391"/>
                <a:gd name="T45" fmla="*/ 152 h 393"/>
                <a:gd name="T46" fmla="*/ 19 w 391"/>
                <a:gd name="T47" fmla="*/ 110 h 393"/>
                <a:gd name="T48" fmla="*/ 43 w 391"/>
                <a:gd name="T49" fmla="*/ 74 h 393"/>
                <a:gd name="T50" fmla="*/ 73 w 391"/>
                <a:gd name="T51" fmla="*/ 43 h 393"/>
                <a:gd name="T52" fmla="*/ 111 w 391"/>
                <a:gd name="T53" fmla="*/ 21 h 393"/>
                <a:gd name="T54" fmla="*/ 152 w 391"/>
                <a:gd name="T55" fmla="*/ 5 h 393"/>
                <a:gd name="T56" fmla="*/ 197 w 391"/>
                <a:gd name="T57" fmla="*/ 0 h 3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1" h="393">
                  <a:moveTo>
                    <a:pt x="197" y="0"/>
                  </a:moveTo>
                  <a:lnTo>
                    <a:pt x="242" y="5"/>
                  </a:lnTo>
                  <a:lnTo>
                    <a:pt x="283" y="21"/>
                  </a:lnTo>
                  <a:lnTo>
                    <a:pt x="319" y="43"/>
                  </a:lnTo>
                  <a:lnTo>
                    <a:pt x="348" y="74"/>
                  </a:lnTo>
                  <a:lnTo>
                    <a:pt x="372" y="110"/>
                  </a:lnTo>
                  <a:lnTo>
                    <a:pt x="386" y="152"/>
                  </a:lnTo>
                  <a:lnTo>
                    <a:pt x="391" y="196"/>
                  </a:lnTo>
                  <a:lnTo>
                    <a:pt x="386" y="241"/>
                  </a:lnTo>
                  <a:lnTo>
                    <a:pt x="372" y="283"/>
                  </a:lnTo>
                  <a:lnTo>
                    <a:pt x="348" y="319"/>
                  </a:lnTo>
                  <a:lnTo>
                    <a:pt x="319" y="350"/>
                  </a:lnTo>
                  <a:lnTo>
                    <a:pt x="283" y="372"/>
                  </a:lnTo>
                  <a:lnTo>
                    <a:pt x="242" y="388"/>
                  </a:lnTo>
                  <a:lnTo>
                    <a:pt x="197" y="393"/>
                  </a:lnTo>
                  <a:lnTo>
                    <a:pt x="152" y="388"/>
                  </a:lnTo>
                  <a:lnTo>
                    <a:pt x="111" y="372"/>
                  </a:lnTo>
                  <a:lnTo>
                    <a:pt x="73" y="350"/>
                  </a:lnTo>
                  <a:lnTo>
                    <a:pt x="43" y="319"/>
                  </a:lnTo>
                  <a:lnTo>
                    <a:pt x="19" y="283"/>
                  </a:lnTo>
                  <a:lnTo>
                    <a:pt x="6" y="241"/>
                  </a:lnTo>
                  <a:lnTo>
                    <a:pt x="0" y="196"/>
                  </a:lnTo>
                  <a:lnTo>
                    <a:pt x="6" y="152"/>
                  </a:lnTo>
                  <a:lnTo>
                    <a:pt x="19" y="110"/>
                  </a:lnTo>
                  <a:lnTo>
                    <a:pt x="43" y="74"/>
                  </a:lnTo>
                  <a:lnTo>
                    <a:pt x="73" y="43"/>
                  </a:lnTo>
                  <a:lnTo>
                    <a:pt x="111" y="21"/>
                  </a:lnTo>
                  <a:lnTo>
                    <a:pt x="152" y="5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306"/>
            <p:cNvSpPr>
              <a:spLocks noEditPoints="1"/>
            </p:cNvSpPr>
            <p:nvPr/>
          </p:nvSpPr>
          <p:spPr bwMode="auto">
            <a:xfrm>
              <a:off x="9620251" y="1403350"/>
              <a:ext cx="638175" cy="633413"/>
            </a:xfrm>
            <a:custGeom>
              <a:gdLst>
                <a:gd name="T0" fmla="*/ 202 w 402"/>
                <a:gd name="T1" fmla="*/ 8 h 399"/>
                <a:gd name="T2" fmla="*/ 157 w 402"/>
                <a:gd name="T3" fmla="*/ 13 h 399"/>
                <a:gd name="T4" fmla="*/ 117 w 402"/>
                <a:gd name="T5" fmla="*/ 27 h 399"/>
                <a:gd name="T6" fmla="*/ 81 w 402"/>
                <a:gd name="T7" fmla="*/ 50 h 399"/>
                <a:gd name="T8" fmla="*/ 52 w 402"/>
                <a:gd name="T9" fmla="*/ 81 h 399"/>
                <a:gd name="T10" fmla="*/ 29 w 402"/>
                <a:gd name="T11" fmla="*/ 115 h 399"/>
                <a:gd name="T12" fmla="*/ 14 w 402"/>
                <a:gd name="T13" fmla="*/ 156 h 399"/>
                <a:gd name="T14" fmla="*/ 9 w 402"/>
                <a:gd name="T15" fmla="*/ 199 h 399"/>
                <a:gd name="T16" fmla="*/ 14 w 402"/>
                <a:gd name="T17" fmla="*/ 244 h 399"/>
                <a:gd name="T18" fmla="*/ 29 w 402"/>
                <a:gd name="T19" fmla="*/ 284 h 399"/>
                <a:gd name="T20" fmla="*/ 52 w 402"/>
                <a:gd name="T21" fmla="*/ 320 h 399"/>
                <a:gd name="T22" fmla="*/ 81 w 402"/>
                <a:gd name="T23" fmla="*/ 349 h 399"/>
                <a:gd name="T24" fmla="*/ 117 w 402"/>
                <a:gd name="T25" fmla="*/ 372 h 399"/>
                <a:gd name="T26" fmla="*/ 157 w 402"/>
                <a:gd name="T27" fmla="*/ 385 h 399"/>
                <a:gd name="T28" fmla="*/ 202 w 402"/>
                <a:gd name="T29" fmla="*/ 391 h 399"/>
                <a:gd name="T30" fmla="*/ 245 w 402"/>
                <a:gd name="T31" fmla="*/ 385 h 399"/>
                <a:gd name="T32" fmla="*/ 284 w 402"/>
                <a:gd name="T33" fmla="*/ 372 h 399"/>
                <a:gd name="T34" fmla="*/ 321 w 402"/>
                <a:gd name="T35" fmla="*/ 349 h 399"/>
                <a:gd name="T36" fmla="*/ 350 w 402"/>
                <a:gd name="T37" fmla="*/ 320 h 399"/>
                <a:gd name="T38" fmla="*/ 372 w 402"/>
                <a:gd name="T39" fmla="*/ 284 h 399"/>
                <a:gd name="T40" fmla="*/ 388 w 402"/>
                <a:gd name="T41" fmla="*/ 244 h 399"/>
                <a:gd name="T42" fmla="*/ 393 w 402"/>
                <a:gd name="T43" fmla="*/ 199 h 399"/>
                <a:gd name="T44" fmla="*/ 388 w 402"/>
                <a:gd name="T45" fmla="*/ 156 h 399"/>
                <a:gd name="T46" fmla="*/ 372 w 402"/>
                <a:gd name="T47" fmla="*/ 115 h 399"/>
                <a:gd name="T48" fmla="*/ 350 w 402"/>
                <a:gd name="T49" fmla="*/ 81 h 399"/>
                <a:gd name="T50" fmla="*/ 321 w 402"/>
                <a:gd name="T51" fmla="*/ 50 h 399"/>
                <a:gd name="T52" fmla="*/ 284 w 402"/>
                <a:gd name="T53" fmla="*/ 27 h 399"/>
                <a:gd name="T54" fmla="*/ 245 w 402"/>
                <a:gd name="T55" fmla="*/ 13 h 399"/>
                <a:gd name="T56" fmla="*/ 202 w 402"/>
                <a:gd name="T57" fmla="*/ 8 h 399"/>
                <a:gd name="T58" fmla="*/ 202 w 402"/>
                <a:gd name="T59" fmla="*/ 0 h 399"/>
                <a:gd name="T60" fmla="*/ 247 w 402"/>
                <a:gd name="T61" fmla="*/ 5 h 399"/>
                <a:gd name="T62" fmla="*/ 290 w 402"/>
                <a:gd name="T63" fmla="*/ 20 h 399"/>
                <a:gd name="T64" fmla="*/ 326 w 402"/>
                <a:gd name="T65" fmla="*/ 43 h 399"/>
                <a:gd name="T66" fmla="*/ 357 w 402"/>
                <a:gd name="T67" fmla="*/ 74 h 399"/>
                <a:gd name="T68" fmla="*/ 381 w 402"/>
                <a:gd name="T69" fmla="*/ 112 h 399"/>
                <a:gd name="T70" fmla="*/ 396 w 402"/>
                <a:gd name="T71" fmla="*/ 153 h 399"/>
                <a:gd name="T72" fmla="*/ 402 w 402"/>
                <a:gd name="T73" fmla="*/ 199 h 399"/>
                <a:gd name="T74" fmla="*/ 396 w 402"/>
                <a:gd name="T75" fmla="*/ 246 h 399"/>
                <a:gd name="T76" fmla="*/ 381 w 402"/>
                <a:gd name="T77" fmla="*/ 287 h 399"/>
                <a:gd name="T78" fmla="*/ 357 w 402"/>
                <a:gd name="T79" fmla="*/ 325 h 399"/>
                <a:gd name="T80" fmla="*/ 326 w 402"/>
                <a:gd name="T81" fmla="*/ 356 h 399"/>
                <a:gd name="T82" fmla="*/ 290 w 402"/>
                <a:gd name="T83" fmla="*/ 380 h 399"/>
                <a:gd name="T84" fmla="*/ 247 w 402"/>
                <a:gd name="T85" fmla="*/ 394 h 399"/>
                <a:gd name="T86" fmla="*/ 202 w 402"/>
                <a:gd name="T87" fmla="*/ 399 h 399"/>
                <a:gd name="T88" fmla="*/ 155 w 402"/>
                <a:gd name="T89" fmla="*/ 394 h 399"/>
                <a:gd name="T90" fmla="*/ 114 w 402"/>
                <a:gd name="T91" fmla="*/ 380 h 399"/>
                <a:gd name="T92" fmla="*/ 76 w 402"/>
                <a:gd name="T93" fmla="*/ 356 h 399"/>
                <a:gd name="T94" fmla="*/ 45 w 402"/>
                <a:gd name="T95" fmla="*/ 325 h 399"/>
                <a:gd name="T96" fmla="*/ 21 w 402"/>
                <a:gd name="T97" fmla="*/ 287 h 399"/>
                <a:gd name="T98" fmla="*/ 5 w 402"/>
                <a:gd name="T99" fmla="*/ 246 h 399"/>
                <a:gd name="T100" fmla="*/ 0 w 402"/>
                <a:gd name="T101" fmla="*/ 199 h 399"/>
                <a:gd name="T102" fmla="*/ 5 w 402"/>
                <a:gd name="T103" fmla="*/ 153 h 399"/>
                <a:gd name="T104" fmla="*/ 21 w 402"/>
                <a:gd name="T105" fmla="*/ 112 h 399"/>
                <a:gd name="T106" fmla="*/ 45 w 402"/>
                <a:gd name="T107" fmla="*/ 74 h 399"/>
                <a:gd name="T108" fmla="*/ 76 w 402"/>
                <a:gd name="T109" fmla="*/ 43 h 399"/>
                <a:gd name="T110" fmla="*/ 114 w 402"/>
                <a:gd name="T111" fmla="*/ 20 h 399"/>
                <a:gd name="T112" fmla="*/ 155 w 402"/>
                <a:gd name="T113" fmla="*/ 5 h 399"/>
                <a:gd name="T114" fmla="*/ 202 w 402"/>
                <a:gd name="T115" fmla="*/ 0 h 3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2" h="399">
                  <a:moveTo>
                    <a:pt x="202" y="8"/>
                  </a:moveTo>
                  <a:lnTo>
                    <a:pt x="157" y="13"/>
                  </a:lnTo>
                  <a:lnTo>
                    <a:pt x="117" y="27"/>
                  </a:lnTo>
                  <a:lnTo>
                    <a:pt x="81" y="50"/>
                  </a:lnTo>
                  <a:lnTo>
                    <a:pt x="52" y="81"/>
                  </a:lnTo>
                  <a:lnTo>
                    <a:pt x="29" y="115"/>
                  </a:lnTo>
                  <a:lnTo>
                    <a:pt x="14" y="156"/>
                  </a:lnTo>
                  <a:lnTo>
                    <a:pt x="9" y="199"/>
                  </a:lnTo>
                  <a:lnTo>
                    <a:pt x="14" y="244"/>
                  </a:lnTo>
                  <a:lnTo>
                    <a:pt x="29" y="284"/>
                  </a:lnTo>
                  <a:lnTo>
                    <a:pt x="52" y="320"/>
                  </a:lnTo>
                  <a:lnTo>
                    <a:pt x="81" y="349"/>
                  </a:lnTo>
                  <a:lnTo>
                    <a:pt x="117" y="372"/>
                  </a:lnTo>
                  <a:lnTo>
                    <a:pt x="157" y="385"/>
                  </a:lnTo>
                  <a:lnTo>
                    <a:pt x="202" y="391"/>
                  </a:lnTo>
                  <a:lnTo>
                    <a:pt x="245" y="385"/>
                  </a:lnTo>
                  <a:lnTo>
                    <a:pt x="284" y="372"/>
                  </a:lnTo>
                  <a:lnTo>
                    <a:pt x="321" y="349"/>
                  </a:lnTo>
                  <a:lnTo>
                    <a:pt x="350" y="320"/>
                  </a:lnTo>
                  <a:lnTo>
                    <a:pt x="372" y="284"/>
                  </a:lnTo>
                  <a:lnTo>
                    <a:pt x="388" y="244"/>
                  </a:lnTo>
                  <a:lnTo>
                    <a:pt x="393" y="199"/>
                  </a:lnTo>
                  <a:lnTo>
                    <a:pt x="388" y="156"/>
                  </a:lnTo>
                  <a:lnTo>
                    <a:pt x="372" y="115"/>
                  </a:lnTo>
                  <a:lnTo>
                    <a:pt x="350" y="81"/>
                  </a:lnTo>
                  <a:lnTo>
                    <a:pt x="321" y="50"/>
                  </a:lnTo>
                  <a:lnTo>
                    <a:pt x="284" y="27"/>
                  </a:lnTo>
                  <a:lnTo>
                    <a:pt x="245" y="13"/>
                  </a:lnTo>
                  <a:lnTo>
                    <a:pt x="202" y="8"/>
                  </a:lnTo>
                  <a:close/>
                  <a:moveTo>
                    <a:pt x="202" y="0"/>
                  </a:moveTo>
                  <a:lnTo>
                    <a:pt x="247" y="5"/>
                  </a:lnTo>
                  <a:lnTo>
                    <a:pt x="290" y="20"/>
                  </a:lnTo>
                  <a:lnTo>
                    <a:pt x="326" y="43"/>
                  </a:lnTo>
                  <a:lnTo>
                    <a:pt x="357" y="74"/>
                  </a:lnTo>
                  <a:lnTo>
                    <a:pt x="381" y="112"/>
                  </a:lnTo>
                  <a:lnTo>
                    <a:pt x="396" y="153"/>
                  </a:lnTo>
                  <a:lnTo>
                    <a:pt x="402" y="199"/>
                  </a:lnTo>
                  <a:lnTo>
                    <a:pt x="396" y="246"/>
                  </a:lnTo>
                  <a:lnTo>
                    <a:pt x="381" y="287"/>
                  </a:lnTo>
                  <a:lnTo>
                    <a:pt x="357" y="325"/>
                  </a:lnTo>
                  <a:lnTo>
                    <a:pt x="326" y="356"/>
                  </a:lnTo>
                  <a:lnTo>
                    <a:pt x="290" y="380"/>
                  </a:lnTo>
                  <a:lnTo>
                    <a:pt x="247" y="394"/>
                  </a:lnTo>
                  <a:lnTo>
                    <a:pt x="202" y="399"/>
                  </a:lnTo>
                  <a:lnTo>
                    <a:pt x="155" y="394"/>
                  </a:lnTo>
                  <a:lnTo>
                    <a:pt x="114" y="380"/>
                  </a:lnTo>
                  <a:lnTo>
                    <a:pt x="76" y="356"/>
                  </a:lnTo>
                  <a:lnTo>
                    <a:pt x="45" y="325"/>
                  </a:lnTo>
                  <a:lnTo>
                    <a:pt x="21" y="287"/>
                  </a:lnTo>
                  <a:lnTo>
                    <a:pt x="5" y="246"/>
                  </a:lnTo>
                  <a:lnTo>
                    <a:pt x="0" y="199"/>
                  </a:lnTo>
                  <a:lnTo>
                    <a:pt x="5" y="153"/>
                  </a:lnTo>
                  <a:lnTo>
                    <a:pt x="21" y="112"/>
                  </a:lnTo>
                  <a:lnTo>
                    <a:pt x="45" y="74"/>
                  </a:lnTo>
                  <a:lnTo>
                    <a:pt x="76" y="43"/>
                  </a:lnTo>
                  <a:lnTo>
                    <a:pt x="114" y="20"/>
                  </a:lnTo>
                  <a:lnTo>
                    <a:pt x="155" y="5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307"/>
            <p:cNvSpPr/>
            <p:nvPr/>
          </p:nvSpPr>
          <p:spPr bwMode="auto">
            <a:xfrm>
              <a:off x="5243513" y="1700213"/>
              <a:ext cx="201613" cy="206375"/>
            </a:xfrm>
            <a:custGeom>
              <a:gdLst>
                <a:gd name="T0" fmla="*/ 63 w 127"/>
                <a:gd name="T1" fmla="*/ 0 h 130"/>
                <a:gd name="T2" fmla="*/ 89 w 127"/>
                <a:gd name="T3" fmla="*/ 6 h 130"/>
                <a:gd name="T4" fmla="*/ 110 w 127"/>
                <a:gd name="T5" fmla="*/ 19 h 130"/>
                <a:gd name="T6" fmla="*/ 122 w 127"/>
                <a:gd name="T7" fmla="*/ 40 h 130"/>
                <a:gd name="T8" fmla="*/ 127 w 127"/>
                <a:gd name="T9" fmla="*/ 66 h 130"/>
                <a:gd name="T10" fmla="*/ 122 w 127"/>
                <a:gd name="T11" fmla="*/ 90 h 130"/>
                <a:gd name="T12" fmla="*/ 110 w 127"/>
                <a:gd name="T13" fmla="*/ 111 h 130"/>
                <a:gd name="T14" fmla="*/ 89 w 127"/>
                <a:gd name="T15" fmla="*/ 124 h 130"/>
                <a:gd name="T16" fmla="*/ 63 w 127"/>
                <a:gd name="T17" fmla="*/ 130 h 130"/>
                <a:gd name="T18" fmla="*/ 39 w 127"/>
                <a:gd name="T19" fmla="*/ 124 h 130"/>
                <a:gd name="T20" fmla="*/ 19 w 127"/>
                <a:gd name="T21" fmla="*/ 111 h 130"/>
                <a:gd name="T22" fmla="*/ 5 w 127"/>
                <a:gd name="T23" fmla="*/ 90 h 130"/>
                <a:gd name="T24" fmla="*/ 0 w 127"/>
                <a:gd name="T25" fmla="*/ 66 h 130"/>
                <a:gd name="T26" fmla="*/ 5 w 127"/>
                <a:gd name="T27" fmla="*/ 40 h 130"/>
                <a:gd name="T28" fmla="*/ 19 w 127"/>
                <a:gd name="T29" fmla="*/ 19 h 130"/>
                <a:gd name="T30" fmla="*/ 39 w 127"/>
                <a:gd name="T31" fmla="*/ 6 h 130"/>
                <a:gd name="T32" fmla="*/ 63 w 127"/>
                <a:gd name="T33" fmla="*/ 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30">
                  <a:moveTo>
                    <a:pt x="63" y="0"/>
                  </a:moveTo>
                  <a:lnTo>
                    <a:pt x="89" y="6"/>
                  </a:lnTo>
                  <a:lnTo>
                    <a:pt x="110" y="19"/>
                  </a:lnTo>
                  <a:lnTo>
                    <a:pt x="122" y="40"/>
                  </a:lnTo>
                  <a:lnTo>
                    <a:pt x="127" y="66"/>
                  </a:lnTo>
                  <a:lnTo>
                    <a:pt x="122" y="90"/>
                  </a:lnTo>
                  <a:lnTo>
                    <a:pt x="110" y="111"/>
                  </a:lnTo>
                  <a:lnTo>
                    <a:pt x="89" y="124"/>
                  </a:lnTo>
                  <a:lnTo>
                    <a:pt x="63" y="130"/>
                  </a:lnTo>
                  <a:lnTo>
                    <a:pt x="39" y="124"/>
                  </a:lnTo>
                  <a:lnTo>
                    <a:pt x="19" y="111"/>
                  </a:lnTo>
                  <a:lnTo>
                    <a:pt x="5" y="90"/>
                  </a:lnTo>
                  <a:lnTo>
                    <a:pt x="0" y="66"/>
                  </a:lnTo>
                  <a:lnTo>
                    <a:pt x="5" y="40"/>
                  </a:lnTo>
                  <a:lnTo>
                    <a:pt x="19" y="19"/>
                  </a:lnTo>
                  <a:lnTo>
                    <a:pt x="39" y="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Freeform 308"/>
            <p:cNvSpPr>
              <a:spLocks noEditPoints="1"/>
            </p:cNvSpPr>
            <p:nvPr/>
          </p:nvSpPr>
          <p:spPr bwMode="auto">
            <a:xfrm>
              <a:off x="5237163" y="1695450"/>
              <a:ext cx="215900" cy="215900"/>
            </a:xfrm>
            <a:custGeom>
              <a:gdLst>
                <a:gd name="T0" fmla="*/ 67 w 136"/>
                <a:gd name="T1" fmla="*/ 9 h 136"/>
                <a:gd name="T2" fmla="*/ 45 w 136"/>
                <a:gd name="T3" fmla="*/ 14 h 136"/>
                <a:gd name="T4" fmla="*/ 26 w 136"/>
                <a:gd name="T5" fmla="*/ 26 h 136"/>
                <a:gd name="T6" fmla="*/ 12 w 136"/>
                <a:gd name="T7" fmla="*/ 45 h 136"/>
                <a:gd name="T8" fmla="*/ 9 w 136"/>
                <a:gd name="T9" fmla="*/ 69 h 136"/>
                <a:gd name="T10" fmla="*/ 12 w 136"/>
                <a:gd name="T11" fmla="*/ 91 h 136"/>
                <a:gd name="T12" fmla="*/ 26 w 136"/>
                <a:gd name="T13" fmla="*/ 110 h 136"/>
                <a:gd name="T14" fmla="*/ 45 w 136"/>
                <a:gd name="T15" fmla="*/ 122 h 136"/>
                <a:gd name="T16" fmla="*/ 67 w 136"/>
                <a:gd name="T17" fmla="*/ 127 h 136"/>
                <a:gd name="T18" fmla="*/ 91 w 136"/>
                <a:gd name="T19" fmla="*/ 122 h 136"/>
                <a:gd name="T20" fmla="*/ 110 w 136"/>
                <a:gd name="T21" fmla="*/ 110 h 136"/>
                <a:gd name="T22" fmla="*/ 122 w 136"/>
                <a:gd name="T23" fmla="*/ 91 h 136"/>
                <a:gd name="T24" fmla="*/ 128 w 136"/>
                <a:gd name="T25" fmla="*/ 69 h 136"/>
                <a:gd name="T26" fmla="*/ 122 w 136"/>
                <a:gd name="T27" fmla="*/ 45 h 136"/>
                <a:gd name="T28" fmla="*/ 110 w 136"/>
                <a:gd name="T29" fmla="*/ 26 h 136"/>
                <a:gd name="T30" fmla="*/ 91 w 136"/>
                <a:gd name="T31" fmla="*/ 14 h 136"/>
                <a:gd name="T32" fmla="*/ 67 w 136"/>
                <a:gd name="T33" fmla="*/ 9 h 136"/>
                <a:gd name="T34" fmla="*/ 67 w 136"/>
                <a:gd name="T35" fmla="*/ 0 h 136"/>
                <a:gd name="T36" fmla="*/ 90 w 136"/>
                <a:gd name="T37" fmla="*/ 3 h 136"/>
                <a:gd name="T38" fmla="*/ 109 w 136"/>
                <a:gd name="T39" fmla="*/ 14 h 136"/>
                <a:gd name="T40" fmla="*/ 122 w 136"/>
                <a:gd name="T41" fmla="*/ 28 h 136"/>
                <a:gd name="T42" fmla="*/ 133 w 136"/>
                <a:gd name="T43" fmla="*/ 46 h 136"/>
                <a:gd name="T44" fmla="*/ 136 w 136"/>
                <a:gd name="T45" fmla="*/ 69 h 136"/>
                <a:gd name="T46" fmla="*/ 133 w 136"/>
                <a:gd name="T47" fmla="*/ 90 h 136"/>
                <a:gd name="T48" fmla="*/ 122 w 136"/>
                <a:gd name="T49" fmla="*/ 108 h 136"/>
                <a:gd name="T50" fmla="*/ 109 w 136"/>
                <a:gd name="T51" fmla="*/ 122 h 136"/>
                <a:gd name="T52" fmla="*/ 90 w 136"/>
                <a:gd name="T53" fmla="*/ 133 h 136"/>
                <a:gd name="T54" fmla="*/ 67 w 136"/>
                <a:gd name="T55" fmla="*/ 136 h 136"/>
                <a:gd name="T56" fmla="*/ 47 w 136"/>
                <a:gd name="T57" fmla="*/ 133 h 136"/>
                <a:gd name="T58" fmla="*/ 28 w 136"/>
                <a:gd name="T59" fmla="*/ 122 h 136"/>
                <a:gd name="T60" fmla="*/ 12 w 136"/>
                <a:gd name="T61" fmla="*/ 108 h 136"/>
                <a:gd name="T62" fmla="*/ 4 w 136"/>
                <a:gd name="T63" fmla="*/ 90 h 136"/>
                <a:gd name="T64" fmla="*/ 0 w 136"/>
                <a:gd name="T65" fmla="*/ 69 h 136"/>
                <a:gd name="T66" fmla="*/ 4 w 136"/>
                <a:gd name="T67" fmla="*/ 46 h 136"/>
                <a:gd name="T68" fmla="*/ 12 w 136"/>
                <a:gd name="T69" fmla="*/ 28 h 136"/>
                <a:gd name="T70" fmla="*/ 28 w 136"/>
                <a:gd name="T71" fmla="*/ 14 h 136"/>
                <a:gd name="T72" fmla="*/ 47 w 136"/>
                <a:gd name="T73" fmla="*/ 3 h 136"/>
                <a:gd name="T74" fmla="*/ 67 w 136"/>
                <a:gd name="T75" fmla="*/ 0 h 1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6">
                  <a:moveTo>
                    <a:pt x="67" y="9"/>
                  </a:moveTo>
                  <a:lnTo>
                    <a:pt x="45" y="14"/>
                  </a:lnTo>
                  <a:lnTo>
                    <a:pt x="26" y="26"/>
                  </a:lnTo>
                  <a:lnTo>
                    <a:pt x="12" y="45"/>
                  </a:lnTo>
                  <a:lnTo>
                    <a:pt x="9" y="69"/>
                  </a:lnTo>
                  <a:lnTo>
                    <a:pt x="12" y="91"/>
                  </a:lnTo>
                  <a:lnTo>
                    <a:pt x="26" y="110"/>
                  </a:lnTo>
                  <a:lnTo>
                    <a:pt x="45" y="122"/>
                  </a:lnTo>
                  <a:lnTo>
                    <a:pt x="67" y="127"/>
                  </a:lnTo>
                  <a:lnTo>
                    <a:pt x="91" y="122"/>
                  </a:lnTo>
                  <a:lnTo>
                    <a:pt x="110" y="110"/>
                  </a:lnTo>
                  <a:lnTo>
                    <a:pt x="122" y="91"/>
                  </a:lnTo>
                  <a:lnTo>
                    <a:pt x="128" y="69"/>
                  </a:lnTo>
                  <a:lnTo>
                    <a:pt x="122" y="45"/>
                  </a:lnTo>
                  <a:lnTo>
                    <a:pt x="110" y="26"/>
                  </a:lnTo>
                  <a:lnTo>
                    <a:pt x="91" y="14"/>
                  </a:lnTo>
                  <a:lnTo>
                    <a:pt x="67" y="9"/>
                  </a:lnTo>
                  <a:close/>
                  <a:moveTo>
                    <a:pt x="67" y="0"/>
                  </a:moveTo>
                  <a:lnTo>
                    <a:pt x="90" y="3"/>
                  </a:lnTo>
                  <a:lnTo>
                    <a:pt x="109" y="14"/>
                  </a:lnTo>
                  <a:lnTo>
                    <a:pt x="122" y="28"/>
                  </a:lnTo>
                  <a:lnTo>
                    <a:pt x="133" y="46"/>
                  </a:lnTo>
                  <a:lnTo>
                    <a:pt x="136" y="69"/>
                  </a:lnTo>
                  <a:lnTo>
                    <a:pt x="133" y="90"/>
                  </a:lnTo>
                  <a:lnTo>
                    <a:pt x="122" y="108"/>
                  </a:lnTo>
                  <a:lnTo>
                    <a:pt x="109" y="122"/>
                  </a:lnTo>
                  <a:lnTo>
                    <a:pt x="90" y="133"/>
                  </a:lnTo>
                  <a:lnTo>
                    <a:pt x="67" y="136"/>
                  </a:lnTo>
                  <a:lnTo>
                    <a:pt x="47" y="133"/>
                  </a:lnTo>
                  <a:lnTo>
                    <a:pt x="28" y="122"/>
                  </a:lnTo>
                  <a:lnTo>
                    <a:pt x="12" y="108"/>
                  </a:lnTo>
                  <a:lnTo>
                    <a:pt x="4" y="90"/>
                  </a:lnTo>
                  <a:lnTo>
                    <a:pt x="0" y="69"/>
                  </a:lnTo>
                  <a:lnTo>
                    <a:pt x="4" y="46"/>
                  </a:lnTo>
                  <a:lnTo>
                    <a:pt x="12" y="28"/>
                  </a:lnTo>
                  <a:lnTo>
                    <a:pt x="28" y="14"/>
                  </a:lnTo>
                  <a:lnTo>
                    <a:pt x="47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Freeform 309"/>
            <p:cNvSpPr/>
            <p:nvPr/>
          </p:nvSpPr>
          <p:spPr bwMode="auto">
            <a:xfrm>
              <a:off x="7689851" y="2955925"/>
              <a:ext cx="503238" cy="503238"/>
            </a:xfrm>
            <a:custGeom>
              <a:gdLst>
                <a:gd name="T0" fmla="*/ 159 w 317"/>
                <a:gd name="T1" fmla="*/ 0 h 317"/>
                <a:gd name="T2" fmla="*/ 195 w 317"/>
                <a:gd name="T3" fmla="*/ 3 h 317"/>
                <a:gd name="T4" fmla="*/ 228 w 317"/>
                <a:gd name="T5" fmla="*/ 16 h 317"/>
                <a:gd name="T6" fmla="*/ 257 w 317"/>
                <a:gd name="T7" fmla="*/ 34 h 317"/>
                <a:gd name="T8" fmla="*/ 283 w 317"/>
                <a:gd name="T9" fmla="*/ 60 h 317"/>
                <a:gd name="T10" fmla="*/ 300 w 317"/>
                <a:gd name="T11" fmla="*/ 90 h 317"/>
                <a:gd name="T12" fmla="*/ 312 w 317"/>
                <a:gd name="T13" fmla="*/ 122 h 317"/>
                <a:gd name="T14" fmla="*/ 317 w 317"/>
                <a:gd name="T15" fmla="*/ 158 h 317"/>
                <a:gd name="T16" fmla="*/ 312 w 317"/>
                <a:gd name="T17" fmla="*/ 195 h 317"/>
                <a:gd name="T18" fmla="*/ 300 w 317"/>
                <a:gd name="T19" fmla="*/ 229 h 317"/>
                <a:gd name="T20" fmla="*/ 283 w 317"/>
                <a:gd name="T21" fmla="*/ 258 h 317"/>
                <a:gd name="T22" fmla="*/ 257 w 317"/>
                <a:gd name="T23" fmla="*/ 282 h 317"/>
                <a:gd name="T24" fmla="*/ 228 w 317"/>
                <a:gd name="T25" fmla="*/ 301 h 317"/>
                <a:gd name="T26" fmla="*/ 195 w 317"/>
                <a:gd name="T27" fmla="*/ 314 h 317"/>
                <a:gd name="T28" fmla="*/ 159 w 317"/>
                <a:gd name="T29" fmla="*/ 317 h 317"/>
                <a:gd name="T30" fmla="*/ 122 w 317"/>
                <a:gd name="T31" fmla="*/ 314 h 317"/>
                <a:gd name="T32" fmla="*/ 88 w 317"/>
                <a:gd name="T33" fmla="*/ 301 h 317"/>
                <a:gd name="T34" fmla="*/ 59 w 317"/>
                <a:gd name="T35" fmla="*/ 282 h 317"/>
                <a:gd name="T36" fmla="*/ 35 w 317"/>
                <a:gd name="T37" fmla="*/ 258 h 317"/>
                <a:gd name="T38" fmla="*/ 16 w 317"/>
                <a:gd name="T39" fmla="*/ 229 h 317"/>
                <a:gd name="T40" fmla="*/ 4 w 317"/>
                <a:gd name="T41" fmla="*/ 195 h 317"/>
                <a:gd name="T42" fmla="*/ 0 w 317"/>
                <a:gd name="T43" fmla="*/ 158 h 317"/>
                <a:gd name="T44" fmla="*/ 4 w 317"/>
                <a:gd name="T45" fmla="*/ 122 h 317"/>
                <a:gd name="T46" fmla="*/ 16 w 317"/>
                <a:gd name="T47" fmla="*/ 90 h 317"/>
                <a:gd name="T48" fmla="*/ 35 w 317"/>
                <a:gd name="T49" fmla="*/ 60 h 317"/>
                <a:gd name="T50" fmla="*/ 59 w 317"/>
                <a:gd name="T51" fmla="*/ 34 h 317"/>
                <a:gd name="T52" fmla="*/ 88 w 317"/>
                <a:gd name="T53" fmla="*/ 16 h 317"/>
                <a:gd name="T54" fmla="*/ 122 w 317"/>
                <a:gd name="T55" fmla="*/ 3 h 317"/>
                <a:gd name="T56" fmla="*/ 159 w 317"/>
                <a:gd name="T57" fmla="*/ 0 h 3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7" h="317">
                  <a:moveTo>
                    <a:pt x="159" y="0"/>
                  </a:moveTo>
                  <a:lnTo>
                    <a:pt x="195" y="3"/>
                  </a:lnTo>
                  <a:lnTo>
                    <a:pt x="228" y="16"/>
                  </a:lnTo>
                  <a:lnTo>
                    <a:pt x="257" y="34"/>
                  </a:lnTo>
                  <a:lnTo>
                    <a:pt x="283" y="60"/>
                  </a:lnTo>
                  <a:lnTo>
                    <a:pt x="300" y="90"/>
                  </a:lnTo>
                  <a:lnTo>
                    <a:pt x="312" y="122"/>
                  </a:lnTo>
                  <a:lnTo>
                    <a:pt x="317" y="158"/>
                  </a:lnTo>
                  <a:lnTo>
                    <a:pt x="312" y="195"/>
                  </a:lnTo>
                  <a:lnTo>
                    <a:pt x="300" y="229"/>
                  </a:lnTo>
                  <a:lnTo>
                    <a:pt x="283" y="258"/>
                  </a:lnTo>
                  <a:lnTo>
                    <a:pt x="257" y="282"/>
                  </a:lnTo>
                  <a:lnTo>
                    <a:pt x="228" y="301"/>
                  </a:lnTo>
                  <a:lnTo>
                    <a:pt x="195" y="314"/>
                  </a:lnTo>
                  <a:lnTo>
                    <a:pt x="159" y="317"/>
                  </a:lnTo>
                  <a:lnTo>
                    <a:pt x="122" y="314"/>
                  </a:lnTo>
                  <a:lnTo>
                    <a:pt x="88" y="301"/>
                  </a:lnTo>
                  <a:lnTo>
                    <a:pt x="59" y="282"/>
                  </a:lnTo>
                  <a:lnTo>
                    <a:pt x="35" y="258"/>
                  </a:lnTo>
                  <a:lnTo>
                    <a:pt x="16" y="229"/>
                  </a:lnTo>
                  <a:lnTo>
                    <a:pt x="4" y="195"/>
                  </a:lnTo>
                  <a:lnTo>
                    <a:pt x="0" y="158"/>
                  </a:lnTo>
                  <a:lnTo>
                    <a:pt x="4" y="122"/>
                  </a:lnTo>
                  <a:lnTo>
                    <a:pt x="16" y="90"/>
                  </a:lnTo>
                  <a:lnTo>
                    <a:pt x="35" y="60"/>
                  </a:lnTo>
                  <a:lnTo>
                    <a:pt x="59" y="34"/>
                  </a:lnTo>
                  <a:lnTo>
                    <a:pt x="88" y="16"/>
                  </a:lnTo>
                  <a:lnTo>
                    <a:pt x="122" y="3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9" name="Freeform 310"/>
            <p:cNvSpPr>
              <a:spLocks noEditPoints="1"/>
            </p:cNvSpPr>
            <p:nvPr/>
          </p:nvSpPr>
          <p:spPr bwMode="auto">
            <a:xfrm>
              <a:off x="7681913" y="2951163"/>
              <a:ext cx="517525" cy="515938"/>
            </a:xfrm>
            <a:custGeom>
              <a:gdLst>
                <a:gd name="T0" fmla="*/ 164 w 326"/>
                <a:gd name="T1" fmla="*/ 8 h 325"/>
                <a:gd name="T2" fmla="*/ 127 w 326"/>
                <a:gd name="T3" fmla="*/ 12 h 325"/>
                <a:gd name="T4" fmla="*/ 96 w 326"/>
                <a:gd name="T5" fmla="*/ 24 h 325"/>
                <a:gd name="T6" fmla="*/ 67 w 326"/>
                <a:gd name="T7" fmla="*/ 41 h 325"/>
                <a:gd name="T8" fmla="*/ 43 w 326"/>
                <a:gd name="T9" fmla="*/ 65 h 325"/>
                <a:gd name="T10" fmla="*/ 24 w 326"/>
                <a:gd name="T11" fmla="*/ 94 h 325"/>
                <a:gd name="T12" fmla="*/ 14 w 326"/>
                <a:gd name="T13" fmla="*/ 127 h 325"/>
                <a:gd name="T14" fmla="*/ 9 w 326"/>
                <a:gd name="T15" fmla="*/ 161 h 325"/>
                <a:gd name="T16" fmla="*/ 14 w 326"/>
                <a:gd name="T17" fmla="*/ 198 h 325"/>
                <a:gd name="T18" fmla="*/ 24 w 326"/>
                <a:gd name="T19" fmla="*/ 229 h 325"/>
                <a:gd name="T20" fmla="*/ 43 w 326"/>
                <a:gd name="T21" fmla="*/ 258 h 325"/>
                <a:gd name="T22" fmla="*/ 67 w 326"/>
                <a:gd name="T23" fmla="*/ 282 h 325"/>
                <a:gd name="T24" fmla="*/ 96 w 326"/>
                <a:gd name="T25" fmla="*/ 299 h 325"/>
                <a:gd name="T26" fmla="*/ 127 w 326"/>
                <a:gd name="T27" fmla="*/ 311 h 325"/>
                <a:gd name="T28" fmla="*/ 164 w 326"/>
                <a:gd name="T29" fmla="*/ 317 h 325"/>
                <a:gd name="T30" fmla="*/ 198 w 326"/>
                <a:gd name="T31" fmla="*/ 311 h 325"/>
                <a:gd name="T32" fmla="*/ 231 w 326"/>
                <a:gd name="T33" fmla="*/ 299 h 325"/>
                <a:gd name="T34" fmla="*/ 260 w 326"/>
                <a:gd name="T35" fmla="*/ 282 h 325"/>
                <a:gd name="T36" fmla="*/ 284 w 326"/>
                <a:gd name="T37" fmla="*/ 258 h 325"/>
                <a:gd name="T38" fmla="*/ 301 w 326"/>
                <a:gd name="T39" fmla="*/ 229 h 325"/>
                <a:gd name="T40" fmla="*/ 313 w 326"/>
                <a:gd name="T41" fmla="*/ 198 h 325"/>
                <a:gd name="T42" fmla="*/ 317 w 326"/>
                <a:gd name="T43" fmla="*/ 161 h 325"/>
                <a:gd name="T44" fmla="*/ 313 w 326"/>
                <a:gd name="T45" fmla="*/ 127 h 325"/>
                <a:gd name="T46" fmla="*/ 301 w 326"/>
                <a:gd name="T47" fmla="*/ 94 h 325"/>
                <a:gd name="T48" fmla="*/ 284 w 326"/>
                <a:gd name="T49" fmla="*/ 65 h 325"/>
                <a:gd name="T50" fmla="*/ 260 w 326"/>
                <a:gd name="T51" fmla="*/ 41 h 325"/>
                <a:gd name="T52" fmla="*/ 231 w 326"/>
                <a:gd name="T53" fmla="*/ 24 h 325"/>
                <a:gd name="T54" fmla="*/ 198 w 326"/>
                <a:gd name="T55" fmla="*/ 12 h 325"/>
                <a:gd name="T56" fmla="*/ 164 w 326"/>
                <a:gd name="T57" fmla="*/ 8 h 325"/>
                <a:gd name="T58" fmla="*/ 164 w 326"/>
                <a:gd name="T59" fmla="*/ 0 h 325"/>
                <a:gd name="T60" fmla="*/ 200 w 326"/>
                <a:gd name="T61" fmla="*/ 3 h 325"/>
                <a:gd name="T62" fmla="*/ 234 w 326"/>
                <a:gd name="T63" fmla="*/ 15 h 325"/>
                <a:gd name="T64" fmla="*/ 265 w 326"/>
                <a:gd name="T65" fmla="*/ 34 h 325"/>
                <a:gd name="T66" fmla="*/ 291 w 326"/>
                <a:gd name="T67" fmla="*/ 60 h 325"/>
                <a:gd name="T68" fmla="*/ 310 w 326"/>
                <a:gd name="T69" fmla="*/ 91 h 325"/>
                <a:gd name="T70" fmla="*/ 322 w 326"/>
                <a:gd name="T71" fmla="*/ 124 h 325"/>
                <a:gd name="T72" fmla="*/ 326 w 326"/>
                <a:gd name="T73" fmla="*/ 161 h 325"/>
                <a:gd name="T74" fmla="*/ 322 w 326"/>
                <a:gd name="T75" fmla="*/ 199 h 325"/>
                <a:gd name="T76" fmla="*/ 310 w 326"/>
                <a:gd name="T77" fmla="*/ 234 h 325"/>
                <a:gd name="T78" fmla="*/ 291 w 326"/>
                <a:gd name="T79" fmla="*/ 263 h 325"/>
                <a:gd name="T80" fmla="*/ 265 w 326"/>
                <a:gd name="T81" fmla="*/ 289 h 325"/>
                <a:gd name="T82" fmla="*/ 234 w 326"/>
                <a:gd name="T83" fmla="*/ 308 h 325"/>
                <a:gd name="T84" fmla="*/ 200 w 326"/>
                <a:gd name="T85" fmla="*/ 320 h 325"/>
                <a:gd name="T86" fmla="*/ 164 w 326"/>
                <a:gd name="T87" fmla="*/ 325 h 325"/>
                <a:gd name="T88" fmla="*/ 126 w 326"/>
                <a:gd name="T89" fmla="*/ 320 h 325"/>
                <a:gd name="T90" fmla="*/ 91 w 326"/>
                <a:gd name="T91" fmla="*/ 308 h 325"/>
                <a:gd name="T92" fmla="*/ 62 w 326"/>
                <a:gd name="T93" fmla="*/ 289 h 325"/>
                <a:gd name="T94" fmla="*/ 36 w 326"/>
                <a:gd name="T95" fmla="*/ 263 h 325"/>
                <a:gd name="T96" fmla="*/ 17 w 326"/>
                <a:gd name="T97" fmla="*/ 234 h 325"/>
                <a:gd name="T98" fmla="*/ 5 w 326"/>
                <a:gd name="T99" fmla="*/ 199 h 325"/>
                <a:gd name="T100" fmla="*/ 0 w 326"/>
                <a:gd name="T101" fmla="*/ 161 h 325"/>
                <a:gd name="T102" fmla="*/ 5 w 326"/>
                <a:gd name="T103" fmla="*/ 124 h 325"/>
                <a:gd name="T104" fmla="*/ 17 w 326"/>
                <a:gd name="T105" fmla="*/ 91 h 325"/>
                <a:gd name="T106" fmla="*/ 36 w 326"/>
                <a:gd name="T107" fmla="*/ 60 h 325"/>
                <a:gd name="T108" fmla="*/ 62 w 326"/>
                <a:gd name="T109" fmla="*/ 34 h 325"/>
                <a:gd name="T110" fmla="*/ 91 w 326"/>
                <a:gd name="T111" fmla="*/ 15 h 325"/>
                <a:gd name="T112" fmla="*/ 126 w 326"/>
                <a:gd name="T113" fmla="*/ 3 h 325"/>
                <a:gd name="T114" fmla="*/ 164 w 326"/>
                <a:gd name="T115" fmla="*/ 0 h 3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6" h="325">
                  <a:moveTo>
                    <a:pt x="164" y="8"/>
                  </a:moveTo>
                  <a:lnTo>
                    <a:pt x="127" y="12"/>
                  </a:lnTo>
                  <a:lnTo>
                    <a:pt x="96" y="24"/>
                  </a:lnTo>
                  <a:lnTo>
                    <a:pt x="67" y="41"/>
                  </a:lnTo>
                  <a:lnTo>
                    <a:pt x="43" y="65"/>
                  </a:lnTo>
                  <a:lnTo>
                    <a:pt x="24" y="94"/>
                  </a:lnTo>
                  <a:lnTo>
                    <a:pt x="14" y="127"/>
                  </a:lnTo>
                  <a:lnTo>
                    <a:pt x="9" y="161"/>
                  </a:lnTo>
                  <a:lnTo>
                    <a:pt x="14" y="198"/>
                  </a:lnTo>
                  <a:lnTo>
                    <a:pt x="24" y="229"/>
                  </a:lnTo>
                  <a:lnTo>
                    <a:pt x="43" y="258"/>
                  </a:lnTo>
                  <a:lnTo>
                    <a:pt x="67" y="282"/>
                  </a:lnTo>
                  <a:lnTo>
                    <a:pt x="96" y="299"/>
                  </a:lnTo>
                  <a:lnTo>
                    <a:pt x="127" y="311"/>
                  </a:lnTo>
                  <a:lnTo>
                    <a:pt x="164" y="317"/>
                  </a:lnTo>
                  <a:lnTo>
                    <a:pt x="198" y="311"/>
                  </a:lnTo>
                  <a:lnTo>
                    <a:pt x="231" y="299"/>
                  </a:lnTo>
                  <a:lnTo>
                    <a:pt x="260" y="282"/>
                  </a:lnTo>
                  <a:lnTo>
                    <a:pt x="284" y="258"/>
                  </a:lnTo>
                  <a:lnTo>
                    <a:pt x="301" y="229"/>
                  </a:lnTo>
                  <a:lnTo>
                    <a:pt x="313" y="198"/>
                  </a:lnTo>
                  <a:lnTo>
                    <a:pt x="317" y="161"/>
                  </a:lnTo>
                  <a:lnTo>
                    <a:pt x="313" y="127"/>
                  </a:lnTo>
                  <a:lnTo>
                    <a:pt x="301" y="94"/>
                  </a:lnTo>
                  <a:lnTo>
                    <a:pt x="284" y="65"/>
                  </a:lnTo>
                  <a:lnTo>
                    <a:pt x="260" y="41"/>
                  </a:lnTo>
                  <a:lnTo>
                    <a:pt x="231" y="24"/>
                  </a:lnTo>
                  <a:lnTo>
                    <a:pt x="198" y="12"/>
                  </a:lnTo>
                  <a:lnTo>
                    <a:pt x="164" y="8"/>
                  </a:lnTo>
                  <a:close/>
                  <a:moveTo>
                    <a:pt x="164" y="0"/>
                  </a:moveTo>
                  <a:lnTo>
                    <a:pt x="200" y="3"/>
                  </a:lnTo>
                  <a:lnTo>
                    <a:pt x="234" y="15"/>
                  </a:lnTo>
                  <a:lnTo>
                    <a:pt x="265" y="34"/>
                  </a:lnTo>
                  <a:lnTo>
                    <a:pt x="291" y="60"/>
                  </a:lnTo>
                  <a:lnTo>
                    <a:pt x="310" y="91"/>
                  </a:lnTo>
                  <a:lnTo>
                    <a:pt x="322" y="124"/>
                  </a:lnTo>
                  <a:lnTo>
                    <a:pt x="326" y="161"/>
                  </a:lnTo>
                  <a:lnTo>
                    <a:pt x="322" y="199"/>
                  </a:lnTo>
                  <a:lnTo>
                    <a:pt x="310" y="234"/>
                  </a:lnTo>
                  <a:lnTo>
                    <a:pt x="291" y="263"/>
                  </a:lnTo>
                  <a:lnTo>
                    <a:pt x="265" y="289"/>
                  </a:lnTo>
                  <a:lnTo>
                    <a:pt x="234" y="308"/>
                  </a:lnTo>
                  <a:lnTo>
                    <a:pt x="200" y="320"/>
                  </a:lnTo>
                  <a:lnTo>
                    <a:pt x="164" y="325"/>
                  </a:lnTo>
                  <a:lnTo>
                    <a:pt x="126" y="320"/>
                  </a:lnTo>
                  <a:lnTo>
                    <a:pt x="91" y="308"/>
                  </a:lnTo>
                  <a:lnTo>
                    <a:pt x="62" y="289"/>
                  </a:lnTo>
                  <a:lnTo>
                    <a:pt x="36" y="263"/>
                  </a:lnTo>
                  <a:lnTo>
                    <a:pt x="17" y="234"/>
                  </a:lnTo>
                  <a:lnTo>
                    <a:pt x="5" y="199"/>
                  </a:lnTo>
                  <a:lnTo>
                    <a:pt x="0" y="161"/>
                  </a:lnTo>
                  <a:lnTo>
                    <a:pt x="5" y="124"/>
                  </a:lnTo>
                  <a:lnTo>
                    <a:pt x="17" y="91"/>
                  </a:lnTo>
                  <a:lnTo>
                    <a:pt x="36" y="60"/>
                  </a:lnTo>
                  <a:lnTo>
                    <a:pt x="62" y="34"/>
                  </a:lnTo>
                  <a:lnTo>
                    <a:pt x="91" y="15"/>
                  </a:lnTo>
                  <a:lnTo>
                    <a:pt x="126" y="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0" name="Freeform 311"/>
            <p:cNvSpPr/>
            <p:nvPr/>
          </p:nvSpPr>
          <p:spPr bwMode="auto">
            <a:xfrm>
              <a:off x="7096126" y="2794000"/>
              <a:ext cx="287338" cy="287338"/>
            </a:xfrm>
            <a:custGeom>
              <a:gdLst>
                <a:gd name="T0" fmla="*/ 90 w 181"/>
                <a:gd name="T1" fmla="*/ 0 h 181"/>
                <a:gd name="T2" fmla="*/ 119 w 181"/>
                <a:gd name="T3" fmla="*/ 4 h 181"/>
                <a:gd name="T4" fmla="*/ 143 w 181"/>
                <a:gd name="T5" fmla="*/ 18 h 181"/>
                <a:gd name="T6" fmla="*/ 164 w 181"/>
                <a:gd name="T7" fmla="*/ 37 h 181"/>
                <a:gd name="T8" fmla="*/ 176 w 181"/>
                <a:gd name="T9" fmla="*/ 62 h 181"/>
                <a:gd name="T10" fmla="*/ 181 w 181"/>
                <a:gd name="T11" fmla="*/ 90 h 181"/>
                <a:gd name="T12" fmla="*/ 176 w 181"/>
                <a:gd name="T13" fmla="*/ 119 h 181"/>
                <a:gd name="T14" fmla="*/ 164 w 181"/>
                <a:gd name="T15" fmla="*/ 143 h 181"/>
                <a:gd name="T16" fmla="*/ 143 w 181"/>
                <a:gd name="T17" fmla="*/ 164 h 181"/>
                <a:gd name="T18" fmla="*/ 119 w 181"/>
                <a:gd name="T19" fmla="*/ 176 h 181"/>
                <a:gd name="T20" fmla="*/ 90 w 181"/>
                <a:gd name="T21" fmla="*/ 181 h 181"/>
                <a:gd name="T22" fmla="*/ 62 w 181"/>
                <a:gd name="T23" fmla="*/ 176 h 181"/>
                <a:gd name="T24" fmla="*/ 37 w 181"/>
                <a:gd name="T25" fmla="*/ 164 h 181"/>
                <a:gd name="T26" fmla="*/ 18 w 181"/>
                <a:gd name="T27" fmla="*/ 143 h 181"/>
                <a:gd name="T28" fmla="*/ 4 w 181"/>
                <a:gd name="T29" fmla="*/ 119 h 181"/>
                <a:gd name="T30" fmla="*/ 0 w 181"/>
                <a:gd name="T31" fmla="*/ 90 h 181"/>
                <a:gd name="T32" fmla="*/ 4 w 181"/>
                <a:gd name="T33" fmla="*/ 62 h 181"/>
                <a:gd name="T34" fmla="*/ 18 w 181"/>
                <a:gd name="T35" fmla="*/ 37 h 181"/>
                <a:gd name="T36" fmla="*/ 37 w 181"/>
                <a:gd name="T37" fmla="*/ 18 h 181"/>
                <a:gd name="T38" fmla="*/ 62 w 181"/>
                <a:gd name="T39" fmla="*/ 4 h 181"/>
                <a:gd name="T40" fmla="*/ 90 w 181"/>
                <a:gd name="T41" fmla="*/ 0 h 1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1" h="181">
                  <a:moveTo>
                    <a:pt x="90" y="0"/>
                  </a:moveTo>
                  <a:lnTo>
                    <a:pt x="119" y="4"/>
                  </a:lnTo>
                  <a:lnTo>
                    <a:pt x="143" y="18"/>
                  </a:lnTo>
                  <a:lnTo>
                    <a:pt x="164" y="37"/>
                  </a:lnTo>
                  <a:lnTo>
                    <a:pt x="176" y="62"/>
                  </a:lnTo>
                  <a:lnTo>
                    <a:pt x="181" y="90"/>
                  </a:lnTo>
                  <a:lnTo>
                    <a:pt x="176" y="119"/>
                  </a:lnTo>
                  <a:lnTo>
                    <a:pt x="164" y="143"/>
                  </a:lnTo>
                  <a:lnTo>
                    <a:pt x="143" y="164"/>
                  </a:lnTo>
                  <a:lnTo>
                    <a:pt x="119" y="176"/>
                  </a:lnTo>
                  <a:lnTo>
                    <a:pt x="90" y="181"/>
                  </a:lnTo>
                  <a:lnTo>
                    <a:pt x="62" y="176"/>
                  </a:lnTo>
                  <a:lnTo>
                    <a:pt x="37" y="164"/>
                  </a:lnTo>
                  <a:lnTo>
                    <a:pt x="18" y="143"/>
                  </a:lnTo>
                  <a:lnTo>
                    <a:pt x="4" y="119"/>
                  </a:lnTo>
                  <a:lnTo>
                    <a:pt x="0" y="90"/>
                  </a:lnTo>
                  <a:lnTo>
                    <a:pt x="4" y="62"/>
                  </a:lnTo>
                  <a:lnTo>
                    <a:pt x="18" y="37"/>
                  </a:lnTo>
                  <a:lnTo>
                    <a:pt x="37" y="18"/>
                  </a:lnTo>
                  <a:lnTo>
                    <a:pt x="62" y="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1" name="Freeform 312"/>
            <p:cNvSpPr>
              <a:spLocks noEditPoints="1"/>
            </p:cNvSpPr>
            <p:nvPr/>
          </p:nvSpPr>
          <p:spPr bwMode="auto">
            <a:xfrm>
              <a:off x="7088188" y="2786063"/>
              <a:ext cx="301625" cy="301625"/>
            </a:xfrm>
            <a:custGeom>
              <a:gdLst>
                <a:gd name="T0" fmla="*/ 95 w 190"/>
                <a:gd name="T1" fmla="*/ 9 h 190"/>
                <a:gd name="T2" fmla="*/ 67 w 190"/>
                <a:gd name="T3" fmla="*/ 14 h 190"/>
                <a:gd name="T4" fmla="*/ 45 w 190"/>
                <a:gd name="T5" fmla="*/ 26 h 190"/>
                <a:gd name="T6" fmla="*/ 26 w 190"/>
                <a:gd name="T7" fmla="*/ 45 h 190"/>
                <a:gd name="T8" fmla="*/ 14 w 190"/>
                <a:gd name="T9" fmla="*/ 67 h 190"/>
                <a:gd name="T10" fmla="*/ 9 w 190"/>
                <a:gd name="T11" fmla="*/ 95 h 190"/>
                <a:gd name="T12" fmla="*/ 14 w 190"/>
                <a:gd name="T13" fmla="*/ 123 h 190"/>
                <a:gd name="T14" fmla="*/ 26 w 190"/>
                <a:gd name="T15" fmla="*/ 147 h 190"/>
                <a:gd name="T16" fmla="*/ 45 w 190"/>
                <a:gd name="T17" fmla="*/ 166 h 190"/>
                <a:gd name="T18" fmla="*/ 67 w 190"/>
                <a:gd name="T19" fmla="*/ 178 h 190"/>
                <a:gd name="T20" fmla="*/ 95 w 190"/>
                <a:gd name="T21" fmla="*/ 181 h 190"/>
                <a:gd name="T22" fmla="*/ 123 w 190"/>
                <a:gd name="T23" fmla="*/ 178 h 190"/>
                <a:gd name="T24" fmla="*/ 147 w 190"/>
                <a:gd name="T25" fmla="*/ 166 h 190"/>
                <a:gd name="T26" fmla="*/ 166 w 190"/>
                <a:gd name="T27" fmla="*/ 147 h 190"/>
                <a:gd name="T28" fmla="*/ 178 w 190"/>
                <a:gd name="T29" fmla="*/ 123 h 190"/>
                <a:gd name="T30" fmla="*/ 181 w 190"/>
                <a:gd name="T31" fmla="*/ 95 h 190"/>
                <a:gd name="T32" fmla="*/ 178 w 190"/>
                <a:gd name="T33" fmla="*/ 67 h 190"/>
                <a:gd name="T34" fmla="*/ 166 w 190"/>
                <a:gd name="T35" fmla="*/ 45 h 190"/>
                <a:gd name="T36" fmla="*/ 147 w 190"/>
                <a:gd name="T37" fmla="*/ 26 h 190"/>
                <a:gd name="T38" fmla="*/ 123 w 190"/>
                <a:gd name="T39" fmla="*/ 14 h 190"/>
                <a:gd name="T40" fmla="*/ 95 w 190"/>
                <a:gd name="T41" fmla="*/ 9 h 190"/>
                <a:gd name="T42" fmla="*/ 95 w 190"/>
                <a:gd name="T43" fmla="*/ 0 h 190"/>
                <a:gd name="T44" fmla="*/ 126 w 190"/>
                <a:gd name="T45" fmla="*/ 5 h 190"/>
                <a:gd name="T46" fmla="*/ 152 w 190"/>
                <a:gd name="T47" fmla="*/ 19 h 190"/>
                <a:gd name="T48" fmla="*/ 172 w 190"/>
                <a:gd name="T49" fmla="*/ 40 h 190"/>
                <a:gd name="T50" fmla="*/ 185 w 190"/>
                <a:gd name="T51" fmla="*/ 66 h 190"/>
                <a:gd name="T52" fmla="*/ 190 w 190"/>
                <a:gd name="T53" fmla="*/ 95 h 190"/>
                <a:gd name="T54" fmla="*/ 185 w 190"/>
                <a:gd name="T55" fmla="*/ 126 h 190"/>
                <a:gd name="T56" fmla="*/ 172 w 190"/>
                <a:gd name="T57" fmla="*/ 152 h 190"/>
                <a:gd name="T58" fmla="*/ 152 w 190"/>
                <a:gd name="T59" fmla="*/ 172 h 190"/>
                <a:gd name="T60" fmla="*/ 126 w 190"/>
                <a:gd name="T61" fmla="*/ 185 h 190"/>
                <a:gd name="T62" fmla="*/ 95 w 190"/>
                <a:gd name="T63" fmla="*/ 190 h 190"/>
                <a:gd name="T64" fmla="*/ 66 w 190"/>
                <a:gd name="T65" fmla="*/ 185 h 190"/>
                <a:gd name="T66" fmla="*/ 40 w 190"/>
                <a:gd name="T67" fmla="*/ 172 h 190"/>
                <a:gd name="T68" fmla="*/ 19 w 190"/>
                <a:gd name="T69" fmla="*/ 152 h 190"/>
                <a:gd name="T70" fmla="*/ 5 w 190"/>
                <a:gd name="T71" fmla="*/ 126 h 190"/>
                <a:gd name="T72" fmla="*/ 0 w 190"/>
                <a:gd name="T73" fmla="*/ 95 h 190"/>
                <a:gd name="T74" fmla="*/ 5 w 190"/>
                <a:gd name="T75" fmla="*/ 66 h 190"/>
                <a:gd name="T76" fmla="*/ 19 w 190"/>
                <a:gd name="T77" fmla="*/ 40 h 190"/>
                <a:gd name="T78" fmla="*/ 40 w 190"/>
                <a:gd name="T79" fmla="*/ 19 h 190"/>
                <a:gd name="T80" fmla="*/ 66 w 190"/>
                <a:gd name="T81" fmla="*/ 5 h 190"/>
                <a:gd name="T82" fmla="*/ 95 w 190"/>
                <a:gd name="T83" fmla="*/ 0 h 1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190">
                  <a:moveTo>
                    <a:pt x="95" y="9"/>
                  </a:moveTo>
                  <a:lnTo>
                    <a:pt x="67" y="14"/>
                  </a:lnTo>
                  <a:lnTo>
                    <a:pt x="45" y="26"/>
                  </a:lnTo>
                  <a:lnTo>
                    <a:pt x="26" y="45"/>
                  </a:lnTo>
                  <a:lnTo>
                    <a:pt x="14" y="67"/>
                  </a:lnTo>
                  <a:lnTo>
                    <a:pt x="9" y="95"/>
                  </a:lnTo>
                  <a:lnTo>
                    <a:pt x="14" y="123"/>
                  </a:lnTo>
                  <a:lnTo>
                    <a:pt x="26" y="147"/>
                  </a:lnTo>
                  <a:lnTo>
                    <a:pt x="45" y="166"/>
                  </a:lnTo>
                  <a:lnTo>
                    <a:pt x="67" y="178"/>
                  </a:lnTo>
                  <a:lnTo>
                    <a:pt x="95" y="181"/>
                  </a:lnTo>
                  <a:lnTo>
                    <a:pt x="123" y="178"/>
                  </a:lnTo>
                  <a:lnTo>
                    <a:pt x="147" y="166"/>
                  </a:lnTo>
                  <a:lnTo>
                    <a:pt x="166" y="147"/>
                  </a:lnTo>
                  <a:lnTo>
                    <a:pt x="178" y="123"/>
                  </a:lnTo>
                  <a:lnTo>
                    <a:pt x="181" y="95"/>
                  </a:lnTo>
                  <a:lnTo>
                    <a:pt x="178" y="67"/>
                  </a:lnTo>
                  <a:lnTo>
                    <a:pt x="166" y="45"/>
                  </a:lnTo>
                  <a:lnTo>
                    <a:pt x="147" y="26"/>
                  </a:lnTo>
                  <a:lnTo>
                    <a:pt x="123" y="14"/>
                  </a:lnTo>
                  <a:lnTo>
                    <a:pt x="95" y="9"/>
                  </a:lnTo>
                  <a:close/>
                  <a:moveTo>
                    <a:pt x="95" y="0"/>
                  </a:moveTo>
                  <a:lnTo>
                    <a:pt x="126" y="5"/>
                  </a:lnTo>
                  <a:lnTo>
                    <a:pt x="152" y="19"/>
                  </a:lnTo>
                  <a:lnTo>
                    <a:pt x="172" y="40"/>
                  </a:lnTo>
                  <a:lnTo>
                    <a:pt x="185" y="66"/>
                  </a:lnTo>
                  <a:lnTo>
                    <a:pt x="190" y="95"/>
                  </a:lnTo>
                  <a:lnTo>
                    <a:pt x="185" y="126"/>
                  </a:lnTo>
                  <a:lnTo>
                    <a:pt x="172" y="152"/>
                  </a:lnTo>
                  <a:lnTo>
                    <a:pt x="152" y="172"/>
                  </a:lnTo>
                  <a:lnTo>
                    <a:pt x="126" y="185"/>
                  </a:lnTo>
                  <a:lnTo>
                    <a:pt x="95" y="190"/>
                  </a:lnTo>
                  <a:lnTo>
                    <a:pt x="66" y="185"/>
                  </a:lnTo>
                  <a:lnTo>
                    <a:pt x="40" y="172"/>
                  </a:lnTo>
                  <a:lnTo>
                    <a:pt x="19" y="152"/>
                  </a:lnTo>
                  <a:lnTo>
                    <a:pt x="5" y="126"/>
                  </a:lnTo>
                  <a:lnTo>
                    <a:pt x="0" y="95"/>
                  </a:lnTo>
                  <a:lnTo>
                    <a:pt x="5" y="66"/>
                  </a:lnTo>
                  <a:lnTo>
                    <a:pt x="19" y="40"/>
                  </a:lnTo>
                  <a:lnTo>
                    <a:pt x="40" y="19"/>
                  </a:lnTo>
                  <a:lnTo>
                    <a:pt x="6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Rectangle 313"/>
            <p:cNvSpPr>
              <a:spLocks noChangeArrowheads="1"/>
            </p:cNvSpPr>
            <p:nvPr/>
          </p:nvSpPr>
          <p:spPr bwMode="auto">
            <a:xfrm>
              <a:off x="6838951" y="1362075"/>
              <a:ext cx="225425" cy="53975"/>
            </a:xfrm>
            <a:prstGeom prst="rect">
              <a:avLst/>
            </a:prstGeom>
            <a:solidFill>
              <a:srgbClr val="EDF2F2"/>
            </a:solidFill>
            <a:ln w="0">
              <a:solidFill>
                <a:srgbClr val="EDF2F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3" name="Freeform 314"/>
            <p:cNvSpPr>
              <a:spLocks noEditPoints="1"/>
            </p:cNvSpPr>
            <p:nvPr/>
          </p:nvSpPr>
          <p:spPr bwMode="auto">
            <a:xfrm>
              <a:off x="6834188" y="1354138"/>
              <a:ext cx="234950" cy="69850"/>
            </a:xfrm>
            <a:custGeom>
              <a:gdLst>
                <a:gd name="T0" fmla="*/ 9 w 148"/>
                <a:gd name="T1" fmla="*/ 8 h 44"/>
                <a:gd name="T2" fmla="*/ 9 w 148"/>
                <a:gd name="T3" fmla="*/ 36 h 44"/>
                <a:gd name="T4" fmla="*/ 140 w 148"/>
                <a:gd name="T5" fmla="*/ 36 h 44"/>
                <a:gd name="T6" fmla="*/ 140 w 148"/>
                <a:gd name="T7" fmla="*/ 8 h 44"/>
                <a:gd name="T8" fmla="*/ 9 w 148"/>
                <a:gd name="T9" fmla="*/ 8 h 44"/>
                <a:gd name="T10" fmla="*/ 0 w 148"/>
                <a:gd name="T11" fmla="*/ 0 h 44"/>
                <a:gd name="T12" fmla="*/ 148 w 148"/>
                <a:gd name="T13" fmla="*/ 0 h 44"/>
                <a:gd name="T14" fmla="*/ 148 w 148"/>
                <a:gd name="T15" fmla="*/ 44 h 44"/>
                <a:gd name="T16" fmla="*/ 0 w 148"/>
                <a:gd name="T17" fmla="*/ 44 h 44"/>
                <a:gd name="T18" fmla="*/ 0 w 148"/>
                <a:gd name="T19" fmla="*/ 0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44">
                  <a:moveTo>
                    <a:pt x="9" y="8"/>
                  </a:moveTo>
                  <a:lnTo>
                    <a:pt x="9" y="36"/>
                  </a:lnTo>
                  <a:lnTo>
                    <a:pt x="140" y="36"/>
                  </a:lnTo>
                  <a:lnTo>
                    <a:pt x="140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148" y="0"/>
                  </a:lnTo>
                  <a:lnTo>
                    <a:pt x="148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4" name="Rectangle 315"/>
            <p:cNvSpPr>
              <a:spLocks noChangeArrowheads="1"/>
            </p:cNvSpPr>
            <p:nvPr/>
          </p:nvSpPr>
          <p:spPr bwMode="auto">
            <a:xfrm>
              <a:off x="6838951" y="1082675"/>
              <a:ext cx="225425" cy="55563"/>
            </a:xfrm>
            <a:prstGeom prst="rect">
              <a:avLst/>
            </a:prstGeom>
            <a:solidFill>
              <a:srgbClr val="EDF2F2"/>
            </a:solidFill>
            <a:ln w="0">
              <a:solidFill>
                <a:srgbClr val="EDF2F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5" name="Freeform 316"/>
            <p:cNvSpPr>
              <a:spLocks noEditPoints="1"/>
            </p:cNvSpPr>
            <p:nvPr/>
          </p:nvSpPr>
          <p:spPr bwMode="auto">
            <a:xfrm>
              <a:off x="6834188" y="1074738"/>
              <a:ext cx="234950" cy="71438"/>
            </a:xfrm>
            <a:custGeom>
              <a:gdLst>
                <a:gd name="T0" fmla="*/ 9 w 148"/>
                <a:gd name="T1" fmla="*/ 9 h 45"/>
                <a:gd name="T2" fmla="*/ 9 w 148"/>
                <a:gd name="T3" fmla="*/ 36 h 45"/>
                <a:gd name="T4" fmla="*/ 140 w 148"/>
                <a:gd name="T5" fmla="*/ 36 h 45"/>
                <a:gd name="T6" fmla="*/ 140 w 148"/>
                <a:gd name="T7" fmla="*/ 9 h 45"/>
                <a:gd name="T8" fmla="*/ 9 w 148"/>
                <a:gd name="T9" fmla="*/ 9 h 45"/>
                <a:gd name="T10" fmla="*/ 0 w 148"/>
                <a:gd name="T11" fmla="*/ 0 h 45"/>
                <a:gd name="T12" fmla="*/ 148 w 148"/>
                <a:gd name="T13" fmla="*/ 0 h 45"/>
                <a:gd name="T14" fmla="*/ 148 w 148"/>
                <a:gd name="T15" fmla="*/ 45 h 45"/>
                <a:gd name="T16" fmla="*/ 0 w 148"/>
                <a:gd name="T17" fmla="*/ 45 h 45"/>
                <a:gd name="T18" fmla="*/ 0 w 148"/>
                <a:gd name="T19" fmla="*/ 0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45">
                  <a:moveTo>
                    <a:pt x="9" y="9"/>
                  </a:moveTo>
                  <a:lnTo>
                    <a:pt x="9" y="36"/>
                  </a:lnTo>
                  <a:lnTo>
                    <a:pt x="140" y="36"/>
                  </a:lnTo>
                  <a:lnTo>
                    <a:pt x="140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148" y="0"/>
                  </a:lnTo>
                  <a:lnTo>
                    <a:pt x="148" y="45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6" name="Freeform 317"/>
            <p:cNvSpPr/>
            <p:nvPr/>
          </p:nvSpPr>
          <p:spPr bwMode="auto">
            <a:xfrm>
              <a:off x="6861176" y="1309688"/>
              <a:ext cx="180975" cy="52388"/>
            </a:xfrm>
            <a:custGeom>
              <a:gdLst>
                <a:gd name="T0" fmla="*/ 26 w 114"/>
                <a:gd name="T1" fmla="*/ 0 h 33"/>
                <a:gd name="T2" fmla="*/ 88 w 114"/>
                <a:gd name="T3" fmla="*/ 0 h 33"/>
                <a:gd name="T4" fmla="*/ 114 w 114"/>
                <a:gd name="T5" fmla="*/ 33 h 33"/>
                <a:gd name="T6" fmla="*/ 0 w 114"/>
                <a:gd name="T7" fmla="*/ 33 h 33"/>
                <a:gd name="T8" fmla="*/ 26 w 114"/>
                <a:gd name="T9" fmla="*/ 0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3">
                  <a:moveTo>
                    <a:pt x="26" y="0"/>
                  </a:moveTo>
                  <a:lnTo>
                    <a:pt x="88" y="0"/>
                  </a:lnTo>
                  <a:lnTo>
                    <a:pt x="114" y="33"/>
                  </a:lnTo>
                  <a:lnTo>
                    <a:pt x="0" y="3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7" name="Freeform 318"/>
            <p:cNvSpPr>
              <a:spLocks noEditPoints="1"/>
            </p:cNvSpPr>
            <p:nvPr/>
          </p:nvSpPr>
          <p:spPr bwMode="auto">
            <a:xfrm>
              <a:off x="6848476" y="1304925"/>
              <a:ext cx="207963" cy="61913"/>
            </a:xfrm>
            <a:custGeom>
              <a:gdLst>
                <a:gd name="T0" fmla="*/ 36 w 131"/>
                <a:gd name="T1" fmla="*/ 8 h 39"/>
                <a:gd name="T2" fmla="*/ 19 w 131"/>
                <a:gd name="T3" fmla="*/ 31 h 39"/>
                <a:gd name="T4" fmla="*/ 112 w 131"/>
                <a:gd name="T5" fmla="*/ 31 h 39"/>
                <a:gd name="T6" fmla="*/ 94 w 131"/>
                <a:gd name="T7" fmla="*/ 8 h 39"/>
                <a:gd name="T8" fmla="*/ 36 w 131"/>
                <a:gd name="T9" fmla="*/ 8 h 39"/>
                <a:gd name="T10" fmla="*/ 32 w 131"/>
                <a:gd name="T11" fmla="*/ 0 h 39"/>
                <a:gd name="T12" fmla="*/ 98 w 131"/>
                <a:gd name="T13" fmla="*/ 0 h 39"/>
                <a:gd name="T14" fmla="*/ 131 w 131"/>
                <a:gd name="T15" fmla="*/ 39 h 39"/>
                <a:gd name="T16" fmla="*/ 0 w 131"/>
                <a:gd name="T17" fmla="*/ 39 h 39"/>
                <a:gd name="T18" fmla="*/ 32 w 131"/>
                <a:gd name="T19" fmla="*/ 0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39">
                  <a:moveTo>
                    <a:pt x="36" y="8"/>
                  </a:moveTo>
                  <a:lnTo>
                    <a:pt x="19" y="31"/>
                  </a:lnTo>
                  <a:lnTo>
                    <a:pt x="112" y="31"/>
                  </a:lnTo>
                  <a:lnTo>
                    <a:pt x="94" y="8"/>
                  </a:lnTo>
                  <a:lnTo>
                    <a:pt x="36" y="8"/>
                  </a:lnTo>
                  <a:close/>
                  <a:moveTo>
                    <a:pt x="32" y="0"/>
                  </a:moveTo>
                  <a:lnTo>
                    <a:pt x="98" y="0"/>
                  </a:lnTo>
                  <a:lnTo>
                    <a:pt x="131" y="39"/>
                  </a:lnTo>
                  <a:lnTo>
                    <a:pt x="0" y="3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8" name="Freeform 319"/>
            <p:cNvSpPr/>
            <p:nvPr/>
          </p:nvSpPr>
          <p:spPr bwMode="auto">
            <a:xfrm>
              <a:off x="6861176" y="1138238"/>
              <a:ext cx="180975" cy="57150"/>
            </a:xfrm>
            <a:custGeom>
              <a:gdLst>
                <a:gd name="T0" fmla="*/ 0 w 114"/>
                <a:gd name="T1" fmla="*/ 0 h 36"/>
                <a:gd name="T2" fmla="*/ 114 w 114"/>
                <a:gd name="T3" fmla="*/ 0 h 36"/>
                <a:gd name="T4" fmla="*/ 85 w 114"/>
                <a:gd name="T5" fmla="*/ 36 h 36"/>
                <a:gd name="T6" fmla="*/ 30 w 114"/>
                <a:gd name="T7" fmla="*/ 36 h 36"/>
                <a:gd name="T8" fmla="*/ 0 w 114"/>
                <a:gd name="T9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6">
                  <a:moveTo>
                    <a:pt x="0" y="0"/>
                  </a:moveTo>
                  <a:lnTo>
                    <a:pt x="114" y="0"/>
                  </a:lnTo>
                  <a:lnTo>
                    <a:pt x="85" y="36"/>
                  </a:lnTo>
                  <a:lnTo>
                    <a:pt x="3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9" name="Freeform 320"/>
            <p:cNvSpPr>
              <a:spLocks noEditPoints="1"/>
            </p:cNvSpPr>
            <p:nvPr/>
          </p:nvSpPr>
          <p:spPr bwMode="auto">
            <a:xfrm>
              <a:off x="6848476" y="1131888"/>
              <a:ext cx="207963" cy="68263"/>
            </a:xfrm>
            <a:custGeom>
              <a:gdLst>
                <a:gd name="T0" fmla="*/ 19 w 131"/>
                <a:gd name="T1" fmla="*/ 9 h 43"/>
                <a:gd name="T2" fmla="*/ 39 w 131"/>
                <a:gd name="T3" fmla="*/ 35 h 43"/>
                <a:gd name="T4" fmla="*/ 91 w 131"/>
                <a:gd name="T5" fmla="*/ 35 h 43"/>
                <a:gd name="T6" fmla="*/ 112 w 131"/>
                <a:gd name="T7" fmla="*/ 9 h 43"/>
                <a:gd name="T8" fmla="*/ 19 w 131"/>
                <a:gd name="T9" fmla="*/ 9 h 43"/>
                <a:gd name="T10" fmla="*/ 0 w 131"/>
                <a:gd name="T11" fmla="*/ 0 h 43"/>
                <a:gd name="T12" fmla="*/ 131 w 131"/>
                <a:gd name="T13" fmla="*/ 0 h 43"/>
                <a:gd name="T14" fmla="*/ 94 w 131"/>
                <a:gd name="T15" fmla="*/ 43 h 43"/>
                <a:gd name="T16" fmla="*/ 34 w 131"/>
                <a:gd name="T17" fmla="*/ 43 h 43"/>
                <a:gd name="T18" fmla="*/ 0 w 131"/>
                <a:gd name="T19" fmla="*/ 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43">
                  <a:moveTo>
                    <a:pt x="19" y="9"/>
                  </a:moveTo>
                  <a:lnTo>
                    <a:pt x="39" y="35"/>
                  </a:lnTo>
                  <a:lnTo>
                    <a:pt x="91" y="35"/>
                  </a:lnTo>
                  <a:lnTo>
                    <a:pt x="112" y="9"/>
                  </a:lnTo>
                  <a:lnTo>
                    <a:pt x="19" y="9"/>
                  </a:lnTo>
                  <a:close/>
                  <a:moveTo>
                    <a:pt x="0" y="0"/>
                  </a:moveTo>
                  <a:lnTo>
                    <a:pt x="131" y="0"/>
                  </a:lnTo>
                  <a:lnTo>
                    <a:pt x="94" y="43"/>
                  </a:lnTo>
                  <a:lnTo>
                    <a:pt x="34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0" name="Freeform 321"/>
            <p:cNvSpPr/>
            <p:nvPr/>
          </p:nvSpPr>
          <p:spPr bwMode="auto">
            <a:xfrm>
              <a:off x="6908801" y="1195388"/>
              <a:ext cx="87313" cy="53975"/>
            </a:xfrm>
            <a:custGeom>
              <a:gdLst>
                <a:gd name="T0" fmla="*/ 0 w 55"/>
                <a:gd name="T1" fmla="*/ 0 h 34"/>
                <a:gd name="T2" fmla="*/ 55 w 55"/>
                <a:gd name="T3" fmla="*/ 0 h 34"/>
                <a:gd name="T4" fmla="*/ 27 w 55"/>
                <a:gd name="T5" fmla="*/ 34 h 34"/>
                <a:gd name="T6" fmla="*/ 0 w 55"/>
                <a:gd name="T7" fmla="*/ 0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4">
                  <a:moveTo>
                    <a:pt x="0" y="0"/>
                  </a:moveTo>
                  <a:lnTo>
                    <a:pt x="55" y="0"/>
                  </a:lnTo>
                  <a:lnTo>
                    <a:pt x="27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1" name="Freeform 322"/>
            <p:cNvSpPr>
              <a:spLocks noEditPoints="1"/>
            </p:cNvSpPr>
            <p:nvPr/>
          </p:nvSpPr>
          <p:spPr bwMode="auto">
            <a:xfrm>
              <a:off x="6891338" y="1187450"/>
              <a:ext cx="117475" cy="73025"/>
            </a:xfrm>
            <a:custGeom>
              <a:gdLst>
                <a:gd name="T0" fmla="*/ 19 w 74"/>
                <a:gd name="T1" fmla="*/ 8 h 46"/>
                <a:gd name="T2" fmla="*/ 38 w 74"/>
                <a:gd name="T3" fmla="*/ 32 h 46"/>
                <a:gd name="T4" fmla="*/ 57 w 74"/>
                <a:gd name="T5" fmla="*/ 8 h 46"/>
                <a:gd name="T6" fmla="*/ 19 w 74"/>
                <a:gd name="T7" fmla="*/ 8 h 46"/>
                <a:gd name="T8" fmla="*/ 0 w 74"/>
                <a:gd name="T9" fmla="*/ 0 h 46"/>
                <a:gd name="T10" fmla="*/ 74 w 74"/>
                <a:gd name="T11" fmla="*/ 0 h 46"/>
                <a:gd name="T12" fmla="*/ 38 w 74"/>
                <a:gd name="T13" fmla="*/ 46 h 46"/>
                <a:gd name="T14" fmla="*/ 0 w 74"/>
                <a:gd name="T15" fmla="*/ 0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46">
                  <a:moveTo>
                    <a:pt x="19" y="8"/>
                  </a:moveTo>
                  <a:lnTo>
                    <a:pt x="38" y="32"/>
                  </a:lnTo>
                  <a:lnTo>
                    <a:pt x="57" y="8"/>
                  </a:lnTo>
                  <a:lnTo>
                    <a:pt x="19" y="8"/>
                  </a:lnTo>
                  <a:close/>
                  <a:moveTo>
                    <a:pt x="0" y="0"/>
                  </a:moveTo>
                  <a:lnTo>
                    <a:pt x="74" y="0"/>
                  </a:lnTo>
                  <a:lnTo>
                    <a:pt x="38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2" name="Freeform 323"/>
            <p:cNvSpPr/>
            <p:nvPr/>
          </p:nvSpPr>
          <p:spPr bwMode="auto">
            <a:xfrm>
              <a:off x="6902451" y="1249363"/>
              <a:ext cx="98425" cy="60325"/>
            </a:xfrm>
            <a:custGeom>
              <a:gdLst>
                <a:gd name="T0" fmla="*/ 31 w 62"/>
                <a:gd name="T1" fmla="*/ 0 h 38"/>
                <a:gd name="T2" fmla="*/ 62 w 62"/>
                <a:gd name="T3" fmla="*/ 38 h 38"/>
                <a:gd name="T4" fmla="*/ 0 w 62"/>
                <a:gd name="T5" fmla="*/ 38 h 38"/>
                <a:gd name="T6" fmla="*/ 31 w 62"/>
                <a:gd name="T7" fmla="*/ 0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38">
                  <a:moveTo>
                    <a:pt x="31" y="0"/>
                  </a:moveTo>
                  <a:lnTo>
                    <a:pt x="62" y="38"/>
                  </a:lnTo>
                  <a:lnTo>
                    <a:pt x="0" y="3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3" name="Freeform 324"/>
            <p:cNvSpPr>
              <a:spLocks noEditPoints="1"/>
            </p:cNvSpPr>
            <p:nvPr/>
          </p:nvSpPr>
          <p:spPr bwMode="auto">
            <a:xfrm>
              <a:off x="6889751" y="1238250"/>
              <a:ext cx="125413" cy="79375"/>
            </a:xfrm>
            <a:custGeom>
              <a:gdLst>
                <a:gd name="T0" fmla="*/ 39 w 79"/>
                <a:gd name="T1" fmla="*/ 14 h 50"/>
                <a:gd name="T2" fmla="*/ 17 w 79"/>
                <a:gd name="T3" fmla="*/ 42 h 50"/>
                <a:gd name="T4" fmla="*/ 62 w 79"/>
                <a:gd name="T5" fmla="*/ 42 h 50"/>
                <a:gd name="T6" fmla="*/ 39 w 79"/>
                <a:gd name="T7" fmla="*/ 14 h 50"/>
                <a:gd name="T8" fmla="*/ 39 w 79"/>
                <a:gd name="T9" fmla="*/ 0 h 50"/>
                <a:gd name="T10" fmla="*/ 79 w 79"/>
                <a:gd name="T11" fmla="*/ 50 h 50"/>
                <a:gd name="T12" fmla="*/ 0 w 79"/>
                <a:gd name="T13" fmla="*/ 50 h 50"/>
                <a:gd name="T14" fmla="*/ 39 w 79"/>
                <a:gd name="T15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50">
                  <a:moveTo>
                    <a:pt x="39" y="14"/>
                  </a:moveTo>
                  <a:lnTo>
                    <a:pt x="17" y="42"/>
                  </a:lnTo>
                  <a:lnTo>
                    <a:pt x="62" y="42"/>
                  </a:lnTo>
                  <a:lnTo>
                    <a:pt x="39" y="14"/>
                  </a:lnTo>
                  <a:close/>
                  <a:moveTo>
                    <a:pt x="39" y="0"/>
                  </a:moveTo>
                  <a:lnTo>
                    <a:pt x="79" y="50"/>
                  </a:lnTo>
                  <a:lnTo>
                    <a:pt x="0" y="5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4" name="Rectangle 325"/>
            <p:cNvSpPr>
              <a:spLocks noChangeArrowheads="1"/>
            </p:cNvSpPr>
            <p:nvPr/>
          </p:nvSpPr>
          <p:spPr bwMode="auto">
            <a:xfrm>
              <a:off x="5203826" y="2940050"/>
              <a:ext cx="411163" cy="257175"/>
            </a:xfrm>
            <a:prstGeom prst="rect">
              <a:avLst/>
            </a:pr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Freeform 326"/>
            <p:cNvSpPr>
              <a:spLocks noEditPoints="1"/>
            </p:cNvSpPr>
            <p:nvPr/>
          </p:nvSpPr>
          <p:spPr bwMode="auto">
            <a:xfrm>
              <a:off x="5199063" y="2933700"/>
              <a:ext cx="423863" cy="271463"/>
            </a:xfrm>
            <a:custGeom>
              <a:gdLst>
                <a:gd name="T0" fmla="*/ 9 w 267"/>
                <a:gd name="T1" fmla="*/ 9 h 171"/>
                <a:gd name="T2" fmla="*/ 9 w 267"/>
                <a:gd name="T3" fmla="*/ 162 h 171"/>
                <a:gd name="T4" fmla="*/ 258 w 267"/>
                <a:gd name="T5" fmla="*/ 162 h 171"/>
                <a:gd name="T6" fmla="*/ 258 w 267"/>
                <a:gd name="T7" fmla="*/ 9 h 171"/>
                <a:gd name="T8" fmla="*/ 9 w 267"/>
                <a:gd name="T9" fmla="*/ 9 h 171"/>
                <a:gd name="T10" fmla="*/ 0 w 267"/>
                <a:gd name="T11" fmla="*/ 0 h 171"/>
                <a:gd name="T12" fmla="*/ 267 w 267"/>
                <a:gd name="T13" fmla="*/ 0 h 171"/>
                <a:gd name="T14" fmla="*/ 267 w 267"/>
                <a:gd name="T15" fmla="*/ 171 h 171"/>
                <a:gd name="T16" fmla="*/ 0 w 267"/>
                <a:gd name="T17" fmla="*/ 171 h 171"/>
                <a:gd name="T18" fmla="*/ 0 w 267"/>
                <a:gd name="T19" fmla="*/ 0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171">
                  <a:moveTo>
                    <a:pt x="9" y="9"/>
                  </a:moveTo>
                  <a:lnTo>
                    <a:pt x="9" y="162"/>
                  </a:lnTo>
                  <a:lnTo>
                    <a:pt x="258" y="162"/>
                  </a:lnTo>
                  <a:lnTo>
                    <a:pt x="258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267" y="0"/>
                  </a:lnTo>
                  <a:lnTo>
                    <a:pt x="267" y="171"/>
                  </a:lnTo>
                  <a:lnTo>
                    <a:pt x="0" y="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327"/>
            <p:cNvSpPr/>
            <p:nvPr/>
          </p:nvSpPr>
          <p:spPr bwMode="auto">
            <a:xfrm>
              <a:off x="5338763" y="2879725"/>
              <a:ext cx="144463" cy="60325"/>
            </a:xfrm>
            <a:custGeom>
              <a:gdLst>
                <a:gd name="T0" fmla="*/ 0 w 91"/>
                <a:gd name="T1" fmla="*/ 0 h 38"/>
                <a:gd name="T2" fmla="*/ 91 w 91"/>
                <a:gd name="T3" fmla="*/ 0 h 38"/>
                <a:gd name="T4" fmla="*/ 91 w 91"/>
                <a:gd name="T5" fmla="*/ 38 h 38"/>
                <a:gd name="T6" fmla="*/ 83 w 91"/>
                <a:gd name="T7" fmla="*/ 38 h 38"/>
                <a:gd name="T8" fmla="*/ 83 w 91"/>
                <a:gd name="T9" fmla="*/ 8 h 38"/>
                <a:gd name="T10" fmla="*/ 9 w 91"/>
                <a:gd name="T11" fmla="*/ 8 h 38"/>
                <a:gd name="T12" fmla="*/ 9 w 91"/>
                <a:gd name="T13" fmla="*/ 38 h 38"/>
                <a:gd name="T14" fmla="*/ 0 w 91"/>
                <a:gd name="T15" fmla="*/ 38 h 38"/>
                <a:gd name="T16" fmla="*/ 0 w 91"/>
                <a:gd name="T17" fmla="*/ 0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8">
                  <a:moveTo>
                    <a:pt x="0" y="0"/>
                  </a:moveTo>
                  <a:lnTo>
                    <a:pt x="91" y="0"/>
                  </a:lnTo>
                  <a:lnTo>
                    <a:pt x="91" y="38"/>
                  </a:lnTo>
                  <a:lnTo>
                    <a:pt x="83" y="38"/>
                  </a:lnTo>
                  <a:lnTo>
                    <a:pt x="83" y="8"/>
                  </a:lnTo>
                  <a:lnTo>
                    <a:pt x="9" y="8"/>
                  </a:lnTo>
                  <a:lnTo>
                    <a:pt x="9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Rectangle 328"/>
            <p:cNvSpPr>
              <a:spLocks noChangeArrowheads="1"/>
            </p:cNvSpPr>
            <p:nvPr/>
          </p:nvSpPr>
          <p:spPr bwMode="auto">
            <a:xfrm>
              <a:off x="5203826" y="3035300"/>
              <a:ext cx="411163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Rectangle 329"/>
            <p:cNvSpPr>
              <a:spLocks noChangeArrowheads="1"/>
            </p:cNvSpPr>
            <p:nvPr/>
          </p:nvSpPr>
          <p:spPr bwMode="auto">
            <a:xfrm>
              <a:off x="5283201" y="3000375"/>
              <a:ext cx="14288" cy="841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Rectangle 330"/>
            <p:cNvSpPr>
              <a:spLocks noChangeArrowheads="1"/>
            </p:cNvSpPr>
            <p:nvPr/>
          </p:nvSpPr>
          <p:spPr bwMode="auto">
            <a:xfrm>
              <a:off x="5521326" y="3000375"/>
              <a:ext cx="14288" cy="841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331"/>
            <p:cNvSpPr/>
            <p:nvPr/>
          </p:nvSpPr>
          <p:spPr bwMode="auto">
            <a:xfrm>
              <a:off x="7734301" y="2520950"/>
              <a:ext cx="84138" cy="153988"/>
            </a:xfrm>
            <a:custGeom>
              <a:gdLst>
                <a:gd name="T0" fmla="*/ 27 w 53"/>
                <a:gd name="T1" fmla="*/ 0 h 97"/>
                <a:gd name="T2" fmla="*/ 34 w 53"/>
                <a:gd name="T3" fmla="*/ 2 h 97"/>
                <a:gd name="T4" fmla="*/ 41 w 53"/>
                <a:gd name="T5" fmla="*/ 5 h 97"/>
                <a:gd name="T6" fmla="*/ 48 w 53"/>
                <a:gd name="T7" fmla="*/ 12 h 97"/>
                <a:gd name="T8" fmla="*/ 51 w 53"/>
                <a:gd name="T9" fmla="*/ 19 h 97"/>
                <a:gd name="T10" fmla="*/ 53 w 53"/>
                <a:gd name="T11" fmla="*/ 28 h 97"/>
                <a:gd name="T12" fmla="*/ 45 w 53"/>
                <a:gd name="T13" fmla="*/ 28 h 97"/>
                <a:gd name="T14" fmla="*/ 43 w 53"/>
                <a:gd name="T15" fmla="*/ 21 h 97"/>
                <a:gd name="T16" fmla="*/ 41 w 53"/>
                <a:gd name="T17" fmla="*/ 17 h 97"/>
                <a:gd name="T18" fmla="*/ 36 w 53"/>
                <a:gd name="T19" fmla="*/ 12 h 97"/>
                <a:gd name="T20" fmla="*/ 32 w 53"/>
                <a:gd name="T21" fmla="*/ 10 h 97"/>
                <a:gd name="T22" fmla="*/ 27 w 53"/>
                <a:gd name="T23" fmla="*/ 9 h 97"/>
                <a:gd name="T24" fmla="*/ 20 w 53"/>
                <a:gd name="T25" fmla="*/ 10 h 97"/>
                <a:gd name="T26" fmla="*/ 17 w 53"/>
                <a:gd name="T27" fmla="*/ 12 h 97"/>
                <a:gd name="T28" fmla="*/ 12 w 53"/>
                <a:gd name="T29" fmla="*/ 17 h 97"/>
                <a:gd name="T30" fmla="*/ 10 w 53"/>
                <a:gd name="T31" fmla="*/ 21 h 97"/>
                <a:gd name="T32" fmla="*/ 8 w 53"/>
                <a:gd name="T33" fmla="*/ 28 h 97"/>
                <a:gd name="T34" fmla="*/ 10 w 53"/>
                <a:gd name="T35" fmla="*/ 33 h 97"/>
                <a:gd name="T36" fmla="*/ 12 w 53"/>
                <a:gd name="T37" fmla="*/ 36 h 97"/>
                <a:gd name="T38" fmla="*/ 17 w 53"/>
                <a:gd name="T39" fmla="*/ 41 h 97"/>
                <a:gd name="T40" fmla="*/ 20 w 53"/>
                <a:gd name="T41" fmla="*/ 43 h 97"/>
                <a:gd name="T42" fmla="*/ 27 w 53"/>
                <a:gd name="T43" fmla="*/ 45 h 97"/>
                <a:gd name="T44" fmla="*/ 34 w 53"/>
                <a:gd name="T45" fmla="*/ 45 h 97"/>
                <a:gd name="T46" fmla="*/ 41 w 53"/>
                <a:gd name="T47" fmla="*/ 48 h 97"/>
                <a:gd name="T48" fmla="*/ 48 w 53"/>
                <a:gd name="T49" fmla="*/ 55 h 97"/>
                <a:gd name="T50" fmla="*/ 51 w 53"/>
                <a:gd name="T51" fmla="*/ 62 h 97"/>
                <a:gd name="T52" fmla="*/ 53 w 53"/>
                <a:gd name="T53" fmla="*/ 71 h 97"/>
                <a:gd name="T54" fmla="*/ 51 w 53"/>
                <a:gd name="T55" fmla="*/ 78 h 97"/>
                <a:gd name="T56" fmla="*/ 48 w 53"/>
                <a:gd name="T57" fmla="*/ 86 h 97"/>
                <a:gd name="T58" fmla="*/ 41 w 53"/>
                <a:gd name="T59" fmla="*/ 91 h 97"/>
                <a:gd name="T60" fmla="*/ 34 w 53"/>
                <a:gd name="T61" fmla="*/ 95 h 97"/>
                <a:gd name="T62" fmla="*/ 27 w 53"/>
                <a:gd name="T63" fmla="*/ 97 h 97"/>
                <a:gd name="T64" fmla="*/ 19 w 53"/>
                <a:gd name="T65" fmla="*/ 95 h 97"/>
                <a:gd name="T66" fmla="*/ 12 w 53"/>
                <a:gd name="T67" fmla="*/ 91 h 97"/>
                <a:gd name="T68" fmla="*/ 5 w 53"/>
                <a:gd name="T69" fmla="*/ 86 h 97"/>
                <a:gd name="T70" fmla="*/ 1 w 53"/>
                <a:gd name="T71" fmla="*/ 78 h 97"/>
                <a:gd name="T72" fmla="*/ 0 w 53"/>
                <a:gd name="T73" fmla="*/ 71 h 97"/>
                <a:gd name="T74" fmla="*/ 8 w 53"/>
                <a:gd name="T75" fmla="*/ 71 h 97"/>
                <a:gd name="T76" fmla="*/ 10 w 53"/>
                <a:gd name="T77" fmla="*/ 76 h 97"/>
                <a:gd name="T78" fmla="*/ 12 w 53"/>
                <a:gd name="T79" fmla="*/ 81 h 97"/>
                <a:gd name="T80" fmla="*/ 17 w 53"/>
                <a:gd name="T81" fmla="*/ 85 h 97"/>
                <a:gd name="T82" fmla="*/ 20 w 53"/>
                <a:gd name="T83" fmla="*/ 86 h 97"/>
                <a:gd name="T84" fmla="*/ 27 w 53"/>
                <a:gd name="T85" fmla="*/ 88 h 97"/>
                <a:gd name="T86" fmla="*/ 32 w 53"/>
                <a:gd name="T87" fmla="*/ 86 h 97"/>
                <a:gd name="T88" fmla="*/ 36 w 53"/>
                <a:gd name="T89" fmla="*/ 85 h 97"/>
                <a:gd name="T90" fmla="*/ 41 w 53"/>
                <a:gd name="T91" fmla="*/ 81 h 97"/>
                <a:gd name="T92" fmla="*/ 43 w 53"/>
                <a:gd name="T93" fmla="*/ 76 h 97"/>
                <a:gd name="T94" fmla="*/ 45 w 53"/>
                <a:gd name="T95" fmla="*/ 71 h 97"/>
                <a:gd name="T96" fmla="*/ 43 w 53"/>
                <a:gd name="T97" fmla="*/ 64 h 97"/>
                <a:gd name="T98" fmla="*/ 41 w 53"/>
                <a:gd name="T99" fmla="*/ 60 h 97"/>
                <a:gd name="T100" fmla="*/ 36 w 53"/>
                <a:gd name="T101" fmla="*/ 57 h 97"/>
                <a:gd name="T102" fmla="*/ 32 w 53"/>
                <a:gd name="T103" fmla="*/ 54 h 97"/>
                <a:gd name="T104" fmla="*/ 27 w 53"/>
                <a:gd name="T105" fmla="*/ 54 h 97"/>
                <a:gd name="T106" fmla="*/ 19 w 53"/>
                <a:gd name="T107" fmla="*/ 52 h 97"/>
                <a:gd name="T108" fmla="*/ 12 w 53"/>
                <a:gd name="T109" fmla="*/ 48 h 97"/>
                <a:gd name="T110" fmla="*/ 5 w 53"/>
                <a:gd name="T111" fmla="*/ 41 h 97"/>
                <a:gd name="T112" fmla="*/ 1 w 53"/>
                <a:gd name="T113" fmla="*/ 35 h 97"/>
                <a:gd name="T114" fmla="*/ 0 w 53"/>
                <a:gd name="T115" fmla="*/ 28 h 97"/>
                <a:gd name="T116" fmla="*/ 1 w 53"/>
                <a:gd name="T117" fmla="*/ 19 h 97"/>
                <a:gd name="T118" fmla="*/ 5 w 53"/>
                <a:gd name="T119" fmla="*/ 12 h 97"/>
                <a:gd name="T120" fmla="*/ 12 w 53"/>
                <a:gd name="T121" fmla="*/ 5 h 97"/>
                <a:gd name="T122" fmla="*/ 19 w 53"/>
                <a:gd name="T123" fmla="*/ 2 h 97"/>
                <a:gd name="T124" fmla="*/ 27 w 53"/>
                <a:gd name="T125" fmla="*/ 0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" h="97">
                  <a:moveTo>
                    <a:pt x="27" y="0"/>
                  </a:moveTo>
                  <a:lnTo>
                    <a:pt x="34" y="2"/>
                  </a:lnTo>
                  <a:lnTo>
                    <a:pt x="41" y="5"/>
                  </a:lnTo>
                  <a:lnTo>
                    <a:pt x="48" y="12"/>
                  </a:lnTo>
                  <a:lnTo>
                    <a:pt x="51" y="19"/>
                  </a:lnTo>
                  <a:lnTo>
                    <a:pt x="53" y="28"/>
                  </a:lnTo>
                  <a:lnTo>
                    <a:pt x="45" y="28"/>
                  </a:lnTo>
                  <a:lnTo>
                    <a:pt x="43" y="21"/>
                  </a:lnTo>
                  <a:lnTo>
                    <a:pt x="41" y="17"/>
                  </a:lnTo>
                  <a:lnTo>
                    <a:pt x="36" y="12"/>
                  </a:lnTo>
                  <a:lnTo>
                    <a:pt x="32" y="10"/>
                  </a:lnTo>
                  <a:lnTo>
                    <a:pt x="27" y="9"/>
                  </a:lnTo>
                  <a:lnTo>
                    <a:pt x="20" y="10"/>
                  </a:lnTo>
                  <a:lnTo>
                    <a:pt x="17" y="12"/>
                  </a:lnTo>
                  <a:lnTo>
                    <a:pt x="12" y="17"/>
                  </a:lnTo>
                  <a:lnTo>
                    <a:pt x="10" y="21"/>
                  </a:lnTo>
                  <a:lnTo>
                    <a:pt x="8" y="28"/>
                  </a:lnTo>
                  <a:lnTo>
                    <a:pt x="10" y="33"/>
                  </a:lnTo>
                  <a:lnTo>
                    <a:pt x="12" y="36"/>
                  </a:lnTo>
                  <a:lnTo>
                    <a:pt x="17" y="41"/>
                  </a:lnTo>
                  <a:lnTo>
                    <a:pt x="20" y="43"/>
                  </a:lnTo>
                  <a:lnTo>
                    <a:pt x="27" y="45"/>
                  </a:lnTo>
                  <a:lnTo>
                    <a:pt x="34" y="45"/>
                  </a:lnTo>
                  <a:lnTo>
                    <a:pt x="41" y="48"/>
                  </a:lnTo>
                  <a:lnTo>
                    <a:pt x="48" y="55"/>
                  </a:lnTo>
                  <a:lnTo>
                    <a:pt x="51" y="62"/>
                  </a:lnTo>
                  <a:lnTo>
                    <a:pt x="53" y="71"/>
                  </a:lnTo>
                  <a:lnTo>
                    <a:pt x="51" y="78"/>
                  </a:lnTo>
                  <a:lnTo>
                    <a:pt x="48" y="86"/>
                  </a:lnTo>
                  <a:lnTo>
                    <a:pt x="41" y="91"/>
                  </a:lnTo>
                  <a:lnTo>
                    <a:pt x="34" y="95"/>
                  </a:lnTo>
                  <a:lnTo>
                    <a:pt x="27" y="97"/>
                  </a:lnTo>
                  <a:lnTo>
                    <a:pt x="19" y="95"/>
                  </a:lnTo>
                  <a:lnTo>
                    <a:pt x="12" y="91"/>
                  </a:lnTo>
                  <a:lnTo>
                    <a:pt x="5" y="86"/>
                  </a:lnTo>
                  <a:lnTo>
                    <a:pt x="1" y="78"/>
                  </a:lnTo>
                  <a:lnTo>
                    <a:pt x="0" y="71"/>
                  </a:lnTo>
                  <a:lnTo>
                    <a:pt x="8" y="71"/>
                  </a:lnTo>
                  <a:lnTo>
                    <a:pt x="10" y="76"/>
                  </a:lnTo>
                  <a:lnTo>
                    <a:pt x="12" y="81"/>
                  </a:lnTo>
                  <a:lnTo>
                    <a:pt x="17" y="85"/>
                  </a:lnTo>
                  <a:lnTo>
                    <a:pt x="20" y="86"/>
                  </a:lnTo>
                  <a:lnTo>
                    <a:pt x="27" y="88"/>
                  </a:lnTo>
                  <a:lnTo>
                    <a:pt x="32" y="86"/>
                  </a:lnTo>
                  <a:lnTo>
                    <a:pt x="36" y="85"/>
                  </a:lnTo>
                  <a:lnTo>
                    <a:pt x="41" y="81"/>
                  </a:lnTo>
                  <a:lnTo>
                    <a:pt x="43" y="76"/>
                  </a:lnTo>
                  <a:lnTo>
                    <a:pt x="45" y="71"/>
                  </a:lnTo>
                  <a:lnTo>
                    <a:pt x="43" y="64"/>
                  </a:lnTo>
                  <a:lnTo>
                    <a:pt x="41" y="60"/>
                  </a:lnTo>
                  <a:lnTo>
                    <a:pt x="36" y="57"/>
                  </a:lnTo>
                  <a:lnTo>
                    <a:pt x="32" y="54"/>
                  </a:lnTo>
                  <a:lnTo>
                    <a:pt x="27" y="54"/>
                  </a:lnTo>
                  <a:lnTo>
                    <a:pt x="19" y="52"/>
                  </a:lnTo>
                  <a:lnTo>
                    <a:pt x="12" y="48"/>
                  </a:lnTo>
                  <a:lnTo>
                    <a:pt x="5" y="41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Rectangle 332"/>
            <p:cNvSpPr>
              <a:spLocks noChangeArrowheads="1"/>
            </p:cNvSpPr>
            <p:nvPr/>
          </p:nvSpPr>
          <p:spPr bwMode="auto">
            <a:xfrm>
              <a:off x="7769226" y="2508250"/>
              <a:ext cx="14288" cy="206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Rectangle 333"/>
            <p:cNvSpPr>
              <a:spLocks noChangeArrowheads="1"/>
            </p:cNvSpPr>
            <p:nvPr/>
          </p:nvSpPr>
          <p:spPr bwMode="auto">
            <a:xfrm>
              <a:off x="7769226" y="2665413"/>
              <a:ext cx="14288" cy="254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3" name="Freeform 334"/>
            <p:cNvSpPr/>
            <p:nvPr/>
          </p:nvSpPr>
          <p:spPr bwMode="auto">
            <a:xfrm>
              <a:off x="5111751" y="2263775"/>
              <a:ext cx="201613" cy="115888"/>
            </a:xfrm>
            <a:custGeom>
              <a:gdLst>
                <a:gd name="T0" fmla="*/ 48 w 127"/>
                <a:gd name="T1" fmla="*/ 0 h 73"/>
                <a:gd name="T2" fmla="*/ 79 w 127"/>
                <a:gd name="T3" fmla="*/ 0 h 73"/>
                <a:gd name="T4" fmla="*/ 122 w 127"/>
                <a:gd name="T5" fmla="*/ 35 h 73"/>
                <a:gd name="T6" fmla="*/ 127 w 127"/>
                <a:gd name="T7" fmla="*/ 73 h 73"/>
                <a:gd name="T8" fmla="*/ 0 w 127"/>
                <a:gd name="T9" fmla="*/ 73 h 73"/>
                <a:gd name="T10" fmla="*/ 5 w 127"/>
                <a:gd name="T11" fmla="*/ 35 h 73"/>
                <a:gd name="T12" fmla="*/ 48 w 127"/>
                <a:gd name="T13" fmla="*/ 0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73">
                  <a:moveTo>
                    <a:pt x="48" y="0"/>
                  </a:moveTo>
                  <a:lnTo>
                    <a:pt x="79" y="0"/>
                  </a:lnTo>
                  <a:lnTo>
                    <a:pt x="122" y="35"/>
                  </a:lnTo>
                  <a:lnTo>
                    <a:pt x="127" y="73"/>
                  </a:lnTo>
                  <a:lnTo>
                    <a:pt x="0" y="73"/>
                  </a:lnTo>
                  <a:lnTo>
                    <a:pt x="5" y="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Freeform 335"/>
            <p:cNvSpPr>
              <a:spLocks noEditPoints="1"/>
            </p:cNvSpPr>
            <p:nvPr/>
          </p:nvSpPr>
          <p:spPr bwMode="auto">
            <a:xfrm>
              <a:off x="5103813" y="2259013"/>
              <a:ext cx="219075" cy="128588"/>
            </a:xfrm>
            <a:custGeom>
              <a:gdLst>
                <a:gd name="T0" fmla="*/ 55 w 138"/>
                <a:gd name="T1" fmla="*/ 8 h 81"/>
                <a:gd name="T2" fmla="*/ 14 w 138"/>
                <a:gd name="T3" fmla="*/ 41 h 81"/>
                <a:gd name="T4" fmla="*/ 10 w 138"/>
                <a:gd name="T5" fmla="*/ 72 h 81"/>
                <a:gd name="T6" fmla="*/ 129 w 138"/>
                <a:gd name="T7" fmla="*/ 72 h 81"/>
                <a:gd name="T8" fmla="*/ 124 w 138"/>
                <a:gd name="T9" fmla="*/ 41 h 81"/>
                <a:gd name="T10" fmla="*/ 82 w 138"/>
                <a:gd name="T11" fmla="*/ 8 h 81"/>
                <a:gd name="T12" fmla="*/ 55 w 138"/>
                <a:gd name="T13" fmla="*/ 8 h 81"/>
                <a:gd name="T14" fmla="*/ 51 w 138"/>
                <a:gd name="T15" fmla="*/ 0 h 81"/>
                <a:gd name="T16" fmla="*/ 86 w 138"/>
                <a:gd name="T17" fmla="*/ 0 h 81"/>
                <a:gd name="T18" fmla="*/ 131 w 138"/>
                <a:gd name="T19" fmla="*/ 36 h 81"/>
                <a:gd name="T20" fmla="*/ 138 w 138"/>
                <a:gd name="T21" fmla="*/ 81 h 81"/>
                <a:gd name="T22" fmla="*/ 0 w 138"/>
                <a:gd name="T23" fmla="*/ 81 h 81"/>
                <a:gd name="T24" fmla="*/ 7 w 138"/>
                <a:gd name="T25" fmla="*/ 36 h 81"/>
                <a:gd name="T26" fmla="*/ 51 w 138"/>
                <a:gd name="T27" fmla="*/ 0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81">
                  <a:moveTo>
                    <a:pt x="55" y="8"/>
                  </a:moveTo>
                  <a:lnTo>
                    <a:pt x="14" y="41"/>
                  </a:lnTo>
                  <a:lnTo>
                    <a:pt x="10" y="72"/>
                  </a:lnTo>
                  <a:lnTo>
                    <a:pt x="129" y="72"/>
                  </a:lnTo>
                  <a:lnTo>
                    <a:pt x="124" y="41"/>
                  </a:lnTo>
                  <a:lnTo>
                    <a:pt x="82" y="8"/>
                  </a:lnTo>
                  <a:lnTo>
                    <a:pt x="55" y="8"/>
                  </a:lnTo>
                  <a:close/>
                  <a:moveTo>
                    <a:pt x="51" y="0"/>
                  </a:moveTo>
                  <a:lnTo>
                    <a:pt x="86" y="0"/>
                  </a:lnTo>
                  <a:lnTo>
                    <a:pt x="131" y="36"/>
                  </a:lnTo>
                  <a:lnTo>
                    <a:pt x="138" y="81"/>
                  </a:lnTo>
                  <a:lnTo>
                    <a:pt x="0" y="81"/>
                  </a:lnTo>
                  <a:lnTo>
                    <a:pt x="7" y="3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Freeform 336"/>
            <p:cNvSpPr/>
            <p:nvPr/>
          </p:nvSpPr>
          <p:spPr bwMode="auto">
            <a:xfrm>
              <a:off x="5154613" y="2154238"/>
              <a:ext cx="119063" cy="115888"/>
            </a:xfrm>
            <a:custGeom>
              <a:gdLst>
                <a:gd name="T0" fmla="*/ 37 w 75"/>
                <a:gd name="T1" fmla="*/ 0 h 73"/>
                <a:gd name="T2" fmla="*/ 56 w 75"/>
                <a:gd name="T3" fmla="*/ 5 h 73"/>
                <a:gd name="T4" fmla="*/ 69 w 75"/>
                <a:gd name="T5" fmla="*/ 18 h 73"/>
                <a:gd name="T6" fmla="*/ 75 w 75"/>
                <a:gd name="T7" fmla="*/ 36 h 73"/>
                <a:gd name="T8" fmla="*/ 69 w 75"/>
                <a:gd name="T9" fmla="*/ 55 h 73"/>
                <a:gd name="T10" fmla="*/ 56 w 75"/>
                <a:gd name="T11" fmla="*/ 67 h 73"/>
                <a:gd name="T12" fmla="*/ 37 w 75"/>
                <a:gd name="T13" fmla="*/ 73 h 73"/>
                <a:gd name="T14" fmla="*/ 19 w 75"/>
                <a:gd name="T15" fmla="*/ 67 h 73"/>
                <a:gd name="T16" fmla="*/ 6 w 75"/>
                <a:gd name="T17" fmla="*/ 55 h 73"/>
                <a:gd name="T18" fmla="*/ 0 w 75"/>
                <a:gd name="T19" fmla="*/ 36 h 73"/>
                <a:gd name="T20" fmla="*/ 6 w 75"/>
                <a:gd name="T21" fmla="*/ 18 h 73"/>
                <a:gd name="T22" fmla="*/ 19 w 75"/>
                <a:gd name="T23" fmla="*/ 5 h 73"/>
                <a:gd name="T24" fmla="*/ 37 w 75"/>
                <a:gd name="T25" fmla="*/ 0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37" y="0"/>
                  </a:moveTo>
                  <a:lnTo>
                    <a:pt x="56" y="5"/>
                  </a:lnTo>
                  <a:lnTo>
                    <a:pt x="69" y="18"/>
                  </a:lnTo>
                  <a:lnTo>
                    <a:pt x="75" y="36"/>
                  </a:lnTo>
                  <a:lnTo>
                    <a:pt x="69" y="55"/>
                  </a:lnTo>
                  <a:lnTo>
                    <a:pt x="56" y="67"/>
                  </a:lnTo>
                  <a:lnTo>
                    <a:pt x="37" y="73"/>
                  </a:lnTo>
                  <a:lnTo>
                    <a:pt x="19" y="67"/>
                  </a:lnTo>
                  <a:lnTo>
                    <a:pt x="6" y="55"/>
                  </a:lnTo>
                  <a:lnTo>
                    <a:pt x="0" y="36"/>
                  </a:lnTo>
                  <a:lnTo>
                    <a:pt x="6" y="18"/>
                  </a:lnTo>
                  <a:lnTo>
                    <a:pt x="19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Freeform 337"/>
            <p:cNvSpPr>
              <a:spLocks noEditPoints="1"/>
            </p:cNvSpPr>
            <p:nvPr/>
          </p:nvSpPr>
          <p:spPr bwMode="auto">
            <a:xfrm>
              <a:off x="5149851" y="2146300"/>
              <a:ext cx="128588" cy="131763"/>
            </a:xfrm>
            <a:custGeom>
              <a:gdLst>
                <a:gd name="T0" fmla="*/ 40 w 81"/>
                <a:gd name="T1" fmla="*/ 9 h 83"/>
                <a:gd name="T2" fmla="*/ 24 w 81"/>
                <a:gd name="T3" fmla="*/ 14 h 83"/>
                <a:gd name="T4" fmla="*/ 12 w 81"/>
                <a:gd name="T5" fmla="*/ 26 h 83"/>
                <a:gd name="T6" fmla="*/ 9 w 81"/>
                <a:gd name="T7" fmla="*/ 41 h 83"/>
                <a:gd name="T8" fmla="*/ 12 w 81"/>
                <a:gd name="T9" fmla="*/ 57 h 83"/>
                <a:gd name="T10" fmla="*/ 24 w 81"/>
                <a:gd name="T11" fmla="*/ 69 h 83"/>
                <a:gd name="T12" fmla="*/ 40 w 81"/>
                <a:gd name="T13" fmla="*/ 74 h 83"/>
                <a:gd name="T14" fmla="*/ 57 w 81"/>
                <a:gd name="T15" fmla="*/ 69 h 83"/>
                <a:gd name="T16" fmla="*/ 69 w 81"/>
                <a:gd name="T17" fmla="*/ 57 h 83"/>
                <a:gd name="T18" fmla="*/ 72 w 81"/>
                <a:gd name="T19" fmla="*/ 41 h 83"/>
                <a:gd name="T20" fmla="*/ 69 w 81"/>
                <a:gd name="T21" fmla="*/ 26 h 83"/>
                <a:gd name="T22" fmla="*/ 57 w 81"/>
                <a:gd name="T23" fmla="*/ 14 h 83"/>
                <a:gd name="T24" fmla="*/ 40 w 81"/>
                <a:gd name="T25" fmla="*/ 9 h 83"/>
                <a:gd name="T26" fmla="*/ 40 w 81"/>
                <a:gd name="T27" fmla="*/ 0 h 83"/>
                <a:gd name="T28" fmla="*/ 57 w 81"/>
                <a:gd name="T29" fmla="*/ 4 h 83"/>
                <a:gd name="T30" fmla="*/ 69 w 81"/>
                <a:gd name="T31" fmla="*/ 12 h 83"/>
                <a:gd name="T32" fmla="*/ 78 w 81"/>
                <a:gd name="T33" fmla="*/ 26 h 83"/>
                <a:gd name="T34" fmla="*/ 81 w 81"/>
                <a:gd name="T35" fmla="*/ 41 h 83"/>
                <a:gd name="T36" fmla="*/ 78 w 81"/>
                <a:gd name="T37" fmla="*/ 57 h 83"/>
                <a:gd name="T38" fmla="*/ 69 w 81"/>
                <a:gd name="T39" fmla="*/ 71 h 83"/>
                <a:gd name="T40" fmla="*/ 57 w 81"/>
                <a:gd name="T41" fmla="*/ 79 h 83"/>
                <a:gd name="T42" fmla="*/ 40 w 81"/>
                <a:gd name="T43" fmla="*/ 83 h 83"/>
                <a:gd name="T44" fmla="*/ 24 w 81"/>
                <a:gd name="T45" fmla="*/ 79 h 83"/>
                <a:gd name="T46" fmla="*/ 12 w 81"/>
                <a:gd name="T47" fmla="*/ 71 h 83"/>
                <a:gd name="T48" fmla="*/ 2 w 81"/>
                <a:gd name="T49" fmla="*/ 57 h 83"/>
                <a:gd name="T50" fmla="*/ 0 w 81"/>
                <a:gd name="T51" fmla="*/ 41 h 83"/>
                <a:gd name="T52" fmla="*/ 2 w 81"/>
                <a:gd name="T53" fmla="*/ 26 h 83"/>
                <a:gd name="T54" fmla="*/ 12 w 81"/>
                <a:gd name="T55" fmla="*/ 12 h 83"/>
                <a:gd name="T56" fmla="*/ 24 w 81"/>
                <a:gd name="T57" fmla="*/ 4 h 83"/>
                <a:gd name="T58" fmla="*/ 40 w 81"/>
                <a:gd name="T59" fmla="*/ 0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83">
                  <a:moveTo>
                    <a:pt x="40" y="9"/>
                  </a:moveTo>
                  <a:lnTo>
                    <a:pt x="24" y="14"/>
                  </a:lnTo>
                  <a:lnTo>
                    <a:pt x="12" y="26"/>
                  </a:lnTo>
                  <a:lnTo>
                    <a:pt x="9" y="41"/>
                  </a:lnTo>
                  <a:lnTo>
                    <a:pt x="12" y="57"/>
                  </a:lnTo>
                  <a:lnTo>
                    <a:pt x="24" y="69"/>
                  </a:lnTo>
                  <a:lnTo>
                    <a:pt x="40" y="74"/>
                  </a:lnTo>
                  <a:lnTo>
                    <a:pt x="57" y="69"/>
                  </a:lnTo>
                  <a:lnTo>
                    <a:pt x="69" y="57"/>
                  </a:lnTo>
                  <a:lnTo>
                    <a:pt x="72" y="41"/>
                  </a:lnTo>
                  <a:lnTo>
                    <a:pt x="69" y="26"/>
                  </a:lnTo>
                  <a:lnTo>
                    <a:pt x="57" y="14"/>
                  </a:lnTo>
                  <a:lnTo>
                    <a:pt x="40" y="9"/>
                  </a:lnTo>
                  <a:close/>
                  <a:moveTo>
                    <a:pt x="40" y="0"/>
                  </a:moveTo>
                  <a:lnTo>
                    <a:pt x="57" y="4"/>
                  </a:lnTo>
                  <a:lnTo>
                    <a:pt x="69" y="12"/>
                  </a:lnTo>
                  <a:lnTo>
                    <a:pt x="78" y="26"/>
                  </a:lnTo>
                  <a:lnTo>
                    <a:pt x="81" y="41"/>
                  </a:lnTo>
                  <a:lnTo>
                    <a:pt x="78" y="57"/>
                  </a:lnTo>
                  <a:lnTo>
                    <a:pt x="69" y="71"/>
                  </a:lnTo>
                  <a:lnTo>
                    <a:pt x="57" y="79"/>
                  </a:lnTo>
                  <a:lnTo>
                    <a:pt x="40" y="83"/>
                  </a:lnTo>
                  <a:lnTo>
                    <a:pt x="24" y="79"/>
                  </a:lnTo>
                  <a:lnTo>
                    <a:pt x="12" y="71"/>
                  </a:lnTo>
                  <a:lnTo>
                    <a:pt x="2" y="57"/>
                  </a:lnTo>
                  <a:lnTo>
                    <a:pt x="0" y="41"/>
                  </a:ln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7" name="Freeform 338"/>
            <p:cNvSpPr/>
            <p:nvPr/>
          </p:nvSpPr>
          <p:spPr bwMode="auto">
            <a:xfrm>
              <a:off x="5343526" y="2263775"/>
              <a:ext cx="206375" cy="115888"/>
            </a:xfrm>
            <a:custGeom>
              <a:gdLst>
                <a:gd name="T0" fmla="*/ 50 w 130"/>
                <a:gd name="T1" fmla="*/ 0 h 73"/>
                <a:gd name="T2" fmla="*/ 80 w 130"/>
                <a:gd name="T3" fmla="*/ 0 h 73"/>
                <a:gd name="T4" fmla="*/ 124 w 130"/>
                <a:gd name="T5" fmla="*/ 35 h 73"/>
                <a:gd name="T6" fmla="*/ 130 w 130"/>
                <a:gd name="T7" fmla="*/ 73 h 73"/>
                <a:gd name="T8" fmla="*/ 0 w 130"/>
                <a:gd name="T9" fmla="*/ 73 h 73"/>
                <a:gd name="T10" fmla="*/ 6 w 130"/>
                <a:gd name="T11" fmla="*/ 35 h 73"/>
                <a:gd name="T12" fmla="*/ 50 w 130"/>
                <a:gd name="T13" fmla="*/ 0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73">
                  <a:moveTo>
                    <a:pt x="50" y="0"/>
                  </a:moveTo>
                  <a:lnTo>
                    <a:pt x="80" y="0"/>
                  </a:lnTo>
                  <a:lnTo>
                    <a:pt x="124" y="35"/>
                  </a:lnTo>
                  <a:lnTo>
                    <a:pt x="130" y="73"/>
                  </a:lnTo>
                  <a:lnTo>
                    <a:pt x="0" y="73"/>
                  </a:lnTo>
                  <a:lnTo>
                    <a:pt x="6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Freeform 339"/>
            <p:cNvSpPr>
              <a:spLocks noEditPoints="1"/>
            </p:cNvSpPr>
            <p:nvPr/>
          </p:nvSpPr>
          <p:spPr bwMode="auto">
            <a:xfrm>
              <a:off x="5335588" y="2259013"/>
              <a:ext cx="222250" cy="128588"/>
            </a:xfrm>
            <a:custGeom>
              <a:gdLst>
                <a:gd name="T0" fmla="*/ 57 w 140"/>
                <a:gd name="T1" fmla="*/ 8 h 81"/>
                <a:gd name="T2" fmla="*/ 16 w 140"/>
                <a:gd name="T3" fmla="*/ 41 h 81"/>
                <a:gd name="T4" fmla="*/ 11 w 140"/>
                <a:gd name="T5" fmla="*/ 72 h 81"/>
                <a:gd name="T6" fmla="*/ 129 w 140"/>
                <a:gd name="T7" fmla="*/ 72 h 81"/>
                <a:gd name="T8" fmla="*/ 124 w 140"/>
                <a:gd name="T9" fmla="*/ 41 h 81"/>
                <a:gd name="T10" fmla="*/ 83 w 140"/>
                <a:gd name="T11" fmla="*/ 8 h 81"/>
                <a:gd name="T12" fmla="*/ 57 w 140"/>
                <a:gd name="T13" fmla="*/ 8 h 81"/>
                <a:gd name="T14" fmla="*/ 54 w 140"/>
                <a:gd name="T15" fmla="*/ 0 h 81"/>
                <a:gd name="T16" fmla="*/ 86 w 140"/>
                <a:gd name="T17" fmla="*/ 0 h 81"/>
                <a:gd name="T18" fmla="*/ 133 w 140"/>
                <a:gd name="T19" fmla="*/ 36 h 81"/>
                <a:gd name="T20" fmla="*/ 140 w 140"/>
                <a:gd name="T21" fmla="*/ 81 h 81"/>
                <a:gd name="T22" fmla="*/ 0 w 140"/>
                <a:gd name="T23" fmla="*/ 81 h 81"/>
                <a:gd name="T24" fmla="*/ 7 w 140"/>
                <a:gd name="T25" fmla="*/ 36 h 81"/>
                <a:gd name="T26" fmla="*/ 54 w 140"/>
                <a:gd name="T27" fmla="*/ 0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81">
                  <a:moveTo>
                    <a:pt x="57" y="8"/>
                  </a:moveTo>
                  <a:lnTo>
                    <a:pt x="16" y="41"/>
                  </a:lnTo>
                  <a:lnTo>
                    <a:pt x="11" y="72"/>
                  </a:lnTo>
                  <a:lnTo>
                    <a:pt x="129" y="72"/>
                  </a:lnTo>
                  <a:lnTo>
                    <a:pt x="124" y="41"/>
                  </a:lnTo>
                  <a:lnTo>
                    <a:pt x="83" y="8"/>
                  </a:lnTo>
                  <a:lnTo>
                    <a:pt x="57" y="8"/>
                  </a:lnTo>
                  <a:close/>
                  <a:moveTo>
                    <a:pt x="54" y="0"/>
                  </a:moveTo>
                  <a:lnTo>
                    <a:pt x="86" y="0"/>
                  </a:lnTo>
                  <a:lnTo>
                    <a:pt x="133" y="36"/>
                  </a:lnTo>
                  <a:lnTo>
                    <a:pt x="140" y="81"/>
                  </a:lnTo>
                  <a:lnTo>
                    <a:pt x="0" y="81"/>
                  </a:lnTo>
                  <a:lnTo>
                    <a:pt x="7" y="3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9" name="Freeform 340"/>
            <p:cNvSpPr/>
            <p:nvPr/>
          </p:nvSpPr>
          <p:spPr bwMode="auto">
            <a:xfrm>
              <a:off x="5391151" y="2154238"/>
              <a:ext cx="114300" cy="115888"/>
            </a:xfrm>
            <a:custGeom>
              <a:gdLst>
                <a:gd name="T0" fmla="*/ 36 w 72"/>
                <a:gd name="T1" fmla="*/ 0 h 73"/>
                <a:gd name="T2" fmla="*/ 55 w 72"/>
                <a:gd name="T3" fmla="*/ 5 h 73"/>
                <a:gd name="T4" fmla="*/ 67 w 72"/>
                <a:gd name="T5" fmla="*/ 18 h 73"/>
                <a:gd name="T6" fmla="*/ 72 w 72"/>
                <a:gd name="T7" fmla="*/ 36 h 73"/>
                <a:gd name="T8" fmla="*/ 67 w 72"/>
                <a:gd name="T9" fmla="*/ 55 h 73"/>
                <a:gd name="T10" fmla="*/ 55 w 72"/>
                <a:gd name="T11" fmla="*/ 67 h 73"/>
                <a:gd name="T12" fmla="*/ 36 w 72"/>
                <a:gd name="T13" fmla="*/ 73 h 73"/>
                <a:gd name="T14" fmla="*/ 17 w 72"/>
                <a:gd name="T15" fmla="*/ 67 h 73"/>
                <a:gd name="T16" fmla="*/ 3 w 72"/>
                <a:gd name="T17" fmla="*/ 55 h 73"/>
                <a:gd name="T18" fmla="*/ 0 w 72"/>
                <a:gd name="T19" fmla="*/ 36 h 73"/>
                <a:gd name="T20" fmla="*/ 3 w 72"/>
                <a:gd name="T21" fmla="*/ 18 h 73"/>
                <a:gd name="T22" fmla="*/ 17 w 72"/>
                <a:gd name="T23" fmla="*/ 5 h 73"/>
                <a:gd name="T24" fmla="*/ 36 w 72"/>
                <a:gd name="T25" fmla="*/ 0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55" y="5"/>
                  </a:lnTo>
                  <a:lnTo>
                    <a:pt x="67" y="18"/>
                  </a:lnTo>
                  <a:lnTo>
                    <a:pt x="72" y="36"/>
                  </a:lnTo>
                  <a:lnTo>
                    <a:pt x="67" y="55"/>
                  </a:lnTo>
                  <a:lnTo>
                    <a:pt x="55" y="67"/>
                  </a:lnTo>
                  <a:lnTo>
                    <a:pt x="36" y="73"/>
                  </a:lnTo>
                  <a:lnTo>
                    <a:pt x="17" y="67"/>
                  </a:lnTo>
                  <a:lnTo>
                    <a:pt x="3" y="55"/>
                  </a:lnTo>
                  <a:lnTo>
                    <a:pt x="0" y="36"/>
                  </a:lnTo>
                  <a:lnTo>
                    <a:pt x="3" y="18"/>
                  </a:lnTo>
                  <a:lnTo>
                    <a:pt x="17" y="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0" name="Freeform 341"/>
            <p:cNvSpPr>
              <a:spLocks noEditPoints="1"/>
            </p:cNvSpPr>
            <p:nvPr/>
          </p:nvSpPr>
          <p:spPr bwMode="auto">
            <a:xfrm>
              <a:off x="5381626" y="2146300"/>
              <a:ext cx="131763" cy="131763"/>
            </a:xfrm>
            <a:custGeom>
              <a:gdLst>
                <a:gd name="T0" fmla="*/ 42 w 83"/>
                <a:gd name="T1" fmla="*/ 9 h 83"/>
                <a:gd name="T2" fmla="*/ 25 w 83"/>
                <a:gd name="T3" fmla="*/ 14 h 83"/>
                <a:gd name="T4" fmla="*/ 14 w 83"/>
                <a:gd name="T5" fmla="*/ 26 h 83"/>
                <a:gd name="T6" fmla="*/ 9 w 83"/>
                <a:gd name="T7" fmla="*/ 41 h 83"/>
                <a:gd name="T8" fmla="*/ 14 w 83"/>
                <a:gd name="T9" fmla="*/ 57 h 83"/>
                <a:gd name="T10" fmla="*/ 25 w 83"/>
                <a:gd name="T11" fmla="*/ 69 h 83"/>
                <a:gd name="T12" fmla="*/ 42 w 83"/>
                <a:gd name="T13" fmla="*/ 74 h 83"/>
                <a:gd name="T14" fmla="*/ 57 w 83"/>
                <a:gd name="T15" fmla="*/ 69 h 83"/>
                <a:gd name="T16" fmla="*/ 69 w 83"/>
                <a:gd name="T17" fmla="*/ 57 h 83"/>
                <a:gd name="T18" fmla="*/ 75 w 83"/>
                <a:gd name="T19" fmla="*/ 41 h 83"/>
                <a:gd name="T20" fmla="*/ 69 w 83"/>
                <a:gd name="T21" fmla="*/ 26 h 83"/>
                <a:gd name="T22" fmla="*/ 57 w 83"/>
                <a:gd name="T23" fmla="*/ 14 h 83"/>
                <a:gd name="T24" fmla="*/ 42 w 83"/>
                <a:gd name="T25" fmla="*/ 9 h 83"/>
                <a:gd name="T26" fmla="*/ 42 w 83"/>
                <a:gd name="T27" fmla="*/ 0 h 83"/>
                <a:gd name="T28" fmla="*/ 57 w 83"/>
                <a:gd name="T29" fmla="*/ 4 h 83"/>
                <a:gd name="T30" fmla="*/ 71 w 83"/>
                <a:gd name="T31" fmla="*/ 12 h 83"/>
                <a:gd name="T32" fmla="*/ 80 w 83"/>
                <a:gd name="T33" fmla="*/ 26 h 83"/>
                <a:gd name="T34" fmla="*/ 83 w 83"/>
                <a:gd name="T35" fmla="*/ 41 h 83"/>
                <a:gd name="T36" fmla="*/ 80 w 83"/>
                <a:gd name="T37" fmla="*/ 57 h 83"/>
                <a:gd name="T38" fmla="*/ 71 w 83"/>
                <a:gd name="T39" fmla="*/ 71 h 83"/>
                <a:gd name="T40" fmla="*/ 57 w 83"/>
                <a:gd name="T41" fmla="*/ 79 h 83"/>
                <a:gd name="T42" fmla="*/ 42 w 83"/>
                <a:gd name="T43" fmla="*/ 83 h 83"/>
                <a:gd name="T44" fmla="*/ 26 w 83"/>
                <a:gd name="T45" fmla="*/ 79 h 83"/>
                <a:gd name="T46" fmla="*/ 13 w 83"/>
                <a:gd name="T47" fmla="*/ 71 h 83"/>
                <a:gd name="T48" fmla="*/ 4 w 83"/>
                <a:gd name="T49" fmla="*/ 57 h 83"/>
                <a:gd name="T50" fmla="*/ 0 w 83"/>
                <a:gd name="T51" fmla="*/ 41 h 83"/>
                <a:gd name="T52" fmla="*/ 4 w 83"/>
                <a:gd name="T53" fmla="*/ 26 h 83"/>
                <a:gd name="T54" fmla="*/ 13 w 83"/>
                <a:gd name="T55" fmla="*/ 12 h 83"/>
                <a:gd name="T56" fmla="*/ 26 w 83"/>
                <a:gd name="T57" fmla="*/ 4 h 83"/>
                <a:gd name="T58" fmla="*/ 42 w 83"/>
                <a:gd name="T59" fmla="*/ 0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" h="83">
                  <a:moveTo>
                    <a:pt x="42" y="9"/>
                  </a:moveTo>
                  <a:lnTo>
                    <a:pt x="25" y="14"/>
                  </a:lnTo>
                  <a:lnTo>
                    <a:pt x="14" y="26"/>
                  </a:lnTo>
                  <a:lnTo>
                    <a:pt x="9" y="41"/>
                  </a:lnTo>
                  <a:lnTo>
                    <a:pt x="14" y="57"/>
                  </a:lnTo>
                  <a:lnTo>
                    <a:pt x="25" y="69"/>
                  </a:lnTo>
                  <a:lnTo>
                    <a:pt x="42" y="74"/>
                  </a:lnTo>
                  <a:lnTo>
                    <a:pt x="57" y="69"/>
                  </a:lnTo>
                  <a:lnTo>
                    <a:pt x="69" y="57"/>
                  </a:lnTo>
                  <a:lnTo>
                    <a:pt x="75" y="41"/>
                  </a:lnTo>
                  <a:lnTo>
                    <a:pt x="69" y="26"/>
                  </a:lnTo>
                  <a:lnTo>
                    <a:pt x="57" y="14"/>
                  </a:lnTo>
                  <a:lnTo>
                    <a:pt x="42" y="9"/>
                  </a:lnTo>
                  <a:close/>
                  <a:moveTo>
                    <a:pt x="42" y="0"/>
                  </a:moveTo>
                  <a:lnTo>
                    <a:pt x="57" y="4"/>
                  </a:lnTo>
                  <a:lnTo>
                    <a:pt x="71" y="12"/>
                  </a:lnTo>
                  <a:lnTo>
                    <a:pt x="80" y="26"/>
                  </a:lnTo>
                  <a:lnTo>
                    <a:pt x="83" y="41"/>
                  </a:lnTo>
                  <a:lnTo>
                    <a:pt x="80" y="57"/>
                  </a:lnTo>
                  <a:lnTo>
                    <a:pt x="71" y="71"/>
                  </a:lnTo>
                  <a:lnTo>
                    <a:pt x="57" y="79"/>
                  </a:lnTo>
                  <a:lnTo>
                    <a:pt x="42" y="83"/>
                  </a:lnTo>
                  <a:lnTo>
                    <a:pt x="26" y="79"/>
                  </a:lnTo>
                  <a:lnTo>
                    <a:pt x="13" y="71"/>
                  </a:lnTo>
                  <a:lnTo>
                    <a:pt x="4" y="57"/>
                  </a:lnTo>
                  <a:lnTo>
                    <a:pt x="0" y="41"/>
                  </a:lnTo>
                  <a:lnTo>
                    <a:pt x="4" y="26"/>
                  </a:lnTo>
                  <a:lnTo>
                    <a:pt x="13" y="12"/>
                  </a:lnTo>
                  <a:lnTo>
                    <a:pt x="26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Freeform 342"/>
            <p:cNvSpPr/>
            <p:nvPr/>
          </p:nvSpPr>
          <p:spPr bwMode="auto">
            <a:xfrm>
              <a:off x="5226051" y="2351088"/>
              <a:ext cx="204788" cy="115888"/>
            </a:xfrm>
            <a:custGeom>
              <a:gdLst>
                <a:gd name="T0" fmla="*/ 50 w 129"/>
                <a:gd name="T1" fmla="*/ 0 h 73"/>
                <a:gd name="T2" fmla="*/ 80 w 129"/>
                <a:gd name="T3" fmla="*/ 0 h 73"/>
                <a:gd name="T4" fmla="*/ 123 w 129"/>
                <a:gd name="T5" fmla="*/ 35 h 73"/>
                <a:gd name="T6" fmla="*/ 129 w 129"/>
                <a:gd name="T7" fmla="*/ 73 h 73"/>
                <a:gd name="T8" fmla="*/ 0 w 129"/>
                <a:gd name="T9" fmla="*/ 73 h 73"/>
                <a:gd name="T10" fmla="*/ 5 w 129"/>
                <a:gd name="T11" fmla="*/ 35 h 73"/>
                <a:gd name="T12" fmla="*/ 50 w 129"/>
                <a:gd name="T13" fmla="*/ 0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73">
                  <a:moveTo>
                    <a:pt x="50" y="0"/>
                  </a:moveTo>
                  <a:lnTo>
                    <a:pt x="80" y="0"/>
                  </a:lnTo>
                  <a:lnTo>
                    <a:pt x="123" y="35"/>
                  </a:lnTo>
                  <a:lnTo>
                    <a:pt x="129" y="73"/>
                  </a:lnTo>
                  <a:lnTo>
                    <a:pt x="0" y="73"/>
                  </a:lnTo>
                  <a:lnTo>
                    <a:pt x="5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" name="Freeform 343"/>
            <p:cNvSpPr>
              <a:spLocks noEditPoints="1"/>
            </p:cNvSpPr>
            <p:nvPr/>
          </p:nvSpPr>
          <p:spPr bwMode="auto">
            <a:xfrm>
              <a:off x="5218113" y="2346325"/>
              <a:ext cx="222250" cy="128588"/>
            </a:xfrm>
            <a:custGeom>
              <a:gdLst>
                <a:gd name="T0" fmla="*/ 57 w 140"/>
                <a:gd name="T1" fmla="*/ 9 h 81"/>
                <a:gd name="T2" fmla="*/ 16 w 140"/>
                <a:gd name="T3" fmla="*/ 41 h 81"/>
                <a:gd name="T4" fmla="*/ 10 w 140"/>
                <a:gd name="T5" fmla="*/ 72 h 81"/>
                <a:gd name="T6" fmla="*/ 129 w 140"/>
                <a:gd name="T7" fmla="*/ 72 h 81"/>
                <a:gd name="T8" fmla="*/ 124 w 140"/>
                <a:gd name="T9" fmla="*/ 41 h 81"/>
                <a:gd name="T10" fmla="*/ 83 w 140"/>
                <a:gd name="T11" fmla="*/ 9 h 81"/>
                <a:gd name="T12" fmla="*/ 57 w 140"/>
                <a:gd name="T13" fmla="*/ 9 h 81"/>
                <a:gd name="T14" fmla="*/ 53 w 140"/>
                <a:gd name="T15" fmla="*/ 0 h 81"/>
                <a:gd name="T16" fmla="*/ 86 w 140"/>
                <a:gd name="T17" fmla="*/ 0 h 81"/>
                <a:gd name="T18" fmla="*/ 133 w 140"/>
                <a:gd name="T19" fmla="*/ 36 h 81"/>
                <a:gd name="T20" fmla="*/ 140 w 140"/>
                <a:gd name="T21" fmla="*/ 81 h 81"/>
                <a:gd name="T22" fmla="*/ 0 w 140"/>
                <a:gd name="T23" fmla="*/ 81 h 81"/>
                <a:gd name="T24" fmla="*/ 7 w 140"/>
                <a:gd name="T25" fmla="*/ 36 h 81"/>
                <a:gd name="T26" fmla="*/ 53 w 140"/>
                <a:gd name="T27" fmla="*/ 0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81">
                  <a:moveTo>
                    <a:pt x="57" y="9"/>
                  </a:moveTo>
                  <a:lnTo>
                    <a:pt x="16" y="41"/>
                  </a:lnTo>
                  <a:lnTo>
                    <a:pt x="10" y="72"/>
                  </a:lnTo>
                  <a:lnTo>
                    <a:pt x="129" y="72"/>
                  </a:lnTo>
                  <a:lnTo>
                    <a:pt x="124" y="41"/>
                  </a:lnTo>
                  <a:lnTo>
                    <a:pt x="83" y="9"/>
                  </a:lnTo>
                  <a:lnTo>
                    <a:pt x="57" y="9"/>
                  </a:lnTo>
                  <a:close/>
                  <a:moveTo>
                    <a:pt x="53" y="0"/>
                  </a:moveTo>
                  <a:lnTo>
                    <a:pt x="86" y="0"/>
                  </a:lnTo>
                  <a:lnTo>
                    <a:pt x="133" y="36"/>
                  </a:lnTo>
                  <a:lnTo>
                    <a:pt x="140" y="81"/>
                  </a:lnTo>
                  <a:lnTo>
                    <a:pt x="0" y="81"/>
                  </a:lnTo>
                  <a:lnTo>
                    <a:pt x="7" y="36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3" name="Freeform 344"/>
            <p:cNvSpPr/>
            <p:nvPr/>
          </p:nvSpPr>
          <p:spPr bwMode="auto">
            <a:xfrm>
              <a:off x="5270501" y="2241550"/>
              <a:ext cx="117475" cy="119063"/>
            </a:xfrm>
            <a:custGeom>
              <a:gdLst>
                <a:gd name="T0" fmla="*/ 38 w 74"/>
                <a:gd name="T1" fmla="*/ 0 h 75"/>
                <a:gd name="T2" fmla="*/ 57 w 74"/>
                <a:gd name="T3" fmla="*/ 6 h 75"/>
                <a:gd name="T4" fmla="*/ 69 w 74"/>
                <a:gd name="T5" fmla="*/ 18 h 75"/>
                <a:gd name="T6" fmla="*/ 74 w 74"/>
                <a:gd name="T7" fmla="*/ 37 h 75"/>
                <a:gd name="T8" fmla="*/ 69 w 74"/>
                <a:gd name="T9" fmla="*/ 56 h 75"/>
                <a:gd name="T10" fmla="*/ 57 w 74"/>
                <a:gd name="T11" fmla="*/ 69 h 75"/>
                <a:gd name="T12" fmla="*/ 38 w 74"/>
                <a:gd name="T13" fmla="*/ 75 h 75"/>
                <a:gd name="T14" fmla="*/ 19 w 74"/>
                <a:gd name="T15" fmla="*/ 69 h 75"/>
                <a:gd name="T16" fmla="*/ 5 w 74"/>
                <a:gd name="T17" fmla="*/ 56 h 75"/>
                <a:gd name="T18" fmla="*/ 0 w 74"/>
                <a:gd name="T19" fmla="*/ 37 h 75"/>
                <a:gd name="T20" fmla="*/ 5 w 74"/>
                <a:gd name="T21" fmla="*/ 18 h 75"/>
                <a:gd name="T22" fmla="*/ 19 w 74"/>
                <a:gd name="T23" fmla="*/ 6 h 75"/>
                <a:gd name="T24" fmla="*/ 38 w 74"/>
                <a:gd name="T25" fmla="*/ 0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75">
                  <a:moveTo>
                    <a:pt x="38" y="0"/>
                  </a:moveTo>
                  <a:lnTo>
                    <a:pt x="57" y="6"/>
                  </a:lnTo>
                  <a:lnTo>
                    <a:pt x="69" y="18"/>
                  </a:lnTo>
                  <a:lnTo>
                    <a:pt x="74" y="37"/>
                  </a:lnTo>
                  <a:lnTo>
                    <a:pt x="69" y="56"/>
                  </a:lnTo>
                  <a:lnTo>
                    <a:pt x="57" y="69"/>
                  </a:lnTo>
                  <a:lnTo>
                    <a:pt x="38" y="75"/>
                  </a:lnTo>
                  <a:lnTo>
                    <a:pt x="19" y="69"/>
                  </a:lnTo>
                  <a:lnTo>
                    <a:pt x="5" y="56"/>
                  </a:lnTo>
                  <a:lnTo>
                    <a:pt x="0" y="37"/>
                  </a:lnTo>
                  <a:lnTo>
                    <a:pt x="5" y="18"/>
                  </a:lnTo>
                  <a:lnTo>
                    <a:pt x="19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4" name="Freeform 345"/>
            <p:cNvSpPr>
              <a:spLocks noEditPoints="1"/>
            </p:cNvSpPr>
            <p:nvPr/>
          </p:nvSpPr>
          <p:spPr bwMode="auto">
            <a:xfrm>
              <a:off x="5264151" y="2233613"/>
              <a:ext cx="131763" cy="131763"/>
            </a:xfrm>
            <a:custGeom>
              <a:gdLst>
                <a:gd name="T0" fmla="*/ 42 w 83"/>
                <a:gd name="T1" fmla="*/ 9 h 83"/>
                <a:gd name="T2" fmla="*/ 24 w 83"/>
                <a:gd name="T3" fmla="*/ 14 h 83"/>
                <a:gd name="T4" fmla="*/ 14 w 83"/>
                <a:gd name="T5" fmla="*/ 26 h 83"/>
                <a:gd name="T6" fmla="*/ 9 w 83"/>
                <a:gd name="T7" fmla="*/ 42 h 83"/>
                <a:gd name="T8" fmla="*/ 14 w 83"/>
                <a:gd name="T9" fmla="*/ 59 h 83"/>
                <a:gd name="T10" fmla="*/ 24 w 83"/>
                <a:gd name="T11" fmla="*/ 69 h 83"/>
                <a:gd name="T12" fmla="*/ 42 w 83"/>
                <a:gd name="T13" fmla="*/ 74 h 83"/>
                <a:gd name="T14" fmla="*/ 57 w 83"/>
                <a:gd name="T15" fmla="*/ 69 h 83"/>
                <a:gd name="T16" fmla="*/ 69 w 83"/>
                <a:gd name="T17" fmla="*/ 59 h 83"/>
                <a:gd name="T18" fmla="*/ 74 w 83"/>
                <a:gd name="T19" fmla="*/ 42 h 83"/>
                <a:gd name="T20" fmla="*/ 69 w 83"/>
                <a:gd name="T21" fmla="*/ 26 h 83"/>
                <a:gd name="T22" fmla="*/ 57 w 83"/>
                <a:gd name="T23" fmla="*/ 14 h 83"/>
                <a:gd name="T24" fmla="*/ 42 w 83"/>
                <a:gd name="T25" fmla="*/ 9 h 83"/>
                <a:gd name="T26" fmla="*/ 42 w 83"/>
                <a:gd name="T27" fmla="*/ 0 h 83"/>
                <a:gd name="T28" fmla="*/ 57 w 83"/>
                <a:gd name="T29" fmla="*/ 4 h 83"/>
                <a:gd name="T30" fmla="*/ 71 w 83"/>
                <a:gd name="T31" fmla="*/ 12 h 83"/>
                <a:gd name="T32" fmla="*/ 80 w 83"/>
                <a:gd name="T33" fmla="*/ 26 h 83"/>
                <a:gd name="T34" fmla="*/ 83 w 83"/>
                <a:gd name="T35" fmla="*/ 42 h 83"/>
                <a:gd name="T36" fmla="*/ 80 w 83"/>
                <a:gd name="T37" fmla="*/ 57 h 83"/>
                <a:gd name="T38" fmla="*/ 71 w 83"/>
                <a:gd name="T39" fmla="*/ 71 h 83"/>
                <a:gd name="T40" fmla="*/ 57 w 83"/>
                <a:gd name="T41" fmla="*/ 80 h 83"/>
                <a:gd name="T42" fmla="*/ 42 w 83"/>
                <a:gd name="T43" fmla="*/ 83 h 83"/>
                <a:gd name="T44" fmla="*/ 26 w 83"/>
                <a:gd name="T45" fmla="*/ 80 h 83"/>
                <a:gd name="T46" fmla="*/ 12 w 83"/>
                <a:gd name="T47" fmla="*/ 71 h 83"/>
                <a:gd name="T48" fmla="*/ 4 w 83"/>
                <a:gd name="T49" fmla="*/ 57 h 83"/>
                <a:gd name="T50" fmla="*/ 0 w 83"/>
                <a:gd name="T51" fmla="*/ 42 h 83"/>
                <a:gd name="T52" fmla="*/ 4 w 83"/>
                <a:gd name="T53" fmla="*/ 26 h 83"/>
                <a:gd name="T54" fmla="*/ 12 w 83"/>
                <a:gd name="T55" fmla="*/ 12 h 83"/>
                <a:gd name="T56" fmla="*/ 26 w 83"/>
                <a:gd name="T57" fmla="*/ 4 h 83"/>
                <a:gd name="T58" fmla="*/ 42 w 83"/>
                <a:gd name="T59" fmla="*/ 0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" h="83">
                  <a:moveTo>
                    <a:pt x="42" y="9"/>
                  </a:moveTo>
                  <a:lnTo>
                    <a:pt x="24" y="14"/>
                  </a:lnTo>
                  <a:lnTo>
                    <a:pt x="14" y="26"/>
                  </a:lnTo>
                  <a:lnTo>
                    <a:pt x="9" y="42"/>
                  </a:lnTo>
                  <a:lnTo>
                    <a:pt x="14" y="59"/>
                  </a:lnTo>
                  <a:lnTo>
                    <a:pt x="24" y="69"/>
                  </a:lnTo>
                  <a:lnTo>
                    <a:pt x="42" y="74"/>
                  </a:lnTo>
                  <a:lnTo>
                    <a:pt x="57" y="69"/>
                  </a:lnTo>
                  <a:lnTo>
                    <a:pt x="69" y="59"/>
                  </a:lnTo>
                  <a:lnTo>
                    <a:pt x="74" y="42"/>
                  </a:lnTo>
                  <a:lnTo>
                    <a:pt x="69" y="26"/>
                  </a:lnTo>
                  <a:lnTo>
                    <a:pt x="57" y="14"/>
                  </a:lnTo>
                  <a:lnTo>
                    <a:pt x="42" y="9"/>
                  </a:lnTo>
                  <a:close/>
                  <a:moveTo>
                    <a:pt x="42" y="0"/>
                  </a:moveTo>
                  <a:lnTo>
                    <a:pt x="57" y="4"/>
                  </a:lnTo>
                  <a:lnTo>
                    <a:pt x="71" y="12"/>
                  </a:lnTo>
                  <a:lnTo>
                    <a:pt x="80" y="26"/>
                  </a:lnTo>
                  <a:lnTo>
                    <a:pt x="83" y="42"/>
                  </a:lnTo>
                  <a:lnTo>
                    <a:pt x="80" y="57"/>
                  </a:lnTo>
                  <a:lnTo>
                    <a:pt x="71" y="71"/>
                  </a:lnTo>
                  <a:lnTo>
                    <a:pt x="57" y="80"/>
                  </a:lnTo>
                  <a:lnTo>
                    <a:pt x="42" y="83"/>
                  </a:lnTo>
                  <a:lnTo>
                    <a:pt x="26" y="80"/>
                  </a:lnTo>
                  <a:lnTo>
                    <a:pt x="12" y="71"/>
                  </a:lnTo>
                  <a:lnTo>
                    <a:pt x="4" y="57"/>
                  </a:lnTo>
                  <a:lnTo>
                    <a:pt x="0" y="42"/>
                  </a:lnTo>
                  <a:lnTo>
                    <a:pt x="4" y="26"/>
                  </a:lnTo>
                  <a:lnTo>
                    <a:pt x="12" y="12"/>
                  </a:lnTo>
                  <a:lnTo>
                    <a:pt x="26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5" name="Freeform 346"/>
            <p:cNvSpPr/>
            <p:nvPr/>
          </p:nvSpPr>
          <p:spPr bwMode="auto">
            <a:xfrm>
              <a:off x="5294313" y="1752600"/>
              <a:ext cx="150813" cy="101600"/>
            </a:xfrm>
            <a:custGeom>
              <a:gdLst>
                <a:gd name="T0" fmla="*/ 95 w 95"/>
                <a:gd name="T1" fmla="*/ 0 h 64"/>
                <a:gd name="T2" fmla="*/ 31 w 95"/>
                <a:gd name="T3" fmla="*/ 64 h 64"/>
                <a:gd name="T4" fmla="*/ 0 w 95"/>
                <a:gd name="T5" fmla="*/ 33 h 64"/>
                <a:gd name="T6" fmla="*/ 95 w 95"/>
                <a:gd name="T7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64">
                  <a:moveTo>
                    <a:pt x="95" y="0"/>
                  </a:moveTo>
                  <a:lnTo>
                    <a:pt x="31" y="64"/>
                  </a:lnTo>
                  <a:lnTo>
                    <a:pt x="0" y="3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6" name="Freeform 347"/>
            <p:cNvSpPr/>
            <p:nvPr/>
          </p:nvSpPr>
          <p:spPr bwMode="auto">
            <a:xfrm>
              <a:off x="5289551" y="1747838"/>
              <a:ext cx="161925" cy="117475"/>
            </a:xfrm>
            <a:custGeom>
              <a:gdLst>
                <a:gd name="T0" fmla="*/ 96 w 102"/>
                <a:gd name="T1" fmla="*/ 0 h 74"/>
                <a:gd name="T2" fmla="*/ 102 w 102"/>
                <a:gd name="T3" fmla="*/ 7 h 74"/>
                <a:gd name="T4" fmla="*/ 34 w 102"/>
                <a:gd name="T5" fmla="*/ 74 h 74"/>
                <a:gd name="T6" fmla="*/ 0 w 102"/>
                <a:gd name="T7" fmla="*/ 38 h 74"/>
                <a:gd name="T8" fmla="*/ 7 w 102"/>
                <a:gd name="T9" fmla="*/ 32 h 74"/>
                <a:gd name="T10" fmla="*/ 34 w 102"/>
                <a:gd name="T11" fmla="*/ 62 h 74"/>
                <a:gd name="T12" fmla="*/ 96 w 102"/>
                <a:gd name="T13" fmla="*/ 0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74">
                  <a:moveTo>
                    <a:pt x="96" y="0"/>
                  </a:moveTo>
                  <a:lnTo>
                    <a:pt x="102" y="7"/>
                  </a:lnTo>
                  <a:lnTo>
                    <a:pt x="34" y="74"/>
                  </a:lnTo>
                  <a:lnTo>
                    <a:pt x="0" y="38"/>
                  </a:lnTo>
                  <a:lnTo>
                    <a:pt x="7" y="32"/>
                  </a:lnTo>
                  <a:lnTo>
                    <a:pt x="34" y="6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7" name="Rectangle 348"/>
            <p:cNvSpPr>
              <a:spLocks noChangeArrowheads="1"/>
            </p:cNvSpPr>
            <p:nvPr/>
          </p:nvSpPr>
          <p:spPr bwMode="auto">
            <a:xfrm>
              <a:off x="7796213" y="3035300"/>
              <a:ext cx="290513" cy="3444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8" name="Freeform 349"/>
            <p:cNvSpPr>
              <a:spLocks noEditPoints="1"/>
            </p:cNvSpPr>
            <p:nvPr/>
          </p:nvSpPr>
          <p:spPr bwMode="auto">
            <a:xfrm>
              <a:off x="7788276" y="3030538"/>
              <a:ext cx="306388" cy="354013"/>
            </a:xfrm>
            <a:custGeom>
              <a:gdLst>
                <a:gd name="T0" fmla="*/ 9 w 193"/>
                <a:gd name="T1" fmla="*/ 8 h 223"/>
                <a:gd name="T2" fmla="*/ 9 w 193"/>
                <a:gd name="T3" fmla="*/ 215 h 223"/>
                <a:gd name="T4" fmla="*/ 184 w 193"/>
                <a:gd name="T5" fmla="*/ 215 h 223"/>
                <a:gd name="T6" fmla="*/ 184 w 193"/>
                <a:gd name="T7" fmla="*/ 8 h 223"/>
                <a:gd name="T8" fmla="*/ 9 w 193"/>
                <a:gd name="T9" fmla="*/ 8 h 223"/>
                <a:gd name="T10" fmla="*/ 0 w 193"/>
                <a:gd name="T11" fmla="*/ 0 h 223"/>
                <a:gd name="T12" fmla="*/ 193 w 193"/>
                <a:gd name="T13" fmla="*/ 0 h 223"/>
                <a:gd name="T14" fmla="*/ 193 w 193"/>
                <a:gd name="T15" fmla="*/ 223 h 223"/>
                <a:gd name="T16" fmla="*/ 0 w 193"/>
                <a:gd name="T17" fmla="*/ 223 h 223"/>
                <a:gd name="T18" fmla="*/ 0 w 193"/>
                <a:gd name="T19" fmla="*/ 0 h 2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223">
                  <a:moveTo>
                    <a:pt x="9" y="8"/>
                  </a:moveTo>
                  <a:lnTo>
                    <a:pt x="9" y="215"/>
                  </a:lnTo>
                  <a:lnTo>
                    <a:pt x="184" y="215"/>
                  </a:lnTo>
                  <a:lnTo>
                    <a:pt x="184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193" y="0"/>
                  </a:lnTo>
                  <a:lnTo>
                    <a:pt x="193" y="223"/>
                  </a:lnTo>
                  <a:lnTo>
                    <a:pt x="0" y="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9" name="Rectangle 350"/>
            <p:cNvSpPr>
              <a:spLocks noChangeArrowheads="1"/>
            </p:cNvSpPr>
            <p:nvPr/>
          </p:nvSpPr>
          <p:spPr bwMode="auto">
            <a:xfrm>
              <a:off x="7904163" y="3073400"/>
              <a:ext cx="76200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0" name="Rectangle 351"/>
            <p:cNvSpPr>
              <a:spLocks noChangeArrowheads="1"/>
            </p:cNvSpPr>
            <p:nvPr/>
          </p:nvSpPr>
          <p:spPr bwMode="auto">
            <a:xfrm>
              <a:off x="7859713" y="3136900"/>
              <a:ext cx="163513" cy="127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1" name="Rectangle 352"/>
            <p:cNvSpPr>
              <a:spLocks noChangeArrowheads="1"/>
            </p:cNvSpPr>
            <p:nvPr/>
          </p:nvSpPr>
          <p:spPr bwMode="auto">
            <a:xfrm>
              <a:off x="7859713" y="3194050"/>
              <a:ext cx="163513" cy="127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2" name="Rectangle 353"/>
            <p:cNvSpPr>
              <a:spLocks noChangeArrowheads="1"/>
            </p:cNvSpPr>
            <p:nvPr/>
          </p:nvSpPr>
          <p:spPr bwMode="auto">
            <a:xfrm>
              <a:off x="7859713" y="3251200"/>
              <a:ext cx="163513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3" name="Freeform 354"/>
            <p:cNvSpPr/>
            <p:nvPr/>
          </p:nvSpPr>
          <p:spPr bwMode="auto">
            <a:xfrm>
              <a:off x="7145338" y="2668588"/>
              <a:ext cx="187325" cy="312738"/>
            </a:xfrm>
            <a:custGeom>
              <a:gdLst>
                <a:gd name="T0" fmla="*/ 59 w 118"/>
                <a:gd name="T1" fmla="*/ 0 h 197"/>
                <a:gd name="T2" fmla="*/ 83 w 118"/>
                <a:gd name="T3" fmla="*/ 5 h 197"/>
                <a:gd name="T4" fmla="*/ 100 w 118"/>
                <a:gd name="T5" fmla="*/ 17 h 197"/>
                <a:gd name="T6" fmla="*/ 114 w 118"/>
                <a:gd name="T7" fmla="*/ 36 h 197"/>
                <a:gd name="T8" fmla="*/ 118 w 118"/>
                <a:gd name="T9" fmla="*/ 59 h 197"/>
                <a:gd name="T10" fmla="*/ 116 w 118"/>
                <a:gd name="T11" fmla="*/ 72 h 197"/>
                <a:gd name="T12" fmla="*/ 111 w 118"/>
                <a:gd name="T13" fmla="*/ 90 h 197"/>
                <a:gd name="T14" fmla="*/ 104 w 118"/>
                <a:gd name="T15" fmla="*/ 109 h 197"/>
                <a:gd name="T16" fmla="*/ 93 w 118"/>
                <a:gd name="T17" fmla="*/ 129 h 197"/>
                <a:gd name="T18" fmla="*/ 83 w 118"/>
                <a:gd name="T19" fmla="*/ 150 h 197"/>
                <a:gd name="T20" fmla="*/ 74 w 118"/>
                <a:gd name="T21" fmla="*/ 169 h 197"/>
                <a:gd name="T22" fmla="*/ 68 w 118"/>
                <a:gd name="T23" fmla="*/ 183 h 197"/>
                <a:gd name="T24" fmla="*/ 61 w 118"/>
                <a:gd name="T25" fmla="*/ 193 h 197"/>
                <a:gd name="T26" fmla="*/ 59 w 118"/>
                <a:gd name="T27" fmla="*/ 197 h 197"/>
                <a:gd name="T28" fmla="*/ 57 w 118"/>
                <a:gd name="T29" fmla="*/ 193 h 197"/>
                <a:gd name="T30" fmla="*/ 52 w 118"/>
                <a:gd name="T31" fmla="*/ 183 h 197"/>
                <a:gd name="T32" fmla="*/ 43 w 118"/>
                <a:gd name="T33" fmla="*/ 169 h 197"/>
                <a:gd name="T34" fmla="*/ 35 w 118"/>
                <a:gd name="T35" fmla="*/ 150 h 197"/>
                <a:gd name="T36" fmla="*/ 25 w 118"/>
                <a:gd name="T37" fmla="*/ 129 h 197"/>
                <a:gd name="T38" fmla="*/ 16 w 118"/>
                <a:gd name="T39" fmla="*/ 109 h 197"/>
                <a:gd name="T40" fmla="*/ 7 w 118"/>
                <a:gd name="T41" fmla="*/ 90 h 197"/>
                <a:gd name="T42" fmla="*/ 2 w 118"/>
                <a:gd name="T43" fmla="*/ 72 h 197"/>
                <a:gd name="T44" fmla="*/ 0 w 118"/>
                <a:gd name="T45" fmla="*/ 59 h 197"/>
                <a:gd name="T46" fmla="*/ 6 w 118"/>
                <a:gd name="T47" fmla="*/ 36 h 197"/>
                <a:gd name="T48" fmla="*/ 18 w 118"/>
                <a:gd name="T49" fmla="*/ 17 h 197"/>
                <a:gd name="T50" fmla="*/ 37 w 118"/>
                <a:gd name="T51" fmla="*/ 5 h 197"/>
                <a:gd name="T52" fmla="*/ 59 w 118"/>
                <a:gd name="T53" fmla="*/ 0 h 1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97">
                  <a:moveTo>
                    <a:pt x="59" y="0"/>
                  </a:moveTo>
                  <a:lnTo>
                    <a:pt x="83" y="5"/>
                  </a:lnTo>
                  <a:lnTo>
                    <a:pt x="100" y="17"/>
                  </a:lnTo>
                  <a:lnTo>
                    <a:pt x="114" y="36"/>
                  </a:lnTo>
                  <a:lnTo>
                    <a:pt x="118" y="59"/>
                  </a:lnTo>
                  <a:lnTo>
                    <a:pt x="116" y="72"/>
                  </a:lnTo>
                  <a:lnTo>
                    <a:pt x="111" y="90"/>
                  </a:lnTo>
                  <a:lnTo>
                    <a:pt x="104" y="109"/>
                  </a:lnTo>
                  <a:lnTo>
                    <a:pt x="93" y="129"/>
                  </a:lnTo>
                  <a:lnTo>
                    <a:pt x="83" y="150"/>
                  </a:lnTo>
                  <a:lnTo>
                    <a:pt x="74" y="169"/>
                  </a:lnTo>
                  <a:lnTo>
                    <a:pt x="68" y="183"/>
                  </a:lnTo>
                  <a:lnTo>
                    <a:pt x="61" y="193"/>
                  </a:lnTo>
                  <a:lnTo>
                    <a:pt x="59" y="197"/>
                  </a:lnTo>
                  <a:lnTo>
                    <a:pt x="57" y="193"/>
                  </a:lnTo>
                  <a:lnTo>
                    <a:pt x="52" y="183"/>
                  </a:lnTo>
                  <a:lnTo>
                    <a:pt x="43" y="169"/>
                  </a:lnTo>
                  <a:lnTo>
                    <a:pt x="35" y="150"/>
                  </a:lnTo>
                  <a:lnTo>
                    <a:pt x="25" y="129"/>
                  </a:lnTo>
                  <a:lnTo>
                    <a:pt x="16" y="109"/>
                  </a:lnTo>
                  <a:lnTo>
                    <a:pt x="7" y="90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6" y="36"/>
                  </a:lnTo>
                  <a:lnTo>
                    <a:pt x="18" y="17"/>
                  </a:lnTo>
                  <a:lnTo>
                    <a:pt x="37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76"/>
            </a:solidFill>
            <a:ln w="0">
              <a:solidFill>
                <a:srgbClr val="00007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4" name="Freeform 355"/>
            <p:cNvSpPr>
              <a:spLocks noEditPoints="1"/>
            </p:cNvSpPr>
            <p:nvPr/>
          </p:nvSpPr>
          <p:spPr bwMode="auto">
            <a:xfrm>
              <a:off x="7137401" y="2660650"/>
              <a:ext cx="203200" cy="333375"/>
            </a:xfrm>
            <a:custGeom>
              <a:gdLst>
                <a:gd name="T0" fmla="*/ 64 w 128"/>
                <a:gd name="T1" fmla="*/ 9 h 210"/>
                <a:gd name="T2" fmla="*/ 43 w 128"/>
                <a:gd name="T3" fmla="*/ 14 h 210"/>
                <a:gd name="T4" fmla="*/ 26 w 128"/>
                <a:gd name="T5" fmla="*/ 26 h 210"/>
                <a:gd name="T6" fmla="*/ 14 w 128"/>
                <a:gd name="T7" fmla="*/ 43 h 210"/>
                <a:gd name="T8" fmla="*/ 9 w 128"/>
                <a:gd name="T9" fmla="*/ 64 h 210"/>
                <a:gd name="T10" fmla="*/ 12 w 128"/>
                <a:gd name="T11" fmla="*/ 77 h 210"/>
                <a:gd name="T12" fmla="*/ 17 w 128"/>
                <a:gd name="T13" fmla="*/ 96 h 210"/>
                <a:gd name="T14" fmla="*/ 28 w 128"/>
                <a:gd name="T15" fmla="*/ 119 h 210"/>
                <a:gd name="T16" fmla="*/ 38 w 128"/>
                <a:gd name="T17" fmla="*/ 140 h 210"/>
                <a:gd name="T18" fmla="*/ 48 w 128"/>
                <a:gd name="T19" fmla="*/ 162 h 210"/>
                <a:gd name="T20" fmla="*/ 57 w 128"/>
                <a:gd name="T21" fmla="*/ 179 h 210"/>
                <a:gd name="T22" fmla="*/ 64 w 128"/>
                <a:gd name="T23" fmla="*/ 193 h 210"/>
                <a:gd name="T24" fmla="*/ 71 w 128"/>
                <a:gd name="T25" fmla="*/ 179 h 210"/>
                <a:gd name="T26" fmla="*/ 81 w 128"/>
                <a:gd name="T27" fmla="*/ 162 h 210"/>
                <a:gd name="T28" fmla="*/ 92 w 128"/>
                <a:gd name="T29" fmla="*/ 140 h 210"/>
                <a:gd name="T30" fmla="*/ 102 w 128"/>
                <a:gd name="T31" fmla="*/ 119 h 210"/>
                <a:gd name="T32" fmla="*/ 110 w 128"/>
                <a:gd name="T33" fmla="*/ 96 h 210"/>
                <a:gd name="T34" fmla="*/ 117 w 128"/>
                <a:gd name="T35" fmla="*/ 77 h 210"/>
                <a:gd name="T36" fmla="*/ 119 w 128"/>
                <a:gd name="T37" fmla="*/ 64 h 210"/>
                <a:gd name="T38" fmla="*/ 114 w 128"/>
                <a:gd name="T39" fmla="*/ 43 h 210"/>
                <a:gd name="T40" fmla="*/ 104 w 128"/>
                <a:gd name="T41" fmla="*/ 26 h 210"/>
                <a:gd name="T42" fmla="*/ 86 w 128"/>
                <a:gd name="T43" fmla="*/ 14 h 210"/>
                <a:gd name="T44" fmla="*/ 64 w 128"/>
                <a:gd name="T45" fmla="*/ 9 h 210"/>
                <a:gd name="T46" fmla="*/ 64 w 128"/>
                <a:gd name="T47" fmla="*/ 0 h 210"/>
                <a:gd name="T48" fmla="*/ 88 w 128"/>
                <a:gd name="T49" fmla="*/ 5 h 210"/>
                <a:gd name="T50" fmla="*/ 109 w 128"/>
                <a:gd name="T51" fmla="*/ 19 h 210"/>
                <a:gd name="T52" fmla="*/ 123 w 128"/>
                <a:gd name="T53" fmla="*/ 40 h 210"/>
                <a:gd name="T54" fmla="*/ 128 w 128"/>
                <a:gd name="T55" fmla="*/ 64 h 210"/>
                <a:gd name="T56" fmla="*/ 126 w 128"/>
                <a:gd name="T57" fmla="*/ 77 h 210"/>
                <a:gd name="T58" fmla="*/ 121 w 128"/>
                <a:gd name="T59" fmla="*/ 95 h 210"/>
                <a:gd name="T60" fmla="*/ 112 w 128"/>
                <a:gd name="T61" fmla="*/ 114 h 210"/>
                <a:gd name="T62" fmla="*/ 104 w 128"/>
                <a:gd name="T63" fmla="*/ 134 h 210"/>
                <a:gd name="T64" fmla="*/ 93 w 128"/>
                <a:gd name="T65" fmla="*/ 155 h 210"/>
                <a:gd name="T66" fmla="*/ 85 w 128"/>
                <a:gd name="T67" fmla="*/ 172 h 210"/>
                <a:gd name="T68" fmla="*/ 76 w 128"/>
                <a:gd name="T69" fmla="*/ 188 h 210"/>
                <a:gd name="T70" fmla="*/ 71 w 128"/>
                <a:gd name="T71" fmla="*/ 198 h 210"/>
                <a:gd name="T72" fmla="*/ 67 w 128"/>
                <a:gd name="T73" fmla="*/ 203 h 210"/>
                <a:gd name="T74" fmla="*/ 64 w 128"/>
                <a:gd name="T75" fmla="*/ 210 h 210"/>
                <a:gd name="T76" fmla="*/ 61 w 128"/>
                <a:gd name="T77" fmla="*/ 203 h 210"/>
                <a:gd name="T78" fmla="*/ 57 w 128"/>
                <a:gd name="T79" fmla="*/ 198 h 210"/>
                <a:gd name="T80" fmla="*/ 52 w 128"/>
                <a:gd name="T81" fmla="*/ 188 h 210"/>
                <a:gd name="T82" fmla="*/ 43 w 128"/>
                <a:gd name="T83" fmla="*/ 172 h 210"/>
                <a:gd name="T84" fmla="*/ 35 w 128"/>
                <a:gd name="T85" fmla="*/ 155 h 210"/>
                <a:gd name="T86" fmla="*/ 24 w 128"/>
                <a:gd name="T87" fmla="*/ 134 h 210"/>
                <a:gd name="T88" fmla="*/ 16 w 128"/>
                <a:gd name="T89" fmla="*/ 114 h 210"/>
                <a:gd name="T90" fmla="*/ 9 w 128"/>
                <a:gd name="T91" fmla="*/ 95 h 210"/>
                <a:gd name="T92" fmla="*/ 4 w 128"/>
                <a:gd name="T93" fmla="*/ 77 h 210"/>
                <a:gd name="T94" fmla="*/ 0 w 128"/>
                <a:gd name="T95" fmla="*/ 64 h 210"/>
                <a:gd name="T96" fmla="*/ 5 w 128"/>
                <a:gd name="T97" fmla="*/ 40 h 210"/>
                <a:gd name="T98" fmla="*/ 19 w 128"/>
                <a:gd name="T99" fmla="*/ 19 h 210"/>
                <a:gd name="T100" fmla="*/ 40 w 128"/>
                <a:gd name="T101" fmla="*/ 5 h 210"/>
                <a:gd name="T102" fmla="*/ 64 w 128"/>
                <a:gd name="T103" fmla="*/ 0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" h="210">
                  <a:moveTo>
                    <a:pt x="64" y="9"/>
                  </a:moveTo>
                  <a:lnTo>
                    <a:pt x="43" y="14"/>
                  </a:lnTo>
                  <a:lnTo>
                    <a:pt x="26" y="26"/>
                  </a:lnTo>
                  <a:lnTo>
                    <a:pt x="14" y="43"/>
                  </a:lnTo>
                  <a:lnTo>
                    <a:pt x="9" y="64"/>
                  </a:lnTo>
                  <a:lnTo>
                    <a:pt x="12" y="77"/>
                  </a:lnTo>
                  <a:lnTo>
                    <a:pt x="17" y="96"/>
                  </a:lnTo>
                  <a:lnTo>
                    <a:pt x="28" y="119"/>
                  </a:lnTo>
                  <a:lnTo>
                    <a:pt x="38" y="140"/>
                  </a:lnTo>
                  <a:lnTo>
                    <a:pt x="48" y="162"/>
                  </a:lnTo>
                  <a:lnTo>
                    <a:pt x="57" y="179"/>
                  </a:lnTo>
                  <a:lnTo>
                    <a:pt x="64" y="193"/>
                  </a:lnTo>
                  <a:lnTo>
                    <a:pt x="71" y="179"/>
                  </a:lnTo>
                  <a:lnTo>
                    <a:pt x="81" y="162"/>
                  </a:lnTo>
                  <a:lnTo>
                    <a:pt x="92" y="140"/>
                  </a:lnTo>
                  <a:lnTo>
                    <a:pt x="102" y="119"/>
                  </a:lnTo>
                  <a:lnTo>
                    <a:pt x="110" y="96"/>
                  </a:lnTo>
                  <a:lnTo>
                    <a:pt x="117" y="77"/>
                  </a:lnTo>
                  <a:lnTo>
                    <a:pt x="119" y="64"/>
                  </a:lnTo>
                  <a:lnTo>
                    <a:pt x="114" y="43"/>
                  </a:lnTo>
                  <a:lnTo>
                    <a:pt x="104" y="26"/>
                  </a:lnTo>
                  <a:lnTo>
                    <a:pt x="86" y="14"/>
                  </a:lnTo>
                  <a:lnTo>
                    <a:pt x="64" y="9"/>
                  </a:lnTo>
                  <a:close/>
                  <a:moveTo>
                    <a:pt x="64" y="0"/>
                  </a:moveTo>
                  <a:lnTo>
                    <a:pt x="88" y="5"/>
                  </a:lnTo>
                  <a:lnTo>
                    <a:pt x="109" y="19"/>
                  </a:lnTo>
                  <a:lnTo>
                    <a:pt x="123" y="40"/>
                  </a:lnTo>
                  <a:lnTo>
                    <a:pt x="128" y="64"/>
                  </a:lnTo>
                  <a:lnTo>
                    <a:pt x="126" y="77"/>
                  </a:lnTo>
                  <a:lnTo>
                    <a:pt x="121" y="95"/>
                  </a:lnTo>
                  <a:lnTo>
                    <a:pt x="112" y="114"/>
                  </a:lnTo>
                  <a:lnTo>
                    <a:pt x="104" y="134"/>
                  </a:lnTo>
                  <a:lnTo>
                    <a:pt x="93" y="155"/>
                  </a:lnTo>
                  <a:lnTo>
                    <a:pt x="85" y="172"/>
                  </a:lnTo>
                  <a:lnTo>
                    <a:pt x="76" y="188"/>
                  </a:lnTo>
                  <a:lnTo>
                    <a:pt x="71" y="198"/>
                  </a:lnTo>
                  <a:lnTo>
                    <a:pt x="67" y="203"/>
                  </a:lnTo>
                  <a:lnTo>
                    <a:pt x="64" y="210"/>
                  </a:lnTo>
                  <a:lnTo>
                    <a:pt x="61" y="203"/>
                  </a:lnTo>
                  <a:lnTo>
                    <a:pt x="57" y="198"/>
                  </a:lnTo>
                  <a:lnTo>
                    <a:pt x="52" y="188"/>
                  </a:lnTo>
                  <a:lnTo>
                    <a:pt x="43" y="172"/>
                  </a:lnTo>
                  <a:lnTo>
                    <a:pt x="35" y="155"/>
                  </a:lnTo>
                  <a:lnTo>
                    <a:pt x="24" y="134"/>
                  </a:lnTo>
                  <a:lnTo>
                    <a:pt x="16" y="114"/>
                  </a:lnTo>
                  <a:lnTo>
                    <a:pt x="9" y="95"/>
                  </a:lnTo>
                  <a:lnTo>
                    <a:pt x="4" y="77"/>
                  </a:lnTo>
                  <a:lnTo>
                    <a:pt x="0" y="64"/>
                  </a:lnTo>
                  <a:lnTo>
                    <a:pt x="5" y="40"/>
                  </a:lnTo>
                  <a:lnTo>
                    <a:pt x="19" y="19"/>
                  </a:lnTo>
                  <a:lnTo>
                    <a:pt x="40" y="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5" name="Freeform 356"/>
            <p:cNvSpPr/>
            <p:nvPr/>
          </p:nvSpPr>
          <p:spPr bwMode="auto">
            <a:xfrm>
              <a:off x="7212013" y="2736850"/>
              <a:ext cx="57150" cy="57150"/>
            </a:xfrm>
            <a:custGeom>
              <a:gdLst>
                <a:gd name="T0" fmla="*/ 17 w 36"/>
                <a:gd name="T1" fmla="*/ 0 h 36"/>
                <a:gd name="T2" fmla="*/ 24 w 36"/>
                <a:gd name="T3" fmla="*/ 2 h 36"/>
                <a:gd name="T4" fmla="*/ 27 w 36"/>
                <a:gd name="T5" fmla="*/ 4 h 36"/>
                <a:gd name="T6" fmla="*/ 32 w 36"/>
                <a:gd name="T7" fmla="*/ 7 h 36"/>
                <a:gd name="T8" fmla="*/ 34 w 36"/>
                <a:gd name="T9" fmla="*/ 12 h 36"/>
                <a:gd name="T10" fmla="*/ 36 w 36"/>
                <a:gd name="T11" fmla="*/ 19 h 36"/>
                <a:gd name="T12" fmla="*/ 34 w 36"/>
                <a:gd name="T13" fmla="*/ 24 h 36"/>
                <a:gd name="T14" fmla="*/ 32 w 36"/>
                <a:gd name="T15" fmla="*/ 29 h 36"/>
                <a:gd name="T16" fmla="*/ 27 w 36"/>
                <a:gd name="T17" fmla="*/ 33 h 36"/>
                <a:gd name="T18" fmla="*/ 24 w 36"/>
                <a:gd name="T19" fmla="*/ 36 h 36"/>
                <a:gd name="T20" fmla="*/ 17 w 36"/>
                <a:gd name="T21" fmla="*/ 36 h 36"/>
                <a:gd name="T22" fmla="*/ 12 w 36"/>
                <a:gd name="T23" fmla="*/ 36 h 36"/>
                <a:gd name="T24" fmla="*/ 7 w 36"/>
                <a:gd name="T25" fmla="*/ 33 h 36"/>
                <a:gd name="T26" fmla="*/ 3 w 36"/>
                <a:gd name="T27" fmla="*/ 29 h 36"/>
                <a:gd name="T28" fmla="*/ 0 w 36"/>
                <a:gd name="T29" fmla="*/ 24 h 36"/>
                <a:gd name="T30" fmla="*/ 0 w 36"/>
                <a:gd name="T31" fmla="*/ 19 h 36"/>
                <a:gd name="T32" fmla="*/ 0 w 36"/>
                <a:gd name="T33" fmla="*/ 12 h 36"/>
                <a:gd name="T34" fmla="*/ 3 w 36"/>
                <a:gd name="T35" fmla="*/ 7 h 36"/>
                <a:gd name="T36" fmla="*/ 7 w 36"/>
                <a:gd name="T37" fmla="*/ 4 h 36"/>
                <a:gd name="T38" fmla="*/ 12 w 36"/>
                <a:gd name="T39" fmla="*/ 2 h 36"/>
                <a:gd name="T40" fmla="*/ 17 w 36"/>
                <a:gd name="T41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6">
                  <a:moveTo>
                    <a:pt x="17" y="0"/>
                  </a:moveTo>
                  <a:lnTo>
                    <a:pt x="24" y="2"/>
                  </a:lnTo>
                  <a:lnTo>
                    <a:pt x="27" y="4"/>
                  </a:lnTo>
                  <a:lnTo>
                    <a:pt x="32" y="7"/>
                  </a:lnTo>
                  <a:lnTo>
                    <a:pt x="34" y="12"/>
                  </a:lnTo>
                  <a:lnTo>
                    <a:pt x="36" y="19"/>
                  </a:lnTo>
                  <a:lnTo>
                    <a:pt x="34" y="24"/>
                  </a:lnTo>
                  <a:lnTo>
                    <a:pt x="32" y="29"/>
                  </a:lnTo>
                  <a:lnTo>
                    <a:pt x="27" y="33"/>
                  </a:lnTo>
                  <a:lnTo>
                    <a:pt x="24" y="36"/>
                  </a:lnTo>
                  <a:lnTo>
                    <a:pt x="17" y="36"/>
                  </a:lnTo>
                  <a:lnTo>
                    <a:pt x="12" y="36"/>
                  </a:lnTo>
                  <a:lnTo>
                    <a:pt x="7" y="33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3" y="7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6" name="Freeform 357"/>
            <p:cNvSpPr>
              <a:spLocks noEditPoints="1"/>
            </p:cNvSpPr>
            <p:nvPr/>
          </p:nvSpPr>
          <p:spPr bwMode="auto">
            <a:xfrm>
              <a:off x="7204076" y="2728913"/>
              <a:ext cx="69850" cy="74613"/>
            </a:xfrm>
            <a:custGeom>
              <a:gdLst>
                <a:gd name="T0" fmla="*/ 22 w 44"/>
                <a:gd name="T1" fmla="*/ 10 h 47"/>
                <a:gd name="T2" fmla="*/ 17 w 44"/>
                <a:gd name="T3" fmla="*/ 10 h 47"/>
                <a:gd name="T4" fmla="*/ 13 w 44"/>
                <a:gd name="T5" fmla="*/ 14 h 47"/>
                <a:gd name="T6" fmla="*/ 10 w 44"/>
                <a:gd name="T7" fmla="*/ 17 h 47"/>
                <a:gd name="T8" fmla="*/ 8 w 44"/>
                <a:gd name="T9" fmla="*/ 24 h 47"/>
                <a:gd name="T10" fmla="*/ 10 w 44"/>
                <a:gd name="T11" fmla="*/ 29 h 47"/>
                <a:gd name="T12" fmla="*/ 13 w 44"/>
                <a:gd name="T13" fmla="*/ 33 h 47"/>
                <a:gd name="T14" fmla="*/ 17 w 44"/>
                <a:gd name="T15" fmla="*/ 36 h 47"/>
                <a:gd name="T16" fmla="*/ 22 w 44"/>
                <a:gd name="T17" fmla="*/ 38 h 47"/>
                <a:gd name="T18" fmla="*/ 27 w 44"/>
                <a:gd name="T19" fmla="*/ 36 h 47"/>
                <a:gd name="T20" fmla="*/ 32 w 44"/>
                <a:gd name="T21" fmla="*/ 33 h 47"/>
                <a:gd name="T22" fmla="*/ 36 w 44"/>
                <a:gd name="T23" fmla="*/ 29 h 47"/>
                <a:gd name="T24" fmla="*/ 36 w 44"/>
                <a:gd name="T25" fmla="*/ 24 h 47"/>
                <a:gd name="T26" fmla="*/ 36 w 44"/>
                <a:gd name="T27" fmla="*/ 17 h 47"/>
                <a:gd name="T28" fmla="*/ 32 w 44"/>
                <a:gd name="T29" fmla="*/ 14 h 47"/>
                <a:gd name="T30" fmla="*/ 27 w 44"/>
                <a:gd name="T31" fmla="*/ 10 h 47"/>
                <a:gd name="T32" fmla="*/ 22 w 44"/>
                <a:gd name="T33" fmla="*/ 10 h 47"/>
                <a:gd name="T34" fmla="*/ 22 w 44"/>
                <a:gd name="T35" fmla="*/ 0 h 47"/>
                <a:gd name="T36" fmla="*/ 29 w 44"/>
                <a:gd name="T37" fmla="*/ 2 h 47"/>
                <a:gd name="T38" fmla="*/ 36 w 44"/>
                <a:gd name="T39" fmla="*/ 5 h 47"/>
                <a:gd name="T40" fmla="*/ 41 w 44"/>
                <a:gd name="T41" fmla="*/ 10 h 47"/>
                <a:gd name="T42" fmla="*/ 44 w 44"/>
                <a:gd name="T43" fmla="*/ 16 h 47"/>
                <a:gd name="T44" fmla="*/ 44 w 44"/>
                <a:gd name="T45" fmla="*/ 24 h 47"/>
                <a:gd name="T46" fmla="*/ 44 w 44"/>
                <a:gd name="T47" fmla="*/ 31 h 47"/>
                <a:gd name="T48" fmla="*/ 41 w 44"/>
                <a:gd name="T49" fmla="*/ 36 h 47"/>
                <a:gd name="T50" fmla="*/ 36 w 44"/>
                <a:gd name="T51" fmla="*/ 41 h 47"/>
                <a:gd name="T52" fmla="*/ 29 w 44"/>
                <a:gd name="T53" fmla="*/ 45 h 47"/>
                <a:gd name="T54" fmla="*/ 22 w 44"/>
                <a:gd name="T55" fmla="*/ 47 h 47"/>
                <a:gd name="T56" fmla="*/ 15 w 44"/>
                <a:gd name="T57" fmla="*/ 45 h 47"/>
                <a:gd name="T58" fmla="*/ 8 w 44"/>
                <a:gd name="T59" fmla="*/ 41 h 47"/>
                <a:gd name="T60" fmla="*/ 5 w 44"/>
                <a:gd name="T61" fmla="*/ 36 h 47"/>
                <a:gd name="T62" fmla="*/ 1 w 44"/>
                <a:gd name="T63" fmla="*/ 31 h 47"/>
                <a:gd name="T64" fmla="*/ 0 w 44"/>
                <a:gd name="T65" fmla="*/ 24 h 47"/>
                <a:gd name="T66" fmla="*/ 1 w 44"/>
                <a:gd name="T67" fmla="*/ 16 h 47"/>
                <a:gd name="T68" fmla="*/ 5 w 44"/>
                <a:gd name="T69" fmla="*/ 10 h 47"/>
                <a:gd name="T70" fmla="*/ 8 w 44"/>
                <a:gd name="T71" fmla="*/ 5 h 47"/>
                <a:gd name="T72" fmla="*/ 15 w 44"/>
                <a:gd name="T73" fmla="*/ 2 h 47"/>
                <a:gd name="T74" fmla="*/ 22 w 44"/>
                <a:gd name="T75" fmla="*/ 0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7">
                  <a:moveTo>
                    <a:pt x="22" y="10"/>
                  </a:moveTo>
                  <a:lnTo>
                    <a:pt x="17" y="10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8" y="24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7" y="36"/>
                  </a:lnTo>
                  <a:lnTo>
                    <a:pt x="22" y="38"/>
                  </a:lnTo>
                  <a:lnTo>
                    <a:pt x="27" y="36"/>
                  </a:lnTo>
                  <a:lnTo>
                    <a:pt x="32" y="33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17"/>
                  </a:lnTo>
                  <a:lnTo>
                    <a:pt x="32" y="14"/>
                  </a:lnTo>
                  <a:lnTo>
                    <a:pt x="27" y="10"/>
                  </a:lnTo>
                  <a:lnTo>
                    <a:pt x="22" y="10"/>
                  </a:lnTo>
                  <a:close/>
                  <a:moveTo>
                    <a:pt x="22" y="0"/>
                  </a:moveTo>
                  <a:lnTo>
                    <a:pt x="29" y="2"/>
                  </a:lnTo>
                  <a:lnTo>
                    <a:pt x="36" y="5"/>
                  </a:lnTo>
                  <a:lnTo>
                    <a:pt x="41" y="10"/>
                  </a:lnTo>
                  <a:lnTo>
                    <a:pt x="44" y="16"/>
                  </a:lnTo>
                  <a:lnTo>
                    <a:pt x="44" y="24"/>
                  </a:lnTo>
                  <a:lnTo>
                    <a:pt x="44" y="31"/>
                  </a:lnTo>
                  <a:lnTo>
                    <a:pt x="41" y="36"/>
                  </a:lnTo>
                  <a:lnTo>
                    <a:pt x="36" y="41"/>
                  </a:lnTo>
                  <a:lnTo>
                    <a:pt x="29" y="45"/>
                  </a:lnTo>
                  <a:lnTo>
                    <a:pt x="22" y="47"/>
                  </a:lnTo>
                  <a:lnTo>
                    <a:pt x="15" y="45"/>
                  </a:lnTo>
                  <a:lnTo>
                    <a:pt x="8" y="41"/>
                  </a:lnTo>
                  <a:lnTo>
                    <a:pt x="5" y="36"/>
                  </a:lnTo>
                  <a:lnTo>
                    <a:pt x="1" y="31"/>
                  </a:lnTo>
                  <a:lnTo>
                    <a:pt x="0" y="24"/>
                  </a:lnTo>
                  <a:lnTo>
                    <a:pt x="1" y="16"/>
                  </a:lnTo>
                  <a:lnTo>
                    <a:pt x="5" y="10"/>
                  </a:lnTo>
                  <a:lnTo>
                    <a:pt x="8" y="5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7" name="Freeform 358"/>
            <p:cNvSpPr/>
            <p:nvPr/>
          </p:nvSpPr>
          <p:spPr bwMode="auto">
            <a:xfrm>
              <a:off x="9775826" y="2625725"/>
              <a:ext cx="165100" cy="152400"/>
            </a:xfrm>
            <a:custGeom>
              <a:gdLst>
                <a:gd name="T0" fmla="*/ 0 w 104"/>
                <a:gd name="T1" fmla="*/ 0 h 96"/>
                <a:gd name="T2" fmla="*/ 104 w 104"/>
                <a:gd name="T3" fmla="*/ 0 h 96"/>
                <a:gd name="T4" fmla="*/ 104 w 104"/>
                <a:gd name="T5" fmla="*/ 96 h 96"/>
                <a:gd name="T6" fmla="*/ 52 w 104"/>
                <a:gd name="T7" fmla="*/ 62 h 96"/>
                <a:gd name="T8" fmla="*/ 0 w 104"/>
                <a:gd name="T9" fmla="*/ 96 h 96"/>
                <a:gd name="T10" fmla="*/ 0 w 104"/>
                <a:gd name="T11" fmla="*/ 0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96">
                  <a:moveTo>
                    <a:pt x="0" y="0"/>
                  </a:moveTo>
                  <a:lnTo>
                    <a:pt x="104" y="0"/>
                  </a:lnTo>
                  <a:lnTo>
                    <a:pt x="104" y="96"/>
                  </a:lnTo>
                  <a:lnTo>
                    <a:pt x="52" y="62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8" name="Freeform 359"/>
            <p:cNvSpPr>
              <a:spLocks noEditPoints="1"/>
            </p:cNvSpPr>
            <p:nvPr/>
          </p:nvSpPr>
          <p:spPr bwMode="auto">
            <a:xfrm>
              <a:off x="9771063" y="2616200"/>
              <a:ext cx="174625" cy="176213"/>
            </a:xfrm>
            <a:custGeom>
              <a:gdLst>
                <a:gd name="T0" fmla="*/ 9 w 110"/>
                <a:gd name="T1" fmla="*/ 9 h 111"/>
                <a:gd name="T2" fmla="*/ 9 w 110"/>
                <a:gd name="T3" fmla="*/ 93 h 111"/>
                <a:gd name="T4" fmla="*/ 55 w 110"/>
                <a:gd name="T5" fmla="*/ 62 h 111"/>
                <a:gd name="T6" fmla="*/ 102 w 110"/>
                <a:gd name="T7" fmla="*/ 93 h 111"/>
                <a:gd name="T8" fmla="*/ 102 w 110"/>
                <a:gd name="T9" fmla="*/ 9 h 111"/>
                <a:gd name="T10" fmla="*/ 9 w 110"/>
                <a:gd name="T11" fmla="*/ 9 h 111"/>
                <a:gd name="T12" fmla="*/ 0 w 110"/>
                <a:gd name="T13" fmla="*/ 0 h 111"/>
                <a:gd name="T14" fmla="*/ 110 w 110"/>
                <a:gd name="T15" fmla="*/ 0 h 111"/>
                <a:gd name="T16" fmla="*/ 110 w 110"/>
                <a:gd name="T17" fmla="*/ 111 h 111"/>
                <a:gd name="T18" fmla="*/ 55 w 110"/>
                <a:gd name="T19" fmla="*/ 73 h 111"/>
                <a:gd name="T20" fmla="*/ 0 w 110"/>
                <a:gd name="T21" fmla="*/ 111 h 111"/>
                <a:gd name="T22" fmla="*/ 0 w 110"/>
                <a:gd name="T23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110">
                  <a:moveTo>
                    <a:pt x="9" y="9"/>
                  </a:moveTo>
                  <a:lnTo>
                    <a:pt x="9" y="93"/>
                  </a:lnTo>
                  <a:lnTo>
                    <a:pt x="55" y="62"/>
                  </a:lnTo>
                  <a:lnTo>
                    <a:pt x="102" y="93"/>
                  </a:lnTo>
                  <a:lnTo>
                    <a:pt x="102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110" y="0"/>
                  </a:lnTo>
                  <a:lnTo>
                    <a:pt x="110" y="111"/>
                  </a:lnTo>
                  <a:lnTo>
                    <a:pt x="55" y="73"/>
                  </a:lnTo>
                  <a:lnTo>
                    <a:pt x="0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9" name="Freeform 360"/>
            <p:cNvSpPr/>
            <p:nvPr/>
          </p:nvSpPr>
          <p:spPr bwMode="auto">
            <a:xfrm>
              <a:off x="9707563" y="2387600"/>
              <a:ext cx="304800" cy="303213"/>
            </a:xfrm>
            <a:custGeom>
              <a:gdLst>
                <a:gd name="T0" fmla="*/ 80 w 192"/>
                <a:gd name="T1" fmla="*/ 0 h 191"/>
                <a:gd name="T2" fmla="*/ 97 w 192"/>
                <a:gd name="T3" fmla="*/ 12 h 191"/>
                <a:gd name="T4" fmla="*/ 116 w 192"/>
                <a:gd name="T5" fmla="*/ 0 h 191"/>
                <a:gd name="T6" fmla="*/ 128 w 192"/>
                <a:gd name="T7" fmla="*/ 20 h 191"/>
                <a:gd name="T8" fmla="*/ 152 w 192"/>
                <a:gd name="T9" fmla="*/ 17 h 191"/>
                <a:gd name="T10" fmla="*/ 155 w 192"/>
                <a:gd name="T11" fmla="*/ 38 h 191"/>
                <a:gd name="T12" fmla="*/ 176 w 192"/>
                <a:gd name="T13" fmla="*/ 43 h 191"/>
                <a:gd name="T14" fmla="*/ 173 w 192"/>
                <a:gd name="T15" fmla="*/ 65 h 191"/>
                <a:gd name="T16" fmla="*/ 192 w 192"/>
                <a:gd name="T17" fmla="*/ 79 h 191"/>
                <a:gd name="T18" fmla="*/ 178 w 192"/>
                <a:gd name="T19" fmla="*/ 96 h 191"/>
                <a:gd name="T20" fmla="*/ 190 w 192"/>
                <a:gd name="T21" fmla="*/ 115 h 191"/>
                <a:gd name="T22" fmla="*/ 171 w 192"/>
                <a:gd name="T23" fmla="*/ 129 h 191"/>
                <a:gd name="T24" fmla="*/ 174 w 192"/>
                <a:gd name="T25" fmla="*/ 151 h 191"/>
                <a:gd name="T26" fmla="*/ 152 w 192"/>
                <a:gd name="T27" fmla="*/ 155 h 191"/>
                <a:gd name="T28" fmla="*/ 148 w 192"/>
                <a:gd name="T29" fmla="*/ 175 h 191"/>
                <a:gd name="T30" fmla="*/ 124 w 192"/>
                <a:gd name="T31" fmla="*/ 172 h 191"/>
                <a:gd name="T32" fmla="*/ 111 w 192"/>
                <a:gd name="T33" fmla="*/ 191 h 191"/>
                <a:gd name="T34" fmla="*/ 93 w 192"/>
                <a:gd name="T35" fmla="*/ 177 h 191"/>
                <a:gd name="T36" fmla="*/ 74 w 192"/>
                <a:gd name="T37" fmla="*/ 189 h 191"/>
                <a:gd name="T38" fmla="*/ 62 w 192"/>
                <a:gd name="T39" fmla="*/ 170 h 191"/>
                <a:gd name="T40" fmla="*/ 38 w 192"/>
                <a:gd name="T41" fmla="*/ 174 h 191"/>
                <a:gd name="T42" fmla="*/ 35 w 192"/>
                <a:gd name="T43" fmla="*/ 151 h 191"/>
                <a:gd name="T44" fmla="*/ 14 w 192"/>
                <a:gd name="T45" fmla="*/ 148 h 191"/>
                <a:gd name="T46" fmla="*/ 19 w 192"/>
                <a:gd name="T47" fmla="*/ 124 h 191"/>
                <a:gd name="T48" fmla="*/ 0 w 192"/>
                <a:gd name="T49" fmla="*/ 110 h 191"/>
                <a:gd name="T50" fmla="*/ 12 w 192"/>
                <a:gd name="T51" fmla="*/ 93 h 191"/>
                <a:gd name="T52" fmla="*/ 0 w 192"/>
                <a:gd name="T53" fmla="*/ 74 h 191"/>
                <a:gd name="T54" fmla="*/ 21 w 192"/>
                <a:gd name="T55" fmla="*/ 62 h 191"/>
                <a:gd name="T56" fmla="*/ 16 w 192"/>
                <a:gd name="T57" fmla="*/ 38 h 191"/>
                <a:gd name="T58" fmla="*/ 38 w 192"/>
                <a:gd name="T59" fmla="*/ 34 h 191"/>
                <a:gd name="T60" fmla="*/ 43 w 192"/>
                <a:gd name="T61" fmla="*/ 14 h 191"/>
                <a:gd name="T62" fmla="*/ 66 w 192"/>
                <a:gd name="T63" fmla="*/ 19 h 191"/>
                <a:gd name="T64" fmla="*/ 80 w 192"/>
                <a:gd name="T65" fmla="*/ 0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" h="191">
                  <a:moveTo>
                    <a:pt x="80" y="0"/>
                  </a:moveTo>
                  <a:lnTo>
                    <a:pt x="97" y="12"/>
                  </a:lnTo>
                  <a:lnTo>
                    <a:pt x="116" y="0"/>
                  </a:lnTo>
                  <a:lnTo>
                    <a:pt x="128" y="20"/>
                  </a:lnTo>
                  <a:lnTo>
                    <a:pt x="152" y="17"/>
                  </a:lnTo>
                  <a:lnTo>
                    <a:pt x="155" y="38"/>
                  </a:lnTo>
                  <a:lnTo>
                    <a:pt x="176" y="43"/>
                  </a:lnTo>
                  <a:lnTo>
                    <a:pt x="173" y="65"/>
                  </a:lnTo>
                  <a:lnTo>
                    <a:pt x="192" y="79"/>
                  </a:lnTo>
                  <a:lnTo>
                    <a:pt x="178" y="96"/>
                  </a:lnTo>
                  <a:lnTo>
                    <a:pt x="190" y="115"/>
                  </a:lnTo>
                  <a:lnTo>
                    <a:pt x="171" y="129"/>
                  </a:lnTo>
                  <a:lnTo>
                    <a:pt x="174" y="151"/>
                  </a:lnTo>
                  <a:lnTo>
                    <a:pt x="152" y="155"/>
                  </a:lnTo>
                  <a:lnTo>
                    <a:pt x="148" y="175"/>
                  </a:lnTo>
                  <a:lnTo>
                    <a:pt x="124" y="172"/>
                  </a:lnTo>
                  <a:lnTo>
                    <a:pt x="111" y="191"/>
                  </a:lnTo>
                  <a:lnTo>
                    <a:pt x="93" y="177"/>
                  </a:lnTo>
                  <a:lnTo>
                    <a:pt x="74" y="189"/>
                  </a:lnTo>
                  <a:lnTo>
                    <a:pt x="62" y="170"/>
                  </a:lnTo>
                  <a:lnTo>
                    <a:pt x="38" y="174"/>
                  </a:lnTo>
                  <a:lnTo>
                    <a:pt x="35" y="151"/>
                  </a:lnTo>
                  <a:lnTo>
                    <a:pt x="14" y="148"/>
                  </a:lnTo>
                  <a:lnTo>
                    <a:pt x="19" y="124"/>
                  </a:lnTo>
                  <a:lnTo>
                    <a:pt x="0" y="110"/>
                  </a:lnTo>
                  <a:lnTo>
                    <a:pt x="12" y="93"/>
                  </a:lnTo>
                  <a:lnTo>
                    <a:pt x="0" y="74"/>
                  </a:lnTo>
                  <a:lnTo>
                    <a:pt x="21" y="62"/>
                  </a:lnTo>
                  <a:lnTo>
                    <a:pt x="16" y="38"/>
                  </a:lnTo>
                  <a:lnTo>
                    <a:pt x="38" y="34"/>
                  </a:lnTo>
                  <a:lnTo>
                    <a:pt x="43" y="14"/>
                  </a:lnTo>
                  <a:lnTo>
                    <a:pt x="66" y="1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0" name="Freeform 361"/>
            <p:cNvSpPr>
              <a:spLocks noEditPoints="1"/>
            </p:cNvSpPr>
            <p:nvPr/>
          </p:nvSpPr>
          <p:spPr bwMode="auto">
            <a:xfrm>
              <a:off x="9696451" y="2376488"/>
              <a:ext cx="323850" cy="322263"/>
            </a:xfrm>
            <a:custGeom>
              <a:gdLst>
                <a:gd name="T0" fmla="*/ 74 w 204"/>
                <a:gd name="T1" fmla="*/ 31 h 203"/>
                <a:gd name="T2" fmla="*/ 49 w 204"/>
                <a:gd name="T3" fmla="*/ 45 h 203"/>
                <a:gd name="T4" fmla="*/ 31 w 204"/>
                <a:gd name="T5" fmla="*/ 70 h 203"/>
                <a:gd name="T6" fmla="*/ 25 w 204"/>
                <a:gd name="T7" fmla="*/ 100 h 203"/>
                <a:gd name="T8" fmla="*/ 31 w 204"/>
                <a:gd name="T9" fmla="*/ 129 h 203"/>
                <a:gd name="T10" fmla="*/ 45 w 204"/>
                <a:gd name="T11" fmla="*/ 155 h 203"/>
                <a:gd name="T12" fmla="*/ 71 w 204"/>
                <a:gd name="T13" fmla="*/ 172 h 203"/>
                <a:gd name="T14" fmla="*/ 100 w 204"/>
                <a:gd name="T15" fmla="*/ 179 h 203"/>
                <a:gd name="T16" fmla="*/ 130 w 204"/>
                <a:gd name="T17" fmla="*/ 174 h 203"/>
                <a:gd name="T18" fmla="*/ 155 w 204"/>
                <a:gd name="T19" fmla="*/ 158 h 203"/>
                <a:gd name="T20" fmla="*/ 173 w 204"/>
                <a:gd name="T21" fmla="*/ 132 h 203"/>
                <a:gd name="T22" fmla="*/ 180 w 204"/>
                <a:gd name="T23" fmla="*/ 103 h 203"/>
                <a:gd name="T24" fmla="*/ 174 w 204"/>
                <a:gd name="T25" fmla="*/ 74 h 203"/>
                <a:gd name="T26" fmla="*/ 159 w 204"/>
                <a:gd name="T27" fmla="*/ 48 h 203"/>
                <a:gd name="T28" fmla="*/ 133 w 204"/>
                <a:gd name="T29" fmla="*/ 31 h 203"/>
                <a:gd name="T30" fmla="*/ 104 w 204"/>
                <a:gd name="T31" fmla="*/ 24 h 203"/>
                <a:gd name="T32" fmla="*/ 87 w 204"/>
                <a:gd name="T33" fmla="*/ 0 h 203"/>
                <a:gd name="T34" fmla="*/ 124 w 204"/>
                <a:gd name="T35" fmla="*/ 2 h 203"/>
                <a:gd name="T36" fmla="*/ 162 w 204"/>
                <a:gd name="T37" fmla="*/ 19 h 203"/>
                <a:gd name="T38" fmla="*/ 188 w 204"/>
                <a:gd name="T39" fmla="*/ 46 h 203"/>
                <a:gd name="T40" fmla="*/ 204 w 204"/>
                <a:gd name="T41" fmla="*/ 86 h 203"/>
                <a:gd name="T42" fmla="*/ 204 w 204"/>
                <a:gd name="T43" fmla="*/ 124 h 203"/>
                <a:gd name="T44" fmla="*/ 186 w 204"/>
                <a:gd name="T45" fmla="*/ 162 h 203"/>
                <a:gd name="T46" fmla="*/ 157 w 204"/>
                <a:gd name="T47" fmla="*/ 188 h 203"/>
                <a:gd name="T48" fmla="*/ 119 w 204"/>
                <a:gd name="T49" fmla="*/ 203 h 203"/>
                <a:gd name="T50" fmla="*/ 80 w 204"/>
                <a:gd name="T51" fmla="*/ 203 h 203"/>
                <a:gd name="T52" fmla="*/ 42 w 204"/>
                <a:gd name="T53" fmla="*/ 186 h 203"/>
                <a:gd name="T54" fmla="*/ 16 w 204"/>
                <a:gd name="T55" fmla="*/ 158 h 203"/>
                <a:gd name="T56" fmla="*/ 0 w 204"/>
                <a:gd name="T57" fmla="*/ 119 h 203"/>
                <a:gd name="T58" fmla="*/ 2 w 204"/>
                <a:gd name="T59" fmla="*/ 79 h 203"/>
                <a:gd name="T60" fmla="*/ 19 w 204"/>
                <a:gd name="T61" fmla="*/ 41 h 203"/>
                <a:gd name="T62" fmla="*/ 47 w 204"/>
                <a:gd name="T63" fmla="*/ 15 h 203"/>
                <a:gd name="T64" fmla="*/ 87 w 204"/>
                <a:gd name="T65" fmla="*/ 0 h 2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203">
                  <a:moveTo>
                    <a:pt x="88" y="12"/>
                  </a:moveTo>
                  <a:lnTo>
                    <a:pt x="74" y="31"/>
                  </a:lnTo>
                  <a:lnTo>
                    <a:pt x="54" y="26"/>
                  </a:lnTo>
                  <a:lnTo>
                    <a:pt x="49" y="45"/>
                  </a:lnTo>
                  <a:lnTo>
                    <a:pt x="28" y="48"/>
                  </a:lnTo>
                  <a:lnTo>
                    <a:pt x="31" y="70"/>
                  </a:lnTo>
                  <a:lnTo>
                    <a:pt x="14" y="83"/>
                  </a:lnTo>
                  <a:lnTo>
                    <a:pt x="25" y="100"/>
                  </a:lnTo>
                  <a:lnTo>
                    <a:pt x="12" y="117"/>
                  </a:lnTo>
                  <a:lnTo>
                    <a:pt x="31" y="129"/>
                  </a:lnTo>
                  <a:lnTo>
                    <a:pt x="26" y="151"/>
                  </a:lnTo>
                  <a:lnTo>
                    <a:pt x="45" y="155"/>
                  </a:lnTo>
                  <a:lnTo>
                    <a:pt x="49" y="176"/>
                  </a:lnTo>
                  <a:lnTo>
                    <a:pt x="71" y="172"/>
                  </a:lnTo>
                  <a:lnTo>
                    <a:pt x="83" y="191"/>
                  </a:lnTo>
                  <a:lnTo>
                    <a:pt x="100" y="179"/>
                  </a:lnTo>
                  <a:lnTo>
                    <a:pt x="118" y="191"/>
                  </a:lnTo>
                  <a:lnTo>
                    <a:pt x="130" y="174"/>
                  </a:lnTo>
                  <a:lnTo>
                    <a:pt x="152" y="177"/>
                  </a:lnTo>
                  <a:lnTo>
                    <a:pt x="155" y="158"/>
                  </a:lnTo>
                  <a:lnTo>
                    <a:pt x="176" y="155"/>
                  </a:lnTo>
                  <a:lnTo>
                    <a:pt x="173" y="132"/>
                  </a:lnTo>
                  <a:lnTo>
                    <a:pt x="192" y="120"/>
                  </a:lnTo>
                  <a:lnTo>
                    <a:pt x="180" y="103"/>
                  </a:lnTo>
                  <a:lnTo>
                    <a:pt x="192" y="88"/>
                  </a:lnTo>
                  <a:lnTo>
                    <a:pt x="174" y="74"/>
                  </a:lnTo>
                  <a:lnTo>
                    <a:pt x="178" y="53"/>
                  </a:lnTo>
                  <a:lnTo>
                    <a:pt x="159" y="48"/>
                  </a:lnTo>
                  <a:lnTo>
                    <a:pt x="155" y="27"/>
                  </a:lnTo>
                  <a:lnTo>
                    <a:pt x="133" y="31"/>
                  </a:lnTo>
                  <a:lnTo>
                    <a:pt x="121" y="14"/>
                  </a:lnTo>
                  <a:lnTo>
                    <a:pt x="104" y="24"/>
                  </a:lnTo>
                  <a:lnTo>
                    <a:pt x="88" y="12"/>
                  </a:lnTo>
                  <a:close/>
                  <a:moveTo>
                    <a:pt x="87" y="0"/>
                  </a:moveTo>
                  <a:lnTo>
                    <a:pt x="104" y="14"/>
                  </a:lnTo>
                  <a:lnTo>
                    <a:pt x="124" y="2"/>
                  </a:lnTo>
                  <a:lnTo>
                    <a:pt x="138" y="22"/>
                  </a:lnTo>
                  <a:lnTo>
                    <a:pt x="162" y="19"/>
                  </a:lnTo>
                  <a:lnTo>
                    <a:pt x="166" y="41"/>
                  </a:lnTo>
                  <a:lnTo>
                    <a:pt x="188" y="46"/>
                  </a:lnTo>
                  <a:lnTo>
                    <a:pt x="183" y="70"/>
                  </a:lnTo>
                  <a:lnTo>
                    <a:pt x="204" y="86"/>
                  </a:lnTo>
                  <a:lnTo>
                    <a:pt x="190" y="105"/>
                  </a:lnTo>
                  <a:lnTo>
                    <a:pt x="204" y="124"/>
                  </a:lnTo>
                  <a:lnTo>
                    <a:pt x="181" y="138"/>
                  </a:lnTo>
                  <a:lnTo>
                    <a:pt x="186" y="162"/>
                  </a:lnTo>
                  <a:lnTo>
                    <a:pt x="162" y="165"/>
                  </a:lnTo>
                  <a:lnTo>
                    <a:pt x="157" y="188"/>
                  </a:lnTo>
                  <a:lnTo>
                    <a:pt x="133" y="182"/>
                  </a:lnTo>
                  <a:lnTo>
                    <a:pt x="119" y="203"/>
                  </a:lnTo>
                  <a:lnTo>
                    <a:pt x="100" y="189"/>
                  </a:lnTo>
                  <a:lnTo>
                    <a:pt x="80" y="203"/>
                  </a:lnTo>
                  <a:lnTo>
                    <a:pt x="68" y="181"/>
                  </a:lnTo>
                  <a:lnTo>
                    <a:pt x="42" y="186"/>
                  </a:lnTo>
                  <a:lnTo>
                    <a:pt x="38" y="162"/>
                  </a:lnTo>
                  <a:lnTo>
                    <a:pt x="16" y="158"/>
                  </a:lnTo>
                  <a:lnTo>
                    <a:pt x="21" y="132"/>
                  </a:lnTo>
                  <a:lnTo>
                    <a:pt x="0" y="119"/>
                  </a:lnTo>
                  <a:lnTo>
                    <a:pt x="14" y="100"/>
                  </a:lnTo>
                  <a:lnTo>
                    <a:pt x="2" y="79"/>
                  </a:lnTo>
                  <a:lnTo>
                    <a:pt x="23" y="67"/>
                  </a:lnTo>
                  <a:lnTo>
                    <a:pt x="19" y="41"/>
                  </a:lnTo>
                  <a:lnTo>
                    <a:pt x="42" y="38"/>
                  </a:lnTo>
                  <a:lnTo>
                    <a:pt x="47" y="15"/>
                  </a:lnTo>
                  <a:lnTo>
                    <a:pt x="71" y="21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1" name="Freeform 362"/>
            <p:cNvSpPr/>
            <p:nvPr/>
          </p:nvSpPr>
          <p:spPr bwMode="auto">
            <a:xfrm>
              <a:off x="9793288" y="2474913"/>
              <a:ext cx="128588" cy="131763"/>
            </a:xfrm>
            <a:custGeom>
              <a:gdLst>
                <a:gd name="T0" fmla="*/ 41 w 81"/>
                <a:gd name="T1" fmla="*/ 0 h 83"/>
                <a:gd name="T2" fmla="*/ 57 w 81"/>
                <a:gd name="T3" fmla="*/ 3 h 83"/>
                <a:gd name="T4" fmla="*/ 69 w 81"/>
                <a:gd name="T5" fmla="*/ 12 h 83"/>
                <a:gd name="T6" fmla="*/ 79 w 81"/>
                <a:gd name="T7" fmla="*/ 24 h 83"/>
                <a:gd name="T8" fmla="*/ 81 w 81"/>
                <a:gd name="T9" fmla="*/ 41 h 83"/>
                <a:gd name="T10" fmla="*/ 79 w 81"/>
                <a:gd name="T11" fmla="*/ 57 h 83"/>
                <a:gd name="T12" fmla="*/ 69 w 81"/>
                <a:gd name="T13" fmla="*/ 70 h 83"/>
                <a:gd name="T14" fmla="*/ 57 w 81"/>
                <a:gd name="T15" fmla="*/ 79 h 83"/>
                <a:gd name="T16" fmla="*/ 41 w 81"/>
                <a:gd name="T17" fmla="*/ 83 h 83"/>
                <a:gd name="T18" fmla="*/ 24 w 81"/>
                <a:gd name="T19" fmla="*/ 79 h 83"/>
                <a:gd name="T20" fmla="*/ 12 w 81"/>
                <a:gd name="T21" fmla="*/ 70 h 83"/>
                <a:gd name="T22" fmla="*/ 3 w 81"/>
                <a:gd name="T23" fmla="*/ 57 h 83"/>
                <a:gd name="T24" fmla="*/ 0 w 81"/>
                <a:gd name="T25" fmla="*/ 41 h 83"/>
                <a:gd name="T26" fmla="*/ 3 w 81"/>
                <a:gd name="T27" fmla="*/ 24 h 83"/>
                <a:gd name="T28" fmla="*/ 12 w 81"/>
                <a:gd name="T29" fmla="*/ 12 h 83"/>
                <a:gd name="T30" fmla="*/ 24 w 81"/>
                <a:gd name="T31" fmla="*/ 3 h 83"/>
                <a:gd name="T32" fmla="*/ 41 w 81"/>
                <a:gd name="T33" fmla="*/ 0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3">
                  <a:moveTo>
                    <a:pt x="41" y="0"/>
                  </a:moveTo>
                  <a:lnTo>
                    <a:pt x="57" y="3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41"/>
                  </a:lnTo>
                  <a:lnTo>
                    <a:pt x="79" y="57"/>
                  </a:lnTo>
                  <a:lnTo>
                    <a:pt x="69" y="70"/>
                  </a:lnTo>
                  <a:lnTo>
                    <a:pt x="57" y="79"/>
                  </a:lnTo>
                  <a:lnTo>
                    <a:pt x="41" y="83"/>
                  </a:lnTo>
                  <a:lnTo>
                    <a:pt x="24" y="79"/>
                  </a:lnTo>
                  <a:lnTo>
                    <a:pt x="12" y="70"/>
                  </a:lnTo>
                  <a:lnTo>
                    <a:pt x="3" y="57"/>
                  </a:lnTo>
                  <a:lnTo>
                    <a:pt x="0" y="41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Freeform 363"/>
            <p:cNvSpPr>
              <a:spLocks noEditPoints="1"/>
            </p:cNvSpPr>
            <p:nvPr/>
          </p:nvSpPr>
          <p:spPr bwMode="auto">
            <a:xfrm>
              <a:off x="9785351" y="2466975"/>
              <a:ext cx="144463" cy="144463"/>
            </a:xfrm>
            <a:custGeom>
              <a:gdLst>
                <a:gd name="T0" fmla="*/ 46 w 91"/>
                <a:gd name="T1" fmla="*/ 8 h 91"/>
                <a:gd name="T2" fmla="*/ 27 w 91"/>
                <a:gd name="T3" fmla="*/ 13 h 91"/>
                <a:gd name="T4" fmla="*/ 13 w 91"/>
                <a:gd name="T5" fmla="*/ 27 h 91"/>
                <a:gd name="T6" fmla="*/ 8 w 91"/>
                <a:gd name="T7" fmla="*/ 46 h 91"/>
                <a:gd name="T8" fmla="*/ 13 w 91"/>
                <a:gd name="T9" fmla="*/ 63 h 91"/>
                <a:gd name="T10" fmla="*/ 27 w 91"/>
                <a:gd name="T11" fmla="*/ 77 h 91"/>
                <a:gd name="T12" fmla="*/ 46 w 91"/>
                <a:gd name="T13" fmla="*/ 82 h 91"/>
                <a:gd name="T14" fmla="*/ 63 w 91"/>
                <a:gd name="T15" fmla="*/ 77 h 91"/>
                <a:gd name="T16" fmla="*/ 77 w 91"/>
                <a:gd name="T17" fmla="*/ 63 h 91"/>
                <a:gd name="T18" fmla="*/ 82 w 91"/>
                <a:gd name="T19" fmla="*/ 46 h 91"/>
                <a:gd name="T20" fmla="*/ 77 w 91"/>
                <a:gd name="T21" fmla="*/ 27 h 91"/>
                <a:gd name="T22" fmla="*/ 63 w 91"/>
                <a:gd name="T23" fmla="*/ 13 h 91"/>
                <a:gd name="T24" fmla="*/ 46 w 91"/>
                <a:gd name="T25" fmla="*/ 8 h 91"/>
                <a:gd name="T26" fmla="*/ 46 w 91"/>
                <a:gd name="T27" fmla="*/ 0 h 91"/>
                <a:gd name="T28" fmla="*/ 63 w 91"/>
                <a:gd name="T29" fmla="*/ 3 h 91"/>
                <a:gd name="T30" fmla="*/ 77 w 91"/>
                <a:gd name="T31" fmla="*/ 13 h 91"/>
                <a:gd name="T32" fmla="*/ 87 w 91"/>
                <a:gd name="T33" fmla="*/ 27 h 91"/>
                <a:gd name="T34" fmla="*/ 91 w 91"/>
                <a:gd name="T35" fmla="*/ 46 h 91"/>
                <a:gd name="T36" fmla="*/ 87 w 91"/>
                <a:gd name="T37" fmla="*/ 63 h 91"/>
                <a:gd name="T38" fmla="*/ 77 w 91"/>
                <a:gd name="T39" fmla="*/ 77 h 91"/>
                <a:gd name="T40" fmla="*/ 63 w 91"/>
                <a:gd name="T41" fmla="*/ 88 h 91"/>
                <a:gd name="T42" fmla="*/ 46 w 91"/>
                <a:gd name="T43" fmla="*/ 91 h 91"/>
                <a:gd name="T44" fmla="*/ 27 w 91"/>
                <a:gd name="T45" fmla="*/ 88 h 91"/>
                <a:gd name="T46" fmla="*/ 13 w 91"/>
                <a:gd name="T47" fmla="*/ 77 h 91"/>
                <a:gd name="T48" fmla="*/ 3 w 91"/>
                <a:gd name="T49" fmla="*/ 63 h 91"/>
                <a:gd name="T50" fmla="*/ 0 w 91"/>
                <a:gd name="T51" fmla="*/ 46 h 91"/>
                <a:gd name="T52" fmla="*/ 3 w 91"/>
                <a:gd name="T53" fmla="*/ 27 h 91"/>
                <a:gd name="T54" fmla="*/ 13 w 91"/>
                <a:gd name="T55" fmla="*/ 13 h 91"/>
                <a:gd name="T56" fmla="*/ 27 w 91"/>
                <a:gd name="T57" fmla="*/ 3 h 91"/>
                <a:gd name="T58" fmla="*/ 46 w 91"/>
                <a:gd name="T59" fmla="*/ 0 h 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91">
                  <a:moveTo>
                    <a:pt x="46" y="8"/>
                  </a:moveTo>
                  <a:lnTo>
                    <a:pt x="27" y="13"/>
                  </a:lnTo>
                  <a:lnTo>
                    <a:pt x="13" y="27"/>
                  </a:lnTo>
                  <a:lnTo>
                    <a:pt x="8" y="46"/>
                  </a:lnTo>
                  <a:lnTo>
                    <a:pt x="13" y="63"/>
                  </a:lnTo>
                  <a:lnTo>
                    <a:pt x="27" y="77"/>
                  </a:lnTo>
                  <a:lnTo>
                    <a:pt x="46" y="82"/>
                  </a:lnTo>
                  <a:lnTo>
                    <a:pt x="63" y="77"/>
                  </a:lnTo>
                  <a:lnTo>
                    <a:pt x="77" y="63"/>
                  </a:lnTo>
                  <a:lnTo>
                    <a:pt x="82" y="46"/>
                  </a:lnTo>
                  <a:lnTo>
                    <a:pt x="77" y="27"/>
                  </a:lnTo>
                  <a:lnTo>
                    <a:pt x="63" y="13"/>
                  </a:lnTo>
                  <a:lnTo>
                    <a:pt x="46" y="8"/>
                  </a:lnTo>
                  <a:close/>
                  <a:moveTo>
                    <a:pt x="46" y="0"/>
                  </a:moveTo>
                  <a:lnTo>
                    <a:pt x="63" y="3"/>
                  </a:lnTo>
                  <a:lnTo>
                    <a:pt x="77" y="13"/>
                  </a:lnTo>
                  <a:lnTo>
                    <a:pt x="87" y="27"/>
                  </a:lnTo>
                  <a:lnTo>
                    <a:pt x="91" y="46"/>
                  </a:lnTo>
                  <a:lnTo>
                    <a:pt x="87" y="63"/>
                  </a:lnTo>
                  <a:lnTo>
                    <a:pt x="77" y="77"/>
                  </a:lnTo>
                  <a:lnTo>
                    <a:pt x="63" y="88"/>
                  </a:lnTo>
                  <a:lnTo>
                    <a:pt x="46" y="91"/>
                  </a:lnTo>
                  <a:lnTo>
                    <a:pt x="27" y="88"/>
                  </a:lnTo>
                  <a:lnTo>
                    <a:pt x="13" y="77"/>
                  </a:lnTo>
                  <a:lnTo>
                    <a:pt x="3" y="63"/>
                  </a:lnTo>
                  <a:lnTo>
                    <a:pt x="0" y="46"/>
                  </a:lnTo>
                  <a:lnTo>
                    <a:pt x="3" y="27"/>
                  </a:lnTo>
                  <a:lnTo>
                    <a:pt x="13" y="13"/>
                  </a:lnTo>
                  <a:lnTo>
                    <a:pt x="27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3" name="Freeform 364"/>
            <p:cNvSpPr/>
            <p:nvPr/>
          </p:nvSpPr>
          <p:spPr bwMode="auto">
            <a:xfrm>
              <a:off x="9804401" y="1471613"/>
              <a:ext cx="285750" cy="295275"/>
            </a:xfrm>
            <a:custGeom>
              <a:gdLst>
                <a:gd name="T0" fmla="*/ 89 w 180"/>
                <a:gd name="T1" fmla="*/ 0 h 186"/>
                <a:gd name="T2" fmla="*/ 118 w 180"/>
                <a:gd name="T3" fmla="*/ 3 h 186"/>
                <a:gd name="T4" fmla="*/ 143 w 180"/>
                <a:gd name="T5" fmla="*/ 17 h 186"/>
                <a:gd name="T6" fmla="*/ 163 w 180"/>
                <a:gd name="T7" fmla="*/ 36 h 186"/>
                <a:gd name="T8" fmla="*/ 175 w 180"/>
                <a:gd name="T9" fmla="*/ 62 h 186"/>
                <a:gd name="T10" fmla="*/ 180 w 180"/>
                <a:gd name="T11" fmla="*/ 89 h 186"/>
                <a:gd name="T12" fmla="*/ 179 w 180"/>
                <a:gd name="T13" fmla="*/ 101 h 186"/>
                <a:gd name="T14" fmla="*/ 177 w 180"/>
                <a:gd name="T15" fmla="*/ 113 h 186"/>
                <a:gd name="T16" fmla="*/ 172 w 180"/>
                <a:gd name="T17" fmla="*/ 124 h 186"/>
                <a:gd name="T18" fmla="*/ 170 w 180"/>
                <a:gd name="T19" fmla="*/ 132 h 186"/>
                <a:gd name="T20" fmla="*/ 168 w 180"/>
                <a:gd name="T21" fmla="*/ 136 h 186"/>
                <a:gd name="T22" fmla="*/ 146 w 180"/>
                <a:gd name="T23" fmla="*/ 186 h 186"/>
                <a:gd name="T24" fmla="*/ 146 w 180"/>
                <a:gd name="T25" fmla="*/ 186 h 186"/>
                <a:gd name="T26" fmla="*/ 34 w 180"/>
                <a:gd name="T27" fmla="*/ 186 h 186"/>
                <a:gd name="T28" fmla="*/ 12 w 180"/>
                <a:gd name="T29" fmla="*/ 136 h 186"/>
                <a:gd name="T30" fmla="*/ 10 w 180"/>
                <a:gd name="T31" fmla="*/ 132 h 186"/>
                <a:gd name="T32" fmla="*/ 6 w 180"/>
                <a:gd name="T33" fmla="*/ 124 h 186"/>
                <a:gd name="T34" fmla="*/ 3 w 180"/>
                <a:gd name="T35" fmla="*/ 113 h 186"/>
                <a:gd name="T36" fmla="*/ 1 w 180"/>
                <a:gd name="T37" fmla="*/ 101 h 186"/>
                <a:gd name="T38" fmla="*/ 0 w 180"/>
                <a:gd name="T39" fmla="*/ 89 h 186"/>
                <a:gd name="T40" fmla="*/ 5 w 180"/>
                <a:gd name="T41" fmla="*/ 62 h 186"/>
                <a:gd name="T42" fmla="*/ 17 w 180"/>
                <a:gd name="T43" fmla="*/ 36 h 186"/>
                <a:gd name="T44" fmla="*/ 36 w 180"/>
                <a:gd name="T45" fmla="*/ 17 h 186"/>
                <a:gd name="T46" fmla="*/ 62 w 180"/>
                <a:gd name="T47" fmla="*/ 3 h 186"/>
                <a:gd name="T48" fmla="*/ 89 w 180"/>
                <a:gd name="T49" fmla="*/ 0 h 1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186">
                  <a:moveTo>
                    <a:pt x="89" y="0"/>
                  </a:moveTo>
                  <a:lnTo>
                    <a:pt x="118" y="3"/>
                  </a:lnTo>
                  <a:lnTo>
                    <a:pt x="143" y="17"/>
                  </a:lnTo>
                  <a:lnTo>
                    <a:pt x="163" y="36"/>
                  </a:lnTo>
                  <a:lnTo>
                    <a:pt x="175" y="62"/>
                  </a:lnTo>
                  <a:lnTo>
                    <a:pt x="180" y="89"/>
                  </a:lnTo>
                  <a:lnTo>
                    <a:pt x="179" y="101"/>
                  </a:lnTo>
                  <a:lnTo>
                    <a:pt x="177" y="113"/>
                  </a:lnTo>
                  <a:lnTo>
                    <a:pt x="172" y="124"/>
                  </a:lnTo>
                  <a:lnTo>
                    <a:pt x="170" y="132"/>
                  </a:lnTo>
                  <a:lnTo>
                    <a:pt x="168" y="136"/>
                  </a:lnTo>
                  <a:lnTo>
                    <a:pt x="146" y="186"/>
                  </a:lnTo>
                  <a:lnTo>
                    <a:pt x="146" y="186"/>
                  </a:lnTo>
                  <a:lnTo>
                    <a:pt x="34" y="186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6" y="124"/>
                  </a:lnTo>
                  <a:lnTo>
                    <a:pt x="3" y="113"/>
                  </a:lnTo>
                  <a:lnTo>
                    <a:pt x="1" y="101"/>
                  </a:lnTo>
                  <a:lnTo>
                    <a:pt x="0" y="89"/>
                  </a:lnTo>
                  <a:lnTo>
                    <a:pt x="5" y="62"/>
                  </a:lnTo>
                  <a:lnTo>
                    <a:pt x="17" y="36"/>
                  </a:lnTo>
                  <a:lnTo>
                    <a:pt x="36" y="17"/>
                  </a:lnTo>
                  <a:lnTo>
                    <a:pt x="62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" name="Freeform 365"/>
            <p:cNvSpPr>
              <a:spLocks noEditPoints="1"/>
            </p:cNvSpPr>
            <p:nvPr/>
          </p:nvSpPr>
          <p:spPr bwMode="auto">
            <a:xfrm>
              <a:off x="9794876" y="1463675"/>
              <a:ext cx="304800" cy="333375"/>
            </a:xfrm>
            <a:custGeom>
              <a:gdLst>
                <a:gd name="T0" fmla="*/ 95 w 192"/>
                <a:gd name="T1" fmla="*/ 8 h 210"/>
                <a:gd name="T2" fmla="*/ 69 w 192"/>
                <a:gd name="T3" fmla="*/ 13 h 210"/>
                <a:gd name="T4" fmla="*/ 45 w 192"/>
                <a:gd name="T5" fmla="*/ 25 h 210"/>
                <a:gd name="T6" fmla="*/ 26 w 192"/>
                <a:gd name="T7" fmla="*/ 44 h 210"/>
                <a:gd name="T8" fmla="*/ 14 w 192"/>
                <a:gd name="T9" fmla="*/ 67 h 210"/>
                <a:gd name="T10" fmla="*/ 9 w 192"/>
                <a:gd name="T11" fmla="*/ 94 h 210"/>
                <a:gd name="T12" fmla="*/ 11 w 192"/>
                <a:gd name="T13" fmla="*/ 105 h 210"/>
                <a:gd name="T14" fmla="*/ 14 w 192"/>
                <a:gd name="T15" fmla="*/ 117 h 210"/>
                <a:gd name="T16" fmla="*/ 18 w 192"/>
                <a:gd name="T17" fmla="*/ 127 h 210"/>
                <a:gd name="T18" fmla="*/ 19 w 192"/>
                <a:gd name="T19" fmla="*/ 136 h 210"/>
                <a:gd name="T20" fmla="*/ 21 w 192"/>
                <a:gd name="T21" fmla="*/ 139 h 210"/>
                <a:gd name="T22" fmla="*/ 44 w 192"/>
                <a:gd name="T23" fmla="*/ 186 h 210"/>
                <a:gd name="T24" fmla="*/ 149 w 192"/>
                <a:gd name="T25" fmla="*/ 186 h 210"/>
                <a:gd name="T26" fmla="*/ 171 w 192"/>
                <a:gd name="T27" fmla="*/ 139 h 210"/>
                <a:gd name="T28" fmla="*/ 171 w 192"/>
                <a:gd name="T29" fmla="*/ 136 h 210"/>
                <a:gd name="T30" fmla="*/ 174 w 192"/>
                <a:gd name="T31" fmla="*/ 127 h 210"/>
                <a:gd name="T32" fmla="*/ 178 w 192"/>
                <a:gd name="T33" fmla="*/ 117 h 210"/>
                <a:gd name="T34" fmla="*/ 181 w 192"/>
                <a:gd name="T35" fmla="*/ 105 h 210"/>
                <a:gd name="T36" fmla="*/ 183 w 192"/>
                <a:gd name="T37" fmla="*/ 94 h 210"/>
                <a:gd name="T38" fmla="*/ 178 w 192"/>
                <a:gd name="T39" fmla="*/ 67 h 210"/>
                <a:gd name="T40" fmla="*/ 166 w 192"/>
                <a:gd name="T41" fmla="*/ 44 h 210"/>
                <a:gd name="T42" fmla="*/ 147 w 192"/>
                <a:gd name="T43" fmla="*/ 25 h 210"/>
                <a:gd name="T44" fmla="*/ 123 w 192"/>
                <a:gd name="T45" fmla="*/ 13 h 210"/>
                <a:gd name="T46" fmla="*/ 95 w 192"/>
                <a:gd name="T47" fmla="*/ 8 h 210"/>
                <a:gd name="T48" fmla="*/ 95 w 192"/>
                <a:gd name="T49" fmla="*/ 0 h 210"/>
                <a:gd name="T50" fmla="*/ 126 w 192"/>
                <a:gd name="T51" fmla="*/ 5 h 210"/>
                <a:gd name="T52" fmla="*/ 152 w 192"/>
                <a:gd name="T53" fmla="*/ 18 h 210"/>
                <a:gd name="T54" fmla="*/ 173 w 192"/>
                <a:gd name="T55" fmla="*/ 39 h 210"/>
                <a:gd name="T56" fmla="*/ 186 w 192"/>
                <a:gd name="T57" fmla="*/ 65 h 210"/>
                <a:gd name="T58" fmla="*/ 192 w 192"/>
                <a:gd name="T59" fmla="*/ 94 h 210"/>
                <a:gd name="T60" fmla="*/ 190 w 192"/>
                <a:gd name="T61" fmla="*/ 106 h 210"/>
                <a:gd name="T62" fmla="*/ 186 w 192"/>
                <a:gd name="T63" fmla="*/ 118 h 210"/>
                <a:gd name="T64" fmla="*/ 183 w 192"/>
                <a:gd name="T65" fmla="*/ 130 h 210"/>
                <a:gd name="T66" fmla="*/ 180 w 192"/>
                <a:gd name="T67" fmla="*/ 137 h 210"/>
                <a:gd name="T68" fmla="*/ 178 w 192"/>
                <a:gd name="T69" fmla="*/ 142 h 210"/>
                <a:gd name="T70" fmla="*/ 147 w 192"/>
                <a:gd name="T71" fmla="*/ 210 h 210"/>
                <a:gd name="T72" fmla="*/ 147 w 192"/>
                <a:gd name="T73" fmla="*/ 194 h 210"/>
                <a:gd name="T74" fmla="*/ 37 w 192"/>
                <a:gd name="T75" fmla="*/ 194 h 210"/>
                <a:gd name="T76" fmla="*/ 14 w 192"/>
                <a:gd name="T77" fmla="*/ 142 h 210"/>
                <a:gd name="T78" fmla="*/ 12 w 192"/>
                <a:gd name="T79" fmla="*/ 137 h 210"/>
                <a:gd name="T80" fmla="*/ 9 w 192"/>
                <a:gd name="T81" fmla="*/ 130 h 210"/>
                <a:gd name="T82" fmla="*/ 6 w 192"/>
                <a:gd name="T83" fmla="*/ 118 h 210"/>
                <a:gd name="T84" fmla="*/ 2 w 192"/>
                <a:gd name="T85" fmla="*/ 106 h 210"/>
                <a:gd name="T86" fmla="*/ 0 w 192"/>
                <a:gd name="T87" fmla="*/ 94 h 210"/>
                <a:gd name="T88" fmla="*/ 6 w 192"/>
                <a:gd name="T89" fmla="*/ 65 h 210"/>
                <a:gd name="T90" fmla="*/ 19 w 192"/>
                <a:gd name="T91" fmla="*/ 39 h 210"/>
                <a:gd name="T92" fmla="*/ 40 w 192"/>
                <a:gd name="T93" fmla="*/ 18 h 210"/>
                <a:gd name="T94" fmla="*/ 66 w 192"/>
                <a:gd name="T95" fmla="*/ 5 h 210"/>
                <a:gd name="T96" fmla="*/ 95 w 192"/>
                <a:gd name="T97" fmla="*/ 0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2" h="210">
                  <a:moveTo>
                    <a:pt x="95" y="8"/>
                  </a:moveTo>
                  <a:lnTo>
                    <a:pt x="69" y="13"/>
                  </a:lnTo>
                  <a:lnTo>
                    <a:pt x="45" y="25"/>
                  </a:lnTo>
                  <a:lnTo>
                    <a:pt x="26" y="44"/>
                  </a:lnTo>
                  <a:lnTo>
                    <a:pt x="14" y="67"/>
                  </a:lnTo>
                  <a:lnTo>
                    <a:pt x="9" y="94"/>
                  </a:lnTo>
                  <a:lnTo>
                    <a:pt x="11" y="105"/>
                  </a:lnTo>
                  <a:lnTo>
                    <a:pt x="14" y="117"/>
                  </a:lnTo>
                  <a:lnTo>
                    <a:pt x="18" y="127"/>
                  </a:lnTo>
                  <a:lnTo>
                    <a:pt x="19" y="136"/>
                  </a:lnTo>
                  <a:lnTo>
                    <a:pt x="21" y="139"/>
                  </a:lnTo>
                  <a:lnTo>
                    <a:pt x="44" y="186"/>
                  </a:lnTo>
                  <a:lnTo>
                    <a:pt x="149" y="186"/>
                  </a:lnTo>
                  <a:lnTo>
                    <a:pt x="171" y="139"/>
                  </a:lnTo>
                  <a:lnTo>
                    <a:pt x="171" y="136"/>
                  </a:lnTo>
                  <a:lnTo>
                    <a:pt x="174" y="127"/>
                  </a:lnTo>
                  <a:lnTo>
                    <a:pt x="178" y="117"/>
                  </a:lnTo>
                  <a:lnTo>
                    <a:pt x="181" y="105"/>
                  </a:lnTo>
                  <a:lnTo>
                    <a:pt x="183" y="94"/>
                  </a:lnTo>
                  <a:lnTo>
                    <a:pt x="178" y="67"/>
                  </a:lnTo>
                  <a:lnTo>
                    <a:pt x="166" y="44"/>
                  </a:lnTo>
                  <a:lnTo>
                    <a:pt x="147" y="25"/>
                  </a:lnTo>
                  <a:lnTo>
                    <a:pt x="123" y="13"/>
                  </a:lnTo>
                  <a:lnTo>
                    <a:pt x="95" y="8"/>
                  </a:lnTo>
                  <a:close/>
                  <a:moveTo>
                    <a:pt x="95" y="0"/>
                  </a:moveTo>
                  <a:lnTo>
                    <a:pt x="126" y="5"/>
                  </a:lnTo>
                  <a:lnTo>
                    <a:pt x="152" y="18"/>
                  </a:lnTo>
                  <a:lnTo>
                    <a:pt x="173" y="39"/>
                  </a:lnTo>
                  <a:lnTo>
                    <a:pt x="186" y="65"/>
                  </a:lnTo>
                  <a:lnTo>
                    <a:pt x="192" y="94"/>
                  </a:lnTo>
                  <a:lnTo>
                    <a:pt x="190" y="106"/>
                  </a:lnTo>
                  <a:lnTo>
                    <a:pt x="186" y="118"/>
                  </a:lnTo>
                  <a:lnTo>
                    <a:pt x="183" y="130"/>
                  </a:lnTo>
                  <a:lnTo>
                    <a:pt x="180" y="137"/>
                  </a:lnTo>
                  <a:lnTo>
                    <a:pt x="178" y="142"/>
                  </a:lnTo>
                  <a:lnTo>
                    <a:pt x="147" y="210"/>
                  </a:lnTo>
                  <a:lnTo>
                    <a:pt x="147" y="194"/>
                  </a:lnTo>
                  <a:lnTo>
                    <a:pt x="37" y="194"/>
                  </a:lnTo>
                  <a:lnTo>
                    <a:pt x="14" y="142"/>
                  </a:lnTo>
                  <a:lnTo>
                    <a:pt x="12" y="137"/>
                  </a:lnTo>
                  <a:lnTo>
                    <a:pt x="9" y="130"/>
                  </a:lnTo>
                  <a:lnTo>
                    <a:pt x="6" y="118"/>
                  </a:lnTo>
                  <a:lnTo>
                    <a:pt x="2" y="106"/>
                  </a:lnTo>
                  <a:lnTo>
                    <a:pt x="0" y="94"/>
                  </a:lnTo>
                  <a:lnTo>
                    <a:pt x="6" y="65"/>
                  </a:lnTo>
                  <a:lnTo>
                    <a:pt x="19" y="39"/>
                  </a:lnTo>
                  <a:lnTo>
                    <a:pt x="40" y="18"/>
                  </a:lnTo>
                  <a:lnTo>
                    <a:pt x="6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Rectangle 366"/>
            <p:cNvSpPr>
              <a:spLocks noChangeArrowheads="1"/>
            </p:cNvSpPr>
            <p:nvPr/>
          </p:nvSpPr>
          <p:spPr bwMode="auto">
            <a:xfrm>
              <a:off x="9858376" y="1766888"/>
              <a:ext cx="177800" cy="133350"/>
            </a:xfrm>
            <a:prstGeom prst="rect">
              <a:avLst/>
            </a:prstGeom>
            <a:solidFill>
              <a:srgbClr val="EDF2F2"/>
            </a:solidFill>
            <a:ln w="0">
              <a:solidFill>
                <a:srgbClr val="EDF2F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367"/>
            <p:cNvSpPr>
              <a:spLocks noEditPoints="1"/>
            </p:cNvSpPr>
            <p:nvPr/>
          </p:nvSpPr>
          <p:spPr bwMode="auto">
            <a:xfrm>
              <a:off x="9853613" y="1758950"/>
              <a:ext cx="187325" cy="149225"/>
            </a:xfrm>
            <a:custGeom>
              <a:gdLst>
                <a:gd name="T0" fmla="*/ 8 w 118"/>
                <a:gd name="T1" fmla="*/ 8 h 94"/>
                <a:gd name="T2" fmla="*/ 8 w 118"/>
                <a:gd name="T3" fmla="*/ 86 h 94"/>
                <a:gd name="T4" fmla="*/ 110 w 118"/>
                <a:gd name="T5" fmla="*/ 86 h 94"/>
                <a:gd name="T6" fmla="*/ 110 w 118"/>
                <a:gd name="T7" fmla="*/ 8 h 94"/>
                <a:gd name="T8" fmla="*/ 8 w 118"/>
                <a:gd name="T9" fmla="*/ 8 h 94"/>
                <a:gd name="T10" fmla="*/ 0 w 118"/>
                <a:gd name="T11" fmla="*/ 0 h 94"/>
                <a:gd name="T12" fmla="*/ 118 w 118"/>
                <a:gd name="T13" fmla="*/ 0 h 94"/>
                <a:gd name="T14" fmla="*/ 118 w 118"/>
                <a:gd name="T15" fmla="*/ 94 h 94"/>
                <a:gd name="T16" fmla="*/ 0 w 118"/>
                <a:gd name="T17" fmla="*/ 94 h 94"/>
                <a:gd name="T18" fmla="*/ 0 w 118"/>
                <a:gd name="T19" fmla="*/ 0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94">
                  <a:moveTo>
                    <a:pt x="8" y="8"/>
                  </a:moveTo>
                  <a:lnTo>
                    <a:pt x="8" y="86"/>
                  </a:lnTo>
                  <a:lnTo>
                    <a:pt x="110" y="86"/>
                  </a:lnTo>
                  <a:lnTo>
                    <a:pt x="110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118" y="0"/>
                  </a:lnTo>
                  <a:lnTo>
                    <a:pt x="118" y="94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" name="Rectangle 368"/>
            <p:cNvSpPr>
              <a:spLocks noChangeArrowheads="1"/>
            </p:cNvSpPr>
            <p:nvPr/>
          </p:nvSpPr>
          <p:spPr bwMode="auto">
            <a:xfrm>
              <a:off x="9902826" y="1900238"/>
              <a:ext cx="95250" cy="57150"/>
            </a:xfrm>
            <a:prstGeom prst="rect">
              <a:avLst/>
            </a:prstGeom>
            <a:solidFill>
              <a:srgbClr val="EDF2F2"/>
            </a:solidFill>
            <a:ln w="0">
              <a:solidFill>
                <a:srgbClr val="EDF2F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Freeform 369"/>
            <p:cNvSpPr>
              <a:spLocks noEditPoints="1"/>
            </p:cNvSpPr>
            <p:nvPr/>
          </p:nvSpPr>
          <p:spPr bwMode="auto">
            <a:xfrm>
              <a:off x="9893301" y="1895475"/>
              <a:ext cx="109538" cy="68263"/>
            </a:xfrm>
            <a:custGeom>
              <a:gdLst>
                <a:gd name="T0" fmla="*/ 9 w 69"/>
                <a:gd name="T1" fmla="*/ 8 h 43"/>
                <a:gd name="T2" fmla="*/ 9 w 69"/>
                <a:gd name="T3" fmla="*/ 34 h 43"/>
                <a:gd name="T4" fmla="*/ 61 w 69"/>
                <a:gd name="T5" fmla="*/ 34 h 43"/>
                <a:gd name="T6" fmla="*/ 61 w 69"/>
                <a:gd name="T7" fmla="*/ 8 h 43"/>
                <a:gd name="T8" fmla="*/ 9 w 69"/>
                <a:gd name="T9" fmla="*/ 8 h 43"/>
                <a:gd name="T10" fmla="*/ 0 w 69"/>
                <a:gd name="T11" fmla="*/ 0 h 43"/>
                <a:gd name="T12" fmla="*/ 69 w 69"/>
                <a:gd name="T13" fmla="*/ 0 h 43"/>
                <a:gd name="T14" fmla="*/ 69 w 69"/>
                <a:gd name="T15" fmla="*/ 43 h 43"/>
                <a:gd name="T16" fmla="*/ 0 w 69"/>
                <a:gd name="T17" fmla="*/ 43 h 43"/>
                <a:gd name="T18" fmla="*/ 0 w 69"/>
                <a:gd name="T19" fmla="*/ 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43">
                  <a:moveTo>
                    <a:pt x="9" y="8"/>
                  </a:moveTo>
                  <a:lnTo>
                    <a:pt x="9" y="34"/>
                  </a:lnTo>
                  <a:lnTo>
                    <a:pt x="61" y="34"/>
                  </a:lnTo>
                  <a:lnTo>
                    <a:pt x="61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9" name="Rectangle 370"/>
            <p:cNvSpPr>
              <a:spLocks noChangeArrowheads="1"/>
            </p:cNvSpPr>
            <p:nvPr/>
          </p:nvSpPr>
          <p:spPr bwMode="auto">
            <a:xfrm>
              <a:off x="9910763" y="1620838"/>
              <a:ext cx="73025" cy="146050"/>
            </a:xfrm>
            <a:prstGeom prst="rect">
              <a:avLst/>
            </a:pr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Freeform 371"/>
            <p:cNvSpPr>
              <a:spLocks noEditPoints="1"/>
            </p:cNvSpPr>
            <p:nvPr/>
          </p:nvSpPr>
          <p:spPr bwMode="auto">
            <a:xfrm>
              <a:off x="9904413" y="1616075"/>
              <a:ext cx="85725" cy="155575"/>
            </a:xfrm>
            <a:custGeom>
              <a:gdLst>
                <a:gd name="T0" fmla="*/ 9 w 54"/>
                <a:gd name="T1" fmla="*/ 9 h 98"/>
                <a:gd name="T2" fmla="*/ 9 w 54"/>
                <a:gd name="T3" fmla="*/ 90 h 98"/>
                <a:gd name="T4" fmla="*/ 45 w 54"/>
                <a:gd name="T5" fmla="*/ 90 h 98"/>
                <a:gd name="T6" fmla="*/ 45 w 54"/>
                <a:gd name="T7" fmla="*/ 9 h 98"/>
                <a:gd name="T8" fmla="*/ 9 w 54"/>
                <a:gd name="T9" fmla="*/ 9 h 98"/>
                <a:gd name="T10" fmla="*/ 0 w 54"/>
                <a:gd name="T11" fmla="*/ 0 h 98"/>
                <a:gd name="T12" fmla="*/ 54 w 54"/>
                <a:gd name="T13" fmla="*/ 0 h 98"/>
                <a:gd name="T14" fmla="*/ 54 w 54"/>
                <a:gd name="T15" fmla="*/ 98 h 98"/>
                <a:gd name="T16" fmla="*/ 0 w 54"/>
                <a:gd name="T17" fmla="*/ 98 h 98"/>
                <a:gd name="T18" fmla="*/ 0 w 54"/>
                <a:gd name="T19" fmla="*/ 0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98">
                  <a:moveTo>
                    <a:pt x="9" y="9"/>
                  </a:moveTo>
                  <a:lnTo>
                    <a:pt x="9" y="90"/>
                  </a:lnTo>
                  <a:lnTo>
                    <a:pt x="45" y="90"/>
                  </a:lnTo>
                  <a:lnTo>
                    <a:pt x="45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54" y="0"/>
                  </a:lnTo>
                  <a:lnTo>
                    <a:pt x="54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Rectangle 372"/>
            <p:cNvSpPr>
              <a:spLocks noChangeArrowheads="1"/>
            </p:cNvSpPr>
            <p:nvPr/>
          </p:nvSpPr>
          <p:spPr bwMode="auto">
            <a:xfrm>
              <a:off x="9888538" y="1616075"/>
              <a:ext cx="114300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Freeform 373"/>
            <p:cNvSpPr>
              <a:spLocks noEditPoints="1"/>
            </p:cNvSpPr>
            <p:nvPr/>
          </p:nvSpPr>
          <p:spPr bwMode="auto">
            <a:xfrm>
              <a:off x="6838951" y="3133725"/>
              <a:ext cx="169863" cy="171450"/>
            </a:xfrm>
            <a:custGeom>
              <a:gdLst>
                <a:gd name="T0" fmla="*/ 32 w 107"/>
                <a:gd name="T1" fmla="*/ 95 h 108"/>
                <a:gd name="T2" fmla="*/ 35 w 107"/>
                <a:gd name="T3" fmla="*/ 96 h 108"/>
                <a:gd name="T4" fmla="*/ 44 w 107"/>
                <a:gd name="T5" fmla="*/ 100 h 108"/>
                <a:gd name="T6" fmla="*/ 47 w 107"/>
                <a:gd name="T7" fmla="*/ 100 h 108"/>
                <a:gd name="T8" fmla="*/ 45 w 107"/>
                <a:gd name="T9" fmla="*/ 108 h 108"/>
                <a:gd name="T10" fmla="*/ 42 w 107"/>
                <a:gd name="T11" fmla="*/ 108 h 108"/>
                <a:gd name="T12" fmla="*/ 32 w 107"/>
                <a:gd name="T13" fmla="*/ 105 h 108"/>
                <a:gd name="T14" fmla="*/ 28 w 107"/>
                <a:gd name="T15" fmla="*/ 103 h 108"/>
                <a:gd name="T16" fmla="*/ 32 w 107"/>
                <a:gd name="T17" fmla="*/ 95 h 108"/>
                <a:gd name="T18" fmla="*/ 85 w 107"/>
                <a:gd name="T19" fmla="*/ 88 h 108"/>
                <a:gd name="T20" fmla="*/ 90 w 107"/>
                <a:gd name="T21" fmla="*/ 95 h 108"/>
                <a:gd name="T22" fmla="*/ 87 w 107"/>
                <a:gd name="T23" fmla="*/ 98 h 108"/>
                <a:gd name="T24" fmla="*/ 80 w 107"/>
                <a:gd name="T25" fmla="*/ 103 h 108"/>
                <a:gd name="T26" fmla="*/ 75 w 107"/>
                <a:gd name="T27" fmla="*/ 105 h 108"/>
                <a:gd name="T28" fmla="*/ 71 w 107"/>
                <a:gd name="T29" fmla="*/ 96 h 108"/>
                <a:gd name="T30" fmla="*/ 75 w 107"/>
                <a:gd name="T31" fmla="*/ 95 h 108"/>
                <a:gd name="T32" fmla="*/ 81 w 107"/>
                <a:gd name="T33" fmla="*/ 91 h 108"/>
                <a:gd name="T34" fmla="*/ 85 w 107"/>
                <a:gd name="T35" fmla="*/ 88 h 108"/>
                <a:gd name="T36" fmla="*/ 9 w 107"/>
                <a:gd name="T37" fmla="*/ 64 h 108"/>
                <a:gd name="T38" fmla="*/ 9 w 107"/>
                <a:gd name="T39" fmla="*/ 67 h 108"/>
                <a:gd name="T40" fmla="*/ 13 w 107"/>
                <a:gd name="T41" fmla="*/ 76 h 108"/>
                <a:gd name="T42" fmla="*/ 14 w 107"/>
                <a:gd name="T43" fmla="*/ 79 h 108"/>
                <a:gd name="T44" fmla="*/ 6 w 107"/>
                <a:gd name="T45" fmla="*/ 83 h 108"/>
                <a:gd name="T46" fmla="*/ 4 w 107"/>
                <a:gd name="T47" fmla="*/ 79 h 108"/>
                <a:gd name="T48" fmla="*/ 0 w 107"/>
                <a:gd name="T49" fmla="*/ 69 h 108"/>
                <a:gd name="T50" fmla="*/ 0 w 107"/>
                <a:gd name="T51" fmla="*/ 65 h 108"/>
                <a:gd name="T52" fmla="*/ 9 w 107"/>
                <a:gd name="T53" fmla="*/ 64 h 108"/>
                <a:gd name="T54" fmla="*/ 107 w 107"/>
                <a:gd name="T55" fmla="*/ 50 h 108"/>
                <a:gd name="T56" fmla="*/ 107 w 107"/>
                <a:gd name="T57" fmla="*/ 55 h 108"/>
                <a:gd name="T58" fmla="*/ 107 w 107"/>
                <a:gd name="T59" fmla="*/ 65 h 108"/>
                <a:gd name="T60" fmla="*/ 106 w 107"/>
                <a:gd name="T61" fmla="*/ 69 h 108"/>
                <a:gd name="T62" fmla="*/ 97 w 107"/>
                <a:gd name="T63" fmla="*/ 67 h 108"/>
                <a:gd name="T64" fmla="*/ 99 w 107"/>
                <a:gd name="T65" fmla="*/ 64 h 108"/>
                <a:gd name="T66" fmla="*/ 99 w 107"/>
                <a:gd name="T67" fmla="*/ 55 h 108"/>
                <a:gd name="T68" fmla="*/ 99 w 107"/>
                <a:gd name="T69" fmla="*/ 50 h 108"/>
                <a:gd name="T70" fmla="*/ 107 w 107"/>
                <a:gd name="T71" fmla="*/ 50 h 108"/>
                <a:gd name="T72" fmla="*/ 13 w 107"/>
                <a:gd name="T73" fmla="*/ 21 h 108"/>
                <a:gd name="T74" fmla="*/ 19 w 107"/>
                <a:gd name="T75" fmla="*/ 24 h 108"/>
                <a:gd name="T76" fmla="*/ 16 w 107"/>
                <a:gd name="T77" fmla="*/ 28 h 108"/>
                <a:gd name="T78" fmla="*/ 13 w 107"/>
                <a:gd name="T79" fmla="*/ 36 h 108"/>
                <a:gd name="T80" fmla="*/ 11 w 107"/>
                <a:gd name="T81" fmla="*/ 40 h 108"/>
                <a:gd name="T82" fmla="*/ 2 w 107"/>
                <a:gd name="T83" fmla="*/ 36 h 108"/>
                <a:gd name="T84" fmla="*/ 4 w 107"/>
                <a:gd name="T85" fmla="*/ 31 h 108"/>
                <a:gd name="T86" fmla="*/ 9 w 107"/>
                <a:gd name="T87" fmla="*/ 24 h 108"/>
                <a:gd name="T88" fmla="*/ 13 w 107"/>
                <a:gd name="T89" fmla="*/ 21 h 108"/>
                <a:gd name="T90" fmla="*/ 83 w 107"/>
                <a:gd name="T91" fmla="*/ 10 h 108"/>
                <a:gd name="T92" fmla="*/ 87 w 107"/>
                <a:gd name="T93" fmla="*/ 12 h 108"/>
                <a:gd name="T94" fmla="*/ 94 w 107"/>
                <a:gd name="T95" fmla="*/ 19 h 108"/>
                <a:gd name="T96" fmla="*/ 97 w 107"/>
                <a:gd name="T97" fmla="*/ 22 h 108"/>
                <a:gd name="T98" fmla="*/ 90 w 107"/>
                <a:gd name="T99" fmla="*/ 28 h 108"/>
                <a:gd name="T100" fmla="*/ 88 w 107"/>
                <a:gd name="T101" fmla="*/ 26 h 108"/>
                <a:gd name="T102" fmla="*/ 81 w 107"/>
                <a:gd name="T103" fmla="*/ 19 h 108"/>
                <a:gd name="T104" fmla="*/ 78 w 107"/>
                <a:gd name="T105" fmla="*/ 17 h 108"/>
                <a:gd name="T106" fmla="*/ 83 w 107"/>
                <a:gd name="T107" fmla="*/ 10 h 108"/>
                <a:gd name="T108" fmla="*/ 56 w 107"/>
                <a:gd name="T109" fmla="*/ 0 h 108"/>
                <a:gd name="T110" fmla="*/ 56 w 107"/>
                <a:gd name="T111" fmla="*/ 9 h 108"/>
                <a:gd name="T112" fmla="*/ 50 w 107"/>
                <a:gd name="T113" fmla="*/ 10 h 108"/>
                <a:gd name="T114" fmla="*/ 44 w 107"/>
                <a:gd name="T115" fmla="*/ 10 h 108"/>
                <a:gd name="T116" fmla="*/ 38 w 107"/>
                <a:gd name="T117" fmla="*/ 12 h 108"/>
                <a:gd name="T118" fmla="*/ 37 w 107"/>
                <a:gd name="T119" fmla="*/ 3 h 108"/>
                <a:gd name="T120" fmla="*/ 42 w 107"/>
                <a:gd name="T121" fmla="*/ 2 h 108"/>
                <a:gd name="T122" fmla="*/ 50 w 107"/>
                <a:gd name="T123" fmla="*/ 2 h 108"/>
                <a:gd name="T124" fmla="*/ 56 w 107"/>
                <a:gd name="T125" fmla="*/ 0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108">
                  <a:moveTo>
                    <a:pt x="32" y="95"/>
                  </a:moveTo>
                  <a:lnTo>
                    <a:pt x="35" y="96"/>
                  </a:lnTo>
                  <a:lnTo>
                    <a:pt x="44" y="100"/>
                  </a:lnTo>
                  <a:lnTo>
                    <a:pt x="47" y="100"/>
                  </a:lnTo>
                  <a:lnTo>
                    <a:pt x="45" y="108"/>
                  </a:lnTo>
                  <a:lnTo>
                    <a:pt x="42" y="108"/>
                  </a:lnTo>
                  <a:lnTo>
                    <a:pt x="32" y="105"/>
                  </a:lnTo>
                  <a:lnTo>
                    <a:pt x="28" y="103"/>
                  </a:lnTo>
                  <a:lnTo>
                    <a:pt x="32" y="95"/>
                  </a:lnTo>
                  <a:close/>
                  <a:moveTo>
                    <a:pt x="85" y="88"/>
                  </a:moveTo>
                  <a:lnTo>
                    <a:pt x="90" y="95"/>
                  </a:lnTo>
                  <a:lnTo>
                    <a:pt x="87" y="98"/>
                  </a:lnTo>
                  <a:lnTo>
                    <a:pt x="80" y="103"/>
                  </a:lnTo>
                  <a:lnTo>
                    <a:pt x="75" y="105"/>
                  </a:lnTo>
                  <a:lnTo>
                    <a:pt x="71" y="96"/>
                  </a:lnTo>
                  <a:lnTo>
                    <a:pt x="75" y="95"/>
                  </a:lnTo>
                  <a:lnTo>
                    <a:pt x="81" y="91"/>
                  </a:lnTo>
                  <a:lnTo>
                    <a:pt x="85" y="88"/>
                  </a:lnTo>
                  <a:close/>
                  <a:moveTo>
                    <a:pt x="9" y="64"/>
                  </a:moveTo>
                  <a:lnTo>
                    <a:pt x="9" y="67"/>
                  </a:lnTo>
                  <a:lnTo>
                    <a:pt x="13" y="76"/>
                  </a:lnTo>
                  <a:lnTo>
                    <a:pt x="14" y="79"/>
                  </a:lnTo>
                  <a:lnTo>
                    <a:pt x="6" y="83"/>
                  </a:lnTo>
                  <a:lnTo>
                    <a:pt x="4" y="79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9" y="64"/>
                  </a:lnTo>
                  <a:close/>
                  <a:moveTo>
                    <a:pt x="107" y="50"/>
                  </a:moveTo>
                  <a:lnTo>
                    <a:pt x="107" y="55"/>
                  </a:lnTo>
                  <a:lnTo>
                    <a:pt x="107" y="65"/>
                  </a:lnTo>
                  <a:lnTo>
                    <a:pt x="106" y="69"/>
                  </a:lnTo>
                  <a:lnTo>
                    <a:pt x="97" y="67"/>
                  </a:lnTo>
                  <a:lnTo>
                    <a:pt x="99" y="64"/>
                  </a:lnTo>
                  <a:lnTo>
                    <a:pt x="99" y="55"/>
                  </a:lnTo>
                  <a:lnTo>
                    <a:pt x="99" y="50"/>
                  </a:lnTo>
                  <a:lnTo>
                    <a:pt x="107" y="50"/>
                  </a:lnTo>
                  <a:close/>
                  <a:moveTo>
                    <a:pt x="13" y="21"/>
                  </a:moveTo>
                  <a:lnTo>
                    <a:pt x="19" y="24"/>
                  </a:lnTo>
                  <a:lnTo>
                    <a:pt x="16" y="28"/>
                  </a:lnTo>
                  <a:lnTo>
                    <a:pt x="13" y="36"/>
                  </a:lnTo>
                  <a:lnTo>
                    <a:pt x="11" y="40"/>
                  </a:lnTo>
                  <a:lnTo>
                    <a:pt x="2" y="36"/>
                  </a:lnTo>
                  <a:lnTo>
                    <a:pt x="4" y="31"/>
                  </a:lnTo>
                  <a:lnTo>
                    <a:pt x="9" y="24"/>
                  </a:lnTo>
                  <a:lnTo>
                    <a:pt x="13" y="21"/>
                  </a:lnTo>
                  <a:close/>
                  <a:moveTo>
                    <a:pt x="83" y="10"/>
                  </a:moveTo>
                  <a:lnTo>
                    <a:pt x="87" y="12"/>
                  </a:lnTo>
                  <a:lnTo>
                    <a:pt x="94" y="19"/>
                  </a:lnTo>
                  <a:lnTo>
                    <a:pt x="97" y="22"/>
                  </a:lnTo>
                  <a:lnTo>
                    <a:pt x="90" y="28"/>
                  </a:lnTo>
                  <a:lnTo>
                    <a:pt x="88" y="26"/>
                  </a:lnTo>
                  <a:lnTo>
                    <a:pt x="81" y="19"/>
                  </a:lnTo>
                  <a:lnTo>
                    <a:pt x="78" y="17"/>
                  </a:lnTo>
                  <a:lnTo>
                    <a:pt x="83" y="10"/>
                  </a:lnTo>
                  <a:close/>
                  <a:moveTo>
                    <a:pt x="56" y="0"/>
                  </a:moveTo>
                  <a:lnTo>
                    <a:pt x="56" y="9"/>
                  </a:lnTo>
                  <a:lnTo>
                    <a:pt x="50" y="10"/>
                  </a:lnTo>
                  <a:lnTo>
                    <a:pt x="44" y="10"/>
                  </a:lnTo>
                  <a:lnTo>
                    <a:pt x="38" y="12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50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374"/>
            <p:cNvSpPr>
              <a:spLocks noEditPoints="1"/>
            </p:cNvSpPr>
            <p:nvPr/>
          </p:nvSpPr>
          <p:spPr bwMode="auto">
            <a:xfrm>
              <a:off x="9590088" y="2994025"/>
              <a:ext cx="169863" cy="173038"/>
            </a:xfrm>
            <a:custGeom>
              <a:gdLst>
                <a:gd name="T0" fmla="*/ 31 w 107"/>
                <a:gd name="T1" fmla="*/ 95 h 109"/>
                <a:gd name="T2" fmla="*/ 35 w 107"/>
                <a:gd name="T3" fmla="*/ 97 h 109"/>
                <a:gd name="T4" fmla="*/ 43 w 107"/>
                <a:gd name="T5" fmla="*/ 100 h 109"/>
                <a:gd name="T6" fmla="*/ 47 w 107"/>
                <a:gd name="T7" fmla="*/ 100 h 109"/>
                <a:gd name="T8" fmla="*/ 45 w 107"/>
                <a:gd name="T9" fmla="*/ 109 h 109"/>
                <a:gd name="T10" fmla="*/ 42 w 107"/>
                <a:gd name="T11" fmla="*/ 107 h 109"/>
                <a:gd name="T12" fmla="*/ 31 w 107"/>
                <a:gd name="T13" fmla="*/ 105 h 109"/>
                <a:gd name="T14" fmla="*/ 28 w 107"/>
                <a:gd name="T15" fmla="*/ 103 h 109"/>
                <a:gd name="T16" fmla="*/ 31 w 107"/>
                <a:gd name="T17" fmla="*/ 95 h 109"/>
                <a:gd name="T18" fmla="*/ 85 w 107"/>
                <a:gd name="T19" fmla="*/ 88 h 109"/>
                <a:gd name="T20" fmla="*/ 90 w 107"/>
                <a:gd name="T21" fmla="*/ 95 h 109"/>
                <a:gd name="T22" fmla="*/ 86 w 107"/>
                <a:gd name="T23" fmla="*/ 97 h 109"/>
                <a:gd name="T24" fmla="*/ 79 w 107"/>
                <a:gd name="T25" fmla="*/ 102 h 109"/>
                <a:gd name="T26" fmla="*/ 74 w 107"/>
                <a:gd name="T27" fmla="*/ 105 h 109"/>
                <a:gd name="T28" fmla="*/ 71 w 107"/>
                <a:gd name="T29" fmla="*/ 97 h 109"/>
                <a:gd name="T30" fmla="*/ 74 w 107"/>
                <a:gd name="T31" fmla="*/ 95 h 109"/>
                <a:gd name="T32" fmla="*/ 81 w 107"/>
                <a:gd name="T33" fmla="*/ 90 h 109"/>
                <a:gd name="T34" fmla="*/ 85 w 107"/>
                <a:gd name="T35" fmla="*/ 88 h 109"/>
                <a:gd name="T36" fmla="*/ 9 w 107"/>
                <a:gd name="T37" fmla="*/ 62 h 109"/>
                <a:gd name="T38" fmla="*/ 9 w 107"/>
                <a:gd name="T39" fmla="*/ 67 h 109"/>
                <a:gd name="T40" fmla="*/ 12 w 107"/>
                <a:gd name="T41" fmla="*/ 74 h 109"/>
                <a:gd name="T42" fmla="*/ 14 w 107"/>
                <a:gd name="T43" fmla="*/ 79 h 109"/>
                <a:gd name="T44" fmla="*/ 5 w 107"/>
                <a:gd name="T45" fmla="*/ 83 h 109"/>
                <a:gd name="T46" fmla="*/ 4 w 107"/>
                <a:gd name="T47" fmla="*/ 78 h 109"/>
                <a:gd name="T48" fmla="*/ 0 w 107"/>
                <a:gd name="T49" fmla="*/ 69 h 109"/>
                <a:gd name="T50" fmla="*/ 0 w 107"/>
                <a:gd name="T51" fmla="*/ 66 h 109"/>
                <a:gd name="T52" fmla="*/ 9 w 107"/>
                <a:gd name="T53" fmla="*/ 62 h 109"/>
                <a:gd name="T54" fmla="*/ 107 w 107"/>
                <a:gd name="T55" fmla="*/ 50 h 109"/>
                <a:gd name="T56" fmla="*/ 107 w 107"/>
                <a:gd name="T57" fmla="*/ 55 h 109"/>
                <a:gd name="T58" fmla="*/ 107 w 107"/>
                <a:gd name="T59" fmla="*/ 64 h 109"/>
                <a:gd name="T60" fmla="*/ 105 w 107"/>
                <a:gd name="T61" fmla="*/ 69 h 109"/>
                <a:gd name="T62" fmla="*/ 97 w 107"/>
                <a:gd name="T63" fmla="*/ 67 h 109"/>
                <a:gd name="T64" fmla="*/ 98 w 107"/>
                <a:gd name="T65" fmla="*/ 64 h 109"/>
                <a:gd name="T66" fmla="*/ 98 w 107"/>
                <a:gd name="T67" fmla="*/ 55 h 109"/>
                <a:gd name="T68" fmla="*/ 98 w 107"/>
                <a:gd name="T69" fmla="*/ 50 h 109"/>
                <a:gd name="T70" fmla="*/ 107 w 107"/>
                <a:gd name="T71" fmla="*/ 50 h 109"/>
                <a:gd name="T72" fmla="*/ 12 w 107"/>
                <a:gd name="T73" fmla="*/ 19 h 109"/>
                <a:gd name="T74" fmla="*/ 19 w 107"/>
                <a:gd name="T75" fmla="*/ 24 h 109"/>
                <a:gd name="T76" fmla="*/ 16 w 107"/>
                <a:gd name="T77" fmla="*/ 28 h 109"/>
                <a:gd name="T78" fmla="*/ 12 w 107"/>
                <a:gd name="T79" fmla="*/ 35 h 109"/>
                <a:gd name="T80" fmla="*/ 11 w 107"/>
                <a:gd name="T81" fmla="*/ 40 h 109"/>
                <a:gd name="T82" fmla="*/ 2 w 107"/>
                <a:gd name="T83" fmla="*/ 35 h 109"/>
                <a:gd name="T84" fmla="*/ 4 w 107"/>
                <a:gd name="T85" fmla="*/ 31 h 109"/>
                <a:gd name="T86" fmla="*/ 9 w 107"/>
                <a:gd name="T87" fmla="*/ 23 h 109"/>
                <a:gd name="T88" fmla="*/ 12 w 107"/>
                <a:gd name="T89" fmla="*/ 19 h 109"/>
                <a:gd name="T90" fmla="*/ 83 w 107"/>
                <a:gd name="T91" fmla="*/ 10 h 109"/>
                <a:gd name="T92" fmla="*/ 86 w 107"/>
                <a:gd name="T93" fmla="*/ 12 h 109"/>
                <a:gd name="T94" fmla="*/ 93 w 107"/>
                <a:gd name="T95" fmla="*/ 19 h 109"/>
                <a:gd name="T96" fmla="*/ 97 w 107"/>
                <a:gd name="T97" fmla="*/ 23 h 109"/>
                <a:gd name="T98" fmla="*/ 90 w 107"/>
                <a:gd name="T99" fmla="*/ 28 h 109"/>
                <a:gd name="T100" fmla="*/ 88 w 107"/>
                <a:gd name="T101" fmla="*/ 24 h 109"/>
                <a:gd name="T102" fmla="*/ 81 w 107"/>
                <a:gd name="T103" fmla="*/ 19 h 109"/>
                <a:gd name="T104" fmla="*/ 78 w 107"/>
                <a:gd name="T105" fmla="*/ 16 h 109"/>
                <a:gd name="T106" fmla="*/ 83 w 107"/>
                <a:gd name="T107" fmla="*/ 10 h 109"/>
                <a:gd name="T108" fmla="*/ 55 w 107"/>
                <a:gd name="T109" fmla="*/ 0 h 109"/>
                <a:gd name="T110" fmla="*/ 55 w 107"/>
                <a:gd name="T111" fmla="*/ 9 h 109"/>
                <a:gd name="T112" fmla="*/ 50 w 107"/>
                <a:gd name="T113" fmla="*/ 9 h 109"/>
                <a:gd name="T114" fmla="*/ 43 w 107"/>
                <a:gd name="T115" fmla="*/ 10 h 109"/>
                <a:gd name="T116" fmla="*/ 38 w 107"/>
                <a:gd name="T117" fmla="*/ 12 h 109"/>
                <a:gd name="T118" fmla="*/ 36 w 107"/>
                <a:gd name="T119" fmla="*/ 4 h 109"/>
                <a:gd name="T120" fmla="*/ 42 w 107"/>
                <a:gd name="T121" fmla="*/ 2 h 109"/>
                <a:gd name="T122" fmla="*/ 50 w 107"/>
                <a:gd name="T123" fmla="*/ 0 h 109"/>
                <a:gd name="T124" fmla="*/ 55 w 107"/>
                <a:gd name="T125" fmla="*/ 0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109">
                  <a:moveTo>
                    <a:pt x="31" y="95"/>
                  </a:moveTo>
                  <a:lnTo>
                    <a:pt x="35" y="97"/>
                  </a:lnTo>
                  <a:lnTo>
                    <a:pt x="43" y="100"/>
                  </a:lnTo>
                  <a:lnTo>
                    <a:pt x="47" y="100"/>
                  </a:lnTo>
                  <a:lnTo>
                    <a:pt x="45" y="109"/>
                  </a:lnTo>
                  <a:lnTo>
                    <a:pt x="42" y="107"/>
                  </a:lnTo>
                  <a:lnTo>
                    <a:pt x="31" y="105"/>
                  </a:lnTo>
                  <a:lnTo>
                    <a:pt x="28" y="103"/>
                  </a:lnTo>
                  <a:lnTo>
                    <a:pt x="31" y="95"/>
                  </a:lnTo>
                  <a:close/>
                  <a:moveTo>
                    <a:pt x="85" y="88"/>
                  </a:moveTo>
                  <a:lnTo>
                    <a:pt x="90" y="95"/>
                  </a:lnTo>
                  <a:lnTo>
                    <a:pt x="86" y="97"/>
                  </a:lnTo>
                  <a:lnTo>
                    <a:pt x="79" y="102"/>
                  </a:lnTo>
                  <a:lnTo>
                    <a:pt x="74" y="105"/>
                  </a:lnTo>
                  <a:lnTo>
                    <a:pt x="71" y="97"/>
                  </a:lnTo>
                  <a:lnTo>
                    <a:pt x="74" y="95"/>
                  </a:lnTo>
                  <a:lnTo>
                    <a:pt x="81" y="90"/>
                  </a:lnTo>
                  <a:lnTo>
                    <a:pt x="85" y="88"/>
                  </a:lnTo>
                  <a:close/>
                  <a:moveTo>
                    <a:pt x="9" y="62"/>
                  </a:moveTo>
                  <a:lnTo>
                    <a:pt x="9" y="67"/>
                  </a:lnTo>
                  <a:lnTo>
                    <a:pt x="12" y="74"/>
                  </a:lnTo>
                  <a:lnTo>
                    <a:pt x="14" y="79"/>
                  </a:lnTo>
                  <a:lnTo>
                    <a:pt x="5" y="83"/>
                  </a:lnTo>
                  <a:lnTo>
                    <a:pt x="4" y="78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9" y="62"/>
                  </a:lnTo>
                  <a:close/>
                  <a:moveTo>
                    <a:pt x="107" y="50"/>
                  </a:moveTo>
                  <a:lnTo>
                    <a:pt x="107" y="55"/>
                  </a:lnTo>
                  <a:lnTo>
                    <a:pt x="107" y="64"/>
                  </a:lnTo>
                  <a:lnTo>
                    <a:pt x="105" y="69"/>
                  </a:lnTo>
                  <a:lnTo>
                    <a:pt x="97" y="67"/>
                  </a:lnTo>
                  <a:lnTo>
                    <a:pt x="98" y="64"/>
                  </a:lnTo>
                  <a:lnTo>
                    <a:pt x="98" y="55"/>
                  </a:lnTo>
                  <a:lnTo>
                    <a:pt x="98" y="50"/>
                  </a:lnTo>
                  <a:lnTo>
                    <a:pt x="107" y="50"/>
                  </a:lnTo>
                  <a:close/>
                  <a:moveTo>
                    <a:pt x="12" y="19"/>
                  </a:moveTo>
                  <a:lnTo>
                    <a:pt x="19" y="24"/>
                  </a:lnTo>
                  <a:lnTo>
                    <a:pt x="16" y="28"/>
                  </a:lnTo>
                  <a:lnTo>
                    <a:pt x="12" y="35"/>
                  </a:lnTo>
                  <a:lnTo>
                    <a:pt x="11" y="40"/>
                  </a:lnTo>
                  <a:lnTo>
                    <a:pt x="2" y="35"/>
                  </a:lnTo>
                  <a:lnTo>
                    <a:pt x="4" y="31"/>
                  </a:lnTo>
                  <a:lnTo>
                    <a:pt x="9" y="23"/>
                  </a:lnTo>
                  <a:lnTo>
                    <a:pt x="12" y="19"/>
                  </a:lnTo>
                  <a:close/>
                  <a:moveTo>
                    <a:pt x="83" y="10"/>
                  </a:moveTo>
                  <a:lnTo>
                    <a:pt x="86" y="12"/>
                  </a:lnTo>
                  <a:lnTo>
                    <a:pt x="93" y="19"/>
                  </a:lnTo>
                  <a:lnTo>
                    <a:pt x="97" y="23"/>
                  </a:lnTo>
                  <a:lnTo>
                    <a:pt x="90" y="28"/>
                  </a:lnTo>
                  <a:lnTo>
                    <a:pt x="88" y="24"/>
                  </a:lnTo>
                  <a:lnTo>
                    <a:pt x="81" y="19"/>
                  </a:lnTo>
                  <a:lnTo>
                    <a:pt x="78" y="16"/>
                  </a:lnTo>
                  <a:lnTo>
                    <a:pt x="83" y="10"/>
                  </a:lnTo>
                  <a:close/>
                  <a:moveTo>
                    <a:pt x="55" y="0"/>
                  </a:moveTo>
                  <a:lnTo>
                    <a:pt x="55" y="9"/>
                  </a:lnTo>
                  <a:lnTo>
                    <a:pt x="50" y="9"/>
                  </a:lnTo>
                  <a:lnTo>
                    <a:pt x="43" y="10"/>
                  </a:lnTo>
                  <a:lnTo>
                    <a:pt x="38" y="12"/>
                  </a:lnTo>
                  <a:lnTo>
                    <a:pt x="36" y="4"/>
                  </a:lnTo>
                  <a:lnTo>
                    <a:pt x="42" y="2"/>
                  </a:lnTo>
                  <a:lnTo>
                    <a:pt x="50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375"/>
            <p:cNvSpPr>
              <a:spLocks noEditPoints="1"/>
            </p:cNvSpPr>
            <p:nvPr/>
          </p:nvSpPr>
          <p:spPr bwMode="auto">
            <a:xfrm>
              <a:off x="7285038" y="1536700"/>
              <a:ext cx="254000" cy="254000"/>
            </a:xfrm>
            <a:custGeom>
              <a:gdLst>
                <a:gd name="T0" fmla="*/ 62 w 160"/>
                <a:gd name="T1" fmla="*/ 150 h 160"/>
                <a:gd name="T2" fmla="*/ 74 w 160"/>
                <a:gd name="T3" fmla="*/ 152 h 160"/>
                <a:gd name="T4" fmla="*/ 69 w 160"/>
                <a:gd name="T5" fmla="*/ 160 h 160"/>
                <a:gd name="T6" fmla="*/ 55 w 160"/>
                <a:gd name="T7" fmla="*/ 157 h 160"/>
                <a:gd name="T8" fmla="*/ 114 w 160"/>
                <a:gd name="T9" fmla="*/ 143 h 160"/>
                <a:gd name="T10" fmla="*/ 114 w 160"/>
                <a:gd name="T11" fmla="*/ 153 h 160"/>
                <a:gd name="T12" fmla="*/ 100 w 160"/>
                <a:gd name="T13" fmla="*/ 159 h 160"/>
                <a:gd name="T14" fmla="*/ 102 w 160"/>
                <a:gd name="T15" fmla="*/ 148 h 160"/>
                <a:gd name="T16" fmla="*/ 114 w 160"/>
                <a:gd name="T17" fmla="*/ 143 h 160"/>
                <a:gd name="T18" fmla="*/ 28 w 160"/>
                <a:gd name="T19" fmla="*/ 129 h 160"/>
                <a:gd name="T20" fmla="*/ 36 w 160"/>
                <a:gd name="T21" fmla="*/ 138 h 160"/>
                <a:gd name="T22" fmla="*/ 28 w 160"/>
                <a:gd name="T23" fmla="*/ 141 h 160"/>
                <a:gd name="T24" fmla="*/ 17 w 160"/>
                <a:gd name="T25" fmla="*/ 131 h 160"/>
                <a:gd name="T26" fmla="*/ 143 w 160"/>
                <a:gd name="T27" fmla="*/ 115 h 160"/>
                <a:gd name="T28" fmla="*/ 148 w 160"/>
                <a:gd name="T29" fmla="*/ 124 h 160"/>
                <a:gd name="T30" fmla="*/ 140 w 160"/>
                <a:gd name="T31" fmla="*/ 134 h 160"/>
                <a:gd name="T32" fmla="*/ 136 w 160"/>
                <a:gd name="T33" fmla="*/ 126 h 160"/>
                <a:gd name="T34" fmla="*/ 143 w 160"/>
                <a:gd name="T35" fmla="*/ 115 h 160"/>
                <a:gd name="T36" fmla="*/ 9 w 160"/>
                <a:gd name="T37" fmla="*/ 93 h 160"/>
                <a:gd name="T38" fmla="*/ 12 w 160"/>
                <a:gd name="T39" fmla="*/ 105 h 160"/>
                <a:gd name="T40" fmla="*/ 4 w 160"/>
                <a:gd name="T41" fmla="*/ 103 h 160"/>
                <a:gd name="T42" fmla="*/ 0 w 160"/>
                <a:gd name="T43" fmla="*/ 90 h 160"/>
                <a:gd name="T44" fmla="*/ 160 w 160"/>
                <a:gd name="T45" fmla="*/ 76 h 160"/>
                <a:gd name="T46" fmla="*/ 160 w 160"/>
                <a:gd name="T47" fmla="*/ 90 h 160"/>
                <a:gd name="T48" fmla="*/ 150 w 160"/>
                <a:gd name="T49" fmla="*/ 93 h 160"/>
                <a:gd name="T50" fmla="*/ 152 w 160"/>
                <a:gd name="T51" fmla="*/ 81 h 160"/>
                <a:gd name="T52" fmla="*/ 160 w 160"/>
                <a:gd name="T53" fmla="*/ 76 h 160"/>
                <a:gd name="T54" fmla="*/ 16 w 160"/>
                <a:gd name="T55" fmla="*/ 48 h 160"/>
                <a:gd name="T56" fmla="*/ 12 w 160"/>
                <a:gd name="T57" fmla="*/ 60 h 160"/>
                <a:gd name="T58" fmla="*/ 2 w 160"/>
                <a:gd name="T59" fmla="*/ 62 h 160"/>
                <a:gd name="T60" fmla="*/ 5 w 160"/>
                <a:gd name="T61" fmla="*/ 50 h 160"/>
                <a:gd name="T62" fmla="*/ 145 w 160"/>
                <a:gd name="T63" fmla="*/ 33 h 160"/>
                <a:gd name="T64" fmla="*/ 152 w 160"/>
                <a:gd name="T65" fmla="*/ 45 h 160"/>
                <a:gd name="T66" fmla="*/ 147 w 160"/>
                <a:gd name="T67" fmla="*/ 52 h 160"/>
                <a:gd name="T68" fmla="*/ 140 w 160"/>
                <a:gd name="T69" fmla="*/ 41 h 160"/>
                <a:gd name="T70" fmla="*/ 145 w 160"/>
                <a:gd name="T71" fmla="*/ 33 h 160"/>
                <a:gd name="T72" fmla="*/ 43 w 160"/>
                <a:gd name="T73" fmla="*/ 19 h 160"/>
                <a:gd name="T74" fmla="*/ 33 w 160"/>
                <a:gd name="T75" fmla="*/ 26 h 160"/>
                <a:gd name="T76" fmla="*/ 24 w 160"/>
                <a:gd name="T77" fmla="*/ 22 h 160"/>
                <a:gd name="T78" fmla="*/ 35 w 160"/>
                <a:gd name="T79" fmla="*/ 14 h 160"/>
                <a:gd name="T80" fmla="*/ 109 w 160"/>
                <a:gd name="T81" fmla="*/ 5 h 160"/>
                <a:gd name="T82" fmla="*/ 121 w 160"/>
                <a:gd name="T83" fmla="*/ 12 h 160"/>
                <a:gd name="T84" fmla="*/ 121 w 160"/>
                <a:gd name="T85" fmla="*/ 21 h 160"/>
                <a:gd name="T86" fmla="*/ 110 w 160"/>
                <a:gd name="T87" fmla="*/ 16 h 160"/>
                <a:gd name="T88" fmla="*/ 109 w 160"/>
                <a:gd name="T89" fmla="*/ 5 h 160"/>
                <a:gd name="T90" fmla="*/ 83 w 160"/>
                <a:gd name="T91" fmla="*/ 9 h 160"/>
                <a:gd name="T92" fmla="*/ 69 w 160"/>
                <a:gd name="T93" fmla="*/ 10 h 160"/>
                <a:gd name="T94" fmla="*/ 64 w 160"/>
                <a:gd name="T95" fmla="*/ 2 h 160"/>
                <a:gd name="T96" fmla="*/ 78 w 160"/>
                <a:gd name="T97" fmla="*/ 0 h 1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" h="160">
                  <a:moveTo>
                    <a:pt x="57" y="148"/>
                  </a:moveTo>
                  <a:lnTo>
                    <a:pt x="62" y="150"/>
                  </a:lnTo>
                  <a:lnTo>
                    <a:pt x="71" y="152"/>
                  </a:lnTo>
                  <a:lnTo>
                    <a:pt x="74" y="152"/>
                  </a:lnTo>
                  <a:lnTo>
                    <a:pt x="73" y="160"/>
                  </a:lnTo>
                  <a:lnTo>
                    <a:pt x="69" y="160"/>
                  </a:lnTo>
                  <a:lnTo>
                    <a:pt x="61" y="159"/>
                  </a:lnTo>
                  <a:lnTo>
                    <a:pt x="55" y="157"/>
                  </a:lnTo>
                  <a:lnTo>
                    <a:pt x="57" y="148"/>
                  </a:lnTo>
                  <a:close/>
                  <a:moveTo>
                    <a:pt x="114" y="143"/>
                  </a:moveTo>
                  <a:lnTo>
                    <a:pt x="117" y="152"/>
                  </a:lnTo>
                  <a:lnTo>
                    <a:pt x="114" y="153"/>
                  </a:lnTo>
                  <a:lnTo>
                    <a:pt x="105" y="157"/>
                  </a:lnTo>
                  <a:lnTo>
                    <a:pt x="100" y="159"/>
                  </a:lnTo>
                  <a:lnTo>
                    <a:pt x="98" y="150"/>
                  </a:lnTo>
                  <a:lnTo>
                    <a:pt x="102" y="148"/>
                  </a:lnTo>
                  <a:lnTo>
                    <a:pt x="110" y="145"/>
                  </a:lnTo>
                  <a:lnTo>
                    <a:pt x="114" y="143"/>
                  </a:lnTo>
                  <a:close/>
                  <a:moveTo>
                    <a:pt x="24" y="126"/>
                  </a:moveTo>
                  <a:lnTo>
                    <a:pt x="28" y="129"/>
                  </a:lnTo>
                  <a:lnTo>
                    <a:pt x="33" y="134"/>
                  </a:lnTo>
                  <a:lnTo>
                    <a:pt x="36" y="138"/>
                  </a:lnTo>
                  <a:lnTo>
                    <a:pt x="31" y="145"/>
                  </a:lnTo>
                  <a:lnTo>
                    <a:pt x="28" y="141"/>
                  </a:lnTo>
                  <a:lnTo>
                    <a:pt x="21" y="134"/>
                  </a:lnTo>
                  <a:lnTo>
                    <a:pt x="17" y="131"/>
                  </a:lnTo>
                  <a:lnTo>
                    <a:pt x="24" y="126"/>
                  </a:lnTo>
                  <a:close/>
                  <a:moveTo>
                    <a:pt x="143" y="115"/>
                  </a:moveTo>
                  <a:lnTo>
                    <a:pt x="150" y="121"/>
                  </a:lnTo>
                  <a:lnTo>
                    <a:pt x="148" y="124"/>
                  </a:lnTo>
                  <a:lnTo>
                    <a:pt x="141" y="131"/>
                  </a:lnTo>
                  <a:lnTo>
                    <a:pt x="140" y="134"/>
                  </a:lnTo>
                  <a:lnTo>
                    <a:pt x="133" y="129"/>
                  </a:lnTo>
                  <a:lnTo>
                    <a:pt x="136" y="126"/>
                  </a:lnTo>
                  <a:lnTo>
                    <a:pt x="140" y="119"/>
                  </a:lnTo>
                  <a:lnTo>
                    <a:pt x="143" y="115"/>
                  </a:lnTo>
                  <a:close/>
                  <a:moveTo>
                    <a:pt x="9" y="88"/>
                  </a:moveTo>
                  <a:lnTo>
                    <a:pt x="9" y="93"/>
                  </a:lnTo>
                  <a:lnTo>
                    <a:pt x="12" y="100"/>
                  </a:lnTo>
                  <a:lnTo>
                    <a:pt x="12" y="105"/>
                  </a:lnTo>
                  <a:lnTo>
                    <a:pt x="4" y="107"/>
                  </a:lnTo>
                  <a:lnTo>
                    <a:pt x="4" y="103"/>
                  </a:lnTo>
                  <a:lnTo>
                    <a:pt x="2" y="95"/>
                  </a:lnTo>
                  <a:lnTo>
                    <a:pt x="0" y="90"/>
                  </a:lnTo>
                  <a:lnTo>
                    <a:pt x="9" y="88"/>
                  </a:lnTo>
                  <a:close/>
                  <a:moveTo>
                    <a:pt x="160" y="76"/>
                  </a:moveTo>
                  <a:lnTo>
                    <a:pt x="160" y="81"/>
                  </a:lnTo>
                  <a:lnTo>
                    <a:pt x="160" y="90"/>
                  </a:lnTo>
                  <a:lnTo>
                    <a:pt x="159" y="93"/>
                  </a:lnTo>
                  <a:lnTo>
                    <a:pt x="150" y="93"/>
                  </a:lnTo>
                  <a:lnTo>
                    <a:pt x="152" y="88"/>
                  </a:lnTo>
                  <a:lnTo>
                    <a:pt x="152" y="81"/>
                  </a:lnTo>
                  <a:lnTo>
                    <a:pt x="152" y="76"/>
                  </a:lnTo>
                  <a:lnTo>
                    <a:pt x="160" y="76"/>
                  </a:lnTo>
                  <a:close/>
                  <a:moveTo>
                    <a:pt x="7" y="45"/>
                  </a:moveTo>
                  <a:lnTo>
                    <a:pt x="16" y="48"/>
                  </a:lnTo>
                  <a:lnTo>
                    <a:pt x="14" y="53"/>
                  </a:lnTo>
                  <a:lnTo>
                    <a:pt x="12" y="60"/>
                  </a:lnTo>
                  <a:lnTo>
                    <a:pt x="11" y="64"/>
                  </a:lnTo>
                  <a:lnTo>
                    <a:pt x="2" y="62"/>
                  </a:lnTo>
                  <a:lnTo>
                    <a:pt x="4" y="59"/>
                  </a:lnTo>
                  <a:lnTo>
                    <a:pt x="5" y="50"/>
                  </a:lnTo>
                  <a:lnTo>
                    <a:pt x="7" y="45"/>
                  </a:lnTo>
                  <a:close/>
                  <a:moveTo>
                    <a:pt x="145" y="33"/>
                  </a:moveTo>
                  <a:lnTo>
                    <a:pt x="147" y="36"/>
                  </a:lnTo>
                  <a:lnTo>
                    <a:pt x="152" y="45"/>
                  </a:lnTo>
                  <a:lnTo>
                    <a:pt x="154" y="48"/>
                  </a:lnTo>
                  <a:lnTo>
                    <a:pt x="147" y="52"/>
                  </a:lnTo>
                  <a:lnTo>
                    <a:pt x="145" y="48"/>
                  </a:lnTo>
                  <a:lnTo>
                    <a:pt x="140" y="41"/>
                  </a:lnTo>
                  <a:lnTo>
                    <a:pt x="138" y="38"/>
                  </a:lnTo>
                  <a:lnTo>
                    <a:pt x="145" y="33"/>
                  </a:lnTo>
                  <a:close/>
                  <a:moveTo>
                    <a:pt x="38" y="12"/>
                  </a:moveTo>
                  <a:lnTo>
                    <a:pt x="43" y="19"/>
                  </a:lnTo>
                  <a:lnTo>
                    <a:pt x="40" y="21"/>
                  </a:lnTo>
                  <a:lnTo>
                    <a:pt x="33" y="26"/>
                  </a:lnTo>
                  <a:lnTo>
                    <a:pt x="30" y="29"/>
                  </a:lnTo>
                  <a:lnTo>
                    <a:pt x="24" y="22"/>
                  </a:lnTo>
                  <a:lnTo>
                    <a:pt x="28" y="21"/>
                  </a:lnTo>
                  <a:lnTo>
                    <a:pt x="35" y="14"/>
                  </a:lnTo>
                  <a:lnTo>
                    <a:pt x="38" y="12"/>
                  </a:lnTo>
                  <a:close/>
                  <a:moveTo>
                    <a:pt x="109" y="5"/>
                  </a:moveTo>
                  <a:lnTo>
                    <a:pt x="114" y="7"/>
                  </a:lnTo>
                  <a:lnTo>
                    <a:pt x="121" y="12"/>
                  </a:lnTo>
                  <a:lnTo>
                    <a:pt x="124" y="14"/>
                  </a:lnTo>
                  <a:lnTo>
                    <a:pt x="121" y="21"/>
                  </a:lnTo>
                  <a:lnTo>
                    <a:pt x="117" y="19"/>
                  </a:lnTo>
                  <a:lnTo>
                    <a:pt x="110" y="16"/>
                  </a:lnTo>
                  <a:lnTo>
                    <a:pt x="105" y="14"/>
                  </a:lnTo>
                  <a:lnTo>
                    <a:pt x="109" y="5"/>
                  </a:lnTo>
                  <a:close/>
                  <a:moveTo>
                    <a:pt x="81" y="0"/>
                  </a:moveTo>
                  <a:lnTo>
                    <a:pt x="83" y="9"/>
                  </a:lnTo>
                  <a:lnTo>
                    <a:pt x="78" y="9"/>
                  </a:lnTo>
                  <a:lnTo>
                    <a:pt x="69" y="10"/>
                  </a:lnTo>
                  <a:lnTo>
                    <a:pt x="66" y="10"/>
                  </a:lnTo>
                  <a:lnTo>
                    <a:pt x="64" y="2"/>
                  </a:lnTo>
                  <a:lnTo>
                    <a:pt x="69" y="2"/>
                  </a:lnTo>
                  <a:lnTo>
                    <a:pt x="78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376"/>
            <p:cNvSpPr>
              <a:spLocks noEditPoints="1"/>
            </p:cNvSpPr>
            <p:nvPr/>
          </p:nvSpPr>
          <p:spPr bwMode="auto">
            <a:xfrm>
              <a:off x="9626601" y="1041400"/>
              <a:ext cx="254000" cy="254000"/>
            </a:xfrm>
            <a:custGeom>
              <a:gdLst>
                <a:gd name="T0" fmla="*/ 62 w 160"/>
                <a:gd name="T1" fmla="*/ 150 h 160"/>
                <a:gd name="T2" fmla="*/ 74 w 160"/>
                <a:gd name="T3" fmla="*/ 152 h 160"/>
                <a:gd name="T4" fmla="*/ 69 w 160"/>
                <a:gd name="T5" fmla="*/ 160 h 160"/>
                <a:gd name="T6" fmla="*/ 55 w 160"/>
                <a:gd name="T7" fmla="*/ 157 h 160"/>
                <a:gd name="T8" fmla="*/ 113 w 160"/>
                <a:gd name="T9" fmla="*/ 143 h 160"/>
                <a:gd name="T10" fmla="*/ 113 w 160"/>
                <a:gd name="T11" fmla="*/ 154 h 160"/>
                <a:gd name="T12" fmla="*/ 101 w 160"/>
                <a:gd name="T13" fmla="*/ 159 h 160"/>
                <a:gd name="T14" fmla="*/ 101 w 160"/>
                <a:gd name="T15" fmla="*/ 148 h 160"/>
                <a:gd name="T16" fmla="*/ 113 w 160"/>
                <a:gd name="T17" fmla="*/ 143 h 160"/>
                <a:gd name="T18" fmla="*/ 27 w 160"/>
                <a:gd name="T19" fmla="*/ 129 h 160"/>
                <a:gd name="T20" fmla="*/ 36 w 160"/>
                <a:gd name="T21" fmla="*/ 138 h 160"/>
                <a:gd name="T22" fmla="*/ 27 w 160"/>
                <a:gd name="T23" fmla="*/ 142 h 160"/>
                <a:gd name="T24" fmla="*/ 19 w 160"/>
                <a:gd name="T25" fmla="*/ 131 h 160"/>
                <a:gd name="T26" fmla="*/ 143 w 160"/>
                <a:gd name="T27" fmla="*/ 116 h 160"/>
                <a:gd name="T28" fmla="*/ 148 w 160"/>
                <a:gd name="T29" fmla="*/ 124 h 160"/>
                <a:gd name="T30" fmla="*/ 139 w 160"/>
                <a:gd name="T31" fmla="*/ 135 h 160"/>
                <a:gd name="T32" fmla="*/ 136 w 160"/>
                <a:gd name="T33" fmla="*/ 126 h 160"/>
                <a:gd name="T34" fmla="*/ 143 w 160"/>
                <a:gd name="T35" fmla="*/ 116 h 160"/>
                <a:gd name="T36" fmla="*/ 10 w 160"/>
                <a:gd name="T37" fmla="*/ 93 h 160"/>
                <a:gd name="T38" fmla="*/ 13 w 160"/>
                <a:gd name="T39" fmla="*/ 105 h 160"/>
                <a:gd name="T40" fmla="*/ 3 w 160"/>
                <a:gd name="T41" fmla="*/ 104 h 160"/>
                <a:gd name="T42" fmla="*/ 0 w 160"/>
                <a:gd name="T43" fmla="*/ 90 h 160"/>
                <a:gd name="T44" fmla="*/ 160 w 160"/>
                <a:gd name="T45" fmla="*/ 76 h 160"/>
                <a:gd name="T46" fmla="*/ 160 w 160"/>
                <a:gd name="T47" fmla="*/ 90 h 160"/>
                <a:gd name="T48" fmla="*/ 151 w 160"/>
                <a:gd name="T49" fmla="*/ 93 h 160"/>
                <a:gd name="T50" fmla="*/ 151 w 160"/>
                <a:gd name="T51" fmla="*/ 81 h 160"/>
                <a:gd name="T52" fmla="*/ 160 w 160"/>
                <a:gd name="T53" fmla="*/ 76 h 160"/>
                <a:gd name="T54" fmla="*/ 15 w 160"/>
                <a:gd name="T55" fmla="*/ 48 h 160"/>
                <a:gd name="T56" fmla="*/ 12 w 160"/>
                <a:gd name="T57" fmla="*/ 61 h 160"/>
                <a:gd name="T58" fmla="*/ 1 w 160"/>
                <a:gd name="T59" fmla="*/ 62 h 160"/>
                <a:gd name="T60" fmla="*/ 7 w 160"/>
                <a:gd name="T61" fmla="*/ 50 h 160"/>
                <a:gd name="T62" fmla="*/ 144 w 160"/>
                <a:gd name="T63" fmla="*/ 33 h 160"/>
                <a:gd name="T64" fmla="*/ 151 w 160"/>
                <a:gd name="T65" fmla="*/ 45 h 160"/>
                <a:gd name="T66" fmla="*/ 146 w 160"/>
                <a:gd name="T67" fmla="*/ 54 h 160"/>
                <a:gd name="T68" fmla="*/ 139 w 160"/>
                <a:gd name="T69" fmla="*/ 42 h 160"/>
                <a:gd name="T70" fmla="*/ 144 w 160"/>
                <a:gd name="T71" fmla="*/ 33 h 160"/>
                <a:gd name="T72" fmla="*/ 43 w 160"/>
                <a:gd name="T73" fmla="*/ 19 h 160"/>
                <a:gd name="T74" fmla="*/ 32 w 160"/>
                <a:gd name="T75" fmla="*/ 26 h 160"/>
                <a:gd name="T76" fmla="*/ 24 w 160"/>
                <a:gd name="T77" fmla="*/ 23 h 160"/>
                <a:gd name="T78" fmla="*/ 34 w 160"/>
                <a:gd name="T79" fmla="*/ 14 h 160"/>
                <a:gd name="T80" fmla="*/ 110 w 160"/>
                <a:gd name="T81" fmla="*/ 5 h 160"/>
                <a:gd name="T82" fmla="*/ 122 w 160"/>
                <a:gd name="T83" fmla="*/ 12 h 160"/>
                <a:gd name="T84" fmla="*/ 120 w 160"/>
                <a:gd name="T85" fmla="*/ 21 h 160"/>
                <a:gd name="T86" fmla="*/ 110 w 160"/>
                <a:gd name="T87" fmla="*/ 16 h 160"/>
                <a:gd name="T88" fmla="*/ 110 w 160"/>
                <a:gd name="T89" fmla="*/ 5 h 160"/>
                <a:gd name="T90" fmla="*/ 82 w 160"/>
                <a:gd name="T91" fmla="*/ 9 h 160"/>
                <a:gd name="T92" fmla="*/ 70 w 160"/>
                <a:gd name="T93" fmla="*/ 11 h 160"/>
                <a:gd name="T94" fmla="*/ 63 w 160"/>
                <a:gd name="T95" fmla="*/ 2 h 160"/>
                <a:gd name="T96" fmla="*/ 77 w 160"/>
                <a:gd name="T97" fmla="*/ 0 h 1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" h="160">
                  <a:moveTo>
                    <a:pt x="58" y="148"/>
                  </a:moveTo>
                  <a:lnTo>
                    <a:pt x="62" y="150"/>
                  </a:lnTo>
                  <a:lnTo>
                    <a:pt x="70" y="152"/>
                  </a:lnTo>
                  <a:lnTo>
                    <a:pt x="74" y="152"/>
                  </a:lnTo>
                  <a:lnTo>
                    <a:pt x="74" y="160"/>
                  </a:lnTo>
                  <a:lnTo>
                    <a:pt x="69" y="160"/>
                  </a:lnTo>
                  <a:lnTo>
                    <a:pt x="60" y="159"/>
                  </a:lnTo>
                  <a:lnTo>
                    <a:pt x="55" y="157"/>
                  </a:lnTo>
                  <a:lnTo>
                    <a:pt x="58" y="148"/>
                  </a:lnTo>
                  <a:close/>
                  <a:moveTo>
                    <a:pt x="113" y="143"/>
                  </a:moveTo>
                  <a:lnTo>
                    <a:pt x="117" y="152"/>
                  </a:lnTo>
                  <a:lnTo>
                    <a:pt x="113" y="154"/>
                  </a:lnTo>
                  <a:lnTo>
                    <a:pt x="105" y="157"/>
                  </a:lnTo>
                  <a:lnTo>
                    <a:pt x="101" y="159"/>
                  </a:lnTo>
                  <a:lnTo>
                    <a:pt x="98" y="150"/>
                  </a:lnTo>
                  <a:lnTo>
                    <a:pt x="101" y="148"/>
                  </a:lnTo>
                  <a:lnTo>
                    <a:pt x="110" y="145"/>
                  </a:lnTo>
                  <a:lnTo>
                    <a:pt x="113" y="143"/>
                  </a:lnTo>
                  <a:close/>
                  <a:moveTo>
                    <a:pt x="24" y="126"/>
                  </a:moveTo>
                  <a:lnTo>
                    <a:pt x="27" y="129"/>
                  </a:lnTo>
                  <a:lnTo>
                    <a:pt x="32" y="135"/>
                  </a:lnTo>
                  <a:lnTo>
                    <a:pt x="36" y="138"/>
                  </a:lnTo>
                  <a:lnTo>
                    <a:pt x="31" y="145"/>
                  </a:lnTo>
                  <a:lnTo>
                    <a:pt x="27" y="142"/>
                  </a:lnTo>
                  <a:lnTo>
                    <a:pt x="20" y="135"/>
                  </a:lnTo>
                  <a:lnTo>
                    <a:pt x="19" y="131"/>
                  </a:lnTo>
                  <a:lnTo>
                    <a:pt x="24" y="126"/>
                  </a:lnTo>
                  <a:close/>
                  <a:moveTo>
                    <a:pt x="143" y="116"/>
                  </a:moveTo>
                  <a:lnTo>
                    <a:pt x="150" y="121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9" y="135"/>
                  </a:lnTo>
                  <a:lnTo>
                    <a:pt x="132" y="129"/>
                  </a:lnTo>
                  <a:lnTo>
                    <a:pt x="136" y="126"/>
                  </a:lnTo>
                  <a:lnTo>
                    <a:pt x="141" y="119"/>
                  </a:lnTo>
                  <a:lnTo>
                    <a:pt x="143" y="116"/>
                  </a:lnTo>
                  <a:close/>
                  <a:moveTo>
                    <a:pt x="8" y="88"/>
                  </a:moveTo>
                  <a:lnTo>
                    <a:pt x="10" y="93"/>
                  </a:lnTo>
                  <a:lnTo>
                    <a:pt x="12" y="100"/>
                  </a:lnTo>
                  <a:lnTo>
                    <a:pt x="13" y="105"/>
                  </a:lnTo>
                  <a:lnTo>
                    <a:pt x="5" y="107"/>
                  </a:lnTo>
                  <a:lnTo>
                    <a:pt x="3" y="104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8" y="88"/>
                  </a:lnTo>
                  <a:close/>
                  <a:moveTo>
                    <a:pt x="160" y="76"/>
                  </a:moveTo>
                  <a:lnTo>
                    <a:pt x="160" y="81"/>
                  </a:lnTo>
                  <a:lnTo>
                    <a:pt x="160" y="90"/>
                  </a:lnTo>
                  <a:lnTo>
                    <a:pt x="160" y="95"/>
                  </a:lnTo>
                  <a:lnTo>
                    <a:pt x="151" y="93"/>
                  </a:lnTo>
                  <a:lnTo>
                    <a:pt x="151" y="88"/>
                  </a:lnTo>
                  <a:lnTo>
                    <a:pt x="151" y="81"/>
                  </a:lnTo>
                  <a:lnTo>
                    <a:pt x="151" y="76"/>
                  </a:lnTo>
                  <a:lnTo>
                    <a:pt x="160" y="76"/>
                  </a:lnTo>
                  <a:close/>
                  <a:moveTo>
                    <a:pt x="8" y="45"/>
                  </a:moveTo>
                  <a:lnTo>
                    <a:pt x="15" y="48"/>
                  </a:lnTo>
                  <a:lnTo>
                    <a:pt x="13" y="54"/>
                  </a:lnTo>
                  <a:lnTo>
                    <a:pt x="12" y="61"/>
                  </a:lnTo>
                  <a:lnTo>
                    <a:pt x="10" y="66"/>
                  </a:lnTo>
                  <a:lnTo>
                    <a:pt x="1" y="62"/>
                  </a:lnTo>
                  <a:lnTo>
                    <a:pt x="3" y="59"/>
                  </a:lnTo>
                  <a:lnTo>
                    <a:pt x="7" y="50"/>
                  </a:lnTo>
                  <a:lnTo>
                    <a:pt x="8" y="45"/>
                  </a:lnTo>
                  <a:close/>
                  <a:moveTo>
                    <a:pt x="144" y="33"/>
                  </a:moveTo>
                  <a:lnTo>
                    <a:pt x="148" y="36"/>
                  </a:lnTo>
                  <a:lnTo>
                    <a:pt x="151" y="45"/>
                  </a:lnTo>
                  <a:lnTo>
                    <a:pt x="153" y="48"/>
                  </a:lnTo>
                  <a:lnTo>
                    <a:pt x="146" y="54"/>
                  </a:lnTo>
                  <a:lnTo>
                    <a:pt x="144" y="48"/>
                  </a:lnTo>
                  <a:lnTo>
                    <a:pt x="139" y="42"/>
                  </a:lnTo>
                  <a:lnTo>
                    <a:pt x="137" y="38"/>
                  </a:lnTo>
                  <a:lnTo>
                    <a:pt x="144" y="33"/>
                  </a:lnTo>
                  <a:close/>
                  <a:moveTo>
                    <a:pt x="38" y="12"/>
                  </a:moveTo>
                  <a:lnTo>
                    <a:pt x="43" y="19"/>
                  </a:lnTo>
                  <a:lnTo>
                    <a:pt x="39" y="21"/>
                  </a:lnTo>
                  <a:lnTo>
                    <a:pt x="32" y="26"/>
                  </a:lnTo>
                  <a:lnTo>
                    <a:pt x="29" y="30"/>
                  </a:lnTo>
                  <a:lnTo>
                    <a:pt x="24" y="23"/>
                  </a:lnTo>
                  <a:lnTo>
                    <a:pt x="27" y="21"/>
                  </a:lnTo>
                  <a:lnTo>
                    <a:pt x="34" y="14"/>
                  </a:lnTo>
                  <a:lnTo>
                    <a:pt x="38" y="12"/>
                  </a:lnTo>
                  <a:close/>
                  <a:moveTo>
                    <a:pt x="110" y="5"/>
                  </a:moveTo>
                  <a:lnTo>
                    <a:pt x="113" y="7"/>
                  </a:lnTo>
                  <a:lnTo>
                    <a:pt x="122" y="12"/>
                  </a:lnTo>
                  <a:lnTo>
                    <a:pt x="125" y="14"/>
                  </a:lnTo>
                  <a:lnTo>
                    <a:pt x="120" y="21"/>
                  </a:lnTo>
                  <a:lnTo>
                    <a:pt x="117" y="19"/>
                  </a:lnTo>
                  <a:lnTo>
                    <a:pt x="110" y="16"/>
                  </a:lnTo>
                  <a:lnTo>
                    <a:pt x="105" y="14"/>
                  </a:lnTo>
                  <a:lnTo>
                    <a:pt x="110" y="5"/>
                  </a:lnTo>
                  <a:close/>
                  <a:moveTo>
                    <a:pt x="82" y="0"/>
                  </a:moveTo>
                  <a:lnTo>
                    <a:pt x="82" y="9"/>
                  </a:lnTo>
                  <a:lnTo>
                    <a:pt x="77" y="9"/>
                  </a:lnTo>
                  <a:lnTo>
                    <a:pt x="70" y="11"/>
                  </a:lnTo>
                  <a:lnTo>
                    <a:pt x="65" y="11"/>
                  </a:lnTo>
                  <a:lnTo>
                    <a:pt x="63" y="2"/>
                  </a:lnTo>
                  <a:lnTo>
                    <a:pt x="69" y="2"/>
                  </a:lnTo>
                  <a:lnTo>
                    <a:pt x="77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Freeform 377"/>
            <p:cNvSpPr>
              <a:spLocks noEditPoints="1"/>
            </p:cNvSpPr>
            <p:nvPr/>
          </p:nvSpPr>
          <p:spPr bwMode="auto">
            <a:xfrm>
              <a:off x="5429251" y="1400175"/>
              <a:ext cx="95250" cy="95250"/>
            </a:xfrm>
            <a:custGeom>
              <a:gdLst>
                <a:gd name="T0" fmla="*/ 19 w 60"/>
                <a:gd name="T1" fmla="*/ 50 h 60"/>
                <a:gd name="T2" fmla="*/ 22 w 60"/>
                <a:gd name="T3" fmla="*/ 52 h 60"/>
                <a:gd name="T4" fmla="*/ 29 w 60"/>
                <a:gd name="T5" fmla="*/ 52 h 60"/>
                <a:gd name="T6" fmla="*/ 34 w 60"/>
                <a:gd name="T7" fmla="*/ 52 h 60"/>
                <a:gd name="T8" fmla="*/ 34 w 60"/>
                <a:gd name="T9" fmla="*/ 60 h 60"/>
                <a:gd name="T10" fmla="*/ 29 w 60"/>
                <a:gd name="T11" fmla="*/ 60 h 60"/>
                <a:gd name="T12" fmla="*/ 29 w 60"/>
                <a:gd name="T13" fmla="*/ 60 h 60"/>
                <a:gd name="T14" fmla="*/ 24 w 60"/>
                <a:gd name="T15" fmla="*/ 60 h 60"/>
                <a:gd name="T16" fmla="*/ 20 w 60"/>
                <a:gd name="T17" fmla="*/ 58 h 60"/>
                <a:gd name="T18" fmla="*/ 15 w 60"/>
                <a:gd name="T19" fmla="*/ 58 h 60"/>
                <a:gd name="T20" fmla="*/ 19 w 60"/>
                <a:gd name="T21" fmla="*/ 50 h 60"/>
                <a:gd name="T22" fmla="*/ 60 w 60"/>
                <a:gd name="T23" fmla="*/ 26 h 60"/>
                <a:gd name="T24" fmla="*/ 60 w 60"/>
                <a:gd name="T25" fmla="*/ 31 h 60"/>
                <a:gd name="T26" fmla="*/ 60 w 60"/>
                <a:gd name="T27" fmla="*/ 34 h 60"/>
                <a:gd name="T28" fmla="*/ 58 w 60"/>
                <a:gd name="T29" fmla="*/ 40 h 60"/>
                <a:gd name="T30" fmla="*/ 57 w 60"/>
                <a:gd name="T31" fmla="*/ 43 h 60"/>
                <a:gd name="T32" fmla="*/ 50 w 60"/>
                <a:gd name="T33" fmla="*/ 41 h 60"/>
                <a:gd name="T34" fmla="*/ 50 w 60"/>
                <a:gd name="T35" fmla="*/ 36 h 60"/>
                <a:gd name="T36" fmla="*/ 51 w 60"/>
                <a:gd name="T37" fmla="*/ 31 h 60"/>
                <a:gd name="T38" fmla="*/ 51 w 60"/>
                <a:gd name="T39" fmla="*/ 26 h 60"/>
                <a:gd name="T40" fmla="*/ 60 w 60"/>
                <a:gd name="T41" fmla="*/ 26 h 60"/>
                <a:gd name="T42" fmla="*/ 1 w 60"/>
                <a:gd name="T43" fmla="*/ 17 h 60"/>
                <a:gd name="T44" fmla="*/ 10 w 60"/>
                <a:gd name="T45" fmla="*/ 19 h 60"/>
                <a:gd name="T46" fmla="*/ 8 w 60"/>
                <a:gd name="T47" fmla="*/ 24 h 60"/>
                <a:gd name="T48" fmla="*/ 8 w 60"/>
                <a:gd name="T49" fmla="*/ 31 h 60"/>
                <a:gd name="T50" fmla="*/ 8 w 60"/>
                <a:gd name="T51" fmla="*/ 34 h 60"/>
                <a:gd name="T52" fmla="*/ 0 w 60"/>
                <a:gd name="T53" fmla="*/ 34 h 60"/>
                <a:gd name="T54" fmla="*/ 0 w 60"/>
                <a:gd name="T55" fmla="*/ 31 h 60"/>
                <a:gd name="T56" fmla="*/ 0 w 60"/>
                <a:gd name="T57" fmla="*/ 26 h 60"/>
                <a:gd name="T58" fmla="*/ 0 w 60"/>
                <a:gd name="T59" fmla="*/ 21 h 60"/>
                <a:gd name="T60" fmla="*/ 1 w 60"/>
                <a:gd name="T61" fmla="*/ 17 h 60"/>
                <a:gd name="T62" fmla="*/ 26 w 60"/>
                <a:gd name="T63" fmla="*/ 0 h 60"/>
                <a:gd name="T64" fmla="*/ 29 w 60"/>
                <a:gd name="T65" fmla="*/ 0 h 60"/>
                <a:gd name="T66" fmla="*/ 34 w 60"/>
                <a:gd name="T67" fmla="*/ 0 h 60"/>
                <a:gd name="T68" fmla="*/ 39 w 60"/>
                <a:gd name="T69" fmla="*/ 2 h 60"/>
                <a:gd name="T70" fmla="*/ 43 w 60"/>
                <a:gd name="T71" fmla="*/ 2 h 60"/>
                <a:gd name="T72" fmla="*/ 39 w 60"/>
                <a:gd name="T73" fmla="*/ 10 h 60"/>
                <a:gd name="T74" fmla="*/ 36 w 60"/>
                <a:gd name="T75" fmla="*/ 9 h 60"/>
                <a:gd name="T76" fmla="*/ 29 w 60"/>
                <a:gd name="T77" fmla="*/ 9 h 60"/>
                <a:gd name="T78" fmla="*/ 26 w 60"/>
                <a:gd name="T79" fmla="*/ 9 h 60"/>
                <a:gd name="T80" fmla="*/ 26 w 60"/>
                <a:gd name="T81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60">
                  <a:moveTo>
                    <a:pt x="19" y="50"/>
                  </a:moveTo>
                  <a:lnTo>
                    <a:pt x="22" y="52"/>
                  </a:lnTo>
                  <a:lnTo>
                    <a:pt x="29" y="52"/>
                  </a:lnTo>
                  <a:lnTo>
                    <a:pt x="34" y="52"/>
                  </a:lnTo>
                  <a:lnTo>
                    <a:pt x="34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4" y="60"/>
                  </a:lnTo>
                  <a:lnTo>
                    <a:pt x="20" y="58"/>
                  </a:lnTo>
                  <a:lnTo>
                    <a:pt x="15" y="58"/>
                  </a:lnTo>
                  <a:lnTo>
                    <a:pt x="19" y="50"/>
                  </a:lnTo>
                  <a:close/>
                  <a:moveTo>
                    <a:pt x="60" y="26"/>
                  </a:moveTo>
                  <a:lnTo>
                    <a:pt x="60" y="31"/>
                  </a:lnTo>
                  <a:lnTo>
                    <a:pt x="60" y="34"/>
                  </a:lnTo>
                  <a:lnTo>
                    <a:pt x="58" y="40"/>
                  </a:lnTo>
                  <a:lnTo>
                    <a:pt x="57" y="43"/>
                  </a:lnTo>
                  <a:lnTo>
                    <a:pt x="50" y="41"/>
                  </a:lnTo>
                  <a:lnTo>
                    <a:pt x="50" y="36"/>
                  </a:lnTo>
                  <a:lnTo>
                    <a:pt x="51" y="31"/>
                  </a:lnTo>
                  <a:lnTo>
                    <a:pt x="51" y="26"/>
                  </a:lnTo>
                  <a:lnTo>
                    <a:pt x="60" y="26"/>
                  </a:lnTo>
                  <a:close/>
                  <a:moveTo>
                    <a:pt x="1" y="17"/>
                  </a:moveTo>
                  <a:lnTo>
                    <a:pt x="10" y="19"/>
                  </a:lnTo>
                  <a:lnTo>
                    <a:pt x="8" y="24"/>
                  </a:lnTo>
                  <a:lnTo>
                    <a:pt x="8" y="31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" y="17"/>
                  </a:lnTo>
                  <a:close/>
                  <a:moveTo>
                    <a:pt x="26" y="0"/>
                  </a:moveTo>
                  <a:lnTo>
                    <a:pt x="29" y="0"/>
                  </a:lnTo>
                  <a:lnTo>
                    <a:pt x="34" y="0"/>
                  </a:lnTo>
                  <a:lnTo>
                    <a:pt x="39" y="2"/>
                  </a:lnTo>
                  <a:lnTo>
                    <a:pt x="43" y="2"/>
                  </a:lnTo>
                  <a:lnTo>
                    <a:pt x="39" y="10"/>
                  </a:lnTo>
                  <a:lnTo>
                    <a:pt x="36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378"/>
            <p:cNvSpPr/>
            <p:nvPr/>
          </p:nvSpPr>
          <p:spPr bwMode="auto">
            <a:xfrm>
              <a:off x="7531101" y="1993900"/>
              <a:ext cx="57150" cy="53975"/>
            </a:xfrm>
            <a:custGeom>
              <a:gdLst>
                <a:gd name="T0" fmla="*/ 19 w 36"/>
                <a:gd name="T1" fmla="*/ 0 h 34"/>
                <a:gd name="T2" fmla="*/ 24 w 36"/>
                <a:gd name="T3" fmla="*/ 0 h 34"/>
                <a:gd name="T4" fmla="*/ 30 w 36"/>
                <a:gd name="T5" fmla="*/ 3 h 34"/>
                <a:gd name="T6" fmla="*/ 33 w 36"/>
                <a:gd name="T7" fmla="*/ 7 h 34"/>
                <a:gd name="T8" fmla="*/ 35 w 36"/>
                <a:gd name="T9" fmla="*/ 12 h 34"/>
                <a:gd name="T10" fmla="*/ 36 w 36"/>
                <a:gd name="T11" fmla="*/ 17 h 34"/>
                <a:gd name="T12" fmla="*/ 35 w 36"/>
                <a:gd name="T13" fmla="*/ 22 h 34"/>
                <a:gd name="T14" fmla="*/ 33 w 36"/>
                <a:gd name="T15" fmla="*/ 27 h 34"/>
                <a:gd name="T16" fmla="*/ 30 w 36"/>
                <a:gd name="T17" fmla="*/ 31 h 34"/>
                <a:gd name="T18" fmla="*/ 24 w 36"/>
                <a:gd name="T19" fmla="*/ 34 h 34"/>
                <a:gd name="T20" fmla="*/ 19 w 36"/>
                <a:gd name="T21" fmla="*/ 34 h 34"/>
                <a:gd name="T22" fmla="*/ 12 w 36"/>
                <a:gd name="T23" fmla="*/ 34 h 34"/>
                <a:gd name="T24" fmla="*/ 9 w 36"/>
                <a:gd name="T25" fmla="*/ 31 h 34"/>
                <a:gd name="T26" fmla="*/ 4 w 36"/>
                <a:gd name="T27" fmla="*/ 27 h 34"/>
                <a:gd name="T28" fmla="*/ 2 w 36"/>
                <a:gd name="T29" fmla="*/ 22 h 34"/>
                <a:gd name="T30" fmla="*/ 0 w 36"/>
                <a:gd name="T31" fmla="*/ 17 h 34"/>
                <a:gd name="T32" fmla="*/ 2 w 36"/>
                <a:gd name="T33" fmla="*/ 12 h 34"/>
                <a:gd name="T34" fmla="*/ 4 w 36"/>
                <a:gd name="T35" fmla="*/ 7 h 34"/>
                <a:gd name="T36" fmla="*/ 9 w 36"/>
                <a:gd name="T37" fmla="*/ 3 h 34"/>
                <a:gd name="T38" fmla="*/ 12 w 36"/>
                <a:gd name="T39" fmla="*/ 0 h 34"/>
                <a:gd name="T40" fmla="*/ 19 w 36"/>
                <a:gd name="T41" fmla="*/ 0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4">
                  <a:moveTo>
                    <a:pt x="19" y="0"/>
                  </a:moveTo>
                  <a:lnTo>
                    <a:pt x="24" y="0"/>
                  </a:lnTo>
                  <a:lnTo>
                    <a:pt x="30" y="3"/>
                  </a:lnTo>
                  <a:lnTo>
                    <a:pt x="33" y="7"/>
                  </a:lnTo>
                  <a:lnTo>
                    <a:pt x="35" y="12"/>
                  </a:lnTo>
                  <a:lnTo>
                    <a:pt x="36" y="17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30" y="31"/>
                  </a:lnTo>
                  <a:lnTo>
                    <a:pt x="24" y="34"/>
                  </a:lnTo>
                  <a:lnTo>
                    <a:pt x="19" y="34"/>
                  </a:lnTo>
                  <a:lnTo>
                    <a:pt x="12" y="34"/>
                  </a:lnTo>
                  <a:lnTo>
                    <a:pt x="9" y="31"/>
                  </a:lnTo>
                  <a:lnTo>
                    <a:pt x="4" y="27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4" y="7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Freeform 379"/>
            <p:cNvSpPr/>
            <p:nvPr/>
          </p:nvSpPr>
          <p:spPr bwMode="auto">
            <a:xfrm>
              <a:off x="9450388" y="1752600"/>
              <a:ext cx="58738" cy="57150"/>
            </a:xfrm>
            <a:custGeom>
              <a:gdLst>
                <a:gd name="T0" fmla="*/ 19 w 37"/>
                <a:gd name="T1" fmla="*/ 0 h 36"/>
                <a:gd name="T2" fmla="*/ 25 w 37"/>
                <a:gd name="T3" fmla="*/ 2 h 36"/>
                <a:gd name="T4" fmla="*/ 30 w 37"/>
                <a:gd name="T5" fmla="*/ 4 h 36"/>
                <a:gd name="T6" fmla="*/ 33 w 37"/>
                <a:gd name="T7" fmla="*/ 7 h 36"/>
                <a:gd name="T8" fmla="*/ 35 w 37"/>
                <a:gd name="T9" fmla="*/ 12 h 36"/>
                <a:gd name="T10" fmla="*/ 37 w 37"/>
                <a:gd name="T11" fmla="*/ 17 h 36"/>
                <a:gd name="T12" fmla="*/ 35 w 37"/>
                <a:gd name="T13" fmla="*/ 24 h 36"/>
                <a:gd name="T14" fmla="*/ 33 w 37"/>
                <a:gd name="T15" fmla="*/ 28 h 36"/>
                <a:gd name="T16" fmla="*/ 30 w 37"/>
                <a:gd name="T17" fmla="*/ 33 h 36"/>
                <a:gd name="T18" fmla="*/ 25 w 37"/>
                <a:gd name="T19" fmla="*/ 35 h 36"/>
                <a:gd name="T20" fmla="*/ 19 w 37"/>
                <a:gd name="T21" fmla="*/ 36 h 36"/>
                <a:gd name="T22" fmla="*/ 12 w 37"/>
                <a:gd name="T23" fmla="*/ 35 h 36"/>
                <a:gd name="T24" fmla="*/ 9 w 37"/>
                <a:gd name="T25" fmla="*/ 33 h 36"/>
                <a:gd name="T26" fmla="*/ 4 w 37"/>
                <a:gd name="T27" fmla="*/ 28 h 36"/>
                <a:gd name="T28" fmla="*/ 2 w 37"/>
                <a:gd name="T29" fmla="*/ 24 h 36"/>
                <a:gd name="T30" fmla="*/ 0 w 37"/>
                <a:gd name="T31" fmla="*/ 17 h 36"/>
                <a:gd name="T32" fmla="*/ 2 w 37"/>
                <a:gd name="T33" fmla="*/ 12 h 36"/>
                <a:gd name="T34" fmla="*/ 4 w 37"/>
                <a:gd name="T35" fmla="*/ 7 h 36"/>
                <a:gd name="T36" fmla="*/ 9 w 37"/>
                <a:gd name="T37" fmla="*/ 4 h 36"/>
                <a:gd name="T38" fmla="*/ 12 w 37"/>
                <a:gd name="T39" fmla="*/ 2 h 36"/>
                <a:gd name="T40" fmla="*/ 19 w 37"/>
                <a:gd name="T41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36">
                  <a:moveTo>
                    <a:pt x="19" y="0"/>
                  </a:moveTo>
                  <a:lnTo>
                    <a:pt x="25" y="2"/>
                  </a:lnTo>
                  <a:lnTo>
                    <a:pt x="30" y="4"/>
                  </a:lnTo>
                  <a:lnTo>
                    <a:pt x="33" y="7"/>
                  </a:lnTo>
                  <a:lnTo>
                    <a:pt x="35" y="12"/>
                  </a:lnTo>
                  <a:lnTo>
                    <a:pt x="37" y="17"/>
                  </a:lnTo>
                  <a:lnTo>
                    <a:pt x="35" y="24"/>
                  </a:lnTo>
                  <a:lnTo>
                    <a:pt x="33" y="28"/>
                  </a:lnTo>
                  <a:lnTo>
                    <a:pt x="30" y="33"/>
                  </a:lnTo>
                  <a:lnTo>
                    <a:pt x="25" y="35"/>
                  </a:lnTo>
                  <a:lnTo>
                    <a:pt x="19" y="36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4" y="7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380"/>
            <p:cNvSpPr/>
            <p:nvPr/>
          </p:nvSpPr>
          <p:spPr bwMode="auto">
            <a:xfrm>
              <a:off x="8310563" y="3144838"/>
              <a:ext cx="68263" cy="68263"/>
            </a:xfrm>
            <a:custGeom>
              <a:gdLst>
                <a:gd name="T0" fmla="*/ 23 w 43"/>
                <a:gd name="T1" fmla="*/ 0 h 43"/>
                <a:gd name="T2" fmla="*/ 29 w 43"/>
                <a:gd name="T3" fmla="*/ 0 h 43"/>
                <a:gd name="T4" fmla="*/ 35 w 43"/>
                <a:gd name="T5" fmla="*/ 3 h 43"/>
                <a:gd name="T6" fmla="*/ 40 w 43"/>
                <a:gd name="T7" fmla="*/ 8 h 43"/>
                <a:gd name="T8" fmla="*/ 43 w 43"/>
                <a:gd name="T9" fmla="*/ 14 h 43"/>
                <a:gd name="T10" fmla="*/ 43 w 43"/>
                <a:gd name="T11" fmla="*/ 21 h 43"/>
                <a:gd name="T12" fmla="*/ 43 w 43"/>
                <a:gd name="T13" fmla="*/ 27 h 43"/>
                <a:gd name="T14" fmla="*/ 40 w 43"/>
                <a:gd name="T15" fmla="*/ 34 h 43"/>
                <a:gd name="T16" fmla="*/ 35 w 43"/>
                <a:gd name="T17" fmla="*/ 39 h 43"/>
                <a:gd name="T18" fmla="*/ 29 w 43"/>
                <a:gd name="T19" fmla="*/ 41 h 43"/>
                <a:gd name="T20" fmla="*/ 23 w 43"/>
                <a:gd name="T21" fmla="*/ 43 h 43"/>
                <a:gd name="T22" fmla="*/ 16 w 43"/>
                <a:gd name="T23" fmla="*/ 41 h 43"/>
                <a:gd name="T24" fmla="*/ 9 w 43"/>
                <a:gd name="T25" fmla="*/ 39 h 43"/>
                <a:gd name="T26" fmla="*/ 5 w 43"/>
                <a:gd name="T27" fmla="*/ 34 h 43"/>
                <a:gd name="T28" fmla="*/ 2 w 43"/>
                <a:gd name="T29" fmla="*/ 27 h 43"/>
                <a:gd name="T30" fmla="*/ 0 w 43"/>
                <a:gd name="T31" fmla="*/ 21 h 43"/>
                <a:gd name="T32" fmla="*/ 2 w 43"/>
                <a:gd name="T33" fmla="*/ 14 h 43"/>
                <a:gd name="T34" fmla="*/ 5 w 43"/>
                <a:gd name="T35" fmla="*/ 8 h 43"/>
                <a:gd name="T36" fmla="*/ 9 w 43"/>
                <a:gd name="T37" fmla="*/ 3 h 43"/>
                <a:gd name="T38" fmla="*/ 16 w 43"/>
                <a:gd name="T39" fmla="*/ 0 h 43"/>
                <a:gd name="T40" fmla="*/ 23 w 43"/>
                <a:gd name="T41" fmla="*/ 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43">
                  <a:moveTo>
                    <a:pt x="23" y="0"/>
                  </a:moveTo>
                  <a:lnTo>
                    <a:pt x="29" y="0"/>
                  </a:lnTo>
                  <a:lnTo>
                    <a:pt x="35" y="3"/>
                  </a:lnTo>
                  <a:lnTo>
                    <a:pt x="40" y="8"/>
                  </a:lnTo>
                  <a:lnTo>
                    <a:pt x="43" y="14"/>
                  </a:lnTo>
                  <a:lnTo>
                    <a:pt x="43" y="21"/>
                  </a:lnTo>
                  <a:lnTo>
                    <a:pt x="43" y="27"/>
                  </a:lnTo>
                  <a:lnTo>
                    <a:pt x="40" y="34"/>
                  </a:lnTo>
                  <a:lnTo>
                    <a:pt x="35" y="39"/>
                  </a:lnTo>
                  <a:lnTo>
                    <a:pt x="29" y="41"/>
                  </a:lnTo>
                  <a:lnTo>
                    <a:pt x="23" y="43"/>
                  </a:lnTo>
                  <a:lnTo>
                    <a:pt x="16" y="41"/>
                  </a:lnTo>
                  <a:lnTo>
                    <a:pt x="9" y="39"/>
                  </a:lnTo>
                  <a:lnTo>
                    <a:pt x="5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8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" name="文本框 511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取得了哪些成就</a:t>
            </a:r>
            <a:r>
              <a:rPr lang="en-US" altLang="zh-CN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?</a:t>
            </a:r>
            <a:endParaRPr lang="en-US" altLang="zh-CN">
              <a:solidFill>
                <a:schemeClr val="bg1"/>
              </a:solidFill>
              <a:latin typeface="造字工房力黑（非商用）常规体" pitchFamily="2" charset="-122"/>
              <a:ea typeface="造字工房力黑（非商用）常规体" pitchFamily="2" charset="-122"/>
            </a:endParaRPr>
          </a:p>
        </p:txBody>
      </p:sp>
      <p:grpSp>
        <p:nvGrpSpPr>
          <p:cNvPr id="513" name="组合 512"/>
          <p:cNvGrpSpPr/>
          <p:nvPr/>
        </p:nvGrpSpPr>
        <p:grpSpPr>
          <a:xfrm>
            <a:off x="5124687" y="1916113"/>
            <a:ext cx="1942625" cy="2583878"/>
            <a:chOff x="8673773" y="2647341"/>
            <a:chExt cx="1465326" cy="1949024"/>
          </a:xfrm>
        </p:grpSpPr>
        <p:sp>
          <p:nvSpPr>
            <p:cNvPr id="514" name="Freeform 276"/>
            <p:cNvSpPr/>
            <p:nvPr/>
          </p:nvSpPr>
          <p:spPr bwMode="auto">
            <a:xfrm>
              <a:off x="9104124" y="3917053"/>
              <a:ext cx="604624" cy="160049"/>
            </a:xfrm>
            <a:custGeom>
              <a:gdLst>
                <a:gd name="T0" fmla="*/ 12 w 170"/>
                <a:gd name="T1" fmla="*/ 0 h 45"/>
                <a:gd name="T2" fmla="*/ 157 w 170"/>
                <a:gd name="T3" fmla="*/ 0 h 45"/>
                <a:gd name="T4" fmla="*/ 162 w 170"/>
                <a:gd name="T5" fmla="*/ 2 h 45"/>
                <a:gd name="T6" fmla="*/ 166 w 170"/>
                <a:gd name="T7" fmla="*/ 4 h 45"/>
                <a:gd name="T8" fmla="*/ 169 w 170"/>
                <a:gd name="T9" fmla="*/ 9 h 45"/>
                <a:gd name="T10" fmla="*/ 170 w 170"/>
                <a:gd name="T11" fmla="*/ 15 h 45"/>
                <a:gd name="T12" fmla="*/ 170 w 170"/>
                <a:gd name="T13" fmla="*/ 45 h 45"/>
                <a:gd name="T14" fmla="*/ 0 w 170"/>
                <a:gd name="T15" fmla="*/ 45 h 45"/>
                <a:gd name="T16" fmla="*/ 0 w 170"/>
                <a:gd name="T17" fmla="*/ 15 h 45"/>
                <a:gd name="T18" fmla="*/ 2 w 170"/>
                <a:gd name="T19" fmla="*/ 9 h 45"/>
                <a:gd name="T20" fmla="*/ 5 w 170"/>
                <a:gd name="T21" fmla="*/ 4 h 45"/>
                <a:gd name="T22" fmla="*/ 8 w 170"/>
                <a:gd name="T23" fmla="*/ 2 h 45"/>
                <a:gd name="T24" fmla="*/ 12 w 170"/>
                <a:gd name="T25" fmla="*/ 0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0" h="45">
                  <a:moveTo>
                    <a:pt x="12" y="0"/>
                  </a:moveTo>
                  <a:lnTo>
                    <a:pt x="157" y="0"/>
                  </a:lnTo>
                  <a:lnTo>
                    <a:pt x="162" y="2"/>
                  </a:lnTo>
                  <a:lnTo>
                    <a:pt x="166" y="4"/>
                  </a:lnTo>
                  <a:lnTo>
                    <a:pt x="169" y="9"/>
                  </a:lnTo>
                  <a:lnTo>
                    <a:pt x="170" y="15"/>
                  </a:lnTo>
                  <a:lnTo>
                    <a:pt x="170" y="45"/>
                  </a:lnTo>
                  <a:lnTo>
                    <a:pt x="0" y="45"/>
                  </a:lnTo>
                  <a:lnTo>
                    <a:pt x="0" y="15"/>
                  </a:lnTo>
                  <a:lnTo>
                    <a:pt x="2" y="9"/>
                  </a:lnTo>
                  <a:lnTo>
                    <a:pt x="5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2" name="Freeform 277"/>
            <p:cNvSpPr>
              <a:spLocks noEditPoints="1"/>
            </p:cNvSpPr>
            <p:nvPr/>
          </p:nvSpPr>
          <p:spPr bwMode="auto">
            <a:xfrm>
              <a:off x="9075671" y="3885042"/>
              <a:ext cx="665088" cy="224068"/>
            </a:xfrm>
            <a:custGeom>
              <a:gdLst>
                <a:gd name="T0" fmla="*/ 21 w 187"/>
                <a:gd name="T1" fmla="*/ 18 h 63"/>
                <a:gd name="T2" fmla="*/ 18 w 187"/>
                <a:gd name="T3" fmla="*/ 19 h 63"/>
                <a:gd name="T4" fmla="*/ 18 w 187"/>
                <a:gd name="T5" fmla="*/ 21 h 63"/>
                <a:gd name="T6" fmla="*/ 17 w 187"/>
                <a:gd name="T7" fmla="*/ 24 h 63"/>
                <a:gd name="T8" fmla="*/ 17 w 187"/>
                <a:gd name="T9" fmla="*/ 45 h 63"/>
                <a:gd name="T10" fmla="*/ 170 w 187"/>
                <a:gd name="T11" fmla="*/ 45 h 63"/>
                <a:gd name="T12" fmla="*/ 170 w 187"/>
                <a:gd name="T13" fmla="*/ 24 h 63"/>
                <a:gd name="T14" fmla="*/ 168 w 187"/>
                <a:gd name="T15" fmla="*/ 21 h 63"/>
                <a:gd name="T16" fmla="*/ 168 w 187"/>
                <a:gd name="T17" fmla="*/ 19 h 63"/>
                <a:gd name="T18" fmla="*/ 167 w 187"/>
                <a:gd name="T19" fmla="*/ 18 h 63"/>
                <a:gd name="T20" fmla="*/ 165 w 187"/>
                <a:gd name="T21" fmla="*/ 18 h 63"/>
                <a:gd name="T22" fmla="*/ 21 w 187"/>
                <a:gd name="T23" fmla="*/ 18 h 63"/>
                <a:gd name="T24" fmla="*/ 20 w 187"/>
                <a:gd name="T25" fmla="*/ 0 h 63"/>
                <a:gd name="T26" fmla="*/ 165 w 187"/>
                <a:gd name="T27" fmla="*/ 0 h 63"/>
                <a:gd name="T28" fmla="*/ 171 w 187"/>
                <a:gd name="T29" fmla="*/ 2 h 63"/>
                <a:gd name="T30" fmla="*/ 174 w 187"/>
                <a:gd name="T31" fmla="*/ 2 h 63"/>
                <a:gd name="T32" fmla="*/ 177 w 187"/>
                <a:gd name="T33" fmla="*/ 3 h 63"/>
                <a:gd name="T34" fmla="*/ 181 w 187"/>
                <a:gd name="T35" fmla="*/ 6 h 63"/>
                <a:gd name="T36" fmla="*/ 184 w 187"/>
                <a:gd name="T37" fmla="*/ 11 h 63"/>
                <a:gd name="T38" fmla="*/ 186 w 187"/>
                <a:gd name="T39" fmla="*/ 18 h 63"/>
                <a:gd name="T40" fmla="*/ 187 w 187"/>
                <a:gd name="T41" fmla="*/ 24 h 63"/>
                <a:gd name="T42" fmla="*/ 187 w 187"/>
                <a:gd name="T43" fmla="*/ 63 h 63"/>
                <a:gd name="T44" fmla="*/ 0 w 187"/>
                <a:gd name="T45" fmla="*/ 63 h 63"/>
                <a:gd name="T46" fmla="*/ 0 w 187"/>
                <a:gd name="T47" fmla="*/ 24 h 63"/>
                <a:gd name="T48" fmla="*/ 1 w 187"/>
                <a:gd name="T49" fmla="*/ 18 h 63"/>
                <a:gd name="T50" fmla="*/ 2 w 187"/>
                <a:gd name="T51" fmla="*/ 11 h 63"/>
                <a:gd name="T52" fmla="*/ 5 w 187"/>
                <a:gd name="T53" fmla="*/ 6 h 63"/>
                <a:gd name="T54" fmla="*/ 10 w 187"/>
                <a:gd name="T55" fmla="*/ 3 h 63"/>
                <a:gd name="T56" fmla="*/ 13 w 187"/>
                <a:gd name="T57" fmla="*/ 2 h 63"/>
                <a:gd name="T58" fmla="*/ 16 w 187"/>
                <a:gd name="T59" fmla="*/ 2 h 63"/>
                <a:gd name="T60" fmla="*/ 20 w 187"/>
                <a:gd name="T61" fmla="*/ 0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7" h="62">
                  <a:moveTo>
                    <a:pt x="21" y="18"/>
                  </a:moveTo>
                  <a:lnTo>
                    <a:pt x="18" y="19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7" y="45"/>
                  </a:lnTo>
                  <a:lnTo>
                    <a:pt x="170" y="45"/>
                  </a:lnTo>
                  <a:lnTo>
                    <a:pt x="170" y="24"/>
                  </a:lnTo>
                  <a:lnTo>
                    <a:pt x="168" y="21"/>
                  </a:lnTo>
                  <a:lnTo>
                    <a:pt x="168" y="19"/>
                  </a:lnTo>
                  <a:lnTo>
                    <a:pt x="167" y="18"/>
                  </a:lnTo>
                  <a:lnTo>
                    <a:pt x="165" y="18"/>
                  </a:lnTo>
                  <a:lnTo>
                    <a:pt x="21" y="18"/>
                  </a:lnTo>
                  <a:close/>
                  <a:moveTo>
                    <a:pt x="20" y="0"/>
                  </a:moveTo>
                  <a:lnTo>
                    <a:pt x="165" y="0"/>
                  </a:lnTo>
                  <a:lnTo>
                    <a:pt x="171" y="2"/>
                  </a:lnTo>
                  <a:lnTo>
                    <a:pt x="174" y="2"/>
                  </a:lnTo>
                  <a:lnTo>
                    <a:pt x="177" y="3"/>
                  </a:lnTo>
                  <a:lnTo>
                    <a:pt x="181" y="6"/>
                  </a:lnTo>
                  <a:lnTo>
                    <a:pt x="184" y="11"/>
                  </a:lnTo>
                  <a:lnTo>
                    <a:pt x="186" y="18"/>
                  </a:lnTo>
                  <a:lnTo>
                    <a:pt x="187" y="24"/>
                  </a:lnTo>
                  <a:lnTo>
                    <a:pt x="187" y="63"/>
                  </a:lnTo>
                  <a:lnTo>
                    <a:pt x="0" y="63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2" y="11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3" name="Freeform 278"/>
            <p:cNvSpPr/>
            <p:nvPr/>
          </p:nvSpPr>
          <p:spPr bwMode="auto">
            <a:xfrm>
              <a:off x="8958302" y="2679351"/>
              <a:ext cx="896267" cy="1195022"/>
            </a:xfrm>
            <a:custGeom>
              <a:gdLst>
                <a:gd name="T0" fmla="*/ 11 w 252"/>
                <a:gd name="T1" fmla="*/ 0 h 336"/>
                <a:gd name="T2" fmla="*/ 242 w 252"/>
                <a:gd name="T3" fmla="*/ 0 h 336"/>
                <a:gd name="T4" fmla="*/ 249 w 252"/>
                <a:gd name="T5" fmla="*/ 32 h 336"/>
                <a:gd name="T6" fmla="*/ 252 w 252"/>
                <a:gd name="T7" fmla="*/ 66 h 336"/>
                <a:gd name="T8" fmla="*/ 248 w 252"/>
                <a:gd name="T9" fmla="*/ 105 h 336"/>
                <a:gd name="T10" fmla="*/ 238 w 252"/>
                <a:gd name="T11" fmla="*/ 143 h 336"/>
                <a:gd name="T12" fmla="*/ 222 w 252"/>
                <a:gd name="T13" fmla="*/ 176 h 336"/>
                <a:gd name="T14" fmla="*/ 200 w 252"/>
                <a:gd name="T15" fmla="*/ 207 h 336"/>
                <a:gd name="T16" fmla="*/ 174 w 252"/>
                <a:gd name="T17" fmla="*/ 233 h 336"/>
                <a:gd name="T18" fmla="*/ 145 w 252"/>
                <a:gd name="T19" fmla="*/ 255 h 336"/>
                <a:gd name="T20" fmla="*/ 145 w 252"/>
                <a:gd name="T21" fmla="*/ 336 h 336"/>
                <a:gd name="T22" fmla="*/ 108 w 252"/>
                <a:gd name="T23" fmla="*/ 336 h 336"/>
                <a:gd name="T24" fmla="*/ 108 w 252"/>
                <a:gd name="T25" fmla="*/ 255 h 336"/>
                <a:gd name="T26" fmla="*/ 78 w 252"/>
                <a:gd name="T27" fmla="*/ 233 h 336"/>
                <a:gd name="T28" fmla="*/ 51 w 252"/>
                <a:gd name="T29" fmla="*/ 207 h 336"/>
                <a:gd name="T30" fmla="*/ 30 w 252"/>
                <a:gd name="T31" fmla="*/ 176 h 336"/>
                <a:gd name="T32" fmla="*/ 14 w 252"/>
                <a:gd name="T33" fmla="*/ 143 h 336"/>
                <a:gd name="T34" fmla="*/ 3 w 252"/>
                <a:gd name="T35" fmla="*/ 105 h 336"/>
                <a:gd name="T36" fmla="*/ 0 w 252"/>
                <a:gd name="T37" fmla="*/ 66 h 336"/>
                <a:gd name="T38" fmla="*/ 3 w 252"/>
                <a:gd name="T39" fmla="*/ 32 h 336"/>
                <a:gd name="T40" fmla="*/ 11 w 252"/>
                <a:gd name="T41" fmla="*/ 0 h 3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" h="336">
                  <a:moveTo>
                    <a:pt x="11" y="0"/>
                  </a:moveTo>
                  <a:lnTo>
                    <a:pt x="242" y="0"/>
                  </a:lnTo>
                  <a:lnTo>
                    <a:pt x="249" y="32"/>
                  </a:lnTo>
                  <a:lnTo>
                    <a:pt x="252" y="66"/>
                  </a:lnTo>
                  <a:lnTo>
                    <a:pt x="248" y="105"/>
                  </a:lnTo>
                  <a:lnTo>
                    <a:pt x="238" y="143"/>
                  </a:lnTo>
                  <a:lnTo>
                    <a:pt x="222" y="176"/>
                  </a:lnTo>
                  <a:lnTo>
                    <a:pt x="200" y="207"/>
                  </a:lnTo>
                  <a:lnTo>
                    <a:pt x="174" y="233"/>
                  </a:lnTo>
                  <a:lnTo>
                    <a:pt x="145" y="255"/>
                  </a:lnTo>
                  <a:lnTo>
                    <a:pt x="145" y="336"/>
                  </a:lnTo>
                  <a:lnTo>
                    <a:pt x="108" y="336"/>
                  </a:lnTo>
                  <a:lnTo>
                    <a:pt x="108" y="255"/>
                  </a:lnTo>
                  <a:lnTo>
                    <a:pt x="78" y="233"/>
                  </a:lnTo>
                  <a:lnTo>
                    <a:pt x="51" y="207"/>
                  </a:lnTo>
                  <a:lnTo>
                    <a:pt x="30" y="176"/>
                  </a:lnTo>
                  <a:lnTo>
                    <a:pt x="14" y="143"/>
                  </a:lnTo>
                  <a:lnTo>
                    <a:pt x="3" y="105"/>
                  </a:lnTo>
                  <a:lnTo>
                    <a:pt x="0" y="66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4" name="Freeform 279"/>
            <p:cNvSpPr/>
            <p:nvPr/>
          </p:nvSpPr>
          <p:spPr bwMode="auto">
            <a:xfrm>
              <a:off x="9011652" y="2679351"/>
              <a:ext cx="736220" cy="739776"/>
            </a:xfrm>
            <a:custGeom>
              <a:gdLst>
                <a:gd name="T0" fmla="*/ 6 w 207"/>
                <a:gd name="T1" fmla="*/ 0 h 208"/>
                <a:gd name="T2" fmla="*/ 201 w 207"/>
                <a:gd name="T3" fmla="*/ 0 h 208"/>
                <a:gd name="T4" fmla="*/ 205 w 207"/>
                <a:gd name="T5" fmla="*/ 25 h 208"/>
                <a:gd name="T6" fmla="*/ 207 w 207"/>
                <a:gd name="T7" fmla="*/ 52 h 208"/>
                <a:gd name="T8" fmla="*/ 204 w 207"/>
                <a:gd name="T9" fmla="*/ 87 h 208"/>
                <a:gd name="T10" fmla="*/ 196 w 207"/>
                <a:gd name="T11" fmla="*/ 121 h 208"/>
                <a:gd name="T12" fmla="*/ 183 w 207"/>
                <a:gd name="T13" fmla="*/ 150 h 208"/>
                <a:gd name="T14" fmla="*/ 167 w 207"/>
                <a:gd name="T15" fmla="*/ 173 h 208"/>
                <a:gd name="T16" fmla="*/ 148 w 207"/>
                <a:gd name="T17" fmla="*/ 192 h 208"/>
                <a:gd name="T18" fmla="*/ 127 w 207"/>
                <a:gd name="T19" fmla="*/ 204 h 208"/>
                <a:gd name="T20" fmla="*/ 103 w 207"/>
                <a:gd name="T21" fmla="*/ 208 h 208"/>
                <a:gd name="T22" fmla="*/ 79 w 207"/>
                <a:gd name="T23" fmla="*/ 204 h 208"/>
                <a:gd name="T24" fmla="*/ 57 w 207"/>
                <a:gd name="T25" fmla="*/ 192 h 208"/>
                <a:gd name="T26" fmla="*/ 38 w 207"/>
                <a:gd name="T27" fmla="*/ 173 h 208"/>
                <a:gd name="T28" fmla="*/ 22 w 207"/>
                <a:gd name="T29" fmla="*/ 150 h 208"/>
                <a:gd name="T30" fmla="*/ 10 w 207"/>
                <a:gd name="T31" fmla="*/ 121 h 208"/>
                <a:gd name="T32" fmla="*/ 1 w 207"/>
                <a:gd name="T33" fmla="*/ 87 h 208"/>
                <a:gd name="T34" fmla="*/ 0 w 207"/>
                <a:gd name="T35" fmla="*/ 52 h 208"/>
                <a:gd name="T36" fmla="*/ 1 w 207"/>
                <a:gd name="T37" fmla="*/ 25 h 208"/>
                <a:gd name="T38" fmla="*/ 6 w 207"/>
                <a:gd name="T39" fmla="*/ 0 h 2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6" h="208">
                  <a:moveTo>
                    <a:pt x="6" y="0"/>
                  </a:moveTo>
                  <a:lnTo>
                    <a:pt x="201" y="0"/>
                  </a:lnTo>
                  <a:lnTo>
                    <a:pt x="205" y="25"/>
                  </a:lnTo>
                  <a:lnTo>
                    <a:pt x="207" y="52"/>
                  </a:lnTo>
                  <a:lnTo>
                    <a:pt x="204" y="87"/>
                  </a:lnTo>
                  <a:lnTo>
                    <a:pt x="196" y="121"/>
                  </a:lnTo>
                  <a:lnTo>
                    <a:pt x="183" y="150"/>
                  </a:lnTo>
                  <a:lnTo>
                    <a:pt x="167" y="173"/>
                  </a:lnTo>
                  <a:lnTo>
                    <a:pt x="148" y="192"/>
                  </a:lnTo>
                  <a:lnTo>
                    <a:pt x="127" y="204"/>
                  </a:lnTo>
                  <a:lnTo>
                    <a:pt x="103" y="208"/>
                  </a:lnTo>
                  <a:lnTo>
                    <a:pt x="79" y="204"/>
                  </a:lnTo>
                  <a:lnTo>
                    <a:pt x="57" y="192"/>
                  </a:lnTo>
                  <a:lnTo>
                    <a:pt x="38" y="173"/>
                  </a:lnTo>
                  <a:lnTo>
                    <a:pt x="22" y="150"/>
                  </a:lnTo>
                  <a:lnTo>
                    <a:pt x="10" y="121"/>
                  </a:lnTo>
                  <a:lnTo>
                    <a:pt x="1" y="87"/>
                  </a:lnTo>
                  <a:lnTo>
                    <a:pt x="0" y="52"/>
                  </a:lnTo>
                  <a:lnTo>
                    <a:pt x="1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5" name="Freeform 280"/>
            <p:cNvSpPr/>
            <p:nvPr/>
          </p:nvSpPr>
          <p:spPr bwMode="auto">
            <a:xfrm>
              <a:off x="9065000" y="2686465"/>
              <a:ext cx="92472" cy="458804"/>
            </a:xfrm>
            <a:custGeom>
              <a:gdLst>
                <a:gd name="T0" fmla="*/ 11 w 26"/>
                <a:gd name="T1" fmla="*/ 0 h 129"/>
                <a:gd name="T2" fmla="*/ 26 w 26"/>
                <a:gd name="T3" fmla="*/ 5 h 129"/>
                <a:gd name="T4" fmla="*/ 23 w 26"/>
                <a:gd name="T5" fmla="*/ 18 h 129"/>
                <a:gd name="T6" fmla="*/ 20 w 26"/>
                <a:gd name="T7" fmla="*/ 34 h 129"/>
                <a:gd name="T8" fmla="*/ 17 w 26"/>
                <a:gd name="T9" fmla="*/ 67 h 129"/>
                <a:gd name="T10" fmla="*/ 20 w 26"/>
                <a:gd name="T11" fmla="*/ 97 h 129"/>
                <a:gd name="T12" fmla="*/ 26 w 26"/>
                <a:gd name="T13" fmla="*/ 125 h 129"/>
                <a:gd name="T14" fmla="*/ 10 w 26"/>
                <a:gd name="T15" fmla="*/ 129 h 129"/>
                <a:gd name="T16" fmla="*/ 3 w 26"/>
                <a:gd name="T17" fmla="*/ 97 h 129"/>
                <a:gd name="T18" fmla="*/ 0 w 26"/>
                <a:gd name="T19" fmla="*/ 67 h 129"/>
                <a:gd name="T20" fmla="*/ 3 w 26"/>
                <a:gd name="T21" fmla="*/ 34 h 129"/>
                <a:gd name="T22" fmla="*/ 5 w 26"/>
                <a:gd name="T23" fmla="*/ 18 h 129"/>
                <a:gd name="T24" fmla="*/ 11 w 26"/>
                <a:gd name="T25" fmla="*/ 0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29">
                  <a:moveTo>
                    <a:pt x="11" y="0"/>
                  </a:moveTo>
                  <a:lnTo>
                    <a:pt x="26" y="5"/>
                  </a:lnTo>
                  <a:lnTo>
                    <a:pt x="23" y="18"/>
                  </a:lnTo>
                  <a:lnTo>
                    <a:pt x="20" y="34"/>
                  </a:lnTo>
                  <a:lnTo>
                    <a:pt x="17" y="67"/>
                  </a:lnTo>
                  <a:lnTo>
                    <a:pt x="20" y="97"/>
                  </a:lnTo>
                  <a:lnTo>
                    <a:pt x="26" y="125"/>
                  </a:lnTo>
                  <a:lnTo>
                    <a:pt x="10" y="129"/>
                  </a:lnTo>
                  <a:lnTo>
                    <a:pt x="3" y="97"/>
                  </a:lnTo>
                  <a:lnTo>
                    <a:pt x="0" y="67"/>
                  </a:lnTo>
                  <a:lnTo>
                    <a:pt x="3" y="34"/>
                  </a:lnTo>
                  <a:lnTo>
                    <a:pt x="5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6" name="Freeform 281"/>
            <p:cNvSpPr>
              <a:spLocks noEditPoints="1"/>
            </p:cNvSpPr>
            <p:nvPr/>
          </p:nvSpPr>
          <p:spPr bwMode="auto">
            <a:xfrm>
              <a:off x="8929849" y="2647341"/>
              <a:ext cx="956730" cy="1283938"/>
            </a:xfrm>
            <a:custGeom>
              <a:gdLst>
                <a:gd name="T0" fmla="*/ 23 w 269"/>
                <a:gd name="T1" fmla="*/ 25 h 361"/>
                <a:gd name="T2" fmla="*/ 17 w 269"/>
                <a:gd name="T3" fmla="*/ 75 h 361"/>
                <a:gd name="T4" fmla="*/ 24 w 269"/>
                <a:gd name="T5" fmla="*/ 133 h 361"/>
                <a:gd name="T6" fmla="*/ 45 w 269"/>
                <a:gd name="T7" fmla="*/ 179 h 361"/>
                <a:gd name="T8" fmla="*/ 78 w 269"/>
                <a:gd name="T9" fmla="*/ 223 h 361"/>
                <a:gd name="T10" fmla="*/ 100 w 269"/>
                <a:gd name="T11" fmla="*/ 242 h 361"/>
                <a:gd name="T12" fmla="*/ 125 w 269"/>
                <a:gd name="T13" fmla="*/ 260 h 361"/>
                <a:gd name="T14" fmla="*/ 144 w 269"/>
                <a:gd name="T15" fmla="*/ 344 h 361"/>
                <a:gd name="T16" fmla="*/ 148 w 269"/>
                <a:gd name="T17" fmla="*/ 257 h 361"/>
                <a:gd name="T18" fmla="*/ 169 w 269"/>
                <a:gd name="T19" fmla="*/ 242 h 361"/>
                <a:gd name="T20" fmla="*/ 208 w 269"/>
                <a:gd name="T21" fmla="*/ 203 h 361"/>
                <a:gd name="T22" fmla="*/ 235 w 269"/>
                <a:gd name="T23" fmla="*/ 155 h 361"/>
                <a:gd name="T24" fmla="*/ 250 w 269"/>
                <a:gd name="T25" fmla="*/ 105 h 361"/>
                <a:gd name="T26" fmla="*/ 252 w 269"/>
                <a:gd name="T27" fmla="*/ 57 h 361"/>
                <a:gd name="T28" fmla="*/ 244 w 269"/>
                <a:gd name="T29" fmla="*/ 18 h 361"/>
                <a:gd name="T30" fmla="*/ 13 w 269"/>
                <a:gd name="T31" fmla="*/ 0 h 361"/>
                <a:gd name="T32" fmla="*/ 259 w 269"/>
                <a:gd name="T33" fmla="*/ 8 h 361"/>
                <a:gd name="T34" fmla="*/ 269 w 269"/>
                <a:gd name="T35" fmla="*/ 57 h 361"/>
                <a:gd name="T36" fmla="*/ 268 w 269"/>
                <a:gd name="T37" fmla="*/ 105 h 361"/>
                <a:gd name="T38" fmla="*/ 252 w 269"/>
                <a:gd name="T39" fmla="*/ 160 h 361"/>
                <a:gd name="T40" fmla="*/ 237 w 269"/>
                <a:gd name="T41" fmla="*/ 193 h 361"/>
                <a:gd name="T42" fmla="*/ 203 w 269"/>
                <a:gd name="T43" fmla="*/ 236 h 361"/>
                <a:gd name="T44" fmla="*/ 179 w 269"/>
                <a:gd name="T45" fmla="*/ 257 h 361"/>
                <a:gd name="T46" fmla="*/ 161 w 269"/>
                <a:gd name="T47" fmla="*/ 361 h 361"/>
                <a:gd name="T48" fmla="*/ 107 w 269"/>
                <a:gd name="T49" fmla="*/ 268 h 361"/>
                <a:gd name="T50" fmla="*/ 87 w 269"/>
                <a:gd name="T51" fmla="*/ 255 h 361"/>
                <a:gd name="T52" fmla="*/ 48 w 269"/>
                <a:gd name="T53" fmla="*/ 216 h 361"/>
                <a:gd name="T54" fmla="*/ 19 w 269"/>
                <a:gd name="T55" fmla="*/ 166 h 361"/>
                <a:gd name="T56" fmla="*/ 7 w 269"/>
                <a:gd name="T57" fmla="*/ 133 h 361"/>
                <a:gd name="T58" fmla="*/ 0 w 269"/>
                <a:gd name="T59" fmla="*/ 75 h 361"/>
                <a:gd name="T60" fmla="*/ 6 w 269"/>
                <a:gd name="T61" fmla="*/ 25 h 361"/>
                <a:gd name="T62" fmla="*/ 13 w 269"/>
                <a:gd name="T63" fmla="*/ 0 h 3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9" h="361">
                  <a:moveTo>
                    <a:pt x="24" y="18"/>
                  </a:moveTo>
                  <a:lnTo>
                    <a:pt x="23" y="25"/>
                  </a:lnTo>
                  <a:lnTo>
                    <a:pt x="20" y="41"/>
                  </a:lnTo>
                  <a:lnTo>
                    <a:pt x="17" y="75"/>
                  </a:lnTo>
                  <a:lnTo>
                    <a:pt x="19" y="105"/>
                  </a:lnTo>
                  <a:lnTo>
                    <a:pt x="24" y="133"/>
                  </a:lnTo>
                  <a:lnTo>
                    <a:pt x="33" y="155"/>
                  </a:lnTo>
                  <a:lnTo>
                    <a:pt x="45" y="179"/>
                  </a:lnTo>
                  <a:lnTo>
                    <a:pt x="61" y="203"/>
                  </a:lnTo>
                  <a:lnTo>
                    <a:pt x="78" y="223"/>
                  </a:lnTo>
                  <a:lnTo>
                    <a:pt x="100" y="242"/>
                  </a:lnTo>
                  <a:lnTo>
                    <a:pt x="100" y="242"/>
                  </a:lnTo>
                  <a:lnTo>
                    <a:pt x="121" y="257"/>
                  </a:lnTo>
                  <a:lnTo>
                    <a:pt x="125" y="260"/>
                  </a:lnTo>
                  <a:lnTo>
                    <a:pt x="125" y="344"/>
                  </a:lnTo>
                  <a:lnTo>
                    <a:pt x="144" y="344"/>
                  </a:lnTo>
                  <a:lnTo>
                    <a:pt x="144" y="260"/>
                  </a:lnTo>
                  <a:lnTo>
                    <a:pt x="148" y="257"/>
                  </a:lnTo>
                  <a:lnTo>
                    <a:pt x="169" y="242"/>
                  </a:lnTo>
                  <a:lnTo>
                    <a:pt x="169" y="242"/>
                  </a:lnTo>
                  <a:lnTo>
                    <a:pt x="190" y="223"/>
                  </a:lnTo>
                  <a:lnTo>
                    <a:pt x="208" y="203"/>
                  </a:lnTo>
                  <a:lnTo>
                    <a:pt x="224" y="179"/>
                  </a:lnTo>
                  <a:lnTo>
                    <a:pt x="235" y="155"/>
                  </a:lnTo>
                  <a:lnTo>
                    <a:pt x="244" y="133"/>
                  </a:lnTo>
                  <a:lnTo>
                    <a:pt x="250" y="105"/>
                  </a:lnTo>
                  <a:lnTo>
                    <a:pt x="252" y="75"/>
                  </a:lnTo>
                  <a:lnTo>
                    <a:pt x="252" y="57"/>
                  </a:lnTo>
                  <a:lnTo>
                    <a:pt x="249" y="41"/>
                  </a:lnTo>
                  <a:lnTo>
                    <a:pt x="244" y="18"/>
                  </a:lnTo>
                  <a:lnTo>
                    <a:pt x="24" y="18"/>
                  </a:lnTo>
                  <a:close/>
                  <a:moveTo>
                    <a:pt x="13" y="0"/>
                  </a:moveTo>
                  <a:lnTo>
                    <a:pt x="256" y="0"/>
                  </a:lnTo>
                  <a:lnTo>
                    <a:pt x="259" y="8"/>
                  </a:lnTo>
                  <a:lnTo>
                    <a:pt x="266" y="41"/>
                  </a:lnTo>
                  <a:lnTo>
                    <a:pt x="269" y="57"/>
                  </a:lnTo>
                  <a:lnTo>
                    <a:pt x="269" y="75"/>
                  </a:lnTo>
                  <a:lnTo>
                    <a:pt x="268" y="105"/>
                  </a:lnTo>
                  <a:lnTo>
                    <a:pt x="262" y="133"/>
                  </a:lnTo>
                  <a:lnTo>
                    <a:pt x="252" y="160"/>
                  </a:lnTo>
                  <a:lnTo>
                    <a:pt x="250" y="166"/>
                  </a:lnTo>
                  <a:lnTo>
                    <a:pt x="237" y="193"/>
                  </a:lnTo>
                  <a:lnTo>
                    <a:pt x="221" y="216"/>
                  </a:lnTo>
                  <a:lnTo>
                    <a:pt x="203" y="236"/>
                  </a:lnTo>
                  <a:lnTo>
                    <a:pt x="182" y="255"/>
                  </a:lnTo>
                  <a:lnTo>
                    <a:pt x="179" y="257"/>
                  </a:lnTo>
                  <a:lnTo>
                    <a:pt x="161" y="268"/>
                  </a:lnTo>
                  <a:lnTo>
                    <a:pt x="161" y="361"/>
                  </a:lnTo>
                  <a:lnTo>
                    <a:pt x="107" y="361"/>
                  </a:lnTo>
                  <a:lnTo>
                    <a:pt x="107" y="268"/>
                  </a:lnTo>
                  <a:lnTo>
                    <a:pt x="90" y="257"/>
                  </a:lnTo>
                  <a:lnTo>
                    <a:pt x="87" y="255"/>
                  </a:lnTo>
                  <a:lnTo>
                    <a:pt x="65" y="236"/>
                  </a:lnTo>
                  <a:lnTo>
                    <a:pt x="48" y="216"/>
                  </a:lnTo>
                  <a:lnTo>
                    <a:pt x="32" y="193"/>
                  </a:lnTo>
                  <a:lnTo>
                    <a:pt x="19" y="166"/>
                  </a:lnTo>
                  <a:lnTo>
                    <a:pt x="17" y="160"/>
                  </a:lnTo>
                  <a:lnTo>
                    <a:pt x="7" y="133"/>
                  </a:lnTo>
                  <a:lnTo>
                    <a:pt x="1" y="105"/>
                  </a:lnTo>
                  <a:lnTo>
                    <a:pt x="0" y="75"/>
                  </a:lnTo>
                  <a:lnTo>
                    <a:pt x="3" y="41"/>
                  </a:lnTo>
                  <a:lnTo>
                    <a:pt x="6" y="25"/>
                  </a:lnTo>
                  <a:lnTo>
                    <a:pt x="11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7" name="Freeform 282"/>
            <p:cNvSpPr/>
            <p:nvPr/>
          </p:nvSpPr>
          <p:spPr bwMode="auto">
            <a:xfrm>
              <a:off x="9644729" y="2732700"/>
              <a:ext cx="494370" cy="714880"/>
            </a:xfrm>
            <a:custGeom>
              <a:gdLst>
                <a:gd name="T0" fmla="*/ 55 w 139"/>
                <a:gd name="T1" fmla="*/ 0 h 201"/>
                <a:gd name="T2" fmla="*/ 139 w 139"/>
                <a:gd name="T3" fmla="*/ 0 h 201"/>
                <a:gd name="T4" fmla="*/ 139 w 139"/>
                <a:gd name="T5" fmla="*/ 8 h 201"/>
                <a:gd name="T6" fmla="*/ 136 w 139"/>
                <a:gd name="T7" fmla="*/ 40 h 201"/>
                <a:gd name="T8" fmla="*/ 131 w 139"/>
                <a:gd name="T9" fmla="*/ 70 h 201"/>
                <a:gd name="T10" fmla="*/ 119 w 139"/>
                <a:gd name="T11" fmla="*/ 97 h 201"/>
                <a:gd name="T12" fmla="*/ 117 w 139"/>
                <a:gd name="T13" fmla="*/ 104 h 201"/>
                <a:gd name="T14" fmla="*/ 103 w 139"/>
                <a:gd name="T15" fmla="*/ 129 h 201"/>
                <a:gd name="T16" fmla="*/ 85 w 139"/>
                <a:gd name="T17" fmla="*/ 153 h 201"/>
                <a:gd name="T18" fmla="*/ 64 w 139"/>
                <a:gd name="T19" fmla="*/ 171 h 201"/>
                <a:gd name="T20" fmla="*/ 61 w 139"/>
                <a:gd name="T21" fmla="*/ 173 h 201"/>
                <a:gd name="T22" fmla="*/ 37 w 139"/>
                <a:gd name="T23" fmla="*/ 189 h 201"/>
                <a:gd name="T24" fmla="*/ 11 w 139"/>
                <a:gd name="T25" fmla="*/ 201 h 201"/>
                <a:gd name="T26" fmla="*/ 8 w 139"/>
                <a:gd name="T27" fmla="*/ 201 h 201"/>
                <a:gd name="T28" fmla="*/ 2 w 139"/>
                <a:gd name="T29" fmla="*/ 198 h 201"/>
                <a:gd name="T30" fmla="*/ 0 w 139"/>
                <a:gd name="T31" fmla="*/ 192 h 201"/>
                <a:gd name="T32" fmla="*/ 2 w 139"/>
                <a:gd name="T33" fmla="*/ 186 h 201"/>
                <a:gd name="T34" fmla="*/ 5 w 139"/>
                <a:gd name="T35" fmla="*/ 185 h 201"/>
                <a:gd name="T36" fmla="*/ 30 w 139"/>
                <a:gd name="T37" fmla="*/ 173 h 201"/>
                <a:gd name="T38" fmla="*/ 51 w 139"/>
                <a:gd name="T39" fmla="*/ 158 h 201"/>
                <a:gd name="T40" fmla="*/ 51 w 139"/>
                <a:gd name="T41" fmla="*/ 158 h 201"/>
                <a:gd name="T42" fmla="*/ 72 w 139"/>
                <a:gd name="T43" fmla="*/ 139 h 201"/>
                <a:gd name="T44" fmla="*/ 90 w 139"/>
                <a:gd name="T45" fmla="*/ 116 h 201"/>
                <a:gd name="T46" fmla="*/ 103 w 139"/>
                <a:gd name="T47" fmla="*/ 94 h 201"/>
                <a:gd name="T48" fmla="*/ 113 w 139"/>
                <a:gd name="T49" fmla="*/ 70 h 201"/>
                <a:gd name="T50" fmla="*/ 119 w 139"/>
                <a:gd name="T51" fmla="*/ 40 h 201"/>
                <a:gd name="T52" fmla="*/ 120 w 139"/>
                <a:gd name="T53" fmla="*/ 17 h 201"/>
                <a:gd name="T54" fmla="*/ 55 w 139"/>
                <a:gd name="T55" fmla="*/ 17 h 201"/>
                <a:gd name="T56" fmla="*/ 49 w 139"/>
                <a:gd name="T57" fmla="*/ 14 h 201"/>
                <a:gd name="T58" fmla="*/ 46 w 139"/>
                <a:gd name="T59" fmla="*/ 8 h 201"/>
                <a:gd name="T60" fmla="*/ 49 w 139"/>
                <a:gd name="T61" fmla="*/ 3 h 201"/>
                <a:gd name="T62" fmla="*/ 55 w 139"/>
                <a:gd name="T63" fmla="*/ 0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201">
                  <a:moveTo>
                    <a:pt x="55" y="0"/>
                  </a:moveTo>
                  <a:lnTo>
                    <a:pt x="139" y="0"/>
                  </a:lnTo>
                  <a:lnTo>
                    <a:pt x="139" y="8"/>
                  </a:lnTo>
                  <a:lnTo>
                    <a:pt x="136" y="40"/>
                  </a:lnTo>
                  <a:lnTo>
                    <a:pt x="131" y="70"/>
                  </a:lnTo>
                  <a:lnTo>
                    <a:pt x="119" y="97"/>
                  </a:lnTo>
                  <a:lnTo>
                    <a:pt x="117" y="104"/>
                  </a:lnTo>
                  <a:lnTo>
                    <a:pt x="103" y="129"/>
                  </a:lnTo>
                  <a:lnTo>
                    <a:pt x="85" y="153"/>
                  </a:lnTo>
                  <a:lnTo>
                    <a:pt x="64" y="171"/>
                  </a:lnTo>
                  <a:lnTo>
                    <a:pt x="61" y="173"/>
                  </a:lnTo>
                  <a:lnTo>
                    <a:pt x="37" y="189"/>
                  </a:lnTo>
                  <a:lnTo>
                    <a:pt x="11" y="201"/>
                  </a:lnTo>
                  <a:lnTo>
                    <a:pt x="8" y="201"/>
                  </a:lnTo>
                  <a:lnTo>
                    <a:pt x="2" y="198"/>
                  </a:lnTo>
                  <a:lnTo>
                    <a:pt x="0" y="192"/>
                  </a:lnTo>
                  <a:lnTo>
                    <a:pt x="2" y="186"/>
                  </a:lnTo>
                  <a:lnTo>
                    <a:pt x="5" y="185"/>
                  </a:lnTo>
                  <a:lnTo>
                    <a:pt x="30" y="173"/>
                  </a:lnTo>
                  <a:lnTo>
                    <a:pt x="51" y="158"/>
                  </a:lnTo>
                  <a:lnTo>
                    <a:pt x="51" y="158"/>
                  </a:lnTo>
                  <a:lnTo>
                    <a:pt x="72" y="139"/>
                  </a:lnTo>
                  <a:lnTo>
                    <a:pt x="90" y="116"/>
                  </a:lnTo>
                  <a:lnTo>
                    <a:pt x="103" y="94"/>
                  </a:lnTo>
                  <a:lnTo>
                    <a:pt x="113" y="70"/>
                  </a:lnTo>
                  <a:lnTo>
                    <a:pt x="119" y="40"/>
                  </a:lnTo>
                  <a:lnTo>
                    <a:pt x="120" y="17"/>
                  </a:lnTo>
                  <a:lnTo>
                    <a:pt x="55" y="17"/>
                  </a:lnTo>
                  <a:lnTo>
                    <a:pt x="49" y="14"/>
                  </a:lnTo>
                  <a:lnTo>
                    <a:pt x="46" y="8"/>
                  </a:lnTo>
                  <a:lnTo>
                    <a:pt x="49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8" name="Freeform 283"/>
            <p:cNvSpPr/>
            <p:nvPr/>
          </p:nvSpPr>
          <p:spPr bwMode="auto">
            <a:xfrm>
              <a:off x="8673773" y="2732700"/>
              <a:ext cx="497926" cy="714880"/>
            </a:xfrm>
            <a:custGeom>
              <a:gdLst>
                <a:gd name="T0" fmla="*/ 0 w 140"/>
                <a:gd name="T1" fmla="*/ 0 h 201"/>
                <a:gd name="T2" fmla="*/ 85 w 140"/>
                <a:gd name="T3" fmla="*/ 0 h 201"/>
                <a:gd name="T4" fmla="*/ 91 w 140"/>
                <a:gd name="T5" fmla="*/ 3 h 201"/>
                <a:gd name="T6" fmla="*/ 94 w 140"/>
                <a:gd name="T7" fmla="*/ 8 h 201"/>
                <a:gd name="T8" fmla="*/ 91 w 140"/>
                <a:gd name="T9" fmla="*/ 14 h 201"/>
                <a:gd name="T10" fmla="*/ 85 w 140"/>
                <a:gd name="T11" fmla="*/ 17 h 201"/>
                <a:gd name="T12" fmla="*/ 19 w 140"/>
                <a:gd name="T13" fmla="*/ 17 h 201"/>
                <a:gd name="T14" fmla="*/ 21 w 140"/>
                <a:gd name="T15" fmla="*/ 40 h 201"/>
                <a:gd name="T16" fmla="*/ 27 w 140"/>
                <a:gd name="T17" fmla="*/ 70 h 201"/>
                <a:gd name="T18" fmla="*/ 37 w 140"/>
                <a:gd name="T19" fmla="*/ 94 h 201"/>
                <a:gd name="T20" fmla="*/ 50 w 140"/>
                <a:gd name="T21" fmla="*/ 116 h 201"/>
                <a:gd name="T22" fmla="*/ 67 w 140"/>
                <a:gd name="T23" fmla="*/ 139 h 201"/>
                <a:gd name="T24" fmla="*/ 89 w 140"/>
                <a:gd name="T25" fmla="*/ 158 h 201"/>
                <a:gd name="T26" fmla="*/ 89 w 140"/>
                <a:gd name="T27" fmla="*/ 158 h 201"/>
                <a:gd name="T28" fmla="*/ 110 w 140"/>
                <a:gd name="T29" fmla="*/ 173 h 201"/>
                <a:gd name="T30" fmla="*/ 134 w 140"/>
                <a:gd name="T31" fmla="*/ 185 h 201"/>
                <a:gd name="T32" fmla="*/ 137 w 140"/>
                <a:gd name="T33" fmla="*/ 186 h 201"/>
                <a:gd name="T34" fmla="*/ 140 w 140"/>
                <a:gd name="T35" fmla="*/ 192 h 201"/>
                <a:gd name="T36" fmla="*/ 137 w 140"/>
                <a:gd name="T37" fmla="*/ 198 h 201"/>
                <a:gd name="T38" fmla="*/ 131 w 140"/>
                <a:gd name="T39" fmla="*/ 201 h 201"/>
                <a:gd name="T40" fmla="*/ 129 w 140"/>
                <a:gd name="T41" fmla="*/ 201 h 201"/>
                <a:gd name="T42" fmla="*/ 102 w 140"/>
                <a:gd name="T43" fmla="*/ 189 h 201"/>
                <a:gd name="T44" fmla="*/ 79 w 140"/>
                <a:gd name="T45" fmla="*/ 173 h 201"/>
                <a:gd name="T46" fmla="*/ 76 w 140"/>
                <a:gd name="T47" fmla="*/ 171 h 201"/>
                <a:gd name="T48" fmla="*/ 54 w 140"/>
                <a:gd name="T49" fmla="*/ 153 h 201"/>
                <a:gd name="T50" fmla="*/ 37 w 140"/>
                <a:gd name="T51" fmla="*/ 129 h 201"/>
                <a:gd name="T52" fmla="*/ 22 w 140"/>
                <a:gd name="T53" fmla="*/ 104 h 201"/>
                <a:gd name="T54" fmla="*/ 21 w 140"/>
                <a:gd name="T55" fmla="*/ 97 h 201"/>
                <a:gd name="T56" fmla="*/ 9 w 140"/>
                <a:gd name="T57" fmla="*/ 70 h 201"/>
                <a:gd name="T58" fmla="*/ 3 w 140"/>
                <a:gd name="T59" fmla="*/ 40 h 201"/>
                <a:gd name="T60" fmla="*/ 0 w 140"/>
                <a:gd name="T61" fmla="*/ 8 h 201"/>
                <a:gd name="T62" fmla="*/ 0 w 140"/>
                <a:gd name="T63" fmla="*/ 0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201">
                  <a:moveTo>
                    <a:pt x="0" y="0"/>
                  </a:moveTo>
                  <a:lnTo>
                    <a:pt x="85" y="0"/>
                  </a:lnTo>
                  <a:lnTo>
                    <a:pt x="91" y="3"/>
                  </a:lnTo>
                  <a:lnTo>
                    <a:pt x="94" y="8"/>
                  </a:lnTo>
                  <a:lnTo>
                    <a:pt x="91" y="14"/>
                  </a:lnTo>
                  <a:lnTo>
                    <a:pt x="85" y="17"/>
                  </a:lnTo>
                  <a:lnTo>
                    <a:pt x="19" y="17"/>
                  </a:lnTo>
                  <a:lnTo>
                    <a:pt x="21" y="40"/>
                  </a:lnTo>
                  <a:lnTo>
                    <a:pt x="27" y="70"/>
                  </a:lnTo>
                  <a:lnTo>
                    <a:pt x="37" y="94"/>
                  </a:lnTo>
                  <a:lnTo>
                    <a:pt x="50" y="116"/>
                  </a:lnTo>
                  <a:lnTo>
                    <a:pt x="67" y="139"/>
                  </a:lnTo>
                  <a:lnTo>
                    <a:pt x="89" y="158"/>
                  </a:lnTo>
                  <a:lnTo>
                    <a:pt x="89" y="158"/>
                  </a:lnTo>
                  <a:lnTo>
                    <a:pt x="110" y="173"/>
                  </a:lnTo>
                  <a:lnTo>
                    <a:pt x="134" y="185"/>
                  </a:lnTo>
                  <a:lnTo>
                    <a:pt x="137" y="186"/>
                  </a:lnTo>
                  <a:lnTo>
                    <a:pt x="140" y="192"/>
                  </a:lnTo>
                  <a:lnTo>
                    <a:pt x="137" y="198"/>
                  </a:lnTo>
                  <a:lnTo>
                    <a:pt x="131" y="201"/>
                  </a:lnTo>
                  <a:lnTo>
                    <a:pt x="129" y="201"/>
                  </a:lnTo>
                  <a:lnTo>
                    <a:pt x="102" y="189"/>
                  </a:lnTo>
                  <a:lnTo>
                    <a:pt x="79" y="173"/>
                  </a:lnTo>
                  <a:lnTo>
                    <a:pt x="76" y="171"/>
                  </a:lnTo>
                  <a:lnTo>
                    <a:pt x="54" y="153"/>
                  </a:lnTo>
                  <a:lnTo>
                    <a:pt x="37" y="129"/>
                  </a:lnTo>
                  <a:lnTo>
                    <a:pt x="22" y="104"/>
                  </a:lnTo>
                  <a:lnTo>
                    <a:pt x="21" y="97"/>
                  </a:lnTo>
                  <a:lnTo>
                    <a:pt x="9" y="70"/>
                  </a:lnTo>
                  <a:lnTo>
                    <a:pt x="3" y="4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9" name="Rectangle 284"/>
            <p:cNvSpPr>
              <a:spLocks noChangeArrowheads="1"/>
            </p:cNvSpPr>
            <p:nvPr/>
          </p:nvSpPr>
          <p:spPr bwMode="auto">
            <a:xfrm>
              <a:off x="8940520" y="4436318"/>
              <a:ext cx="935390" cy="128038"/>
            </a:xfrm>
            <a:prstGeom prst="rect">
              <a:avLst/>
            </a:pr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0" name="Rectangle 285"/>
            <p:cNvSpPr>
              <a:spLocks noChangeArrowheads="1"/>
            </p:cNvSpPr>
            <p:nvPr/>
          </p:nvSpPr>
          <p:spPr bwMode="auto">
            <a:xfrm>
              <a:off x="8968973" y="4027307"/>
              <a:ext cx="871371" cy="409012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1" name="Rectangle 286"/>
            <p:cNvSpPr>
              <a:spLocks noChangeArrowheads="1"/>
            </p:cNvSpPr>
            <p:nvPr/>
          </p:nvSpPr>
          <p:spPr bwMode="auto">
            <a:xfrm>
              <a:off x="9100566" y="4155345"/>
              <a:ext cx="615295" cy="156491"/>
            </a:xfrm>
            <a:prstGeom prst="rect">
              <a:avLst/>
            </a:pr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Freeform 287"/>
            <p:cNvSpPr>
              <a:spLocks noEditPoints="1"/>
            </p:cNvSpPr>
            <p:nvPr/>
          </p:nvSpPr>
          <p:spPr bwMode="auto">
            <a:xfrm>
              <a:off x="9068558" y="4123336"/>
              <a:ext cx="679314" cy="216955"/>
            </a:xfrm>
            <a:custGeom>
              <a:gdLst>
                <a:gd name="T0" fmla="*/ 18 w 191"/>
                <a:gd name="T1" fmla="*/ 18 h 61"/>
                <a:gd name="T2" fmla="*/ 18 w 191"/>
                <a:gd name="T3" fmla="*/ 44 h 61"/>
                <a:gd name="T4" fmla="*/ 173 w 191"/>
                <a:gd name="T5" fmla="*/ 44 h 61"/>
                <a:gd name="T6" fmla="*/ 173 w 191"/>
                <a:gd name="T7" fmla="*/ 18 h 61"/>
                <a:gd name="T8" fmla="*/ 18 w 191"/>
                <a:gd name="T9" fmla="*/ 18 h 61"/>
                <a:gd name="T10" fmla="*/ 0 w 191"/>
                <a:gd name="T11" fmla="*/ 0 h 61"/>
                <a:gd name="T12" fmla="*/ 191 w 191"/>
                <a:gd name="T13" fmla="*/ 0 h 61"/>
                <a:gd name="T14" fmla="*/ 191 w 191"/>
                <a:gd name="T15" fmla="*/ 61 h 61"/>
                <a:gd name="T16" fmla="*/ 0 w 191"/>
                <a:gd name="T17" fmla="*/ 61 h 61"/>
                <a:gd name="T18" fmla="*/ 0 w 191"/>
                <a:gd name="T19" fmla="*/ 0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1">
                  <a:moveTo>
                    <a:pt x="18" y="18"/>
                  </a:moveTo>
                  <a:lnTo>
                    <a:pt x="18" y="44"/>
                  </a:lnTo>
                  <a:lnTo>
                    <a:pt x="173" y="44"/>
                  </a:lnTo>
                  <a:lnTo>
                    <a:pt x="173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191" y="0"/>
                  </a:lnTo>
                  <a:lnTo>
                    <a:pt x="191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Freeform 288"/>
            <p:cNvSpPr>
              <a:spLocks noEditPoints="1"/>
            </p:cNvSpPr>
            <p:nvPr/>
          </p:nvSpPr>
          <p:spPr bwMode="auto">
            <a:xfrm>
              <a:off x="8908509" y="4404308"/>
              <a:ext cx="999410" cy="192057"/>
            </a:xfrm>
            <a:custGeom>
              <a:gdLst>
                <a:gd name="T0" fmla="*/ 17 w 281"/>
                <a:gd name="T1" fmla="*/ 17 h 54"/>
                <a:gd name="T2" fmla="*/ 17 w 281"/>
                <a:gd name="T3" fmla="*/ 36 h 54"/>
                <a:gd name="T4" fmla="*/ 263 w 281"/>
                <a:gd name="T5" fmla="*/ 36 h 54"/>
                <a:gd name="T6" fmla="*/ 263 w 281"/>
                <a:gd name="T7" fmla="*/ 17 h 54"/>
                <a:gd name="T8" fmla="*/ 17 w 281"/>
                <a:gd name="T9" fmla="*/ 17 h 54"/>
                <a:gd name="T10" fmla="*/ 0 w 281"/>
                <a:gd name="T11" fmla="*/ 0 h 54"/>
                <a:gd name="T12" fmla="*/ 281 w 281"/>
                <a:gd name="T13" fmla="*/ 0 h 54"/>
                <a:gd name="T14" fmla="*/ 281 w 281"/>
                <a:gd name="T15" fmla="*/ 54 h 54"/>
                <a:gd name="T16" fmla="*/ 0 w 281"/>
                <a:gd name="T17" fmla="*/ 54 h 54"/>
                <a:gd name="T18" fmla="*/ 0 w 281"/>
                <a:gd name="T19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54">
                  <a:moveTo>
                    <a:pt x="17" y="17"/>
                  </a:moveTo>
                  <a:lnTo>
                    <a:pt x="17" y="36"/>
                  </a:lnTo>
                  <a:lnTo>
                    <a:pt x="263" y="36"/>
                  </a:lnTo>
                  <a:lnTo>
                    <a:pt x="263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81" y="0"/>
                  </a:lnTo>
                  <a:lnTo>
                    <a:pt x="281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Freeform 289"/>
            <p:cNvSpPr>
              <a:spLocks noEditPoints="1"/>
            </p:cNvSpPr>
            <p:nvPr/>
          </p:nvSpPr>
          <p:spPr bwMode="auto">
            <a:xfrm>
              <a:off x="8940520" y="3995298"/>
              <a:ext cx="931833" cy="469473"/>
            </a:xfrm>
            <a:custGeom>
              <a:gdLst>
                <a:gd name="T0" fmla="*/ 17 w 262"/>
                <a:gd name="T1" fmla="*/ 17 h 132"/>
                <a:gd name="T2" fmla="*/ 17 w 262"/>
                <a:gd name="T3" fmla="*/ 115 h 132"/>
                <a:gd name="T4" fmla="*/ 244 w 262"/>
                <a:gd name="T5" fmla="*/ 115 h 132"/>
                <a:gd name="T6" fmla="*/ 244 w 262"/>
                <a:gd name="T7" fmla="*/ 17 h 132"/>
                <a:gd name="T8" fmla="*/ 17 w 262"/>
                <a:gd name="T9" fmla="*/ 17 h 132"/>
                <a:gd name="T10" fmla="*/ 0 w 262"/>
                <a:gd name="T11" fmla="*/ 0 h 132"/>
                <a:gd name="T12" fmla="*/ 262 w 262"/>
                <a:gd name="T13" fmla="*/ 0 h 132"/>
                <a:gd name="T14" fmla="*/ 262 w 262"/>
                <a:gd name="T15" fmla="*/ 132 h 132"/>
                <a:gd name="T16" fmla="*/ 0 w 262"/>
                <a:gd name="T17" fmla="*/ 132 h 132"/>
                <a:gd name="T18" fmla="*/ 0 w 262"/>
                <a:gd name="T19" fmla="*/ 0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" h="132">
                  <a:moveTo>
                    <a:pt x="17" y="17"/>
                  </a:moveTo>
                  <a:lnTo>
                    <a:pt x="17" y="115"/>
                  </a:lnTo>
                  <a:lnTo>
                    <a:pt x="244" y="115"/>
                  </a:lnTo>
                  <a:lnTo>
                    <a:pt x="244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62" y="0"/>
                  </a:lnTo>
                  <a:lnTo>
                    <a:pt x="262" y="13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25" name="组合 724"/>
          <p:cNvGrpSpPr/>
          <p:nvPr/>
        </p:nvGrpSpPr>
        <p:grpSpPr>
          <a:xfrm>
            <a:off x="7978234" y="2439491"/>
            <a:ext cx="1549136" cy="2060500"/>
            <a:chOff x="8673773" y="2647341"/>
            <a:chExt cx="1465326" cy="1949024"/>
          </a:xfrm>
        </p:grpSpPr>
        <p:sp>
          <p:nvSpPr>
            <p:cNvPr id="726" name="Freeform 276"/>
            <p:cNvSpPr/>
            <p:nvPr/>
          </p:nvSpPr>
          <p:spPr bwMode="auto">
            <a:xfrm>
              <a:off x="9104124" y="3917053"/>
              <a:ext cx="604624" cy="160049"/>
            </a:xfrm>
            <a:custGeom>
              <a:gdLst>
                <a:gd name="T0" fmla="*/ 12 w 170"/>
                <a:gd name="T1" fmla="*/ 0 h 45"/>
                <a:gd name="T2" fmla="*/ 157 w 170"/>
                <a:gd name="T3" fmla="*/ 0 h 45"/>
                <a:gd name="T4" fmla="*/ 162 w 170"/>
                <a:gd name="T5" fmla="*/ 2 h 45"/>
                <a:gd name="T6" fmla="*/ 166 w 170"/>
                <a:gd name="T7" fmla="*/ 4 h 45"/>
                <a:gd name="T8" fmla="*/ 169 w 170"/>
                <a:gd name="T9" fmla="*/ 9 h 45"/>
                <a:gd name="T10" fmla="*/ 170 w 170"/>
                <a:gd name="T11" fmla="*/ 15 h 45"/>
                <a:gd name="T12" fmla="*/ 170 w 170"/>
                <a:gd name="T13" fmla="*/ 45 h 45"/>
                <a:gd name="T14" fmla="*/ 0 w 170"/>
                <a:gd name="T15" fmla="*/ 45 h 45"/>
                <a:gd name="T16" fmla="*/ 0 w 170"/>
                <a:gd name="T17" fmla="*/ 15 h 45"/>
                <a:gd name="T18" fmla="*/ 2 w 170"/>
                <a:gd name="T19" fmla="*/ 9 h 45"/>
                <a:gd name="T20" fmla="*/ 5 w 170"/>
                <a:gd name="T21" fmla="*/ 4 h 45"/>
                <a:gd name="T22" fmla="*/ 8 w 170"/>
                <a:gd name="T23" fmla="*/ 2 h 45"/>
                <a:gd name="T24" fmla="*/ 12 w 170"/>
                <a:gd name="T25" fmla="*/ 0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0" h="45">
                  <a:moveTo>
                    <a:pt x="12" y="0"/>
                  </a:moveTo>
                  <a:lnTo>
                    <a:pt x="157" y="0"/>
                  </a:lnTo>
                  <a:lnTo>
                    <a:pt x="162" y="2"/>
                  </a:lnTo>
                  <a:lnTo>
                    <a:pt x="166" y="4"/>
                  </a:lnTo>
                  <a:lnTo>
                    <a:pt x="169" y="9"/>
                  </a:lnTo>
                  <a:lnTo>
                    <a:pt x="170" y="15"/>
                  </a:lnTo>
                  <a:lnTo>
                    <a:pt x="170" y="45"/>
                  </a:lnTo>
                  <a:lnTo>
                    <a:pt x="0" y="45"/>
                  </a:lnTo>
                  <a:lnTo>
                    <a:pt x="0" y="15"/>
                  </a:lnTo>
                  <a:lnTo>
                    <a:pt x="2" y="9"/>
                  </a:lnTo>
                  <a:lnTo>
                    <a:pt x="5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Freeform 277"/>
            <p:cNvSpPr>
              <a:spLocks noEditPoints="1"/>
            </p:cNvSpPr>
            <p:nvPr/>
          </p:nvSpPr>
          <p:spPr bwMode="auto">
            <a:xfrm>
              <a:off x="9075671" y="3885042"/>
              <a:ext cx="665088" cy="224068"/>
            </a:xfrm>
            <a:custGeom>
              <a:gdLst>
                <a:gd name="T0" fmla="*/ 21 w 187"/>
                <a:gd name="T1" fmla="*/ 18 h 63"/>
                <a:gd name="T2" fmla="*/ 18 w 187"/>
                <a:gd name="T3" fmla="*/ 19 h 63"/>
                <a:gd name="T4" fmla="*/ 18 w 187"/>
                <a:gd name="T5" fmla="*/ 21 h 63"/>
                <a:gd name="T6" fmla="*/ 17 w 187"/>
                <a:gd name="T7" fmla="*/ 24 h 63"/>
                <a:gd name="T8" fmla="*/ 17 w 187"/>
                <a:gd name="T9" fmla="*/ 45 h 63"/>
                <a:gd name="T10" fmla="*/ 170 w 187"/>
                <a:gd name="T11" fmla="*/ 45 h 63"/>
                <a:gd name="T12" fmla="*/ 170 w 187"/>
                <a:gd name="T13" fmla="*/ 24 h 63"/>
                <a:gd name="T14" fmla="*/ 168 w 187"/>
                <a:gd name="T15" fmla="*/ 21 h 63"/>
                <a:gd name="T16" fmla="*/ 168 w 187"/>
                <a:gd name="T17" fmla="*/ 19 h 63"/>
                <a:gd name="T18" fmla="*/ 167 w 187"/>
                <a:gd name="T19" fmla="*/ 18 h 63"/>
                <a:gd name="T20" fmla="*/ 165 w 187"/>
                <a:gd name="T21" fmla="*/ 18 h 63"/>
                <a:gd name="T22" fmla="*/ 21 w 187"/>
                <a:gd name="T23" fmla="*/ 18 h 63"/>
                <a:gd name="T24" fmla="*/ 20 w 187"/>
                <a:gd name="T25" fmla="*/ 0 h 63"/>
                <a:gd name="T26" fmla="*/ 165 w 187"/>
                <a:gd name="T27" fmla="*/ 0 h 63"/>
                <a:gd name="T28" fmla="*/ 171 w 187"/>
                <a:gd name="T29" fmla="*/ 2 h 63"/>
                <a:gd name="T30" fmla="*/ 174 w 187"/>
                <a:gd name="T31" fmla="*/ 2 h 63"/>
                <a:gd name="T32" fmla="*/ 177 w 187"/>
                <a:gd name="T33" fmla="*/ 3 h 63"/>
                <a:gd name="T34" fmla="*/ 181 w 187"/>
                <a:gd name="T35" fmla="*/ 6 h 63"/>
                <a:gd name="T36" fmla="*/ 184 w 187"/>
                <a:gd name="T37" fmla="*/ 11 h 63"/>
                <a:gd name="T38" fmla="*/ 186 w 187"/>
                <a:gd name="T39" fmla="*/ 18 h 63"/>
                <a:gd name="T40" fmla="*/ 187 w 187"/>
                <a:gd name="T41" fmla="*/ 24 h 63"/>
                <a:gd name="T42" fmla="*/ 187 w 187"/>
                <a:gd name="T43" fmla="*/ 63 h 63"/>
                <a:gd name="T44" fmla="*/ 0 w 187"/>
                <a:gd name="T45" fmla="*/ 63 h 63"/>
                <a:gd name="T46" fmla="*/ 0 w 187"/>
                <a:gd name="T47" fmla="*/ 24 h 63"/>
                <a:gd name="T48" fmla="*/ 1 w 187"/>
                <a:gd name="T49" fmla="*/ 18 h 63"/>
                <a:gd name="T50" fmla="*/ 2 w 187"/>
                <a:gd name="T51" fmla="*/ 11 h 63"/>
                <a:gd name="T52" fmla="*/ 5 w 187"/>
                <a:gd name="T53" fmla="*/ 6 h 63"/>
                <a:gd name="T54" fmla="*/ 10 w 187"/>
                <a:gd name="T55" fmla="*/ 3 h 63"/>
                <a:gd name="T56" fmla="*/ 13 w 187"/>
                <a:gd name="T57" fmla="*/ 2 h 63"/>
                <a:gd name="T58" fmla="*/ 16 w 187"/>
                <a:gd name="T59" fmla="*/ 2 h 63"/>
                <a:gd name="T60" fmla="*/ 20 w 187"/>
                <a:gd name="T61" fmla="*/ 0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7" h="62">
                  <a:moveTo>
                    <a:pt x="21" y="18"/>
                  </a:moveTo>
                  <a:lnTo>
                    <a:pt x="18" y="19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7" y="45"/>
                  </a:lnTo>
                  <a:lnTo>
                    <a:pt x="170" y="45"/>
                  </a:lnTo>
                  <a:lnTo>
                    <a:pt x="170" y="24"/>
                  </a:lnTo>
                  <a:lnTo>
                    <a:pt x="168" y="21"/>
                  </a:lnTo>
                  <a:lnTo>
                    <a:pt x="168" y="19"/>
                  </a:lnTo>
                  <a:lnTo>
                    <a:pt x="167" y="18"/>
                  </a:lnTo>
                  <a:lnTo>
                    <a:pt x="165" y="18"/>
                  </a:lnTo>
                  <a:lnTo>
                    <a:pt x="21" y="18"/>
                  </a:lnTo>
                  <a:close/>
                  <a:moveTo>
                    <a:pt x="20" y="0"/>
                  </a:moveTo>
                  <a:lnTo>
                    <a:pt x="165" y="0"/>
                  </a:lnTo>
                  <a:lnTo>
                    <a:pt x="171" y="2"/>
                  </a:lnTo>
                  <a:lnTo>
                    <a:pt x="174" y="2"/>
                  </a:lnTo>
                  <a:lnTo>
                    <a:pt x="177" y="3"/>
                  </a:lnTo>
                  <a:lnTo>
                    <a:pt x="181" y="6"/>
                  </a:lnTo>
                  <a:lnTo>
                    <a:pt x="184" y="11"/>
                  </a:lnTo>
                  <a:lnTo>
                    <a:pt x="186" y="18"/>
                  </a:lnTo>
                  <a:lnTo>
                    <a:pt x="187" y="24"/>
                  </a:lnTo>
                  <a:lnTo>
                    <a:pt x="187" y="63"/>
                  </a:lnTo>
                  <a:lnTo>
                    <a:pt x="0" y="63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2" y="11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8" name="Freeform 278"/>
            <p:cNvSpPr/>
            <p:nvPr/>
          </p:nvSpPr>
          <p:spPr bwMode="auto">
            <a:xfrm>
              <a:off x="8958302" y="2679351"/>
              <a:ext cx="896267" cy="1195022"/>
            </a:xfrm>
            <a:custGeom>
              <a:gdLst>
                <a:gd name="T0" fmla="*/ 11 w 252"/>
                <a:gd name="T1" fmla="*/ 0 h 336"/>
                <a:gd name="T2" fmla="*/ 242 w 252"/>
                <a:gd name="T3" fmla="*/ 0 h 336"/>
                <a:gd name="T4" fmla="*/ 249 w 252"/>
                <a:gd name="T5" fmla="*/ 32 h 336"/>
                <a:gd name="T6" fmla="*/ 252 w 252"/>
                <a:gd name="T7" fmla="*/ 66 h 336"/>
                <a:gd name="T8" fmla="*/ 248 w 252"/>
                <a:gd name="T9" fmla="*/ 105 h 336"/>
                <a:gd name="T10" fmla="*/ 238 w 252"/>
                <a:gd name="T11" fmla="*/ 143 h 336"/>
                <a:gd name="T12" fmla="*/ 222 w 252"/>
                <a:gd name="T13" fmla="*/ 176 h 336"/>
                <a:gd name="T14" fmla="*/ 200 w 252"/>
                <a:gd name="T15" fmla="*/ 207 h 336"/>
                <a:gd name="T16" fmla="*/ 174 w 252"/>
                <a:gd name="T17" fmla="*/ 233 h 336"/>
                <a:gd name="T18" fmla="*/ 145 w 252"/>
                <a:gd name="T19" fmla="*/ 255 h 336"/>
                <a:gd name="T20" fmla="*/ 145 w 252"/>
                <a:gd name="T21" fmla="*/ 336 h 336"/>
                <a:gd name="T22" fmla="*/ 108 w 252"/>
                <a:gd name="T23" fmla="*/ 336 h 336"/>
                <a:gd name="T24" fmla="*/ 108 w 252"/>
                <a:gd name="T25" fmla="*/ 255 h 336"/>
                <a:gd name="T26" fmla="*/ 78 w 252"/>
                <a:gd name="T27" fmla="*/ 233 h 336"/>
                <a:gd name="T28" fmla="*/ 51 w 252"/>
                <a:gd name="T29" fmla="*/ 207 h 336"/>
                <a:gd name="T30" fmla="*/ 30 w 252"/>
                <a:gd name="T31" fmla="*/ 176 h 336"/>
                <a:gd name="T32" fmla="*/ 14 w 252"/>
                <a:gd name="T33" fmla="*/ 143 h 336"/>
                <a:gd name="T34" fmla="*/ 3 w 252"/>
                <a:gd name="T35" fmla="*/ 105 h 336"/>
                <a:gd name="T36" fmla="*/ 0 w 252"/>
                <a:gd name="T37" fmla="*/ 66 h 336"/>
                <a:gd name="T38" fmla="*/ 3 w 252"/>
                <a:gd name="T39" fmla="*/ 32 h 336"/>
                <a:gd name="T40" fmla="*/ 11 w 252"/>
                <a:gd name="T41" fmla="*/ 0 h 3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" h="336">
                  <a:moveTo>
                    <a:pt x="11" y="0"/>
                  </a:moveTo>
                  <a:lnTo>
                    <a:pt x="242" y="0"/>
                  </a:lnTo>
                  <a:lnTo>
                    <a:pt x="249" y="32"/>
                  </a:lnTo>
                  <a:lnTo>
                    <a:pt x="252" y="66"/>
                  </a:lnTo>
                  <a:lnTo>
                    <a:pt x="248" y="105"/>
                  </a:lnTo>
                  <a:lnTo>
                    <a:pt x="238" y="143"/>
                  </a:lnTo>
                  <a:lnTo>
                    <a:pt x="222" y="176"/>
                  </a:lnTo>
                  <a:lnTo>
                    <a:pt x="200" y="207"/>
                  </a:lnTo>
                  <a:lnTo>
                    <a:pt x="174" y="233"/>
                  </a:lnTo>
                  <a:lnTo>
                    <a:pt x="145" y="255"/>
                  </a:lnTo>
                  <a:lnTo>
                    <a:pt x="145" y="336"/>
                  </a:lnTo>
                  <a:lnTo>
                    <a:pt x="108" y="336"/>
                  </a:lnTo>
                  <a:lnTo>
                    <a:pt x="108" y="255"/>
                  </a:lnTo>
                  <a:lnTo>
                    <a:pt x="78" y="233"/>
                  </a:lnTo>
                  <a:lnTo>
                    <a:pt x="51" y="207"/>
                  </a:lnTo>
                  <a:lnTo>
                    <a:pt x="30" y="176"/>
                  </a:lnTo>
                  <a:lnTo>
                    <a:pt x="14" y="143"/>
                  </a:lnTo>
                  <a:lnTo>
                    <a:pt x="3" y="105"/>
                  </a:lnTo>
                  <a:lnTo>
                    <a:pt x="0" y="66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9" name="Freeform 279"/>
            <p:cNvSpPr/>
            <p:nvPr/>
          </p:nvSpPr>
          <p:spPr bwMode="auto">
            <a:xfrm>
              <a:off x="9011652" y="2679351"/>
              <a:ext cx="736220" cy="739776"/>
            </a:xfrm>
            <a:custGeom>
              <a:gdLst>
                <a:gd name="T0" fmla="*/ 6 w 207"/>
                <a:gd name="T1" fmla="*/ 0 h 208"/>
                <a:gd name="T2" fmla="*/ 201 w 207"/>
                <a:gd name="T3" fmla="*/ 0 h 208"/>
                <a:gd name="T4" fmla="*/ 205 w 207"/>
                <a:gd name="T5" fmla="*/ 25 h 208"/>
                <a:gd name="T6" fmla="*/ 207 w 207"/>
                <a:gd name="T7" fmla="*/ 52 h 208"/>
                <a:gd name="T8" fmla="*/ 204 w 207"/>
                <a:gd name="T9" fmla="*/ 87 h 208"/>
                <a:gd name="T10" fmla="*/ 196 w 207"/>
                <a:gd name="T11" fmla="*/ 121 h 208"/>
                <a:gd name="T12" fmla="*/ 183 w 207"/>
                <a:gd name="T13" fmla="*/ 150 h 208"/>
                <a:gd name="T14" fmla="*/ 167 w 207"/>
                <a:gd name="T15" fmla="*/ 173 h 208"/>
                <a:gd name="T16" fmla="*/ 148 w 207"/>
                <a:gd name="T17" fmla="*/ 192 h 208"/>
                <a:gd name="T18" fmla="*/ 127 w 207"/>
                <a:gd name="T19" fmla="*/ 204 h 208"/>
                <a:gd name="T20" fmla="*/ 103 w 207"/>
                <a:gd name="T21" fmla="*/ 208 h 208"/>
                <a:gd name="T22" fmla="*/ 79 w 207"/>
                <a:gd name="T23" fmla="*/ 204 h 208"/>
                <a:gd name="T24" fmla="*/ 57 w 207"/>
                <a:gd name="T25" fmla="*/ 192 h 208"/>
                <a:gd name="T26" fmla="*/ 38 w 207"/>
                <a:gd name="T27" fmla="*/ 173 h 208"/>
                <a:gd name="T28" fmla="*/ 22 w 207"/>
                <a:gd name="T29" fmla="*/ 150 h 208"/>
                <a:gd name="T30" fmla="*/ 10 w 207"/>
                <a:gd name="T31" fmla="*/ 121 h 208"/>
                <a:gd name="T32" fmla="*/ 1 w 207"/>
                <a:gd name="T33" fmla="*/ 87 h 208"/>
                <a:gd name="T34" fmla="*/ 0 w 207"/>
                <a:gd name="T35" fmla="*/ 52 h 208"/>
                <a:gd name="T36" fmla="*/ 1 w 207"/>
                <a:gd name="T37" fmla="*/ 25 h 208"/>
                <a:gd name="T38" fmla="*/ 6 w 207"/>
                <a:gd name="T39" fmla="*/ 0 h 2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6" h="208">
                  <a:moveTo>
                    <a:pt x="6" y="0"/>
                  </a:moveTo>
                  <a:lnTo>
                    <a:pt x="201" y="0"/>
                  </a:lnTo>
                  <a:lnTo>
                    <a:pt x="205" y="25"/>
                  </a:lnTo>
                  <a:lnTo>
                    <a:pt x="207" y="52"/>
                  </a:lnTo>
                  <a:lnTo>
                    <a:pt x="204" y="87"/>
                  </a:lnTo>
                  <a:lnTo>
                    <a:pt x="196" y="121"/>
                  </a:lnTo>
                  <a:lnTo>
                    <a:pt x="183" y="150"/>
                  </a:lnTo>
                  <a:lnTo>
                    <a:pt x="167" y="173"/>
                  </a:lnTo>
                  <a:lnTo>
                    <a:pt x="148" y="192"/>
                  </a:lnTo>
                  <a:lnTo>
                    <a:pt x="127" y="204"/>
                  </a:lnTo>
                  <a:lnTo>
                    <a:pt x="103" y="208"/>
                  </a:lnTo>
                  <a:lnTo>
                    <a:pt x="79" y="204"/>
                  </a:lnTo>
                  <a:lnTo>
                    <a:pt x="57" y="192"/>
                  </a:lnTo>
                  <a:lnTo>
                    <a:pt x="38" y="173"/>
                  </a:lnTo>
                  <a:lnTo>
                    <a:pt x="22" y="150"/>
                  </a:lnTo>
                  <a:lnTo>
                    <a:pt x="10" y="121"/>
                  </a:lnTo>
                  <a:lnTo>
                    <a:pt x="1" y="87"/>
                  </a:lnTo>
                  <a:lnTo>
                    <a:pt x="0" y="52"/>
                  </a:lnTo>
                  <a:lnTo>
                    <a:pt x="1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0" name="Freeform 280"/>
            <p:cNvSpPr/>
            <p:nvPr/>
          </p:nvSpPr>
          <p:spPr bwMode="auto">
            <a:xfrm>
              <a:off x="9065000" y="2686465"/>
              <a:ext cx="92472" cy="458804"/>
            </a:xfrm>
            <a:custGeom>
              <a:gdLst>
                <a:gd name="T0" fmla="*/ 11 w 26"/>
                <a:gd name="T1" fmla="*/ 0 h 129"/>
                <a:gd name="T2" fmla="*/ 26 w 26"/>
                <a:gd name="T3" fmla="*/ 5 h 129"/>
                <a:gd name="T4" fmla="*/ 23 w 26"/>
                <a:gd name="T5" fmla="*/ 18 h 129"/>
                <a:gd name="T6" fmla="*/ 20 w 26"/>
                <a:gd name="T7" fmla="*/ 34 h 129"/>
                <a:gd name="T8" fmla="*/ 17 w 26"/>
                <a:gd name="T9" fmla="*/ 67 h 129"/>
                <a:gd name="T10" fmla="*/ 20 w 26"/>
                <a:gd name="T11" fmla="*/ 97 h 129"/>
                <a:gd name="T12" fmla="*/ 26 w 26"/>
                <a:gd name="T13" fmla="*/ 125 h 129"/>
                <a:gd name="T14" fmla="*/ 10 w 26"/>
                <a:gd name="T15" fmla="*/ 129 h 129"/>
                <a:gd name="T16" fmla="*/ 3 w 26"/>
                <a:gd name="T17" fmla="*/ 97 h 129"/>
                <a:gd name="T18" fmla="*/ 0 w 26"/>
                <a:gd name="T19" fmla="*/ 67 h 129"/>
                <a:gd name="T20" fmla="*/ 3 w 26"/>
                <a:gd name="T21" fmla="*/ 34 h 129"/>
                <a:gd name="T22" fmla="*/ 5 w 26"/>
                <a:gd name="T23" fmla="*/ 18 h 129"/>
                <a:gd name="T24" fmla="*/ 11 w 26"/>
                <a:gd name="T25" fmla="*/ 0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29">
                  <a:moveTo>
                    <a:pt x="11" y="0"/>
                  </a:moveTo>
                  <a:lnTo>
                    <a:pt x="26" y="5"/>
                  </a:lnTo>
                  <a:lnTo>
                    <a:pt x="23" y="18"/>
                  </a:lnTo>
                  <a:lnTo>
                    <a:pt x="20" y="34"/>
                  </a:lnTo>
                  <a:lnTo>
                    <a:pt x="17" y="67"/>
                  </a:lnTo>
                  <a:lnTo>
                    <a:pt x="20" y="97"/>
                  </a:lnTo>
                  <a:lnTo>
                    <a:pt x="26" y="125"/>
                  </a:lnTo>
                  <a:lnTo>
                    <a:pt x="10" y="129"/>
                  </a:lnTo>
                  <a:lnTo>
                    <a:pt x="3" y="97"/>
                  </a:lnTo>
                  <a:lnTo>
                    <a:pt x="0" y="67"/>
                  </a:lnTo>
                  <a:lnTo>
                    <a:pt x="3" y="34"/>
                  </a:lnTo>
                  <a:lnTo>
                    <a:pt x="5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1" name="Freeform 281"/>
            <p:cNvSpPr>
              <a:spLocks noEditPoints="1"/>
            </p:cNvSpPr>
            <p:nvPr/>
          </p:nvSpPr>
          <p:spPr bwMode="auto">
            <a:xfrm>
              <a:off x="8929849" y="2647341"/>
              <a:ext cx="956730" cy="1283938"/>
            </a:xfrm>
            <a:custGeom>
              <a:gdLst>
                <a:gd name="T0" fmla="*/ 23 w 269"/>
                <a:gd name="T1" fmla="*/ 25 h 361"/>
                <a:gd name="T2" fmla="*/ 17 w 269"/>
                <a:gd name="T3" fmla="*/ 75 h 361"/>
                <a:gd name="T4" fmla="*/ 24 w 269"/>
                <a:gd name="T5" fmla="*/ 133 h 361"/>
                <a:gd name="T6" fmla="*/ 45 w 269"/>
                <a:gd name="T7" fmla="*/ 179 h 361"/>
                <a:gd name="T8" fmla="*/ 78 w 269"/>
                <a:gd name="T9" fmla="*/ 223 h 361"/>
                <a:gd name="T10" fmla="*/ 100 w 269"/>
                <a:gd name="T11" fmla="*/ 242 h 361"/>
                <a:gd name="T12" fmla="*/ 125 w 269"/>
                <a:gd name="T13" fmla="*/ 260 h 361"/>
                <a:gd name="T14" fmla="*/ 144 w 269"/>
                <a:gd name="T15" fmla="*/ 344 h 361"/>
                <a:gd name="T16" fmla="*/ 148 w 269"/>
                <a:gd name="T17" fmla="*/ 257 h 361"/>
                <a:gd name="T18" fmla="*/ 169 w 269"/>
                <a:gd name="T19" fmla="*/ 242 h 361"/>
                <a:gd name="T20" fmla="*/ 208 w 269"/>
                <a:gd name="T21" fmla="*/ 203 h 361"/>
                <a:gd name="T22" fmla="*/ 235 w 269"/>
                <a:gd name="T23" fmla="*/ 155 h 361"/>
                <a:gd name="T24" fmla="*/ 250 w 269"/>
                <a:gd name="T25" fmla="*/ 105 h 361"/>
                <a:gd name="T26" fmla="*/ 252 w 269"/>
                <a:gd name="T27" fmla="*/ 57 h 361"/>
                <a:gd name="T28" fmla="*/ 244 w 269"/>
                <a:gd name="T29" fmla="*/ 18 h 361"/>
                <a:gd name="T30" fmla="*/ 13 w 269"/>
                <a:gd name="T31" fmla="*/ 0 h 361"/>
                <a:gd name="T32" fmla="*/ 259 w 269"/>
                <a:gd name="T33" fmla="*/ 8 h 361"/>
                <a:gd name="T34" fmla="*/ 269 w 269"/>
                <a:gd name="T35" fmla="*/ 57 h 361"/>
                <a:gd name="T36" fmla="*/ 268 w 269"/>
                <a:gd name="T37" fmla="*/ 105 h 361"/>
                <a:gd name="T38" fmla="*/ 252 w 269"/>
                <a:gd name="T39" fmla="*/ 160 h 361"/>
                <a:gd name="T40" fmla="*/ 237 w 269"/>
                <a:gd name="T41" fmla="*/ 193 h 361"/>
                <a:gd name="T42" fmla="*/ 203 w 269"/>
                <a:gd name="T43" fmla="*/ 236 h 361"/>
                <a:gd name="T44" fmla="*/ 179 w 269"/>
                <a:gd name="T45" fmla="*/ 257 h 361"/>
                <a:gd name="T46" fmla="*/ 161 w 269"/>
                <a:gd name="T47" fmla="*/ 361 h 361"/>
                <a:gd name="T48" fmla="*/ 107 w 269"/>
                <a:gd name="T49" fmla="*/ 268 h 361"/>
                <a:gd name="T50" fmla="*/ 87 w 269"/>
                <a:gd name="T51" fmla="*/ 255 h 361"/>
                <a:gd name="T52" fmla="*/ 48 w 269"/>
                <a:gd name="T53" fmla="*/ 216 h 361"/>
                <a:gd name="T54" fmla="*/ 19 w 269"/>
                <a:gd name="T55" fmla="*/ 166 h 361"/>
                <a:gd name="T56" fmla="*/ 7 w 269"/>
                <a:gd name="T57" fmla="*/ 133 h 361"/>
                <a:gd name="T58" fmla="*/ 0 w 269"/>
                <a:gd name="T59" fmla="*/ 75 h 361"/>
                <a:gd name="T60" fmla="*/ 6 w 269"/>
                <a:gd name="T61" fmla="*/ 25 h 361"/>
                <a:gd name="T62" fmla="*/ 13 w 269"/>
                <a:gd name="T63" fmla="*/ 0 h 3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9" h="361">
                  <a:moveTo>
                    <a:pt x="24" y="18"/>
                  </a:moveTo>
                  <a:lnTo>
                    <a:pt x="23" y="25"/>
                  </a:lnTo>
                  <a:lnTo>
                    <a:pt x="20" y="41"/>
                  </a:lnTo>
                  <a:lnTo>
                    <a:pt x="17" y="75"/>
                  </a:lnTo>
                  <a:lnTo>
                    <a:pt x="19" y="105"/>
                  </a:lnTo>
                  <a:lnTo>
                    <a:pt x="24" y="133"/>
                  </a:lnTo>
                  <a:lnTo>
                    <a:pt x="33" y="155"/>
                  </a:lnTo>
                  <a:lnTo>
                    <a:pt x="45" y="179"/>
                  </a:lnTo>
                  <a:lnTo>
                    <a:pt x="61" y="203"/>
                  </a:lnTo>
                  <a:lnTo>
                    <a:pt x="78" y="223"/>
                  </a:lnTo>
                  <a:lnTo>
                    <a:pt x="100" y="242"/>
                  </a:lnTo>
                  <a:lnTo>
                    <a:pt x="100" y="242"/>
                  </a:lnTo>
                  <a:lnTo>
                    <a:pt x="121" y="257"/>
                  </a:lnTo>
                  <a:lnTo>
                    <a:pt x="125" y="260"/>
                  </a:lnTo>
                  <a:lnTo>
                    <a:pt x="125" y="344"/>
                  </a:lnTo>
                  <a:lnTo>
                    <a:pt x="144" y="344"/>
                  </a:lnTo>
                  <a:lnTo>
                    <a:pt x="144" y="260"/>
                  </a:lnTo>
                  <a:lnTo>
                    <a:pt x="148" y="257"/>
                  </a:lnTo>
                  <a:lnTo>
                    <a:pt x="169" y="242"/>
                  </a:lnTo>
                  <a:lnTo>
                    <a:pt x="169" y="242"/>
                  </a:lnTo>
                  <a:lnTo>
                    <a:pt x="190" y="223"/>
                  </a:lnTo>
                  <a:lnTo>
                    <a:pt x="208" y="203"/>
                  </a:lnTo>
                  <a:lnTo>
                    <a:pt x="224" y="179"/>
                  </a:lnTo>
                  <a:lnTo>
                    <a:pt x="235" y="155"/>
                  </a:lnTo>
                  <a:lnTo>
                    <a:pt x="244" y="133"/>
                  </a:lnTo>
                  <a:lnTo>
                    <a:pt x="250" y="105"/>
                  </a:lnTo>
                  <a:lnTo>
                    <a:pt x="252" y="75"/>
                  </a:lnTo>
                  <a:lnTo>
                    <a:pt x="252" y="57"/>
                  </a:lnTo>
                  <a:lnTo>
                    <a:pt x="249" y="41"/>
                  </a:lnTo>
                  <a:lnTo>
                    <a:pt x="244" y="18"/>
                  </a:lnTo>
                  <a:lnTo>
                    <a:pt x="24" y="18"/>
                  </a:lnTo>
                  <a:close/>
                  <a:moveTo>
                    <a:pt x="13" y="0"/>
                  </a:moveTo>
                  <a:lnTo>
                    <a:pt x="256" y="0"/>
                  </a:lnTo>
                  <a:lnTo>
                    <a:pt x="259" y="8"/>
                  </a:lnTo>
                  <a:lnTo>
                    <a:pt x="266" y="41"/>
                  </a:lnTo>
                  <a:lnTo>
                    <a:pt x="269" y="57"/>
                  </a:lnTo>
                  <a:lnTo>
                    <a:pt x="269" y="75"/>
                  </a:lnTo>
                  <a:lnTo>
                    <a:pt x="268" y="105"/>
                  </a:lnTo>
                  <a:lnTo>
                    <a:pt x="262" y="133"/>
                  </a:lnTo>
                  <a:lnTo>
                    <a:pt x="252" y="160"/>
                  </a:lnTo>
                  <a:lnTo>
                    <a:pt x="250" y="166"/>
                  </a:lnTo>
                  <a:lnTo>
                    <a:pt x="237" y="193"/>
                  </a:lnTo>
                  <a:lnTo>
                    <a:pt x="221" y="216"/>
                  </a:lnTo>
                  <a:lnTo>
                    <a:pt x="203" y="236"/>
                  </a:lnTo>
                  <a:lnTo>
                    <a:pt x="182" y="255"/>
                  </a:lnTo>
                  <a:lnTo>
                    <a:pt x="179" y="257"/>
                  </a:lnTo>
                  <a:lnTo>
                    <a:pt x="161" y="268"/>
                  </a:lnTo>
                  <a:lnTo>
                    <a:pt x="161" y="361"/>
                  </a:lnTo>
                  <a:lnTo>
                    <a:pt x="107" y="361"/>
                  </a:lnTo>
                  <a:lnTo>
                    <a:pt x="107" y="268"/>
                  </a:lnTo>
                  <a:lnTo>
                    <a:pt x="90" y="257"/>
                  </a:lnTo>
                  <a:lnTo>
                    <a:pt x="87" y="255"/>
                  </a:lnTo>
                  <a:lnTo>
                    <a:pt x="65" y="236"/>
                  </a:lnTo>
                  <a:lnTo>
                    <a:pt x="48" y="216"/>
                  </a:lnTo>
                  <a:lnTo>
                    <a:pt x="32" y="193"/>
                  </a:lnTo>
                  <a:lnTo>
                    <a:pt x="19" y="166"/>
                  </a:lnTo>
                  <a:lnTo>
                    <a:pt x="17" y="160"/>
                  </a:lnTo>
                  <a:lnTo>
                    <a:pt x="7" y="133"/>
                  </a:lnTo>
                  <a:lnTo>
                    <a:pt x="1" y="105"/>
                  </a:lnTo>
                  <a:lnTo>
                    <a:pt x="0" y="75"/>
                  </a:lnTo>
                  <a:lnTo>
                    <a:pt x="3" y="41"/>
                  </a:lnTo>
                  <a:lnTo>
                    <a:pt x="6" y="25"/>
                  </a:lnTo>
                  <a:lnTo>
                    <a:pt x="11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2" name="Freeform 282"/>
            <p:cNvSpPr/>
            <p:nvPr/>
          </p:nvSpPr>
          <p:spPr bwMode="auto">
            <a:xfrm>
              <a:off x="9644729" y="2732700"/>
              <a:ext cx="494370" cy="714880"/>
            </a:xfrm>
            <a:custGeom>
              <a:gdLst>
                <a:gd name="T0" fmla="*/ 55 w 139"/>
                <a:gd name="T1" fmla="*/ 0 h 201"/>
                <a:gd name="T2" fmla="*/ 139 w 139"/>
                <a:gd name="T3" fmla="*/ 0 h 201"/>
                <a:gd name="T4" fmla="*/ 139 w 139"/>
                <a:gd name="T5" fmla="*/ 8 h 201"/>
                <a:gd name="T6" fmla="*/ 136 w 139"/>
                <a:gd name="T7" fmla="*/ 40 h 201"/>
                <a:gd name="T8" fmla="*/ 131 w 139"/>
                <a:gd name="T9" fmla="*/ 70 h 201"/>
                <a:gd name="T10" fmla="*/ 119 w 139"/>
                <a:gd name="T11" fmla="*/ 97 h 201"/>
                <a:gd name="T12" fmla="*/ 117 w 139"/>
                <a:gd name="T13" fmla="*/ 104 h 201"/>
                <a:gd name="T14" fmla="*/ 103 w 139"/>
                <a:gd name="T15" fmla="*/ 129 h 201"/>
                <a:gd name="T16" fmla="*/ 85 w 139"/>
                <a:gd name="T17" fmla="*/ 153 h 201"/>
                <a:gd name="T18" fmla="*/ 64 w 139"/>
                <a:gd name="T19" fmla="*/ 171 h 201"/>
                <a:gd name="T20" fmla="*/ 61 w 139"/>
                <a:gd name="T21" fmla="*/ 173 h 201"/>
                <a:gd name="T22" fmla="*/ 37 w 139"/>
                <a:gd name="T23" fmla="*/ 189 h 201"/>
                <a:gd name="T24" fmla="*/ 11 w 139"/>
                <a:gd name="T25" fmla="*/ 201 h 201"/>
                <a:gd name="T26" fmla="*/ 8 w 139"/>
                <a:gd name="T27" fmla="*/ 201 h 201"/>
                <a:gd name="T28" fmla="*/ 2 w 139"/>
                <a:gd name="T29" fmla="*/ 198 h 201"/>
                <a:gd name="T30" fmla="*/ 0 w 139"/>
                <a:gd name="T31" fmla="*/ 192 h 201"/>
                <a:gd name="T32" fmla="*/ 2 w 139"/>
                <a:gd name="T33" fmla="*/ 186 h 201"/>
                <a:gd name="T34" fmla="*/ 5 w 139"/>
                <a:gd name="T35" fmla="*/ 185 h 201"/>
                <a:gd name="T36" fmla="*/ 30 w 139"/>
                <a:gd name="T37" fmla="*/ 173 h 201"/>
                <a:gd name="T38" fmla="*/ 51 w 139"/>
                <a:gd name="T39" fmla="*/ 158 h 201"/>
                <a:gd name="T40" fmla="*/ 51 w 139"/>
                <a:gd name="T41" fmla="*/ 158 h 201"/>
                <a:gd name="T42" fmla="*/ 72 w 139"/>
                <a:gd name="T43" fmla="*/ 139 h 201"/>
                <a:gd name="T44" fmla="*/ 90 w 139"/>
                <a:gd name="T45" fmla="*/ 116 h 201"/>
                <a:gd name="T46" fmla="*/ 103 w 139"/>
                <a:gd name="T47" fmla="*/ 94 h 201"/>
                <a:gd name="T48" fmla="*/ 113 w 139"/>
                <a:gd name="T49" fmla="*/ 70 h 201"/>
                <a:gd name="T50" fmla="*/ 119 w 139"/>
                <a:gd name="T51" fmla="*/ 40 h 201"/>
                <a:gd name="T52" fmla="*/ 120 w 139"/>
                <a:gd name="T53" fmla="*/ 17 h 201"/>
                <a:gd name="T54" fmla="*/ 55 w 139"/>
                <a:gd name="T55" fmla="*/ 17 h 201"/>
                <a:gd name="T56" fmla="*/ 49 w 139"/>
                <a:gd name="T57" fmla="*/ 14 h 201"/>
                <a:gd name="T58" fmla="*/ 46 w 139"/>
                <a:gd name="T59" fmla="*/ 8 h 201"/>
                <a:gd name="T60" fmla="*/ 49 w 139"/>
                <a:gd name="T61" fmla="*/ 3 h 201"/>
                <a:gd name="T62" fmla="*/ 55 w 139"/>
                <a:gd name="T63" fmla="*/ 0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201">
                  <a:moveTo>
                    <a:pt x="55" y="0"/>
                  </a:moveTo>
                  <a:lnTo>
                    <a:pt x="139" y="0"/>
                  </a:lnTo>
                  <a:lnTo>
                    <a:pt x="139" y="8"/>
                  </a:lnTo>
                  <a:lnTo>
                    <a:pt x="136" y="40"/>
                  </a:lnTo>
                  <a:lnTo>
                    <a:pt x="131" y="70"/>
                  </a:lnTo>
                  <a:lnTo>
                    <a:pt x="119" y="97"/>
                  </a:lnTo>
                  <a:lnTo>
                    <a:pt x="117" y="104"/>
                  </a:lnTo>
                  <a:lnTo>
                    <a:pt x="103" y="129"/>
                  </a:lnTo>
                  <a:lnTo>
                    <a:pt x="85" y="153"/>
                  </a:lnTo>
                  <a:lnTo>
                    <a:pt x="64" y="171"/>
                  </a:lnTo>
                  <a:lnTo>
                    <a:pt x="61" y="173"/>
                  </a:lnTo>
                  <a:lnTo>
                    <a:pt x="37" y="189"/>
                  </a:lnTo>
                  <a:lnTo>
                    <a:pt x="11" y="201"/>
                  </a:lnTo>
                  <a:lnTo>
                    <a:pt x="8" y="201"/>
                  </a:lnTo>
                  <a:lnTo>
                    <a:pt x="2" y="198"/>
                  </a:lnTo>
                  <a:lnTo>
                    <a:pt x="0" y="192"/>
                  </a:lnTo>
                  <a:lnTo>
                    <a:pt x="2" y="186"/>
                  </a:lnTo>
                  <a:lnTo>
                    <a:pt x="5" y="185"/>
                  </a:lnTo>
                  <a:lnTo>
                    <a:pt x="30" y="173"/>
                  </a:lnTo>
                  <a:lnTo>
                    <a:pt x="51" y="158"/>
                  </a:lnTo>
                  <a:lnTo>
                    <a:pt x="51" y="158"/>
                  </a:lnTo>
                  <a:lnTo>
                    <a:pt x="72" y="139"/>
                  </a:lnTo>
                  <a:lnTo>
                    <a:pt x="90" y="116"/>
                  </a:lnTo>
                  <a:lnTo>
                    <a:pt x="103" y="94"/>
                  </a:lnTo>
                  <a:lnTo>
                    <a:pt x="113" y="70"/>
                  </a:lnTo>
                  <a:lnTo>
                    <a:pt x="119" y="40"/>
                  </a:lnTo>
                  <a:lnTo>
                    <a:pt x="120" y="17"/>
                  </a:lnTo>
                  <a:lnTo>
                    <a:pt x="55" y="17"/>
                  </a:lnTo>
                  <a:lnTo>
                    <a:pt x="49" y="14"/>
                  </a:lnTo>
                  <a:lnTo>
                    <a:pt x="46" y="8"/>
                  </a:lnTo>
                  <a:lnTo>
                    <a:pt x="49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3" name="Freeform 283"/>
            <p:cNvSpPr/>
            <p:nvPr/>
          </p:nvSpPr>
          <p:spPr bwMode="auto">
            <a:xfrm>
              <a:off x="8673773" y="2732700"/>
              <a:ext cx="497926" cy="714880"/>
            </a:xfrm>
            <a:custGeom>
              <a:gdLst>
                <a:gd name="T0" fmla="*/ 0 w 140"/>
                <a:gd name="T1" fmla="*/ 0 h 201"/>
                <a:gd name="T2" fmla="*/ 85 w 140"/>
                <a:gd name="T3" fmla="*/ 0 h 201"/>
                <a:gd name="T4" fmla="*/ 91 w 140"/>
                <a:gd name="T5" fmla="*/ 3 h 201"/>
                <a:gd name="T6" fmla="*/ 94 w 140"/>
                <a:gd name="T7" fmla="*/ 8 h 201"/>
                <a:gd name="T8" fmla="*/ 91 w 140"/>
                <a:gd name="T9" fmla="*/ 14 h 201"/>
                <a:gd name="T10" fmla="*/ 85 w 140"/>
                <a:gd name="T11" fmla="*/ 17 h 201"/>
                <a:gd name="T12" fmla="*/ 19 w 140"/>
                <a:gd name="T13" fmla="*/ 17 h 201"/>
                <a:gd name="T14" fmla="*/ 21 w 140"/>
                <a:gd name="T15" fmla="*/ 40 h 201"/>
                <a:gd name="T16" fmla="*/ 27 w 140"/>
                <a:gd name="T17" fmla="*/ 70 h 201"/>
                <a:gd name="T18" fmla="*/ 37 w 140"/>
                <a:gd name="T19" fmla="*/ 94 h 201"/>
                <a:gd name="T20" fmla="*/ 50 w 140"/>
                <a:gd name="T21" fmla="*/ 116 h 201"/>
                <a:gd name="T22" fmla="*/ 67 w 140"/>
                <a:gd name="T23" fmla="*/ 139 h 201"/>
                <a:gd name="T24" fmla="*/ 89 w 140"/>
                <a:gd name="T25" fmla="*/ 158 h 201"/>
                <a:gd name="T26" fmla="*/ 89 w 140"/>
                <a:gd name="T27" fmla="*/ 158 h 201"/>
                <a:gd name="T28" fmla="*/ 110 w 140"/>
                <a:gd name="T29" fmla="*/ 173 h 201"/>
                <a:gd name="T30" fmla="*/ 134 w 140"/>
                <a:gd name="T31" fmla="*/ 185 h 201"/>
                <a:gd name="T32" fmla="*/ 137 w 140"/>
                <a:gd name="T33" fmla="*/ 186 h 201"/>
                <a:gd name="T34" fmla="*/ 140 w 140"/>
                <a:gd name="T35" fmla="*/ 192 h 201"/>
                <a:gd name="T36" fmla="*/ 137 w 140"/>
                <a:gd name="T37" fmla="*/ 198 h 201"/>
                <a:gd name="T38" fmla="*/ 131 w 140"/>
                <a:gd name="T39" fmla="*/ 201 h 201"/>
                <a:gd name="T40" fmla="*/ 129 w 140"/>
                <a:gd name="T41" fmla="*/ 201 h 201"/>
                <a:gd name="T42" fmla="*/ 102 w 140"/>
                <a:gd name="T43" fmla="*/ 189 h 201"/>
                <a:gd name="T44" fmla="*/ 79 w 140"/>
                <a:gd name="T45" fmla="*/ 173 h 201"/>
                <a:gd name="T46" fmla="*/ 76 w 140"/>
                <a:gd name="T47" fmla="*/ 171 h 201"/>
                <a:gd name="T48" fmla="*/ 54 w 140"/>
                <a:gd name="T49" fmla="*/ 153 h 201"/>
                <a:gd name="T50" fmla="*/ 37 w 140"/>
                <a:gd name="T51" fmla="*/ 129 h 201"/>
                <a:gd name="T52" fmla="*/ 22 w 140"/>
                <a:gd name="T53" fmla="*/ 104 h 201"/>
                <a:gd name="T54" fmla="*/ 21 w 140"/>
                <a:gd name="T55" fmla="*/ 97 h 201"/>
                <a:gd name="T56" fmla="*/ 9 w 140"/>
                <a:gd name="T57" fmla="*/ 70 h 201"/>
                <a:gd name="T58" fmla="*/ 3 w 140"/>
                <a:gd name="T59" fmla="*/ 40 h 201"/>
                <a:gd name="T60" fmla="*/ 0 w 140"/>
                <a:gd name="T61" fmla="*/ 8 h 201"/>
                <a:gd name="T62" fmla="*/ 0 w 140"/>
                <a:gd name="T63" fmla="*/ 0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201">
                  <a:moveTo>
                    <a:pt x="0" y="0"/>
                  </a:moveTo>
                  <a:lnTo>
                    <a:pt x="85" y="0"/>
                  </a:lnTo>
                  <a:lnTo>
                    <a:pt x="91" y="3"/>
                  </a:lnTo>
                  <a:lnTo>
                    <a:pt x="94" y="8"/>
                  </a:lnTo>
                  <a:lnTo>
                    <a:pt x="91" y="14"/>
                  </a:lnTo>
                  <a:lnTo>
                    <a:pt x="85" y="17"/>
                  </a:lnTo>
                  <a:lnTo>
                    <a:pt x="19" y="17"/>
                  </a:lnTo>
                  <a:lnTo>
                    <a:pt x="21" y="40"/>
                  </a:lnTo>
                  <a:lnTo>
                    <a:pt x="27" y="70"/>
                  </a:lnTo>
                  <a:lnTo>
                    <a:pt x="37" y="94"/>
                  </a:lnTo>
                  <a:lnTo>
                    <a:pt x="50" y="116"/>
                  </a:lnTo>
                  <a:lnTo>
                    <a:pt x="67" y="139"/>
                  </a:lnTo>
                  <a:lnTo>
                    <a:pt x="89" y="158"/>
                  </a:lnTo>
                  <a:lnTo>
                    <a:pt x="89" y="158"/>
                  </a:lnTo>
                  <a:lnTo>
                    <a:pt x="110" y="173"/>
                  </a:lnTo>
                  <a:lnTo>
                    <a:pt x="134" y="185"/>
                  </a:lnTo>
                  <a:lnTo>
                    <a:pt x="137" y="186"/>
                  </a:lnTo>
                  <a:lnTo>
                    <a:pt x="140" y="192"/>
                  </a:lnTo>
                  <a:lnTo>
                    <a:pt x="137" y="198"/>
                  </a:lnTo>
                  <a:lnTo>
                    <a:pt x="131" y="201"/>
                  </a:lnTo>
                  <a:lnTo>
                    <a:pt x="129" y="201"/>
                  </a:lnTo>
                  <a:lnTo>
                    <a:pt x="102" y="189"/>
                  </a:lnTo>
                  <a:lnTo>
                    <a:pt x="79" y="173"/>
                  </a:lnTo>
                  <a:lnTo>
                    <a:pt x="76" y="171"/>
                  </a:lnTo>
                  <a:lnTo>
                    <a:pt x="54" y="153"/>
                  </a:lnTo>
                  <a:lnTo>
                    <a:pt x="37" y="129"/>
                  </a:lnTo>
                  <a:lnTo>
                    <a:pt x="22" y="104"/>
                  </a:lnTo>
                  <a:lnTo>
                    <a:pt x="21" y="97"/>
                  </a:lnTo>
                  <a:lnTo>
                    <a:pt x="9" y="70"/>
                  </a:lnTo>
                  <a:lnTo>
                    <a:pt x="3" y="4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Rectangle 284"/>
            <p:cNvSpPr>
              <a:spLocks noChangeArrowheads="1"/>
            </p:cNvSpPr>
            <p:nvPr/>
          </p:nvSpPr>
          <p:spPr bwMode="auto">
            <a:xfrm>
              <a:off x="8940520" y="4436318"/>
              <a:ext cx="935390" cy="128038"/>
            </a:xfrm>
            <a:prstGeom prst="rect">
              <a:avLst/>
            </a:pr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Rectangle 285"/>
            <p:cNvSpPr>
              <a:spLocks noChangeArrowheads="1"/>
            </p:cNvSpPr>
            <p:nvPr/>
          </p:nvSpPr>
          <p:spPr bwMode="auto">
            <a:xfrm>
              <a:off x="8968973" y="4027307"/>
              <a:ext cx="871371" cy="409012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6" name="Rectangle 286"/>
            <p:cNvSpPr>
              <a:spLocks noChangeArrowheads="1"/>
            </p:cNvSpPr>
            <p:nvPr/>
          </p:nvSpPr>
          <p:spPr bwMode="auto">
            <a:xfrm>
              <a:off x="9100566" y="4155345"/>
              <a:ext cx="615295" cy="156491"/>
            </a:xfrm>
            <a:prstGeom prst="rect">
              <a:avLst/>
            </a:pr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7" name="Freeform 287"/>
            <p:cNvSpPr>
              <a:spLocks noEditPoints="1"/>
            </p:cNvSpPr>
            <p:nvPr/>
          </p:nvSpPr>
          <p:spPr bwMode="auto">
            <a:xfrm>
              <a:off x="9068558" y="4123336"/>
              <a:ext cx="679314" cy="216955"/>
            </a:xfrm>
            <a:custGeom>
              <a:gdLst>
                <a:gd name="T0" fmla="*/ 18 w 191"/>
                <a:gd name="T1" fmla="*/ 18 h 61"/>
                <a:gd name="T2" fmla="*/ 18 w 191"/>
                <a:gd name="T3" fmla="*/ 44 h 61"/>
                <a:gd name="T4" fmla="*/ 173 w 191"/>
                <a:gd name="T5" fmla="*/ 44 h 61"/>
                <a:gd name="T6" fmla="*/ 173 w 191"/>
                <a:gd name="T7" fmla="*/ 18 h 61"/>
                <a:gd name="T8" fmla="*/ 18 w 191"/>
                <a:gd name="T9" fmla="*/ 18 h 61"/>
                <a:gd name="T10" fmla="*/ 0 w 191"/>
                <a:gd name="T11" fmla="*/ 0 h 61"/>
                <a:gd name="T12" fmla="*/ 191 w 191"/>
                <a:gd name="T13" fmla="*/ 0 h 61"/>
                <a:gd name="T14" fmla="*/ 191 w 191"/>
                <a:gd name="T15" fmla="*/ 61 h 61"/>
                <a:gd name="T16" fmla="*/ 0 w 191"/>
                <a:gd name="T17" fmla="*/ 61 h 61"/>
                <a:gd name="T18" fmla="*/ 0 w 191"/>
                <a:gd name="T19" fmla="*/ 0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1">
                  <a:moveTo>
                    <a:pt x="18" y="18"/>
                  </a:moveTo>
                  <a:lnTo>
                    <a:pt x="18" y="44"/>
                  </a:lnTo>
                  <a:lnTo>
                    <a:pt x="173" y="44"/>
                  </a:lnTo>
                  <a:lnTo>
                    <a:pt x="173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191" y="0"/>
                  </a:lnTo>
                  <a:lnTo>
                    <a:pt x="191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8" name="Freeform 288"/>
            <p:cNvSpPr>
              <a:spLocks noEditPoints="1"/>
            </p:cNvSpPr>
            <p:nvPr/>
          </p:nvSpPr>
          <p:spPr bwMode="auto">
            <a:xfrm>
              <a:off x="8908509" y="4404308"/>
              <a:ext cx="999410" cy="192057"/>
            </a:xfrm>
            <a:custGeom>
              <a:gdLst>
                <a:gd name="T0" fmla="*/ 17 w 281"/>
                <a:gd name="T1" fmla="*/ 17 h 54"/>
                <a:gd name="T2" fmla="*/ 17 w 281"/>
                <a:gd name="T3" fmla="*/ 36 h 54"/>
                <a:gd name="T4" fmla="*/ 263 w 281"/>
                <a:gd name="T5" fmla="*/ 36 h 54"/>
                <a:gd name="T6" fmla="*/ 263 w 281"/>
                <a:gd name="T7" fmla="*/ 17 h 54"/>
                <a:gd name="T8" fmla="*/ 17 w 281"/>
                <a:gd name="T9" fmla="*/ 17 h 54"/>
                <a:gd name="T10" fmla="*/ 0 w 281"/>
                <a:gd name="T11" fmla="*/ 0 h 54"/>
                <a:gd name="T12" fmla="*/ 281 w 281"/>
                <a:gd name="T13" fmla="*/ 0 h 54"/>
                <a:gd name="T14" fmla="*/ 281 w 281"/>
                <a:gd name="T15" fmla="*/ 54 h 54"/>
                <a:gd name="T16" fmla="*/ 0 w 281"/>
                <a:gd name="T17" fmla="*/ 54 h 54"/>
                <a:gd name="T18" fmla="*/ 0 w 281"/>
                <a:gd name="T19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54">
                  <a:moveTo>
                    <a:pt x="17" y="17"/>
                  </a:moveTo>
                  <a:lnTo>
                    <a:pt x="17" y="36"/>
                  </a:lnTo>
                  <a:lnTo>
                    <a:pt x="263" y="36"/>
                  </a:lnTo>
                  <a:lnTo>
                    <a:pt x="263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81" y="0"/>
                  </a:lnTo>
                  <a:lnTo>
                    <a:pt x="281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9" name="Freeform 289"/>
            <p:cNvSpPr>
              <a:spLocks noEditPoints="1"/>
            </p:cNvSpPr>
            <p:nvPr/>
          </p:nvSpPr>
          <p:spPr bwMode="auto">
            <a:xfrm>
              <a:off x="8940520" y="3995298"/>
              <a:ext cx="931833" cy="469473"/>
            </a:xfrm>
            <a:custGeom>
              <a:gdLst>
                <a:gd name="T0" fmla="*/ 17 w 262"/>
                <a:gd name="T1" fmla="*/ 17 h 132"/>
                <a:gd name="T2" fmla="*/ 17 w 262"/>
                <a:gd name="T3" fmla="*/ 115 h 132"/>
                <a:gd name="T4" fmla="*/ 244 w 262"/>
                <a:gd name="T5" fmla="*/ 115 h 132"/>
                <a:gd name="T6" fmla="*/ 244 w 262"/>
                <a:gd name="T7" fmla="*/ 17 h 132"/>
                <a:gd name="T8" fmla="*/ 17 w 262"/>
                <a:gd name="T9" fmla="*/ 17 h 132"/>
                <a:gd name="T10" fmla="*/ 0 w 262"/>
                <a:gd name="T11" fmla="*/ 0 h 132"/>
                <a:gd name="T12" fmla="*/ 262 w 262"/>
                <a:gd name="T13" fmla="*/ 0 h 132"/>
                <a:gd name="T14" fmla="*/ 262 w 262"/>
                <a:gd name="T15" fmla="*/ 132 h 132"/>
                <a:gd name="T16" fmla="*/ 0 w 262"/>
                <a:gd name="T17" fmla="*/ 132 h 132"/>
                <a:gd name="T18" fmla="*/ 0 w 262"/>
                <a:gd name="T19" fmla="*/ 0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" h="132">
                  <a:moveTo>
                    <a:pt x="17" y="17"/>
                  </a:moveTo>
                  <a:lnTo>
                    <a:pt x="17" y="115"/>
                  </a:lnTo>
                  <a:lnTo>
                    <a:pt x="244" y="115"/>
                  </a:lnTo>
                  <a:lnTo>
                    <a:pt x="244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62" y="0"/>
                  </a:lnTo>
                  <a:lnTo>
                    <a:pt x="262" y="13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0" name="组合 739"/>
          <p:cNvGrpSpPr/>
          <p:nvPr/>
        </p:nvGrpSpPr>
        <p:grpSpPr>
          <a:xfrm>
            <a:off x="2664953" y="2441348"/>
            <a:ext cx="1549136" cy="2060500"/>
            <a:chOff x="8673773" y="2647341"/>
            <a:chExt cx="1465326" cy="1949024"/>
          </a:xfrm>
        </p:grpSpPr>
        <p:sp>
          <p:nvSpPr>
            <p:cNvPr id="741" name="Freeform 276"/>
            <p:cNvSpPr/>
            <p:nvPr/>
          </p:nvSpPr>
          <p:spPr bwMode="auto">
            <a:xfrm>
              <a:off x="9104124" y="3917053"/>
              <a:ext cx="604624" cy="160049"/>
            </a:xfrm>
            <a:custGeom>
              <a:gdLst>
                <a:gd name="T0" fmla="*/ 12 w 170"/>
                <a:gd name="T1" fmla="*/ 0 h 45"/>
                <a:gd name="T2" fmla="*/ 157 w 170"/>
                <a:gd name="T3" fmla="*/ 0 h 45"/>
                <a:gd name="T4" fmla="*/ 162 w 170"/>
                <a:gd name="T5" fmla="*/ 2 h 45"/>
                <a:gd name="T6" fmla="*/ 166 w 170"/>
                <a:gd name="T7" fmla="*/ 4 h 45"/>
                <a:gd name="T8" fmla="*/ 169 w 170"/>
                <a:gd name="T9" fmla="*/ 9 h 45"/>
                <a:gd name="T10" fmla="*/ 170 w 170"/>
                <a:gd name="T11" fmla="*/ 15 h 45"/>
                <a:gd name="T12" fmla="*/ 170 w 170"/>
                <a:gd name="T13" fmla="*/ 45 h 45"/>
                <a:gd name="T14" fmla="*/ 0 w 170"/>
                <a:gd name="T15" fmla="*/ 45 h 45"/>
                <a:gd name="T16" fmla="*/ 0 w 170"/>
                <a:gd name="T17" fmla="*/ 15 h 45"/>
                <a:gd name="T18" fmla="*/ 2 w 170"/>
                <a:gd name="T19" fmla="*/ 9 h 45"/>
                <a:gd name="T20" fmla="*/ 5 w 170"/>
                <a:gd name="T21" fmla="*/ 4 h 45"/>
                <a:gd name="T22" fmla="*/ 8 w 170"/>
                <a:gd name="T23" fmla="*/ 2 h 45"/>
                <a:gd name="T24" fmla="*/ 12 w 170"/>
                <a:gd name="T25" fmla="*/ 0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0" h="45">
                  <a:moveTo>
                    <a:pt x="12" y="0"/>
                  </a:moveTo>
                  <a:lnTo>
                    <a:pt x="157" y="0"/>
                  </a:lnTo>
                  <a:lnTo>
                    <a:pt x="162" y="2"/>
                  </a:lnTo>
                  <a:lnTo>
                    <a:pt x="166" y="4"/>
                  </a:lnTo>
                  <a:lnTo>
                    <a:pt x="169" y="9"/>
                  </a:lnTo>
                  <a:lnTo>
                    <a:pt x="170" y="15"/>
                  </a:lnTo>
                  <a:lnTo>
                    <a:pt x="170" y="45"/>
                  </a:lnTo>
                  <a:lnTo>
                    <a:pt x="0" y="45"/>
                  </a:lnTo>
                  <a:lnTo>
                    <a:pt x="0" y="15"/>
                  </a:lnTo>
                  <a:lnTo>
                    <a:pt x="2" y="9"/>
                  </a:lnTo>
                  <a:lnTo>
                    <a:pt x="5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2" name="Freeform 277"/>
            <p:cNvSpPr>
              <a:spLocks noEditPoints="1"/>
            </p:cNvSpPr>
            <p:nvPr/>
          </p:nvSpPr>
          <p:spPr bwMode="auto">
            <a:xfrm>
              <a:off x="9075671" y="3885042"/>
              <a:ext cx="665088" cy="224068"/>
            </a:xfrm>
            <a:custGeom>
              <a:gdLst>
                <a:gd name="T0" fmla="*/ 21 w 187"/>
                <a:gd name="T1" fmla="*/ 18 h 63"/>
                <a:gd name="T2" fmla="*/ 18 w 187"/>
                <a:gd name="T3" fmla="*/ 19 h 63"/>
                <a:gd name="T4" fmla="*/ 18 w 187"/>
                <a:gd name="T5" fmla="*/ 21 h 63"/>
                <a:gd name="T6" fmla="*/ 17 w 187"/>
                <a:gd name="T7" fmla="*/ 24 h 63"/>
                <a:gd name="T8" fmla="*/ 17 w 187"/>
                <a:gd name="T9" fmla="*/ 45 h 63"/>
                <a:gd name="T10" fmla="*/ 170 w 187"/>
                <a:gd name="T11" fmla="*/ 45 h 63"/>
                <a:gd name="T12" fmla="*/ 170 w 187"/>
                <a:gd name="T13" fmla="*/ 24 h 63"/>
                <a:gd name="T14" fmla="*/ 168 w 187"/>
                <a:gd name="T15" fmla="*/ 21 h 63"/>
                <a:gd name="T16" fmla="*/ 168 w 187"/>
                <a:gd name="T17" fmla="*/ 19 h 63"/>
                <a:gd name="T18" fmla="*/ 167 w 187"/>
                <a:gd name="T19" fmla="*/ 18 h 63"/>
                <a:gd name="T20" fmla="*/ 165 w 187"/>
                <a:gd name="T21" fmla="*/ 18 h 63"/>
                <a:gd name="T22" fmla="*/ 21 w 187"/>
                <a:gd name="T23" fmla="*/ 18 h 63"/>
                <a:gd name="T24" fmla="*/ 20 w 187"/>
                <a:gd name="T25" fmla="*/ 0 h 63"/>
                <a:gd name="T26" fmla="*/ 165 w 187"/>
                <a:gd name="T27" fmla="*/ 0 h 63"/>
                <a:gd name="T28" fmla="*/ 171 w 187"/>
                <a:gd name="T29" fmla="*/ 2 h 63"/>
                <a:gd name="T30" fmla="*/ 174 w 187"/>
                <a:gd name="T31" fmla="*/ 2 h 63"/>
                <a:gd name="T32" fmla="*/ 177 w 187"/>
                <a:gd name="T33" fmla="*/ 3 h 63"/>
                <a:gd name="T34" fmla="*/ 181 w 187"/>
                <a:gd name="T35" fmla="*/ 6 h 63"/>
                <a:gd name="T36" fmla="*/ 184 w 187"/>
                <a:gd name="T37" fmla="*/ 11 h 63"/>
                <a:gd name="T38" fmla="*/ 186 w 187"/>
                <a:gd name="T39" fmla="*/ 18 h 63"/>
                <a:gd name="T40" fmla="*/ 187 w 187"/>
                <a:gd name="T41" fmla="*/ 24 h 63"/>
                <a:gd name="T42" fmla="*/ 187 w 187"/>
                <a:gd name="T43" fmla="*/ 63 h 63"/>
                <a:gd name="T44" fmla="*/ 0 w 187"/>
                <a:gd name="T45" fmla="*/ 63 h 63"/>
                <a:gd name="T46" fmla="*/ 0 w 187"/>
                <a:gd name="T47" fmla="*/ 24 h 63"/>
                <a:gd name="T48" fmla="*/ 1 w 187"/>
                <a:gd name="T49" fmla="*/ 18 h 63"/>
                <a:gd name="T50" fmla="*/ 2 w 187"/>
                <a:gd name="T51" fmla="*/ 11 h 63"/>
                <a:gd name="T52" fmla="*/ 5 w 187"/>
                <a:gd name="T53" fmla="*/ 6 h 63"/>
                <a:gd name="T54" fmla="*/ 10 w 187"/>
                <a:gd name="T55" fmla="*/ 3 h 63"/>
                <a:gd name="T56" fmla="*/ 13 w 187"/>
                <a:gd name="T57" fmla="*/ 2 h 63"/>
                <a:gd name="T58" fmla="*/ 16 w 187"/>
                <a:gd name="T59" fmla="*/ 2 h 63"/>
                <a:gd name="T60" fmla="*/ 20 w 187"/>
                <a:gd name="T61" fmla="*/ 0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7" h="62">
                  <a:moveTo>
                    <a:pt x="21" y="18"/>
                  </a:moveTo>
                  <a:lnTo>
                    <a:pt x="18" y="19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7" y="45"/>
                  </a:lnTo>
                  <a:lnTo>
                    <a:pt x="170" y="45"/>
                  </a:lnTo>
                  <a:lnTo>
                    <a:pt x="170" y="24"/>
                  </a:lnTo>
                  <a:lnTo>
                    <a:pt x="168" y="21"/>
                  </a:lnTo>
                  <a:lnTo>
                    <a:pt x="168" y="19"/>
                  </a:lnTo>
                  <a:lnTo>
                    <a:pt x="167" y="18"/>
                  </a:lnTo>
                  <a:lnTo>
                    <a:pt x="165" y="18"/>
                  </a:lnTo>
                  <a:lnTo>
                    <a:pt x="21" y="18"/>
                  </a:lnTo>
                  <a:close/>
                  <a:moveTo>
                    <a:pt x="20" y="0"/>
                  </a:moveTo>
                  <a:lnTo>
                    <a:pt x="165" y="0"/>
                  </a:lnTo>
                  <a:lnTo>
                    <a:pt x="171" y="2"/>
                  </a:lnTo>
                  <a:lnTo>
                    <a:pt x="174" y="2"/>
                  </a:lnTo>
                  <a:lnTo>
                    <a:pt x="177" y="3"/>
                  </a:lnTo>
                  <a:lnTo>
                    <a:pt x="181" y="6"/>
                  </a:lnTo>
                  <a:lnTo>
                    <a:pt x="184" y="11"/>
                  </a:lnTo>
                  <a:lnTo>
                    <a:pt x="186" y="18"/>
                  </a:lnTo>
                  <a:lnTo>
                    <a:pt x="187" y="24"/>
                  </a:lnTo>
                  <a:lnTo>
                    <a:pt x="187" y="63"/>
                  </a:lnTo>
                  <a:lnTo>
                    <a:pt x="0" y="63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2" y="11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3" name="Freeform 278"/>
            <p:cNvSpPr/>
            <p:nvPr/>
          </p:nvSpPr>
          <p:spPr bwMode="auto">
            <a:xfrm>
              <a:off x="8958302" y="2679351"/>
              <a:ext cx="896267" cy="1195022"/>
            </a:xfrm>
            <a:custGeom>
              <a:gdLst>
                <a:gd name="T0" fmla="*/ 11 w 252"/>
                <a:gd name="T1" fmla="*/ 0 h 336"/>
                <a:gd name="T2" fmla="*/ 242 w 252"/>
                <a:gd name="T3" fmla="*/ 0 h 336"/>
                <a:gd name="T4" fmla="*/ 249 w 252"/>
                <a:gd name="T5" fmla="*/ 32 h 336"/>
                <a:gd name="T6" fmla="*/ 252 w 252"/>
                <a:gd name="T7" fmla="*/ 66 h 336"/>
                <a:gd name="T8" fmla="*/ 248 w 252"/>
                <a:gd name="T9" fmla="*/ 105 h 336"/>
                <a:gd name="T10" fmla="*/ 238 w 252"/>
                <a:gd name="T11" fmla="*/ 143 h 336"/>
                <a:gd name="T12" fmla="*/ 222 w 252"/>
                <a:gd name="T13" fmla="*/ 176 h 336"/>
                <a:gd name="T14" fmla="*/ 200 w 252"/>
                <a:gd name="T15" fmla="*/ 207 h 336"/>
                <a:gd name="T16" fmla="*/ 174 w 252"/>
                <a:gd name="T17" fmla="*/ 233 h 336"/>
                <a:gd name="T18" fmla="*/ 145 w 252"/>
                <a:gd name="T19" fmla="*/ 255 h 336"/>
                <a:gd name="T20" fmla="*/ 145 w 252"/>
                <a:gd name="T21" fmla="*/ 336 h 336"/>
                <a:gd name="T22" fmla="*/ 108 w 252"/>
                <a:gd name="T23" fmla="*/ 336 h 336"/>
                <a:gd name="T24" fmla="*/ 108 w 252"/>
                <a:gd name="T25" fmla="*/ 255 h 336"/>
                <a:gd name="T26" fmla="*/ 78 w 252"/>
                <a:gd name="T27" fmla="*/ 233 h 336"/>
                <a:gd name="T28" fmla="*/ 51 w 252"/>
                <a:gd name="T29" fmla="*/ 207 h 336"/>
                <a:gd name="T30" fmla="*/ 30 w 252"/>
                <a:gd name="T31" fmla="*/ 176 h 336"/>
                <a:gd name="T32" fmla="*/ 14 w 252"/>
                <a:gd name="T33" fmla="*/ 143 h 336"/>
                <a:gd name="T34" fmla="*/ 3 w 252"/>
                <a:gd name="T35" fmla="*/ 105 h 336"/>
                <a:gd name="T36" fmla="*/ 0 w 252"/>
                <a:gd name="T37" fmla="*/ 66 h 336"/>
                <a:gd name="T38" fmla="*/ 3 w 252"/>
                <a:gd name="T39" fmla="*/ 32 h 336"/>
                <a:gd name="T40" fmla="*/ 11 w 252"/>
                <a:gd name="T41" fmla="*/ 0 h 3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" h="336">
                  <a:moveTo>
                    <a:pt x="11" y="0"/>
                  </a:moveTo>
                  <a:lnTo>
                    <a:pt x="242" y="0"/>
                  </a:lnTo>
                  <a:lnTo>
                    <a:pt x="249" y="32"/>
                  </a:lnTo>
                  <a:lnTo>
                    <a:pt x="252" y="66"/>
                  </a:lnTo>
                  <a:lnTo>
                    <a:pt x="248" y="105"/>
                  </a:lnTo>
                  <a:lnTo>
                    <a:pt x="238" y="143"/>
                  </a:lnTo>
                  <a:lnTo>
                    <a:pt x="222" y="176"/>
                  </a:lnTo>
                  <a:lnTo>
                    <a:pt x="200" y="207"/>
                  </a:lnTo>
                  <a:lnTo>
                    <a:pt x="174" y="233"/>
                  </a:lnTo>
                  <a:lnTo>
                    <a:pt x="145" y="255"/>
                  </a:lnTo>
                  <a:lnTo>
                    <a:pt x="145" y="336"/>
                  </a:lnTo>
                  <a:lnTo>
                    <a:pt x="108" y="336"/>
                  </a:lnTo>
                  <a:lnTo>
                    <a:pt x="108" y="255"/>
                  </a:lnTo>
                  <a:lnTo>
                    <a:pt x="78" y="233"/>
                  </a:lnTo>
                  <a:lnTo>
                    <a:pt x="51" y="207"/>
                  </a:lnTo>
                  <a:lnTo>
                    <a:pt x="30" y="176"/>
                  </a:lnTo>
                  <a:lnTo>
                    <a:pt x="14" y="143"/>
                  </a:lnTo>
                  <a:lnTo>
                    <a:pt x="3" y="105"/>
                  </a:lnTo>
                  <a:lnTo>
                    <a:pt x="0" y="66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4" name="Freeform 279"/>
            <p:cNvSpPr/>
            <p:nvPr/>
          </p:nvSpPr>
          <p:spPr bwMode="auto">
            <a:xfrm>
              <a:off x="9011652" y="2679351"/>
              <a:ext cx="736220" cy="739776"/>
            </a:xfrm>
            <a:custGeom>
              <a:gdLst>
                <a:gd name="T0" fmla="*/ 6 w 207"/>
                <a:gd name="T1" fmla="*/ 0 h 208"/>
                <a:gd name="T2" fmla="*/ 201 w 207"/>
                <a:gd name="T3" fmla="*/ 0 h 208"/>
                <a:gd name="T4" fmla="*/ 205 w 207"/>
                <a:gd name="T5" fmla="*/ 25 h 208"/>
                <a:gd name="T6" fmla="*/ 207 w 207"/>
                <a:gd name="T7" fmla="*/ 52 h 208"/>
                <a:gd name="T8" fmla="*/ 204 w 207"/>
                <a:gd name="T9" fmla="*/ 87 h 208"/>
                <a:gd name="T10" fmla="*/ 196 w 207"/>
                <a:gd name="T11" fmla="*/ 121 h 208"/>
                <a:gd name="T12" fmla="*/ 183 w 207"/>
                <a:gd name="T13" fmla="*/ 150 h 208"/>
                <a:gd name="T14" fmla="*/ 167 w 207"/>
                <a:gd name="T15" fmla="*/ 173 h 208"/>
                <a:gd name="T16" fmla="*/ 148 w 207"/>
                <a:gd name="T17" fmla="*/ 192 h 208"/>
                <a:gd name="T18" fmla="*/ 127 w 207"/>
                <a:gd name="T19" fmla="*/ 204 h 208"/>
                <a:gd name="T20" fmla="*/ 103 w 207"/>
                <a:gd name="T21" fmla="*/ 208 h 208"/>
                <a:gd name="T22" fmla="*/ 79 w 207"/>
                <a:gd name="T23" fmla="*/ 204 h 208"/>
                <a:gd name="T24" fmla="*/ 57 w 207"/>
                <a:gd name="T25" fmla="*/ 192 h 208"/>
                <a:gd name="T26" fmla="*/ 38 w 207"/>
                <a:gd name="T27" fmla="*/ 173 h 208"/>
                <a:gd name="T28" fmla="*/ 22 w 207"/>
                <a:gd name="T29" fmla="*/ 150 h 208"/>
                <a:gd name="T30" fmla="*/ 10 w 207"/>
                <a:gd name="T31" fmla="*/ 121 h 208"/>
                <a:gd name="T32" fmla="*/ 1 w 207"/>
                <a:gd name="T33" fmla="*/ 87 h 208"/>
                <a:gd name="T34" fmla="*/ 0 w 207"/>
                <a:gd name="T35" fmla="*/ 52 h 208"/>
                <a:gd name="T36" fmla="*/ 1 w 207"/>
                <a:gd name="T37" fmla="*/ 25 h 208"/>
                <a:gd name="T38" fmla="*/ 6 w 207"/>
                <a:gd name="T39" fmla="*/ 0 h 2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6" h="208">
                  <a:moveTo>
                    <a:pt x="6" y="0"/>
                  </a:moveTo>
                  <a:lnTo>
                    <a:pt x="201" y="0"/>
                  </a:lnTo>
                  <a:lnTo>
                    <a:pt x="205" y="25"/>
                  </a:lnTo>
                  <a:lnTo>
                    <a:pt x="207" y="52"/>
                  </a:lnTo>
                  <a:lnTo>
                    <a:pt x="204" y="87"/>
                  </a:lnTo>
                  <a:lnTo>
                    <a:pt x="196" y="121"/>
                  </a:lnTo>
                  <a:lnTo>
                    <a:pt x="183" y="150"/>
                  </a:lnTo>
                  <a:lnTo>
                    <a:pt x="167" y="173"/>
                  </a:lnTo>
                  <a:lnTo>
                    <a:pt x="148" y="192"/>
                  </a:lnTo>
                  <a:lnTo>
                    <a:pt x="127" y="204"/>
                  </a:lnTo>
                  <a:lnTo>
                    <a:pt x="103" y="208"/>
                  </a:lnTo>
                  <a:lnTo>
                    <a:pt x="79" y="204"/>
                  </a:lnTo>
                  <a:lnTo>
                    <a:pt x="57" y="192"/>
                  </a:lnTo>
                  <a:lnTo>
                    <a:pt x="38" y="173"/>
                  </a:lnTo>
                  <a:lnTo>
                    <a:pt x="22" y="150"/>
                  </a:lnTo>
                  <a:lnTo>
                    <a:pt x="10" y="121"/>
                  </a:lnTo>
                  <a:lnTo>
                    <a:pt x="1" y="87"/>
                  </a:lnTo>
                  <a:lnTo>
                    <a:pt x="0" y="52"/>
                  </a:lnTo>
                  <a:lnTo>
                    <a:pt x="1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5" name="Freeform 280"/>
            <p:cNvSpPr/>
            <p:nvPr/>
          </p:nvSpPr>
          <p:spPr bwMode="auto">
            <a:xfrm>
              <a:off x="9065000" y="2686465"/>
              <a:ext cx="92472" cy="458804"/>
            </a:xfrm>
            <a:custGeom>
              <a:gdLst>
                <a:gd name="T0" fmla="*/ 11 w 26"/>
                <a:gd name="T1" fmla="*/ 0 h 129"/>
                <a:gd name="T2" fmla="*/ 26 w 26"/>
                <a:gd name="T3" fmla="*/ 5 h 129"/>
                <a:gd name="T4" fmla="*/ 23 w 26"/>
                <a:gd name="T5" fmla="*/ 18 h 129"/>
                <a:gd name="T6" fmla="*/ 20 w 26"/>
                <a:gd name="T7" fmla="*/ 34 h 129"/>
                <a:gd name="T8" fmla="*/ 17 w 26"/>
                <a:gd name="T9" fmla="*/ 67 h 129"/>
                <a:gd name="T10" fmla="*/ 20 w 26"/>
                <a:gd name="T11" fmla="*/ 97 h 129"/>
                <a:gd name="T12" fmla="*/ 26 w 26"/>
                <a:gd name="T13" fmla="*/ 125 h 129"/>
                <a:gd name="T14" fmla="*/ 10 w 26"/>
                <a:gd name="T15" fmla="*/ 129 h 129"/>
                <a:gd name="T16" fmla="*/ 3 w 26"/>
                <a:gd name="T17" fmla="*/ 97 h 129"/>
                <a:gd name="T18" fmla="*/ 0 w 26"/>
                <a:gd name="T19" fmla="*/ 67 h 129"/>
                <a:gd name="T20" fmla="*/ 3 w 26"/>
                <a:gd name="T21" fmla="*/ 34 h 129"/>
                <a:gd name="T22" fmla="*/ 5 w 26"/>
                <a:gd name="T23" fmla="*/ 18 h 129"/>
                <a:gd name="T24" fmla="*/ 11 w 26"/>
                <a:gd name="T25" fmla="*/ 0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29">
                  <a:moveTo>
                    <a:pt x="11" y="0"/>
                  </a:moveTo>
                  <a:lnTo>
                    <a:pt x="26" y="5"/>
                  </a:lnTo>
                  <a:lnTo>
                    <a:pt x="23" y="18"/>
                  </a:lnTo>
                  <a:lnTo>
                    <a:pt x="20" y="34"/>
                  </a:lnTo>
                  <a:lnTo>
                    <a:pt x="17" y="67"/>
                  </a:lnTo>
                  <a:lnTo>
                    <a:pt x="20" y="97"/>
                  </a:lnTo>
                  <a:lnTo>
                    <a:pt x="26" y="125"/>
                  </a:lnTo>
                  <a:lnTo>
                    <a:pt x="10" y="129"/>
                  </a:lnTo>
                  <a:lnTo>
                    <a:pt x="3" y="97"/>
                  </a:lnTo>
                  <a:lnTo>
                    <a:pt x="0" y="67"/>
                  </a:lnTo>
                  <a:lnTo>
                    <a:pt x="3" y="34"/>
                  </a:lnTo>
                  <a:lnTo>
                    <a:pt x="5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6" name="Freeform 281"/>
            <p:cNvSpPr>
              <a:spLocks noEditPoints="1"/>
            </p:cNvSpPr>
            <p:nvPr/>
          </p:nvSpPr>
          <p:spPr bwMode="auto">
            <a:xfrm>
              <a:off x="8929849" y="2647341"/>
              <a:ext cx="956730" cy="1283938"/>
            </a:xfrm>
            <a:custGeom>
              <a:gdLst>
                <a:gd name="T0" fmla="*/ 23 w 269"/>
                <a:gd name="T1" fmla="*/ 25 h 361"/>
                <a:gd name="T2" fmla="*/ 17 w 269"/>
                <a:gd name="T3" fmla="*/ 75 h 361"/>
                <a:gd name="T4" fmla="*/ 24 w 269"/>
                <a:gd name="T5" fmla="*/ 133 h 361"/>
                <a:gd name="T6" fmla="*/ 45 w 269"/>
                <a:gd name="T7" fmla="*/ 179 h 361"/>
                <a:gd name="T8" fmla="*/ 78 w 269"/>
                <a:gd name="T9" fmla="*/ 223 h 361"/>
                <a:gd name="T10" fmla="*/ 100 w 269"/>
                <a:gd name="T11" fmla="*/ 242 h 361"/>
                <a:gd name="T12" fmla="*/ 125 w 269"/>
                <a:gd name="T13" fmla="*/ 260 h 361"/>
                <a:gd name="T14" fmla="*/ 144 w 269"/>
                <a:gd name="T15" fmla="*/ 344 h 361"/>
                <a:gd name="T16" fmla="*/ 148 w 269"/>
                <a:gd name="T17" fmla="*/ 257 h 361"/>
                <a:gd name="T18" fmla="*/ 169 w 269"/>
                <a:gd name="T19" fmla="*/ 242 h 361"/>
                <a:gd name="T20" fmla="*/ 208 w 269"/>
                <a:gd name="T21" fmla="*/ 203 h 361"/>
                <a:gd name="T22" fmla="*/ 235 w 269"/>
                <a:gd name="T23" fmla="*/ 155 h 361"/>
                <a:gd name="T24" fmla="*/ 250 w 269"/>
                <a:gd name="T25" fmla="*/ 105 h 361"/>
                <a:gd name="T26" fmla="*/ 252 w 269"/>
                <a:gd name="T27" fmla="*/ 57 h 361"/>
                <a:gd name="T28" fmla="*/ 244 w 269"/>
                <a:gd name="T29" fmla="*/ 18 h 361"/>
                <a:gd name="T30" fmla="*/ 13 w 269"/>
                <a:gd name="T31" fmla="*/ 0 h 361"/>
                <a:gd name="T32" fmla="*/ 259 w 269"/>
                <a:gd name="T33" fmla="*/ 8 h 361"/>
                <a:gd name="T34" fmla="*/ 269 w 269"/>
                <a:gd name="T35" fmla="*/ 57 h 361"/>
                <a:gd name="T36" fmla="*/ 268 w 269"/>
                <a:gd name="T37" fmla="*/ 105 h 361"/>
                <a:gd name="T38" fmla="*/ 252 w 269"/>
                <a:gd name="T39" fmla="*/ 160 h 361"/>
                <a:gd name="T40" fmla="*/ 237 w 269"/>
                <a:gd name="T41" fmla="*/ 193 h 361"/>
                <a:gd name="T42" fmla="*/ 203 w 269"/>
                <a:gd name="T43" fmla="*/ 236 h 361"/>
                <a:gd name="T44" fmla="*/ 179 w 269"/>
                <a:gd name="T45" fmla="*/ 257 h 361"/>
                <a:gd name="T46" fmla="*/ 161 w 269"/>
                <a:gd name="T47" fmla="*/ 361 h 361"/>
                <a:gd name="T48" fmla="*/ 107 w 269"/>
                <a:gd name="T49" fmla="*/ 268 h 361"/>
                <a:gd name="T50" fmla="*/ 87 w 269"/>
                <a:gd name="T51" fmla="*/ 255 h 361"/>
                <a:gd name="T52" fmla="*/ 48 w 269"/>
                <a:gd name="T53" fmla="*/ 216 h 361"/>
                <a:gd name="T54" fmla="*/ 19 w 269"/>
                <a:gd name="T55" fmla="*/ 166 h 361"/>
                <a:gd name="T56" fmla="*/ 7 w 269"/>
                <a:gd name="T57" fmla="*/ 133 h 361"/>
                <a:gd name="T58" fmla="*/ 0 w 269"/>
                <a:gd name="T59" fmla="*/ 75 h 361"/>
                <a:gd name="T60" fmla="*/ 6 w 269"/>
                <a:gd name="T61" fmla="*/ 25 h 361"/>
                <a:gd name="T62" fmla="*/ 13 w 269"/>
                <a:gd name="T63" fmla="*/ 0 h 3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9" h="361">
                  <a:moveTo>
                    <a:pt x="24" y="18"/>
                  </a:moveTo>
                  <a:lnTo>
                    <a:pt x="23" y="25"/>
                  </a:lnTo>
                  <a:lnTo>
                    <a:pt x="20" y="41"/>
                  </a:lnTo>
                  <a:lnTo>
                    <a:pt x="17" y="75"/>
                  </a:lnTo>
                  <a:lnTo>
                    <a:pt x="19" y="105"/>
                  </a:lnTo>
                  <a:lnTo>
                    <a:pt x="24" y="133"/>
                  </a:lnTo>
                  <a:lnTo>
                    <a:pt x="33" y="155"/>
                  </a:lnTo>
                  <a:lnTo>
                    <a:pt x="45" y="179"/>
                  </a:lnTo>
                  <a:lnTo>
                    <a:pt x="61" y="203"/>
                  </a:lnTo>
                  <a:lnTo>
                    <a:pt x="78" y="223"/>
                  </a:lnTo>
                  <a:lnTo>
                    <a:pt x="100" y="242"/>
                  </a:lnTo>
                  <a:lnTo>
                    <a:pt x="100" y="242"/>
                  </a:lnTo>
                  <a:lnTo>
                    <a:pt x="121" y="257"/>
                  </a:lnTo>
                  <a:lnTo>
                    <a:pt x="125" y="260"/>
                  </a:lnTo>
                  <a:lnTo>
                    <a:pt x="125" y="344"/>
                  </a:lnTo>
                  <a:lnTo>
                    <a:pt x="144" y="344"/>
                  </a:lnTo>
                  <a:lnTo>
                    <a:pt x="144" y="260"/>
                  </a:lnTo>
                  <a:lnTo>
                    <a:pt x="148" y="257"/>
                  </a:lnTo>
                  <a:lnTo>
                    <a:pt x="169" y="242"/>
                  </a:lnTo>
                  <a:lnTo>
                    <a:pt x="169" y="242"/>
                  </a:lnTo>
                  <a:lnTo>
                    <a:pt x="190" y="223"/>
                  </a:lnTo>
                  <a:lnTo>
                    <a:pt x="208" y="203"/>
                  </a:lnTo>
                  <a:lnTo>
                    <a:pt x="224" y="179"/>
                  </a:lnTo>
                  <a:lnTo>
                    <a:pt x="235" y="155"/>
                  </a:lnTo>
                  <a:lnTo>
                    <a:pt x="244" y="133"/>
                  </a:lnTo>
                  <a:lnTo>
                    <a:pt x="250" y="105"/>
                  </a:lnTo>
                  <a:lnTo>
                    <a:pt x="252" y="75"/>
                  </a:lnTo>
                  <a:lnTo>
                    <a:pt x="252" y="57"/>
                  </a:lnTo>
                  <a:lnTo>
                    <a:pt x="249" y="41"/>
                  </a:lnTo>
                  <a:lnTo>
                    <a:pt x="244" y="18"/>
                  </a:lnTo>
                  <a:lnTo>
                    <a:pt x="24" y="18"/>
                  </a:lnTo>
                  <a:close/>
                  <a:moveTo>
                    <a:pt x="13" y="0"/>
                  </a:moveTo>
                  <a:lnTo>
                    <a:pt x="256" y="0"/>
                  </a:lnTo>
                  <a:lnTo>
                    <a:pt x="259" y="8"/>
                  </a:lnTo>
                  <a:lnTo>
                    <a:pt x="266" y="41"/>
                  </a:lnTo>
                  <a:lnTo>
                    <a:pt x="269" y="57"/>
                  </a:lnTo>
                  <a:lnTo>
                    <a:pt x="269" y="75"/>
                  </a:lnTo>
                  <a:lnTo>
                    <a:pt x="268" y="105"/>
                  </a:lnTo>
                  <a:lnTo>
                    <a:pt x="262" y="133"/>
                  </a:lnTo>
                  <a:lnTo>
                    <a:pt x="252" y="160"/>
                  </a:lnTo>
                  <a:lnTo>
                    <a:pt x="250" y="166"/>
                  </a:lnTo>
                  <a:lnTo>
                    <a:pt x="237" y="193"/>
                  </a:lnTo>
                  <a:lnTo>
                    <a:pt x="221" y="216"/>
                  </a:lnTo>
                  <a:lnTo>
                    <a:pt x="203" y="236"/>
                  </a:lnTo>
                  <a:lnTo>
                    <a:pt x="182" y="255"/>
                  </a:lnTo>
                  <a:lnTo>
                    <a:pt x="179" y="257"/>
                  </a:lnTo>
                  <a:lnTo>
                    <a:pt x="161" y="268"/>
                  </a:lnTo>
                  <a:lnTo>
                    <a:pt x="161" y="361"/>
                  </a:lnTo>
                  <a:lnTo>
                    <a:pt x="107" y="361"/>
                  </a:lnTo>
                  <a:lnTo>
                    <a:pt x="107" y="268"/>
                  </a:lnTo>
                  <a:lnTo>
                    <a:pt x="90" y="257"/>
                  </a:lnTo>
                  <a:lnTo>
                    <a:pt x="87" y="255"/>
                  </a:lnTo>
                  <a:lnTo>
                    <a:pt x="65" y="236"/>
                  </a:lnTo>
                  <a:lnTo>
                    <a:pt x="48" y="216"/>
                  </a:lnTo>
                  <a:lnTo>
                    <a:pt x="32" y="193"/>
                  </a:lnTo>
                  <a:lnTo>
                    <a:pt x="19" y="166"/>
                  </a:lnTo>
                  <a:lnTo>
                    <a:pt x="17" y="160"/>
                  </a:lnTo>
                  <a:lnTo>
                    <a:pt x="7" y="133"/>
                  </a:lnTo>
                  <a:lnTo>
                    <a:pt x="1" y="105"/>
                  </a:lnTo>
                  <a:lnTo>
                    <a:pt x="0" y="75"/>
                  </a:lnTo>
                  <a:lnTo>
                    <a:pt x="3" y="41"/>
                  </a:lnTo>
                  <a:lnTo>
                    <a:pt x="6" y="25"/>
                  </a:lnTo>
                  <a:lnTo>
                    <a:pt x="11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7" name="Freeform 282"/>
            <p:cNvSpPr/>
            <p:nvPr/>
          </p:nvSpPr>
          <p:spPr bwMode="auto">
            <a:xfrm>
              <a:off x="9644729" y="2732700"/>
              <a:ext cx="494370" cy="714880"/>
            </a:xfrm>
            <a:custGeom>
              <a:gdLst>
                <a:gd name="T0" fmla="*/ 55 w 139"/>
                <a:gd name="T1" fmla="*/ 0 h 201"/>
                <a:gd name="T2" fmla="*/ 139 w 139"/>
                <a:gd name="T3" fmla="*/ 0 h 201"/>
                <a:gd name="T4" fmla="*/ 139 w 139"/>
                <a:gd name="T5" fmla="*/ 8 h 201"/>
                <a:gd name="T6" fmla="*/ 136 w 139"/>
                <a:gd name="T7" fmla="*/ 40 h 201"/>
                <a:gd name="T8" fmla="*/ 131 w 139"/>
                <a:gd name="T9" fmla="*/ 70 h 201"/>
                <a:gd name="T10" fmla="*/ 119 w 139"/>
                <a:gd name="T11" fmla="*/ 97 h 201"/>
                <a:gd name="T12" fmla="*/ 117 w 139"/>
                <a:gd name="T13" fmla="*/ 104 h 201"/>
                <a:gd name="T14" fmla="*/ 103 w 139"/>
                <a:gd name="T15" fmla="*/ 129 h 201"/>
                <a:gd name="T16" fmla="*/ 85 w 139"/>
                <a:gd name="T17" fmla="*/ 153 h 201"/>
                <a:gd name="T18" fmla="*/ 64 w 139"/>
                <a:gd name="T19" fmla="*/ 171 h 201"/>
                <a:gd name="T20" fmla="*/ 61 w 139"/>
                <a:gd name="T21" fmla="*/ 173 h 201"/>
                <a:gd name="T22" fmla="*/ 37 w 139"/>
                <a:gd name="T23" fmla="*/ 189 h 201"/>
                <a:gd name="T24" fmla="*/ 11 w 139"/>
                <a:gd name="T25" fmla="*/ 201 h 201"/>
                <a:gd name="T26" fmla="*/ 8 w 139"/>
                <a:gd name="T27" fmla="*/ 201 h 201"/>
                <a:gd name="T28" fmla="*/ 2 w 139"/>
                <a:gd name="T29" fmla="*/ 198 h 201"/>
                <a:gd name="T30" fmla="*/ 0 w 139"/>
                <a:gd name="T31" fmla="*/ 192 h 201"/>
                <a:gd name="T32" fmla="*/ 2 w 139"/>
                <a:gd name="T33" fmla="*/ 186 h 201"/>
                <a:gd name="T34" fmla="*/ 5 w 139"/>
                <a:gd name="T35" fmla="*/ 185 h 201"/>
                <a:gd name="T36" fmla="*/ 30 w 139"/>
                <a:gd name="T37" fmla="*/ 173 h 201"/>
                <a:gd name="T38" fmla="*/ 51 w 139"/>
                <a:gd name="T39" fmla="*/ 158 h 201"/>
                <a:gd name="T40" fmla="*/ 51 w 139"/>
                <a:gd name="T41" fmla="*/ 158 h 201"/>
                <a:gd name="T42" fmla="*/ 72 w 139"/>
                <a:gd name="T43" fmla="*/ 139 h 201"/>
                <a:gd name="T44" fmla="*/ 90 w 139"/>
                <a:gd name="T45" fmla="*/ 116 h 201"/>
                <a:gd name="T46" fmla="*/ 103 w 139"/>
                <a:gd name="T47" fmla="*/ 94 h 201"/>
                <a:gd name="T48" fmla="*/ 113 w 139"/>
                <a:gd name="T49" fmla="*/ 70 h 201"/>
                <a:gd name="T50" fmla="*/ 119 w 139"/>
                <a:gd name="T51" fmla="*/ 40 h 201"/>
                <a:gd name="T52" fmla="*/ 120 w 139"/>
                <a:gd name="T53" fmla="*/ 17 h 201"/>
                <a:gd name="T54" fmla="*/ 55 w 139"/>
                <a:gd name="T55" fmla="*/ 17 h 201"/>
                <a:gd name="T56" fmla="*/ 49 w 139"/>
                <a:gd name="T57" fmla="*/ 14 h 201"/>
                <a:gd name="T58" fmla="*/ 46 w 139"/>
                <a:gd name="T59" fmla="*/ 8 h 201"/>
                <a:gd name="T60" fmla="*/ 49 w 139"/>
                <a:gd name="T61" fmla="*/ 3 h 201"/>
                <a:gd name="T62" fmla="*/ 55 w 139"/>
                <a:gd name="T63" fmla="*/ 0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201">
                  <a:moveTo>
                    <a:pt x="55" y="0"/>
                  </a:moveTo>
                  <a:lnTo>
                    <a:pt x="139" y="0"/>
                  </a:lnTo>
                  <a:lnTo>
                    <a:pt x="139" y="8"/>
                  </a:lnTo>
                  <a:lnTo>
                    <a:pt x="136" y="40"/>
                  </a:lnTo>
                  <a:lnTo>
                    <a:pt x="131" y="70"/>
                  </a:lnTo>
                  <a:lnTo>
                    <a:pt x="119" y="97"/>
                  </a:lnTo>
                  <a:lnTo>
                    <a:pt x="117" y="104"/>
                  </a:lnTo>
                  <a:lnTo>
                    <a:pt x="103" y="129"/>
                  </a:lnTo>
                  <a:lnTo>
                    <a:pt x="85" y="153"/>
                  </a:lnTo>
                  <a:lnTo>
                    <a:pt x="64" y="171"/>
                  </a:lnTo>
                  <a:lnTo>
                    <a:pt x="61" y="173"/>
                  </a:lnTo>
                  <a:lnTo>
                    <a:pt x="37" y="189"/>
                  </a:lnTo>
                  <a:lnTo>
                    <a:pt x="11" y="201"/>
                  </a:lnTo>
                  <a:lnTo>
                    <a:pt x="8" y="201"/>
                  </a:lnTo>
                  <a:lnTo>
                    <a:pt x="2" y="198"/>
                  </a:lnTo>
                  <a:lnTo>
                    <a:pt x="0" y="192"/>
                  </a:lnTo>
                  <a:lnTo>
                    <a:pt x="2" y="186"/>
                  </a:lnTo>
                  <a:lnTo>
                    <a:pt x="5" y="185"/>
                  </a:lnTo>
                  <a:lnTo>
                    <a:pt x="30" y="173"/>
                  </a:lnTo>
                  <a:lnTo>
                    <a:pt x="51" y="158"/>
                  </a:lnTo>
                  <a:lnTo>
                    <a:pt x="51" y="158"/>
                  </a:lnTo>
                  <a:lnTo>
                    <a:pt x="72" y="139"/>
                  </a:lnTo>
                  <a:lnTo>
                    <a:pt x="90" y="116"/>
                  </a:lnTo>
                  <a:lnTo>
                    <a:pt x="103" y="94"/>
                  </a:lnTo>
                  <a:lnTo>
                    <a:pt x="113" y="70"/>
                  </a:lnTo>
                  <a:lnTo>
                    <a:pt x="119" y="40"/>
                  </a:lnTo>
                  <a:lnTo>
                    <a:pt x="120" y="17"/>
                  </a:lnTo>
                  <a:lnTo>
                    <a:pt x="55" y="17"/>
                  </a:lnTo>
                  <a:lnTo>
                    <a:pt x="49" y="14"/>
                  </a:lnTo>
                  <a:lnTo>
                    <a:pt x="46" y="8"/>
                  </a:lnTo>
                  <a:lnTo>
                    <a:pt x="49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8" name="Freeform 283"/>
            <p:cNvSpPr/>
            <p:nvPr/>
          </p:nvSpPr>
          <p:spPr bwMode="auto">
            <a:xfrm>
              <a:off x="8673773" y="2732700"/>
              <a:ext cx="497926" cy="714880"/>
            </a:xfrm>
            <a:custGeom>
              <a:gdLst>
                <a:gd name="T0" fmla="*/ 0 w 140"/>
                <a:gd name="T1" fmla="*/ 0 h 201"/>
                <a:gd name="T2" fmla="*/ 85 w 140"/>
                <a:gd name="T3" fmla="*/ 0 h 201"/>
                <a:gd name="T4" fmla="*/ 91 w 140"/>
                <a:gd name="T5" fmla="*/ 3 h 201"/>
                <a:gd name="T6" fmla="*/ 94 w 140"/>
                <a:gd name="T7" fmla="*/ 8 h 201"/>
                <a:gd name="T8" fmla="*/ 91 w 140"/>
                <a:gd name="T9" fmla="*/ 14 h 201"/>
                <a:gd name="T10" fmla="*/ 85 w 140"/>
                <a:gd name="T11" fmla="*/ 17 h 201"/>
                <a:gd name="T12" fmla="*/ 19 w 140"/>
                <a:gd name="T13" fmla="*/ 17 h 201"/>
                <a:gd name="T14" fmla="*/ 21 w 140"/>
                <a:gd name="T15" fmla="*/ 40 h 201"/>
                <a:gd name="T16" fmla="*/ 27 w 140"/>
                <a:gd name="T17" fmla="*/ 70 h 201"/>
                <a:gd name="T18" fmla="*/ 37 w 140"/>
                <a:gd name="T19" fmla="*/ 94 h 201"/>
                <a:gd name="T20" fmla="*/ 50 w 140"/>
                <a:gd name="T21" fmla="*/ 116 h 201"/>
                <a:gd name="T22" fmla="*/ 67 w 140"/>
                <a:gd name="T23" fmla="*/ 139 h 201"/>
                <a:gd name="T24" fmla="*/ 89 w 140"/>
                <a:gd name="T25" fmla="*/ 158 h 201"/>
                <a:gd name="T26" fmla="*/ 89 w 140"/>
                <a:gd name="T27" fmla="*/ 158 h 201"/>
                <a:gd name="T28" fmla="*/ 110 w 140"/>
                <a:gd name="T29" fmla="*/ 173 h 201"/>
                <a:gd name="T30" fmla="*/ 134 w 140"/>
                <a:gd name="T31" fmla="*/ 185 h 201"/>
                <a:gd name="T32" fmla="*/ 137 w 140"/>
                <a:gd name="T33" fmla="*/ 186 h 201"/>
                <a:gd name="T34" fmla="*/ 140 w 140"/>
                <a:gd name="T35" fmla="*/ 192 h 201"/>
                <a:gd name="T36" fmla="*/ 137 w 140"/>
                <a:gd name="T37" fmla="*/ 198 h 201"/>
                <a:gd name="T38" fmla="*/ 131 w 140"/>
                <a:gd name="T39" fmla="*/ 201 h 201"/>
                <a:gd name="T40" fmla="*/ 129 w 140"/>
                <a:gd name="T41" fmla="*/ 201 h 201"/>
                <a:gd name="T42" fmla="*/ 102 w 140"/>
                <a:gd name="T43" fmla="*/ 189 h 201"/>
                <a:gd name="T44" fmla="*/ 79 w 140"/>
                <a:gd name="T45" fmla="*/ 173 h 201"/>
                <a:gd name="T46" fmla="*/ 76 w 140"/>
                <a:gd name="T47" fmla="*/ 171 h 201"/>
                <a:gd name="T48" fmla="*/ 54 w 140"/>
                <a:gd name="T49" fmla="*/ 153 h 201"/>
                <a:gd name="T50" fmla="*/ 37 w 140"/>
                <a:gd name="T51" fmla="*/ 129 h 201"/>
                <a:gd name="T52" fmla="*/ 22 w 140"/>
                <a:gd name="T53" fmla="*/ 104 h 201"/>
                <a:gd name="T54" fmla="*/ 21 w 140"/>
                <a:gd name="T55" fmla="*/ 97 h 201"/>
                <a:gd name="T56" fmla="*/ 9 w 140"/>
                <a:gd name="T57" fmla="*/ 70 h 201"/>
                <a:gd name="T58" fmla="*/ 3 w 140"/>
                <a:gd name="T59" fmla="*/ 40 h 201"/>
                <a:gd name="T60" fmla="*/ 0 w 140"/>
                <a:gd name="T61" fmla="*/ 8 h 201"/>
                <a:gd name="T62" fmla="*/ 0 w 140"/>
                <a:gd name="T63" fmla="*/ 0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201">
                  <a:moveTo>
                    <a:pt x="0" y="0"/>
                  </a:moveTo>
                  <a:lnTo>
                    <a:pt x="85" y="0"/>
                  </a:lnTo>
                  <a:lnTo>
                    <a:pt x="91" y="3"/>
                  </a:lnTo>
                  <a:lnTo>
                    <a:pt x="94" y="8"/>
                  </a:lnTo>
                  <a:lnTo>
                    <a:pt x="91" y="14"/>
                  </a:lnTo>
                  <a:lnTo>
                    <a:pt x="85" y="17"/>
                  </a:lnTo>
                  <a:lnTo>
                    <a:pt x="19" y="17"/>
                  </a:lnTo>
                  <a:lnTo>
                    <a:pt x="21" y="40"/>
                  </a:lnTo>
                  <a:lnTo>
                    <a:pt x="27" y="70"/>
                  </a:lnTo>
                  <a:lnTo>
                    <a:pt x="37" y="94"/>
                  </a:lnTo>
                  <a:lnTo>
                    <a:pt x="50" y="116"/>
                  </a:lnTo>
                  <a:lnTo>
                    <a:pt x="67" y="139"/>
                  </a:lnTo>
                  <a:lnTo>
                    <a:pt x="89" y="158"/>
                  </a:lnTo>
                  <a:lnTo>
                    <a:pt x="89" y="158"/>
                  </a:lnTo>
                  <a:lnTo>
                    <a:pt x="110" y="173"/>
                  </a:lnTo>
                  <a:lnTo>
                    <a:pt x="134" y="185"/>
                  </a:lnTo>
                  <a:lnTo>
                    <a:pt x="137" y="186"/>
                  </a:lnTo>
                  <a:lnTo>
                    <a:pt x="140" y="192"/>
                  </a:lnTo>
                  <a:lnTo>
                    <a:pt x="137" y="198"/>
                  </a:lnTo>
                  <a:lnTo>
                    <a:pt x="131" y="201"/>
                  </a:lnTo>
                  <a:lnTo>
                    <a:pt x="129" y="201"/>
                  </a:lnTo>
                  <a:lnTo>
                    <a:pt x="102" y="189"/>
                  </a:lnTo>
                  <a:lnTo>
                    <a:pt x="79" y="173"/>
                  </a:lnTo>
                  <a:lnTo>
                    <a:pt x="76" y="171"/>
                  </a:lnTo>
                  <a:lnTo>
                    <a:pt x="54" y="153"/>
                  </a:lnTo>
                  <a:lnTo>
                    <a:pt x="37" y="129"/>
                  </a:lnTo>
                  <a:lnTo>
                    <a:pt x="22" y="104"/>
                  </a:lnTo>
                  <a:lnTo>
                    <a:pt x="21" y="97"/>
                  </a:lnTo>
                  <a:lnTo>
                    <a:pt x="9" y="70"/>
                  </a:lnTo>
                  <a:lnTo>
                    <a:pt x="3" y="4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9" name="Rectangle 284"/>
            <p:cNvSpPr>
              <a:spLocks noChangeArrowheads="1"/>
            </p:cNvSpPr>
            <p:nvPr/>
          </p:nvSpPr>
          <p:spPr bwMode="auto">
            <a:xfrm>
              <a:off x="8940520" y="4436318"/>
              <a:ext cx="935390" cy="128038"/>
            </a:xfrm>
            <a:prstGeom prst="rect">
              <a:avLst/>
            </a:pr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0" name="Rectangle 285"/>
            <p:cNvSpPr>
              <a:spLocks noChangeArrowheads="1"/>
            </p:cNvSpPr>
            <p:nvPr/>
          </p:nvSpPr>
          <p:spPr bwMode="auto">
            <a:xfrm>
              <a:off x="8968973" y="4027307"/>
              <a:ext cx="871371" cy="409012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1" name="Rectangle 286"/>
            <p:cNvSpPr>
              <a:spLocks noChangeArrowheads="1"/>
            </p:cNvSpPr>
            <p:nvPr/>
          </p:nvSpPr>
          <p:spPr bwMode="auto">
            <a:xfrm>
              <a:off x="9100566" y="4155345"/>
              <a:ext cx="615295" cy="156491"/>
            </a:xfrm>
            <a:prstGeom prst="rect">
              <a:avLst/>
            </a:pr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2" name="Freeform 287"/>
            <p:cNvSpPr>
              <a:spLocks noEditPoints="1"/>
            </p:cNvSpPr>
            <p:nvPr/>
          </p:nvSpPr>
          <p:spPr bwMode="auto">
            <a:xfrm>
              <a:off x="9068558" y="4123336"/>
              <a:ext cx="679314" cy="216955"/>
            </a:xfrm>
            <a:custGeom>
              <a:gdLst>
                <a:gd name="T0" fmla="*/ 18 w 191"/>
                <a:gd name="T1" fmla="*/ 18 h 61"/>
                <a:gd name="T2" fmla="*/ 18 w 191"/>
                <a:gd name="T3" fmla="*/ 44 h 61"/>
                <a:gd name="T4" fmla="*/ 173 w 191"/>
                <a:gd name="T5" fmla="*/ 44 h 61"/>
                <a:gd name="T6" fmla="*/ 173 w 191"/>
                <a:gd name="T7" fmla="*/ 18 h 61"/>
                <a:gd name="T8" fmla="*/ 18 w 191"/>
                <a:gd name="T9" fmla="*/ 18 h 61"/>
                <a:gd name="T10" fmla="*/ 0 w 191"/>
                <a:gd name="T11" fmla="*/ 0 h 61"/>
                <a:gd name="T12" fmla="*/ 191 w 191"/>
                <a:gd name="T13" fmla="*/ 0 h 61"/>
                <a:gd name="T14" fmla="*/ 191 w 191"/>
                <a:gd name="T15" fmla="*/ 61 h 61"/>
                <a:gd name="T16" fmla="*/ 0 w 191"/>
                <a:gd name="T17" fmla="*/ 61 h 61"/>
                <a:gd name="T18" fmla="*/ 0 w 191"/>
                <a:gd name="T19" fmla="*/ 0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1">
                  <a:moveTo>
                    <a:pt x="18" y="18"/>
                  </a:moveTo>
                  <a:lnTo>
                    <a:pt x="18" y="44"/>
                  </a:lnTo>
                  <a:lnTo>
                    <a:pt x="173" y="44"/>
                  </a:lnTo>
                  <a:lnTo>
                    <a:pt x="173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191" y="0"/>
                  </a:lnTo>
                  <a:lnTo>
                    <a:pt x="191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3" name="Freeform 288"/>
            <p:cNvSpPr>
              <a:spLocks noEditPoints="1"/>
            </p:cNvSpPr>
            <p:nvPr/>
          </p:nvSpPr>
          <p:spPr bwMode="auto">
            <a:xfrm>
              <a:off x="8908509" y="4404308"/>
              <a:ext cx="999410" cy="192057"/>
            </a:xfrm>
            <a:custGeom>
              <a:gdLst>
                <a:gd name="T0" fmla="*/ 17 w 281"/>
                <a:gd name="T1" fmla="*/ 17 h 54"/>
                <a:gd name="T2" fmla="*/ 17 w 281"/>
                <a:gd name="T3" fmla="*/ 36 h 54"/>
                <a:gd name="T4" fmla="*/ 263 w 281"/>
                <a:gd name="T5" fmla="*/ 36 h 54"/>
                <a:gd name="T6" fmla="*/ 263 w 281"/>
                <a:gd name="T7" fmla="*/ 17 h 54"/>
                <a:gd name="T8" fmla="*/ 17 w 281"/>
                <a:gd name="T9" fmla="*/ 17 h 54"/>
                <a:gd name="T10" fmla="*/ 0 w 281"/>
                <a:gd name="T11" fmla="*/ 0 h 54"/>
                <a:gd name="T12" fmla="*/ 281 w 281"/>
                <a:gd name="T13" fmla="*/ 0 h 54"/>
                <a:gd name="T14" fmla="*/ 281 w 281"/>
                <a:gd name="T15" fmla="*/ 54 h 54"/>
                <a:gd name="T16" fmla="*/ 0 w 281"/>
                <a:gd name="T17" fmla="*/ 54 h 54"/>
                <a:gd name="T18" fmla="*/ 0 w 281"/>
                <a:gd name="T19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54">
                  <a:moveTo>
                    <a:pt x="17" y="17"/>
                  </a:moveTo>
                  <a:lnTo>
                    <a:pt x="17" y="36"/>
                  </a:lnTo>
                  <a:lnTo>
                    <a:pt x="263" y="36"/>
                  </a:lnTo>
                  <a:lnTo>
                    <a:pt x="263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81" y="0"/>
                  </a:lnTo>
                  <a:lnTo>
                    <a:pt x="281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4" name="Freeform 289"/>
            <p:cNvSpPr>
              <a:spLocks noEditPoints="1"/>
            </p:cNvSpPr>
            <p:nvPr/>
          </p:nvSpPr>
          <p:spPr bwMode="auto">
            <a:xfrm>
              <a:off x="8940520" y="3995298"/>
              <a:ext cx="931833" cy="469473"/>
            </a:xfrm>
            <a:custGeom>
              <a:gdLst>
                <a:gd name="T0" fmla="*/ 17 w 262"/>
                <a:gd name="T1" fmla="*/ 17 h 132"/>
                <a:gd name="T2" fmla="*/ 17 w 262"/>
                <a:gd name="T3" fmla="*/ 115 h 132"/>
                <a:gd name="T4" fmla="*/ 244 w 262"/>
                <a:gd name="T5" fmla="*/ 115 h 132"/>
                <a:gd name="T6" fmla="*/ 244 w 262"/>
                <a:gd name="T7" fmla="*/ 17 h 132"/>
                <a:gd name="T8" fmla="*/ 17 w 262"/>
                <a:gd name="T9" fmla="*/ 17 h 132"/>
                <a:gd name="T10" fmla="*/ 0 w 262"/>
                <a:gd name="T11" fmla="*/ 0 h 132"/>
                <a:gd name="T12" fmla="*/ 262 w 262"/>
                <a:gd name="T13" fmla="*/ 0 h 132"/>
                <a:gd name="T14" fmla="*/ 262 w 262"/>
                <a:gd name="T15" fmla="*/ 132 h 132"/>
                <a:gd name="T16" fmla="*/ 0 w 262"/>
                <a:gd name="T17" fmla="*/ 132 h 132"/>
                <a:gd name="T18" fmla="*/ 0 w 262"/>
                <a:gd name="T19" fmla="*/ 0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" h="132">
                  <a:moveTo>
                    <a:pt x="17" y="17"/>
                  </a:moveTo>
                  <a:lnTo>
                    <a:pt x="17" y="115"/>
                  </a:lnTo>
                  <a:lnTo>
                    <a:pt x="244" y="115"/>
                  </a:lnTo>
                  <a:lnTo>
                    <a:pt x="244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62" y="0"/>
                  </a:lnTo>
                  <a:lnTo>
                    <a:pt x="262" y="13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55" name="组合 754"/>
          <p:cNvGrpSpPr/>
          <p:nvPr/>
        </p:nvGrpSpPr>
        <p:grpSpPr>
          <a:xfrm>
            <a:off x="2150897" y="4729072"/>
            <a:ext cx="2573487" cy="1706487"/>
            <a:chOff x="627430" y="1484039"/>
            <a:chExt cx="1568516" cy="1706487"/>
          </a:xfrm>
        </p:grpSpPr>
        <p:sp>
          <p:nvSpPr>
            <p:cNvPr id="757" name="文本框 756"/>
            <p:cNvSpPr txBox="1"/>
            <p:nvPr/>
          </p:nvSpPr>
          <p:spPr>
            <a:xfrm>
              <a:off x="771062" y="1484039"/>
              <a:ext cx="12518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标题一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8" name="文本框 757"/>
            <p:cNvSpPr txBox="1"/>
            <p:nvPr/>
          </p:nvSpPr>
          <p:spPr>
            <a:xfrm>
              <a:off x="627430" y="2064064"/>
              <a:ext cx="1568516" cy="11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1" name="组合 760"/>
          <p:cNvGrpSpPr/>
          <p:nvPr/>
        </p:nvGrpSpPr>
        <p:grpSpPr>
          <a:xfrm>
            <a:off x="4850456" y="4729072"/>
            <a:ext cx="2573487" cy="1706487"/>
            <a:chOff x="2729405" y="1484039"/>
            <a:chExt cx="1568516" cy="1706487"/>
          </a:xfrm>
        </p:grpSpPr>
        <p:sp>
          <p:nvSpPr>
            <p:cNvPr id="763" name="文本框 762"/>
            <p:cNvSpPr txBox="1"/>
            <p:nvPr/>
          </p:nvSpPr>
          <p:spPr>
            <a:xfrm>
              <a:off x="2887735" y="1484039"/>
              <a:ext cx="12518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标题二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4" name="文本框 763"/>
            <p:cNvSpPr txBox="1"/>
            <p:nvPr/>
          </p:nvSpPr>
          <p:spPr>
            <a:xfrm>
              <a:off x="2729405" y="2064064"/>
              <a:ext cx="1568516" cy="11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7" name="组合 766"/>
          <p:cNvGrpSpPr/>
          <p:nvPr/>
        </p:nvGrpSpPr>
        <p:grpSpPr>
          <a:xfrm>
            <a:off x="7550015" y="4729072"/>
            <a:ext cx="2573487" cy="1706487"/>
            <a:chOff x="4846079" y="1484039"/>
            <a:chExt cx="1568516" cy="1706487"/>
          </a:xfrm>
        </p:grpSpPr>
        <p:sp>
          <p:nvSpPr>
            <p:cNvPr id="769" name="文本框 768"/>
            <p:cNvSpPr txBox="1"/>
            <p:nvPr/>
          </p:nvSpPr>
          <p:spPr>
            <a:xfrm>
              <a:off x="5004409" y="1484039"/>
              <a:ext cx="12518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标题三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0" name="文本框 769"/>
            <p:cNvSpPr txBox="1"/>
            <p:nvPr/>
          </p:nvSpPr>
          <p:spPr>
            <a:xfrm>
              <a:off x="4846079" y="2064064"/>
              <a:ext cx="1568516" cy="11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" name="文本框 511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取得了哪些成就</a:t>
            </a:r>
            <a:r>
              <a:rPr lang="en-US" altLang="zh-CN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?</a:t>
            </a:r>
            <a:endParaRPr lang="en-US" altLang="zh-CN">
              <a:solidFill>
                <a:schemeClr val="bg1"/>
              </a:solidFill>
              <a:latin typeface="造字工房力黑（非商用）常规体" pitchFamily="2" charset="-122"/>
              <a:ea typeface="造字工房力黑（非商用）常规体" pitchFamily="2" charset="-122"/>
            </a:endParaRPr>
          </a:p>
        </p:txBody>
      </p:sp>
      <p:grpSp>
        <p:nvGrpSpPr>
          <p:cNvPr id="518" name="组合 517"/>
          <p:cNvGrpSpPr/>
          <p:nvPr/>
        </p:nvGrpSpPr>
        <p:grpSpPr>
          <a:xfrm>
            <a:off x="2461504" y="4339561"/>
            <a:ext cx="225298" cy="228517"/>
            <a:chOff x="2461504" y="4339561"/>
            <a:chExt cx="225298" cy="228517"/>
          </a:xfrm>
        </p:grpSpPr>
        <p:sp>
          <p:nvSpPr>
            <p:cNvPr id="26" name="Rectangle 58"/>
            <p:cNvSpPr>
              <a:spLocks noChangeArrowheads="1"/>
            </p:cNvSpPr>
            <p:nvPr/>
          </p:nvSpPr>
          <p:spPr bwMode="auto">
            <a:xfrm>
              <a:off x="2548403" y="4339561"/>
              <a:ext cx="54716" cy="22851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59"/>
            <p:cNvSpPr>
              <a:spLocks noChangeArrowheads="1"/>
            </p:cNvSpPr>
            <p:nvPr/>
          </p:nvSpPr>
          <p:spPr bwMode="auto">
            <a:xfrm>
              <a:off x="2461504" y="4423243"/>
              <a:ext cx="225298" cy="5793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77531" y="1809787"/>
            <a:ext cx="2224013" cy="1371099"/>
            <a:chOff x="1077531" y="1809787"/>
            <a:chExt cx="2224013" cy="1371099"/>
          </a:xfrm>
        </p:grpSpPr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1090405" y="2379468"/>
              <a:ext cx="28968" cy="5793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2"/>
            <p:cNvSpPr/>
            <p:nvPr/>
          </p:nvSpPr>
          <p:spPr bwMode="auto">
            <a:xfrm>
              <a:off x="1103279" y="2327971"/>
              <a:ext cx="164147" cy="160927"/>
            </a:xfrm>
            <a:custGeom>
              <a:gdLst>
                <a:gd name="T0" fmla="*/ 27 w 51"/>
                <a:gd name="T1" fmla="*/ 0 h 50"/>
                <a:gd name="T2" fmla="*/ 38 w 51"/>
                <a:gd name="T3" fmla="*/ 3 h 50"/>
                <a:gd name="T4" fmla="*/ 48 w 51"/>
                <a:gd name="T5" fmla="*/ 12 h 50"/>
                <a:gd name="T6" fmla="*/ 51 w 51"/>
                <a:gd name="T7" fmla="*/ 25 h 50"/>
                <a:gd name="T8" fmla="*/ 48 w 51"/>
                <a:gd name="T9" fmla="*/ 38 h 50"/>
                <a:gd name="T10" fmla="*/ 38 w 51"/>
                <a:gd name="T11" fmla="*/ 47 h 50"/>
                <a:gd name="T12" fmla="*/ 27 w 51"/>
                <a:gd name="T13" fmla="*/ 50 h 50"/>
                <a:gd name="T14" fmla="*/ 14 w 51"/>
                <a:gd name="T15" fmla="*/ 47 h 50"/>
                <a:gd name="T16" fmla="*/ 5 w 51"/>
                <a:gd name="T17" fmla="*/ 38 h 50"/>
                <a:gd name="T18" fmla="*/ 0 w 51"/>
                <a:gd name="T19" fmla="*/ 25 h 50"/>
                <a:gd name="T20" fmla="*/ 5 w 51"/>
                <a:gd name="T21" fmla="*/ 12 h 50"/>
                <a:gd name="T22" fmla="*/ 14 w 51"/>
                <a:gd name="T23" fmla="*/ 3 h 50"/>
                <a:gd name="T24" fmla="*/ 27 w 51"/>
                <a:gd name="T25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8" y="3"/>
                  </a:lnTo>
                  <a:lnTo>
                    <a:pt x="48" y="12"/>
                  </a:lnTo>
                  <a:lnTo>
                    <a:pt x="51" y="25"/>
                  </a:lnTo>
                  <a:lnTo>
                    <a:pt x="48" y="38"/>
                  </a:lnTo>
                  <a:lnTo>
                    <a:pt x="38" y="47"/>
                  </a:lnTo>
                  <a:lnTo>
                    <a:pt x="27" y="50"/>
                  </a:lnTo>
                  <a:lnTo>
                    <a:pt x="14" y="47"/>
                  </a:lnTo>
                  <a:lnTo>
                    <a:pt x="5" y="38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14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3"/>
            <p:cNvSpPr>
              <a:spLocks noEditPoints="1"/>
            </p:cNvSpPr>
            <p:nvPr/>
          </p:nvSpPr>
          <p:spPr bwMode="auto">
            <a:xfrm>
              <a:off x="1077531" y="2302223"/>
              <a:ext cx="218861" cy="215643"/>
            </a:xfrm>
            <a:custGeom>
              <a:gdLst>
                <a:gd name="T0" fmla="*/ 35 w 68"/>
                <a:gd name="T1" fmla="*/ 17 h 67"/>
                <a:gd name="T2" fmla="*/ 29 w 68"/>
                <a:gd name="T3" fmla="*/ 18 h 67"/>
                <a:gd name="T4" fmla="*/ 29 w 68"/>
                <a:gd name="T5" fmla="*/ 18 h 67"/>
                <a:gd name="T6" fmla="*/ 23 w 68"/>
                <a:gd name="T7" fmla="*/ 21 h 67"/>
                <a:gd name="T8" fmla="*/ 17 w 68"/>
                <a:gd name="T9" fmla="*/ 29 h 67"/>
                <a:gd name="T10" fmla="*/ 17 w 68"/>
                <a:gd name="T11" fmla="*/ 33 h 67"/>
                <a:gd name="T12" fmla="*/ 17 w 68"/>
                <a:gd name="T13" fmla="*/ 37 h 67"/>
                <a:gd name="T14" fmla="*/ 23 w 68"/>
                <a:gd name="T15" fmla="*/ 45 h 67"/>
                <a:gd name="T16" fmla="*/ 29 w 68"/>
                <a:gd name="T17" fmla="*/ 48 h 67"/>
                <a:gd name="T18" fmla="*/ 29 w 68"/>
                <a:gd name="T19" fmla="*/ 48 h 67"/>
                <a:gd name="T20" fmla="*/ 35 w 68"/>
                <a:gd name="T21" fmla="*/ 49 h 67"/>
                <a:gd name="T22" fmla="*/ 40 w 68"/>
                <a:gd name="T23" fmla="*/ 48 h 67"/>
                <a:gd name="T24" fmla="*/ 40 w 68"/>
                <a:gd name="T25" fmla="*/ 48 h 67"/>
                <a:gd name="T26" fmla="*/ 45 w 68"/>
                <a:gd name="T27" fmla="*/ 45 h 67"/>
                <a:gd name="T28" fmla="*/ 45 w 68"/>
                <a:gd name="T29" fmla="*/ 45 h 67"/>
                <a:gd name="T30" fmla="*/ 51 w 68"/>
                <a:gd name="T31" fmla="*/ 37 h 67"/>
                <a:gd name="T32" fmla="*/ 51 w 68"/>
                <a:gd name="T33" fmla="*/ 33 h 67"/>
                <a:gd name="T34" fmla="*/ 51 w 68"/>
                <a:gd name="T35" fmla="*/ 29 h 67"/>
                <a:gd name="T36" fmla="*/ 45 w 68"/>
                <a:gd name="T37" fmla="*/ 21 h 67"/>
                <a:gd name="T38" fmla="*/ 45 w 68"/>
                <a:gd name="T39" fmla="*/ 21 h 67"/>
                <a:gd name="T40" fmla="*/ 40 w 68"/>
                <a:gd name="T41" fmla="*/ 18 h 67"/>
                <a:gd name="T42" fmla="*/ 40 w 68"/>
                <a:gd name="T43" fmla="*/ 18 h 67"/>
                <a:gd name="T44" fmla="*/ 35 w 68"/>
                <a:gd name="T45" fmla="*/ 17 h 67"/>
                <a:gd name="T46" fmla="*/ 35 w 68"/>
                <a:gd name="T47" fmla="*/ 0 h 67"/>
                <a:gd name="T48" fmla="*/ 43 w 68"/>
                <a:gd name="T49" fmla="*/ 1 h 67"/>
                <a:gd name="T50" fmla="*/ 48 w 68"/>
                <a:gd name="T51" fmla="*/ 2 h 67"/>
                <a:gd name="T52" fmla="*/ 55 w 68"/>
                <a:gd name="T53" fmla="*/ 7 h 67"/>
                <a:gd name="T54" fmla="*/ 58 w 68"/>
                <a:gd name="T55" fmla="*/ 8 h 67"/>
                <a:gd name="T56" fmla="*/ 64 w 68"/>
                <a:gd name="T57" fmla="*/ 17 h 67"/>
                <a:gd name="T58" fmla="*/ 67 w 68"/>
                <a:gd name="T59" fmla="*/ 23 h 67"/>
                <a:gd name="T60" fmla="*/ 68 w 68"/>
                <a:gd name="T61" fmla="*/ 33 h 67"/>
                <a:gd name="T62" fmla="*/ 67 w 68"/>
                <a:gd name="T63" fmla="*/ 43 h 67"/>
                <a:gd name="T64" fmla="*/ 64 w 68"/>
                <a:gd name="T65" fmla="*/ 49 h 67"/>
                <a:gd name="T66" fmla="*/ 58 w 68"/>
                <a:gd name="T67" fmla="*/ 58 h 67"/>
                <a:gd name="T68" fmla="*/ 55 w 68"/>
                <a:gd name="T69" fmla="*/ 59 h 67"/>
                <a:gd name="T70" fmla="*/ 48 w 68"/>
                <a:gd name="T71" fmla="*/ 64 h 67"/>
                <a:gd name="T72" fmla="*/ 43 w 68"/>
                <a:gd name="T73" fmla="*/ 65 h 67"/>
                <a:gd name="T74" fmla="*/ 35 w 68"/>
                <a:gd name="T75" fmla="*/ 67 h 67"/>
                <a:gd name="T76" fmla="*/ 24 w 68"/>
                <a:gd name="T77" fmla="*/ 65 h 67"/>
                <a:gd name="T78" fmla="*/ 10 w 68"/>
                <a:gd name="T79" fmla="*/ 58 h 67"/>
                <a:gd name="T80" fmla="*/ 4 w 68"/>
                <a:gd name="T81" fmla="*/ 49 h 67"/>
                <a:gd name="T82" fmla="*/ 1 w 68"/>
                <a:gd name="T83" fmla="*/ 43 h 67"/>
                <a:gd name="T84" fmla="*/ 0 w 68"/>
                <a:gd name="T85" fmla="*/ 33 h 67"/>
                <a:gd name="T86" fmla="*/ 1 w 68"/>
                <a:gd name="T87" fmla="*/ 23 h 67"/>
                <a:gd name="T88" fmla="*/ 4 w 68"/>
                <a:gd name="T89" fmla="*/ 17 h 67"/>
                <a:gd name="T90" fmla="*/ 10 w 68"/>
                <a:gd name="T91" fmla="*/ 8 h 67"/>
                <a:gd name="T92" fmla="*/ 24 w 68"/>
                <a:gd name="T93" fmla="*/ 1 h 67"/>
                <a:gd name="T94" fmla="*/ 35 w 68"/>
                <a:gd name="T95" fmla="*/ 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" h="67">
                  <a:moveTo>
                    <a:pt x="35" y="17"/>
                  </a:moveTo>
                  <a:lnTo>
                    <a:pt x="29" y="18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7" y="37"/>
                  </a:lnTo>
                  <a:lnTo>
                    <a:pt x="23" y="45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35" y="49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51" y="37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5" y="17"/>
                  </a:lnTo>
                  <a:close/>
                  <a:moveTo>
                    <a:pt x="35" y="0"/>
                  </a:moveTo>
                  <a:lnTo>
                    <a:pt x="43" y="1"/>
                  </a:lnTo>
                  <a:lnTo>
                    <a:pt x="48" y="2"/>
                  </a:lnTo>
                  <a:lnTo>
                    <a:pt x="55" y="7"/>
                  </a:lnTo>
                  <a:lnTo>
                    <a:pt x="58" y="8"/>
                  </a:lnTo>
                  <a:lnTo>
                    <a:pt x="64" y="17"/>
                  </a:lnTo>
                  <a:lnTo>
                    <a:pt x="67" y="23"/>
                  </a:lnTo>
                  <a:lnTo>
                    <a:pt x="68" y="33"/>
                  </a:lnTo>
                  <a:lnTo>
                    <a:pt x="67" y="43"/>
                  </a:lnTo>
                  <a:lnTo>
                    <a:pt x="64" y="49"/>
                  </a:lnTo>
                  <a:lnTo>
                    <a:pt x="58" y="58"/>
                  </a:lnTo>
                  <a:lnTo>
                    <a:pt x="55" y="59"/>
                  </a:lnTo>
                  <a:lnTo>
                    <a:pt x="48" y="64"/>
                  </a:lnTo>
                  <a:lnTo>
                    <a:pt x="43" y="65"/>
                  </a:lnTo>
                  <a:lnTo>
                    <a:pt x="35" y="67"/>
                  </a:lnTo>
                  <a:lnTo>
                    <a:pt x="24" y="65"/>
                  </a:lnTo>
                  <a:lnTo>
                    <a:pt x="10" y="58"/>
                  </a:lnTo>
                  <a:lnTo>
                    <a:pt x="4" y="49"/>
                  </a:lnTo>
                  <a:lnTo>
                    <a:pt x="1" y="43"/>
                  </a:lnTo>
                  <a:lnTo>
                    <a:pt x="0" y="33"/>
                  </a:lnTo>
                  <a:lnTo>
                    <a:pt x="1" y="23"/>
                  </a:lnTo>
                  <a:lnTo>
                    <a:pt x="4" y="17"/>
                  </a:lnTo>
                  <a:lnTo>
                    <a:pt x="10" y="8"/>
                  </a:lnTo>
                  <a:lnTo>
                    <a:pt x="24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183"/>
            <p:cNvSpPr>
              <a:spLocks noChangeArrowheads="1"/>
            </p:cNvSpPr>
            <p:nvPr/>
          </p:nvSpPr>
          <p:spPr bwMode="auto">
            <a:xfrm>
              <a:off x="1483067" y="1835535"/>
              <a:ext cx="1715484" cy="13196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84"/>
            <p:cNvSpPr>
              <a:spLocks noEditPoints="1"/>
            </p:cNvSpPr>
            <p:nvPr/>
          </p:nvSpPr>
          <p:spPr bwMode="auto">
            <a:xfrm>
              <a:off x="1457319" y="1809787"/>
              <a:ext cx="1770198" cy="1371099"/>
            </a:xfrm>
            <a:custGeom>
              <a:gdLst>
                <a:gd name="T0" fmla="*/ 17 w 550"/>
                <a:gd name="T1" fmla="*/ 17 h 426"/>
                <a:gd name="T2" fmla="*/ 17 w 550"/>
                <a:gd name="T3" fmla="*/ 409 h 426"/>
                <a:gd name="T4" fmla="*/ 532 w 550"/>
                <a:gd name="T5" fmla="*/ 409 h 426"/>
                <a:gd name="T6" fmla="*/ 532 w 550"/>
                <a:gd name="T7" fmla="*/ 17 h 426"/>
                <a:gd name="T8" fmla="*/ 17 w 550"/>
                <a:gd name="T9" fmla="*/ 17 h 426"/>
                <a:gd name="T10" fmla="*/ 0 w 550"/>
                <a:gd name="T11" fmla="*/ 0 h 426"/>
                <a:gd name="T12" fmla="*/ 550 w 550"/>
                <a:gd name="T13" fmla="*/ 0 h 426"/>
                <a:gd name="T14" fmla="*/ 550 w 550"/>
                <a:gd name="T15" fmla="*/ 426 h 426"/>
                <a:gd name="T16" fmla="*/ 0 w 550"/>
                <a:gd name="T17" fmla="*/ 426 h 426"/>
                <a:gd name="T18" fmla="*/ 0 w 550"/>
                <a:gd name="T19" fmla="*/ 0 h 4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0" h="426">
                  <a:moveTo>
                    <a:pt x="17" y="17"/>
                  </a:moveTo>
                  <a:lnTo>
                    <a:pt x="17" y="409"/>
                  </a:lnTo>
                  <a:lnTo>
                    <a:pt x="532" y="409"/>
                  </a:lnTo>
                  <a:lnTo>
                    <a:pt x="532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550" y="0"/>
                  </a:lnTo>
                  <a:lnTo>
                    <a:pt x="550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185"/>
            <p:cNvSpPr>
              <a:spLocks noChangeArrowheads="1"/>
            </p:cNvSpPr>
            <p:nvPr/>
          </p:nvSpPr>
          <p:spPr bwMode="auto">
            <a:xfrm>
              <a:off x="1483067" y="1835535"/>
              <a:ext cx="1715484" cy="170584"/>
            </a:xfrm>
            <a:prstGeom prst="rect">
              <a:avLst/>
            </a:pr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86"/>
            <p:cNvSpPr>
              <a:spLocks noEditPoints="1"/>
            </p:cNvSpPr>
            <p:nvPr/>
          </p:nvSpPr>
          <p:spPr bwMode="auto">
            <a:xfrm>
              <a:off x="1457319" y="1809787"/>
              <a:ext cx="1770198" cy="225298"/>
            </a:xfrm>
            <a:custGeom>
              <a:gdLst>
                <a:gd name="T0" fmla="*/ 17 w 550"/>
                <a:gd name="T1" fmla="*/ 17 h 70"/>
                <a:gd name="T2" fmla="*/ 17 w 550"/>
                <a:gd name="T3" fmla="*/ 52 h 70"/>
                <a:gd name="T4" fmla="*/ 532 w 550"/>
                <a:gd name="T5" fmla="*/ 52 h 70"/>
                <a:gd name="T6" fmla="*/ 532 w 550"/>
                <a:gd name="T7" fmla="*/ 17 h 70"/>
                <a:gd name="T8" fmla="*/ 17 w 550"/>
                <a:gd name="T9" fmla="*/ 17 h 70"/>
                <a:gd name="T10" fmla="*/ 0 w 550"/>
                <a:gd name="T11" fmla="*/ 0 h 70"/>
                <a:gd name="T12" fmla="*/ 550 w 550"/>
                <a:gd name="T13" fmla="*/ 0 h 70"/>
                <a:gd name="T14" fmla="*/ 550 w 550"/>
                <a:gd name="T15" fmla="*/ 70 h 70"/>
                <a:gd name="T16" fmla="*/ 0 w 550"/>
                <a:gd name="T17" fmla="*/ 70 h 70"/>
                <a:gd name="T18" fmla="*/ 0 w 550"/>
                <a:gd name="T19" fmla="*/ 0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0" h="70">
                  <a:moveTo>
                    <a:pt x="17" y="17"/>
                  </a:moveTo>
                  <a:lnTo>
                    <a:pt x="17" y="52"/>
                  </a:lnTo>
                  <a:lnTo>
                    <a:pt x="532" y="52"/>
                  </a:lnTo>
                  <a:lnTo>
                    <a:pt x="532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550" y="0"/>
                  </a:lnTo>
                  <a:lnTo>
                    <a:pt x="550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187"/>
            <p:cNvSpPr>
              <a:spLocks noChangeArrowheads="1"/>
            </p:cNvSpPr>
            <p:nvPr/>
          </p:nvSpPr>
          <p:spPr bwMode="auto">
            <a:xfrm>
              <a:off x="1544218" y="1893469"/>
              <a:ext cx="51497" cy="5471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188"/>
            <p:cNvSpPr>
              <a:spLocks noChangeArrowheads="1"/>
            </p:cNvSpPr>
            <p:nvPr/>
          </p:nvSpPr>
          <p:spPr bwMode="auto">
            <a:xfrm>
              <a:off x="1634338" y="1893469"/>
              <a:ext cx="54716" cy="5471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189"/>
            <p:cNvSpPr>
              <a:spLocks noChangeArrowheads="1"/>
            </p:cNvSpPr>
            <p:nvPr/>
          </p:nvSpPr>
          <p:spPr bwMode="auto">
            <a:xfrm>
              <a:off x="1727676" y="1893469"/>
              <a:ext cx="54716" cy="5471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90"/>
            <p:cNvSpPr/>
            <p:nvPr/>
          </p:nvSpPr>
          <p:spPr bwMode="auto">
            <a:xfrm>
              <a:off x="1473411" y="2437402"/>
              <a:ext cx="437722" cy="711299"/>
            </a:xfrm>
            <a:custGeom>
              <a:gdLst>
                <a:gd name="T0" fmla="*/ 136 w 136"/>
                <a:gd name="T1" fmla="*/ 0 h 221"/>
                <a:gd name="T2" fmla="*/ 136 w 136"/>
                <a:gd name="T3" fmla="*/ 221 h 221"/>
                <a:gd name="T4" fmla="*/ 0 w 136"/>
                <a:gd name="T5" fmla="*/ 221 h 221"/>
                <a:gd name="T6" fmla="*/ 9 w 136"/>
                <a:gd name="T7" fmla="*/ 119 h 221"/>
                <a:gd name="T8" fmla="*/ 136 w 136"/>
                <a:gd name="T9" fmla="*/ 0 h 2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21">
                  <a:moveTo>
                    <a:pt x="136" y="0"/>
                  </a:moveTo>
                  <a:lnTo>
                    <a:pt x="136" y="221"/>
                  </a:lnTo>
                  <a:lnTo>
                    <a:pt x="0" y="221"/>
                  </a:lnTo>
                  <a:lnTo>
                    <a:pt x="9" y="11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91"/>
            <p:cNvSpPr/>
            <p:nvPr/>
          </p:nvSpPr>
          <p:spPr bwMode="auto">
            <a:xfrm>
              <a:off x="2471158" y="2295786"/>
              <a:ext cx="740265" cy="849695"/>
            </a:xfrm>
            <a:custGeom>
              <a:gdLst>
                <a:gd name="T0" fmla="*/ 230 w 230"/>
                <a:gd name="T1" fmla="*/ 0 h 264"/>
                <a:gd name="T2" fmla="*/ 226 w 230"/>
                <a:gd name="T3" fmla="*/ 264 h 264"/>
                <a:gd name="T4" fmla="*/ 0 w 230"/>
                <a:gd name="T5" fmla="*/ 264 h 264"/>
                <a:gd name="T6" fmla="*/ 2 w 230"/>
                <a:gd name="T7" fmla="*/ 117 h 264"/>
                <a:gd name="T8" fmla="*/ 230 w 230"/>
                <a:gd name="T9" fmla="*/ 0 h 2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64">
                  <a:moveTo>
                    <a:pt x="230" y="0"/>
                  </a:moveTo>
                  <a:lnTo>
                    <a:pt x="226" y="264"/>
                  </a:lnTo>
                  <a:lnTo>
                    <a:pt x="0" y="264"/>
                  </a:lnTo>
                  <a:lnTo>
                    <a:pt x="2" y="117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92"/>
            <p:cNvSpPr/>
            <p:nvPr/>
          </p:nvSpPr>
          <p:spPr bwMode="auto">
            <a:xfrm>
              <a:off x="1914352" y="2437402"/>
              <a:ext cx="563246" cy="708079"/>
            </a:xfrm>
            <a:custGeom>
              <a:gdLst>
                <a:gd name="T0" fmla="*/ 0 w 175"/>
                <a:gd name="T1" fmla="*/ 0 h 220"/>
                <a:gd name="T2" fmla="*/ 173 w 175"/>
                <a:gd name="T3" fmla="*/ 71 h 220"/>
                <a:gd name="T4" fmla="*/ 175 w 175"/>
                <a:gd name="T5" fmla="*/ 220 h 220"/>
                <a:gd name="T6" fmla="*/ 5 w 175"/>
                <a:gd name="T7" fmla="*/ 220 h 220"/>
                <a:gd name="T8" fmla="*/ 0 w 175"/>
                <a:gd name="T9" fmla="*/ 0 h 2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20">
                  <a:moveTo>
                    <a:pt x="0" y="0"/>
                  </a:moveTo>
                  <a:lnTo>
                    <a:pt x="173" y="71"/>
                  </a:lnTo>
                  <a:lnTo>
                    <a:pt x="175" y="220"/>
                  </a:lnTo>
                  <a:lnTo>
                    <a:pt x="5" y="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D44C"/>
            </a:solidFill>
            <a:ln w="0">
              <a:solidFill>
                <a:srgbClr val="C0D44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193"/>
            <p:cNvSpPr>
              <a:spLocks noChangeArrowheads="1"/>
            </p:cNvSpPr>
            <p:nvPr/>
          </p:nvSpPr>
          <p:spPr bwMode="auto">
            <a:xfrm>
              <a:off x="1878947" y="2437402"/>
              <a:ext cx="54716" cy="730610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194"/>
            <p:cNvSpPr>
              <a:spLocks noChangeArrowheads="1"/>
            </p:cNvSpPr>
            <p:nvPr/>
          </p:nvSpPr>
          <p:spPr bwMode="auto">
            <a:xfrm>
              <a:off x="2445410" y="2672356"/>
              <a:ext cx="54716" cy="48600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95"/>
            <p:cNvSpPr/>
            <p:nvPr/>
          </p:nvSpPr>
          <p:spPr bwMode="auto">
            <a:xfrm>
              <a:off x="1473411" y="2273257"/>
              <a:ext cx="1728358" cy="585775"/>
            </a:xfrm>
            <a:custGeom>
              <a:gdLst>
                <a:gd name="T0" fmla="*/ 529 w 537"/>
                <a:gd name="T1" fmla="*/ 0 h 182"/>
                <a:gd name="T2" fmla="*/ 537 w 537"/>
                <a:gd name="T3" fmla="*/ 14 h 182"/>
                <a:gd name="T4" fmla="*/ 318 w 537"/>
                <a:gd name="T5" fmla="*/ 131 h 182"/>
                <a:gd name="T6" fmla="*/ 313 w 537"/>
                <a:gd name="T7" fmla="*/ 134 h 182"/>
                <a:gd name="T8" fmla="*/ 310 w 537"/>
                <a:gd name="T9" fmla="*/ 132 h 182"/>
                <a:gd name="T10" fmla="*/ 139 w 537"/>
                <a:gd name="T11" fmla="*/ 58 h 182"/>
                <a:gd name="T12" fmla="*/ 11 w 537"/>
                <a:gd name="T13" fmla="*/ 182 h 182"/>
                <a:gd name="T14" fmla="*/ 0 w 537"/>
                <a:gd name="T15" fmla="*/ 169 h 182"/>
                <a:gd name="T16" fmla="*/ 133 w 537"/>
                <a:gd name="T17" fmla="*/ 42 h 182"/>
                <a:gd name="T18" fmla="*/ 136 w 537"/>
                <a:gd name="T19" fmla="*/ 38 h 182"/>
                <a:gd name="T20" fmla="*/ 142 w 537"/>
                <a:gd name="T21" fmla="*/ 41 h 182"/>
                <a:gd name="T22" fmla="*/ 313 w 537"/>
                <a:gd name="T23" fmla="*/ 115 h 182"/>
                <a:gd name="T24" fmla="*/ 529 w 537"/>
                <a:gd name="T25" fmla="*/ 0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7" h="182">
                  <a:moveTo>
                    <a:pt x="529" y="0"/>
                  </a:moveTo>
                  <a:lnTo>
                    <a:pt x="537" y="14"/>
                  </a:lnTo>
                  <a:lnTo>
                    <a:pt x="318" y="131"/>
                  </a:lnTo>
                  <a:lnTo>
                    <a:pt x="313" y="134"/>
                  </a:lnTo>
                  <a:lnTo>
                    <a:pt x="310" y="132"/>
                  </a:lnTo>
                  <a:lnTo>
                    <a:pt x="139" y="58"/>
                  </a:lnTo>
                  <a:lnTo>
                    <a:pt x="11" y="182"/>
                  </a:lnTo>
                  <a:lnTo>
                    <a:pt x="0" y="169"/>
                  </a:lnTo>
                  <a:lnTo>
                    <a:pt x="133" y="42"/>
                  </a:lnTo>
                  <a:lnTo>
                    <a:pt x="136" y="38"/>
                  </a:lnTo>
                  <a:lnTo>
                    <a:pt x="142" y="41"/>
                  </a:lnTo>
                  <a:lnTo>
                    <a:pt x="313" y="115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96"/>
            <p:cNvSpPr>
              <a:spLocks noEditPoints="1"/>
            </p:cNvSpPr>
            <p:nvPr/>
          </p:nvSpPr>
          <p:spPr bwMode="auto">
            <a:xfrm>
              <a:off x="1457319" y="1809787"/>
              <a:ext cx="1770198" cy="1371099"/>
            </a:xfrm>
            <a:custGeom>
              <a:gdLst>
                <a:gd name="T0" fmla="*/ 17 w 550"/>
                <a:gd name="T1" fmla="*/ 17 h 426"/>
                <a:gd name="T2" fmla="*/ 17 w 550"/>
                <a:gd name="T3" fmla="*/ 409 h 426"/>
                <a:gd name="T4" fmla="*/ 532 w 550"/>
                <a:gd name="T5" fmla="*/ 409 h 426"/>
                <a:gd name="T6" fmla="*/ 532 w 550"/>
                <a:gd name="T7" fmla="*/ 17 h 426"/>
                <a:gd name="T8" fmla="*/ 17 w 550"/>
                <a:gd name="T9" fmla="*/ 17 h 426"/>
                <a:gd name="T10" fmla="*/ 0 w 550"/>
                <a:gd name="T11" fmla="*/ 0 h 426"/>
                <a:gd name="T12" fmla="*/ 550 w 550"/>
                <a:gd name="T13" fmla="*/ 0 h 426"/>
                <a:gd name="T14" fmla="*/ 550 w 550"/>
                <a:gd name="T15" fmla="*/ 426 h 426"/>
                <a:gd name="T16" fmla="*/ 0 w 550"/>
                <a:gd name="T17" fmla="*/ 426 h 426"/>
                <a:gd name="T18" fmla="*/ 0 w 550"/>
                <a:gd name="T19" fmla="*/ 0 h 4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0" h="426">
                  <a:moveTo>
                    <a:pt x="17" y="17"/>
                  </a:moveTo>
                  <a:lnTo>
                    <a:pt x="17" y="409"/>
                  </a:lnTo>
                  <a:lnTo>
                    <a:pt x="532" y="409"/>
                  </a:lnTo>
                  <a:lnTo>
                    <a:pt x="532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550" y="0"/>
                  </a:lnTo>
                  <a:lnTo>
                    <a:pt x="550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97"/>
            <p:cNvSpPr/>
            <p:nvPr/>
          </p:nvSpPr>
          <p:spPr bwMode="auto">
            <a:xfrm>
              <a:off x="1399385" y="2749601"/>
              <a:ext cx="177021" cy="173801"/>
            </a:xfrm>
            <a:custGeom>
              <a:gdLst>
                <a:gd name="T0" fmla="*/ 28 w 55"/>
                <a:gd name="T1" fmla="*/ 0 h 54"/>
                <a:gd name="T2" fmla="*/ 41 w 55"/>
                <a:gd name="T3" fmla="*/ 3 h 54"/>
                <a:gd name="T4" fmla="*/ 51 w 55"/>
                <a:gd name="T5" fmla="*/ 13 h 54"/>
                <a:gd name="T6" fmla="*/ 55 w 55"/>
                <a:gd name="T7" fmla="*/ 27 h 54"/>
                <a:gd name="T8" fmla="*/ 51 w 55"/>
                <a:gd name="T9" fmla="*/ 41 h 54"/>
                <a:gd name="T10" fmla="*/ 41 w 55"/>
                <a:gd name="T11" fmla="*/ 50 h 54"/>
                <a:gd name="T12" fmla="*/ 28 w 55"/>
                <a:gd name="T13" fmla="*/ 54 h 54"/>
                <a:gd name="T14" fmla="*/ 15 w 55"/>
                <a:gd name="T15" fmla="*/ 50 h 54"/>
                <a:gd name="T16" fmla="*/ 4 w 55"/>
                <a:gd name="T17" fmla="*/ 41 h 54"/>
                <a:gd name="T18" fmla="*/ 0 w 55"/>
                <a:gd name="T19" fmla="*/ 27 h 54"/>
                <a:gd name="T20" fmla="*/ 4 w 55"/>
                <a:gd name="T21" fmla="*/ 13 h 54"/>
                <a:gd name="T22" fmla="*/ 15 w 55"/>
                <a:gd name="T23" fmla="*/ 3 h 54"/>
                <a:gd name="T24" fmla="*/ 28 w 55"/>
                <a:gd name="T25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4">
                  <a:moveTo>
                    <a:pt x="28" y="0"/>
                  </a:moveTo>
                  <a:lnTo>
                    <a:pt x="41" y="3"/>
                  </a:lnTo>
                  <a:lnTo>
                    <a:pt x="51" y="13"/>
                  </a:lnTo>
                  <a:lnTo>
                    <a:pt x="55" y="27"/>
                  </a:lnTo>
                  <a:lnTo>
                    <a:pt x="51" y="41"/>
                  </a:lnTo>
                  <a:lnTo>
                    <a:pt x="41" y="50"/>
                  </a:lnTo>
                  <a:lnTo>
                    <a:pt x="28" y="54"/>
                  </a:lnTo>
                  <a:lnTo>
                    <a:pt x="15" y="50"/>
                  </a:lnTo>
                  <a:lnTo>
                    <a:pt x="4" y="41"/>
                  </a:lnTo>
                  <a:lnTo>
                    <a:pt x="0" y="27"/>
                  </a:lnTo>
                  <a:lnTo>
                    <a:pt x="4" y="13"/>
                  </a:lnTo>
                  <a:lnTo>
                    <a:pt x="15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98"/>
            <p:cNvSpPr>
              <a:spLocks noEditPoints="1"/>
            </p:cNvSpPr>
            <p:nvPr/>
          </p:nvSpPr>
          <p:spPr bwMode="auto">
            <a:xfrm>
              <a:off x="1370417" y="2723853"/>
              <a:ext cx="234955" cy="228517"/>
            </a:xfrm>
            <a:custGeom>
              <a:gdLst>
                <a:gd name="T0" fmla="*/ 37 w 73"/>
                <a:gd name="T1" fmla="*/ 17 h 71"/>
                <a:gd name="T2" fmla="*/ 29 w 73"/>
                <a:gd name="T3" fmla="*/ 19 h 71"/>
                <a:gd name="T4" fmla="*/ 29 w 73"/>
                <a:gd name="T5" fmla="*/ 19 h 71"/>
                <a:gd name="T6" fmla="*/ 24 w 73"/>
                <a:gd name="T7" fmla="*/ 23 h 71"/>
                <a:gd name="T8" fmla="*/ 24 w 73"/>
                <a:gd name="T9" fmla="*/ 23 h 71"/>
                <a:gd name="T10" fmla="*/ 19 w 73"/>
                <a:gd name="T11" fmla="*/ 30 h 71"/>
                <a:gd name="T12" fmla="*/ 18 w 73"/>
                <a:gd name="T13" fmla="*/ 35 h 71"/>
                <a:gd name="T14" fmla="*/ 21 w 73"/>
                <a:gd name="T15" fmla="*/ 42 h 71"/>
                <a:gd name="T16" fmla="*/ 24 w 73"/>
                <a:gd name="T17" fmla="*/ 48 h 71"/>
                <a:gd name="T18" fmla="*/ 29 w 73"/>
                <a:gd name="T19" fmla="*/ 52 h 71"/>
                <a:gd name="T20" fmla="*/ 37 w 73"/>
                <a:gd name="T21" fmla="*/ 53 h 71"/>
                <a:gd name="T22" fmla="*/ 44 w 73"/>
                <a:gd name="T23" fmla="*/ 52 h 71"/>
                <a:gd name="T24" fmla="*/ 50 w 73"/>
                <a:gd name="T25" fmla="*/ 48 h 71"/>
                <a:gd name="T26" fmla="*/ 54 w 73"/>
                <a:gd name="T27" fmla="*/ 42 h 71"/>
                <a:gd name="T28" fmla="*/ 56 w 73"/>
                <a:gd name="T29" fmla="*/ 35 h 71"/>
                <a:gd name="T30" fmla="*/ 54 w 73"/>
                <a:gd name="T31" fmla="*/ 30 h 71"/>
                <a:gd name="T32" fmla="*/ 50 w 73"/>
                <a:gd name="T33" fmla="*/ 23 h 71"/>
                <a:gd name="T34" fmla="*/ 50 w 73"/>
                <a:gd name="T35" fmla="*/ 23 h 71"/>
                <a:gd name="T36" fmla="*/ 44 w 73"/>
                <a:gd name="T37" fmla="*/ 19 h 71"/>
                <a:gd name="T38" fmla="*/ 44 w 73"/>
                <a:gd name="T39" fmla="*/ 19 h 71"/>
                <a:gd name="T40" fmla="*/ 37 w 73"/>
                <a:gd name="T41" fmla="*/ 17 h 71"/>
                <a:gd name="T42" fmla="*/ 37 w 73"/>
                <a:gd name="T43" fmla="*/ 0 h 71"/>
                <a:gd name="T44" fmla="*/ 47 w 73"/>
                <a:gd name="T45" fmla="*/ 1 h 71"/>
                <a:gd name="T46" fmla="*/ 51 w 73"/>
                <a:gd name="T47" fmla="*/ 2 h 71"/>
                <a:gd name="T48" fmla="*/ 60 w 73"/>
                <a:gd name="T49" fmla="*/ 8 h 71"/>
                <a:gd name="T50" fmla="*/ 63 w 73"/>
                <a:gd name="T51" fmla="*/ 10 h 71"/>
                <a:gd name="T52" fmla="*/ 69 w 73"/>
                <a:gd name="T53" fmla="*/ 19 h 71"/>
                <a:gd name="T54" fmla="*/ 70 w 73"/>
                <a:gd name="T55" fmla="*/ 24 h 71"/>
                <a:gd name="T56" fmla="*/ 73 w 73"/>
                <a:gd name="T57" fmla="*/ 35 h 71"/>
                <a:gd name="T58" fmla="*/ 70 w 73"/>
                <a:gd name="T59" fmla="*/ 45 h 71"/>
                <a:gd name="T60" fmla="*/ 69 w 73"/>
                <a:gd name="T61" fmla="*/ 52 h 71"/>
                <a:gd name="T62" fmla="*/ 63 w 73"/>
                <a:gd name="T63" fmla="*/ 61 h 71"/>
                <a:gd name="T64" fmla="*/ 54 w 73"/>
                <a:gd name="T65" fmla="*/ 67 h 71"/>
                <a:gd name="T66" fmla="*/ 51 w 73"/>
                <a:gd name="T67" fmla="*/ 68 h 71"/>
                <a:gd name="T68" fmla="*/ 47 w 73"/>
                <a:gd name="T69" fmla="*/ 68 h 71"/>
                <a:gd name="T70" fmla="*/ 37 w 73"/>
                <a:gd name="T71" fmla="*/ 71 h 71"/>
                <a:gd name="T72" fmla="*/ 27 w 73"/>
                <a:gd name="T73" fmla="*/ 68 h 71"/>
                <a:gd name="T74" fmla="*/ 22 w 73"/>
                <a:gd name="T75" fmla="*/ 68 h 71"/>
                <a:gd name="T76" fmla="*/ 19 w 73"/>
                <a:gd name="T77" fmla="*/ 67 h 71"/>
                <a:gd name="T78" fmla="*/ 11 w 73"/>
                <a:gd name="T79" fmla="*/ 61 h 71"/>
                <a:gd name="T80" fmla="*/ 5 w 73"/>
                <a:gd name="T81" fmla="*/ 52 h 71"/>
                <a:gd name="T82" fmla="*/ 3 w 73"/>
                <a:gd name="T83" fmla="*/ 45 h 71"/>
                <a:gd name="T84" fmla="*/ 0 w 73"/>
                <a:gd name="T85" fmla="*/ 35 h 71"/>
                <a:gd name="T86" fmla="*/ 3 w 73"/>
                <a:gd name="T87" fmla="*/ 24 h 71"/>
                <a:gd name="T88" fmla="*/ 5 w 73"/>
                <a:gd name="T89" fmla="*/ 19 h 71"/>
                <a:gd name="T90" fmla="*/ 11 w 73"/>
                <a:gd name="T91" fmla="*/ 10 h 71"/>
                <a:gd name="T92" fmla="*/ 13 w 73"/>
                <a:gd name="T93" fmla="*/ 8 h 71"/>
                <a:gd name="T94" fmla="*/ 22 w 73"/>
                <a:gd name="T95" fmla="*/ 2 h 71"/>
                <a:gd name="T96" fmla="*/ 27 w 73"/>
                <a:gd name="T97" fmla="*/ 1 h 71"/>
                <a:gd name="T98" fmla="*/ 37 w 73"/>
                <a:gd name="T99" fmla="*/ 0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" h="71">
                  <a:moveTo>
                    <a:pt x="37" y="17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19" y="30"/>
                  </a:lnTo>
                  <a:lnTo>
                    <a:pt x="18" y="35"/>
                  </a:lnTo>
                  <a:lnTo>
                    <a:pt x="21" y="42"/>
                  </a:lnTo>
                  <a:lnTo>
                    <a:pt x="24" y="48"/>
                  </a:lnTo>
                  <a:lnTo>
                    <a:pt x="29" y="52"/>
                  </a:lnTo>
                  <a:lnTo>
                    <a:pt x="37" y="53"/>
                  </a:lnTo>
                  <a:lnTo>
                    <a:pt x="44" y="52"/>
                  </a:lnTo>
                  <a:lnTo>
                    <a:pt x="50" y="48"/>
                  </a:lnTo>
                  <a:lnTo>
                    <a:pt x="54" y="42"/>
                  </a:lnTo>
                  <a:lnTo>
                    <a:pt x="56" y="35"/>
                  </a:lnTo>
                  <a:lnTo>
                    <a:pt x="54" y="30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7" y="17"/>
                  </a:lnTo>
                  <a:close/>
                  <a:moveTo>
                    <a:pt x="37" y="0"/>
                  </a:moveTo>
                  <a:lnTo>
                    <a:pt x="47" y="1"/>
                  </a:lnTo>
                  <a:lnTo>
                    <a:pt x="51" y="2"/>
                  </a:lnTo>
                  <a:lnTo>
                    <a:pt x="60" y="8"/>
                  </a:lnTo>
                  <a:lnTo>
                    <a:pt x="63" y="10"/>
                  </a:lnTo>
                  <a:lnTo>
                    <a:pt x="69" y="19"/>
                  </a:lnTo>
                  <a:lnTo>
                    <a:pt x="70" y="24"/>
                  </a:lnTo>
                  <a:lnTo>
                    <a:pt x="73" y="35"/>
                  </a:lnTo>
                  <a:lnTo>
                    <a:pt x="70" y="45"/>
                  </a:lnTo>
                  <a:lnTo>
                    <a:pt x="69" y="52"/>
                  </a:lnTo>
                  <a:lnTo>
                    <a:pt x="63" y="61"/>
                  </a:lnTo>
                  <a:lnTo>
                    <a:pt x="54" y="67"/>
                  </a:lnTo>
                  <a:lnTo>
                    <a:pt x="51" y="68"/>
                  </a:lnTo>
                  <a:lnTo>
                    <a:pt x="47" y="68"/>
                  </a:lnTo>
                  <a:lnTo>
                    <a:pt x="37" y="71"/>
                  </a:lnTo>
                  <a:lnTo>
                    <a:pt x="27" y="68"/>
                  </a:lnTo>
                  <a:lnTo>
                    <a:pt x="22" y="68"/>
                  </a:lnTo>
                  <a:lnTo>
                    <a:pt x="19" y="67"/>
                  </a:lnTo>
                  <a:lnTo>
                    <a:pt x="11" y="61"/>
                  </a:lnTo>
                  <a:lnTo>
                    <a:pt x="5" y="52"/>
                  </a:lnTo>
                  <a:lnTo>
                    <a:pt x="3" y="45"/>
                  </a:lnTo>
                  <a:lnTo>
                    <a:pt x="0" y="35"/>
                  </a:lnTo>
                  <a:lnTo>
                    <a:pt x="3" y="24"/>
                  </a:lnTo>
                  <a:lnTo>
                    <a:pt x="5" y="19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22" y="2"/>
                  </a:lnTo>
                  <a:lnTo>
                    <a:pt x="27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99"/>
            <p:cNvSpPr/>
            <p:nvPr/>
          </p:nvSpPr>
          <p:spPr bwMode="auto">
            <a:xfrm>
              <a:off x="1830670" y="2337628"/>
              <a:ext cx="173801" cy="173801"/>
            </a:xfrm>
            <a:custGeom>
              <a:gdLst>
                <a:gd name="T0" fmla="*/ 26 w 54"/>
                <a:gd name="T1" fmla="*/ 0 h 54"/>
                <a:gd name="T2" fmla="*/ 41 w 54"/>
                <a:gd name="T3" fmla="*/ 5 h 54"/>
                <a:gd name="T4" fmla="*/ 49 w 54"/>
                <a:gd name="T5" fmla="*/ 13 h 54"/>
                <a:gd name="T6" fmla="*/ 54 w 54"/>
                <a:gd name="T7" fmla="*/ 28 h 54"/>
                <a:gd name="T8" fmla="*/ 49 w 54"/>
                <a:gd name="T9" fmla="*/ 41 h 54"/>
                <a:gd name="T10" fmla="*/ 41 w 54"/>
                <a:gd name="T11" fmla="*/ 51 h 54"/>
                <a:gd name="T12" fmla="*/ 26 w 54"/>
                <a:gd name="T13" fmla="*/ 54 h 54"/>
                <a:gd name="T14" fmla="*/ 13 w 54"/>
                <a:gd name="T15" fmla="*/ 51 h 54"/>
                <a:gd name="T16" fmla="*/ 3 w 54"/>
                <a:gd name="T17" fmla="*/ 41 h 54"/>
                <a:gd name="T18" fmla="*/ 0 w 54"/>
                <a:gd name="T19" fmla="*/ 28 h 54"/>
                <a:gd name="T20" fmla="*/ 3 w 54"/>
                <a:gd name="T21" fmla="*/ 13 h 54"/>
                <a:gd name="T22" fmla="*/ 13 w 54"/>
                <a:gd name="T23" fmla="*/ 5 h 54"/>
                <a:gd name="T24" fmla="*/ 26 w 54"/>
                <a:gd name="T25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4">
                  <a:moveTo>
                    <a:pt x="26" y="0"/>
                  </a:moveTo>
                  <a:lnTo>
                    <a:pt x="41" y="5"/>
                  </a:lnTo>
                  <a:lnTo>
                    <a:pt x="49" y="13"/>
                  </a:lnTo>
                  <a:lnTo>
                    <a:pt x="54" y="28"/>
                  </a:lnTo>
                  <a:lnTo>
                    <a:pt x="49" y="41"/>
                  </a:lnTo>
                  <a:lnTo>
                    <a:pt x="41" y="51"/>
                  </a:lnTo>
                  <a:lnTo>
                    <a:pt x="26" y="54"/>
                  </a:lnTo>
                  <a:lnTo>
                    <a:pt x="13" y="51"/>
                  </a:lnTo>
                  <a:lnTo>
                    <a:pt x="3" y="41"/>
                  </a:lnTo>
                  <a:lnTo>
                    <a:pt x="0" y="28"/>
                  </a:lnTo>
                  <a:lnTo>
                    <a:pt x="3" y="13"/>
                  </a:lnTo>
                  <a:lnTo>
                    <a:pt x="13" y="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00"/>
            <p:cNvSpPr>
              <a:spLocks noEditPoints="1"/>
            </p:cNvSpPr>
            <p:nvPr/>
          </p:nvSpPr>
          <p:spPr bwMode="auto">
            <a:xfrm>
              <a:off x="1801702" y="2308660"/>
              <a:ext cx="231735" cy="231735"/>
            </a:xfrm>
            <a:custGeom>
              <a:gdLst>
                <a:gd name="T0" fmla="*/ 35 w 72"/>
                <a:gd name="T1" fmla="*/ 18 h 72"/>
                <a:gd name="T2" fmla="*/ 31 w 72"/>
                <a:gd name="T3" fmla="*/ 19 h 72"/>
                <a:gd name="T4" fmla="*/ 24 w 72"/>
                <a:gd name="T5" fmla="*/ 24 h 72"/>
                <a:gd name="T6" fmla="*/ 19 w 72"/>
                <a:gd name="T7" fmla="*/ 31 h 72"/>
                <a:gd name="T8" fmla="*/ 18 w 72"/>
                <a:gd name="T9" fmla="*/ 37 h 72"/>
                <a:gd name="T10" fmla="*/ 19 w 72"/>
                <a:gd name="T11" fmla="*/ 43 h 72"/>
                <a:gd name="T12" fmla="*/ 24 w 72"/>
                <a:gd name="T13" fmla="*/ 49 h 72"/>
                <a:gd name="T14" fmla="*/ 31 w 72"/>
                <a:gd name="T15" fmla="*/ 54 h 72"/>
                <a:gd name="T16" fmla="*/ 35 w 72"/>
                <a:gd name="T17" fmla="*/ 54 h 72"/>
                <a:gd name="T18" fmla="*/ 42 w 72"/>
                <a:gd name="T19" fmla="*/ 53 h 72"/>
                <a:gd name="T20" fmla="*/ 42 w 72"/>
                <a:gd name="T21" fmla="*/ 53 h 72"/>
                <a:gd name="T22" fmla="*/ 48 w 72"/>
                <a:gd name="T23" fmla="*/ 49 h 72"/>
                <a:gd name="T24" fmla="*/ 48 w 72"/>
                <a:gd name="T25" fmla="*/ 49 h 72"/>
                <a:gd name="T26" fmla="*/ 53 w 72"/>
                <a:gd name="T27" fmla="*/ 44 h 72"/>
                <a:gd name="T28" fmla="*/ 54 w 72"/>
                <a:gd name="T29" fmla="*/ 37 h 72"/>
                <a:gd name="T30" fmla="*/ 53 w 72"/>
                <a:gd name="T31" fmla="*/ 30 h 72"/>
                <a:gd name="T32" fmla="*/ 48 w 72"/>
                <a:gd name="T33" fmla="*/ 24 h 72"/>
                <a:gd name="T34" fmla="*/ 42 w 72"/>
                <a:gd name="T35" fmla="*/ 19 h 72"/>
                <a:gd name="T36" fmla="*/ 35 w 72"/>
                <a:gd name="T37" fmla="*/ 18 h 72"/>
                <a:gd name="T38" fmla="*/ 35 w 72"/>
                <a:gd name="T39" fmla="*/ 0 h 72"/>
                <a:gd name="T40" fmla="*/ 45 w 72"/>
                <a:gd name="T41" fmla="*/ 3 h 72"/>
                <a:gd name="T42" fmla="*/ 50 w 72"/>
                <a:gd name="T43" fmla="*/ 3 h 72"/>
                <a:gd name="T44" fmla="*/ 53 w 72"/>
                <a:gd name="T45" fmla="*/ 5 h 72"/>
                <a:gd name="T46" fmla="*/ 61 w 72"/>
                <a:gd name="T47" fmla="*/ 11 h 72"/>
                <a:gd name="T48" fmla="*/ 67 w 72"/>
                <a:gd name="T49" fmla="*/ 19 h 72"/>
                <a:gd name="T50" fmla="*/ 69 w 72"/>
                <a:gd name="T51" fmla="*/ 27 h 72"/>
                <a:gd name="T52" fmla="*/ 72 w 72"/>
                <a:gd name="T53" fmla="*/ 37 h 72"/>
                <a:gd name="T54" fmla="*/ 69 w 72"/>
                <a:gd name="T55" fmla="*/ 47 h 72"/>
                <a:gd name="T56" fmla="*/ 67 w 72"/>
                <a:gd name="T57" fmla="*/ 54 h 72"/>
                <a:gd name="T58" fmla="*/ 61 w 72"/>
                <a:gd name="T59" fmla="*/ 62 h 72"/>
                <a:gd name="T60" fmla="*/ 58 w 72"/>
                <a:gd name="T61" fmla="*/ 63 h 72"/>
                <a:gd name="T62" fmla="*/ 50 w 72"/>
                <a:gd name="T63" fmla="*/ 69 h 72"/>
                <a:gd name="T64" fmla="*/ 45 w 72"/>
                <a:gd name="T65" fmla="*/ 70 h 72"/>
                <a:gd name="T66" fmla="*/ 35 w 72"/>
                <a:gd name="T67" fmla="*/ 72 h 72"/>
                <a:gd name="T68" fmla="*/ 25 w 72"/>
                <a:gd name="T69" fmla="*/ 70 h 72"/>
                <a:gd name="T70" fmla="*/ 19 w 72"/>
                <a:gd name="T71" fmla="*/ 67 h 72"/>
                <a:gd name="T72" fmla="*/ 10 w 72"/>
                <a:gd name="T73" fmla="*/ 62 h 72"/>
                <a:gd name="T74" fmla="*/ 5 w 72"/>
                <a:gd name="T75" fmla="*/ 54 h 72"/>
                <a:gd name="T76" fmla="*/ 2 w 72"/>
                <a:gd name="T77" fmla="*/ 47 h 72"/>
                <a:gd name="T78" fmla="*/ 0 w 72"/>
                <a:gd name="T79" fmla="*/ 37 h 72"/>
                <a:gd name="T80" fmla="*/ 2 w 72"/>
                <a:gd name="T81" fmla="*/ 27 h 72"/>
                <a:gd name="T82" fmla="*/ 5 w 72"/>
                <a:gd name="T83" fmla="*/ 19 h 72"/>
                <a:gd name="T84" fmla="*/ 10 w 72"/>
                <a:gd name="T85" fmla="*/ 11 h 72"/>
                <a:gd name="T86" fmla="*/ 19 w 72"/>
                <a:gd name="T87" fmla="*/ 5 h 72"/>
                <a:gd name="T88" fmla="*/ 22 w 72"/>
                <a:gd name="T89" fmla="*/ 3 h 72"/>
                <a:gd name="T90" fmla="*/ 25 w 72"/>
                <a:gd name="T91" fmla="*/ 3 h 72"/>
                <a:gd name="T92" fmla="*/ 35 w 72"/>
                <a:gd name="T93" fmla="*/ 0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72">
                  <a:moveTo>
                    <a:pt x="35" y="18"/>
                  </a:moveTo>
                  <a:lnTo>
                    <a:pt x="31" y="19"/>
                  </a:lnTo>
                  <a:lnTo>
                    <a:pt x="24" y="24"/>
                  </a:lnTo>
                  <a:lnTo>
                    <a:pt x="19" y="31"/>
                  </a:lnTo>
                  <a:lnTo>
                    <a:pt x="18" y="37"/>
                  </a:lnTo>
                  <a:lnTo>
                    <a:pt x="19" y="43"/>
                  </a:lnTo>
                  <a:lnTo>
                    <a:pt x="24" y="49"/>
                  </a:lnTo>
                  <a:lnTo>
                    <a:pt x="31" y="54"/>
                  </a:lnTo>
                  <a:lnTo>
                    <a:pt x="35" y="54"/>
                  </a:lnTo>
                  <a:lnTo>
                    <a:pt x="42" y="53"/>
                  </a:lnTo>
                  <a:lnTo>
                    <a:pt x="42" y="53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53" y="44"/>
                  </a:lnTo>
                  <a:lnTo>
                    <a:pt x="54" y="37"/>
                  </a:lnTo>
                  <a:lnTo>
                    <a:pt x="53" y="30"/>
                  </a:lnTo>
                  <a:lnTo>
                    <a:pt x="48" y="24"/>
                  </a:lnTo>
                  <a:lnTo>
                    <a:pt x="42" y="19"/>
                  </a:lnTo>
                  <a:lnTo>
                    <a:pt x="35" y="18"/>
                  </a:lnTo>
                  <a:close/>
                  <a:moveTo>
                    <a:pt x="35" y="0"/>
                  </a:moveTo>
                  <a:lnTo>
                    <a:pt x="45" y="3"/>
                  </a:lnTo>
                  <a:lnTo>
                    <a:pt x="50" y="3"/>
                  </a:lnTo>
                  <a:lnTo>
                    <a:pt x="53" y="5"/>
                  </a:lnTo>
                  <a:lnTo>
                    <a:pt x="61" y="11"/>
                  </a:lnTo>
                  <a:lnTo>
                    <a:pt x="67" y="19"/>
                  </a:lnTo>
                  <a:lnTo>
                    <a:pt x="69" y="27"/>
                  </a:lnTo>
                  <a:lnTo>
                    <a:pt x="72" y="37"/>
                  </a:lnTo>
                  <a:lnTo>
                    <a:pt x="69" y="47"/>
                  </a:lnTo>
                  <a:lnTo>
                    <a:pt x="67" y="54"/>
                  </a:lnTo>
                  <a:lnTo>
                    <a:pt x="61" y="62"/>
                  </a:lnTo>
                  <a:lnTo>
                    <a:pt x="58" y="63"/>
                  </a:lnTo>
                  <a:lnTo>
                    <a:pt x="50" y="69"/>
                  </a:lnTo>
                  <a:lnTo>
                    <a:pt x="45" y="70"/>
                  </a:lnTo>
                  <a:lnTo>
                    <a:pt x="35" y="72"/>
                  </a:lnTo>
                  <a:lnTo>
                    <a:pt x="25" y="70"/>
                  </a:lnTo>
                  <a:lnTo>
                    <a:pt x="19" y="67"/>
                  </a:lnTo>
                  <a:lnTo>
                    <a:pt x="10" y="62"/>
                  </a:lnTo>
                  <a:lnTo>
                    <a:pt x="5" y="54"/>
                  </a:lnTo>
                  <a:lnTo>
                    <a:pt x="2" y="47"/>
                  </a:lnTo>
                  <a:lnTo>
                    <a:pt x="0" y="37"/>
                  </a:lnTo>
                  <a:lnTo>
                    <a:pt x="2" y="27"/>
                  </a:lnTo>
                  <a:lnTo>
                    <a:pt x="5" y="19"/>
                  </a:lnTo>
                  <a:lnTo>
                    <a:pt x="10" y="11"/>
                  </a:lnTo>
                  <a:lnTo>
                    <a:pt x="19" y="5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01"/>
            <p:cNvSpPr/>
            <p:nvPr/>
          </p:nvSpPr>
          <p:spPr bwMode="auto">
            <a:xfrm>
              <a:off x="2393913" y="2582237"/>
              <a:ext cx="177021" cy="173801"/>
            </a:xfrm>
            <a:custGeom>
              <a:gdLst>
                <a:gd name="T0" fmla="*/ 27 w 55"/>
                <a:gd name="T1" fmla="*/ 0 h 54"/>
                <a:gd name="T2" fmla="*/ 40 w 55"/>
                <a:gd name="T3" fmla="*/ 4 h 54"/>
                <a:gd name="T4" fmla="*/ 51 w 55"/>
                <a:gd name="T5" fmla="*/ 13 h 54"/>
                <a:gd name="T6" fmla="*/ 55 w 55"/>
                <a:gd name="T7" fmla="*/ 28 h 54"/>
                <a:gd name="T8" fmla="*/ 51 w 55"/>
                <a:gd name="T9" fmla="*/ 41 h 54"/>
                <a:gd name="T10" fmla="*/ 40 w 55"/>
                <a:gd name="T11" fmla="*/ 51 h 54"/>
                <a:gd name="T12" fmla="*/ 27 w 55"/>
                <a:gd name="T13" fmla="*/ 54 h 54"/>
                <a:gd name="T14" fmla="*/ 14 w 55"/>
                <a:gd name="T15" fmla="*/ 51 h 54"/>
                <a:gd name="T16" fmla="*/ 4 w 55"/>
                <a:gd name="T17" fmla="*/ 41 h 54"/>
                <a:gd name="T18" fmla="*/ 0 w 55"/>
                <a:gd name="T19" fmla="*/ 28 h 54"/>
                <a:gd name="T20" fmla="*/ 4 w 55"/>
                <a:gd name="T21" fmla="*/ 13 h 54"/>
                <a:gd name="T22" fmla="*/ 14 w 55"/>
                <a:gd name="T23" fmla="*/ 4 h 54"/>
                <a:gd name="T24" fmla="*/ 27 w 55"/>
                <a:gd name="T25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lnTo>
                    <a:pt x="40" y="4"/>
                  </a:lnTo>
                  <a:lnTo>
                    <a:pt x="51" y="13"/>
                  </a:lnTo>
                  <a:lnTo>
                    <a:pt x="55" y="28"/>
                  </a:lnTo>
                  <a:lnTo>
                    <a:pt x="51" y="41"/>
                  </a:lnTo>
                  <a:lnTo>
                    <a:pt x="40" y="51"/>
                  </a:lnTo>
                  <a:lnTo>
                    <a:pt x="27" y="54"/>
                  </a:lnTo>
                  <a:lnTo>
                    <a:pt x="14" y="51"/>
                  </a:lnTo>
                  <a:lnTo>
                    <a:pt x="4" y="41"/>
                  </a:lnTo>
                  <a:lnTo>
                    <a:pt x="0" y="28"/>
                  </a:lnTo>
                  <a:lnTo>
                    <a:pt x="4" y="13"/>
                  </a:lnTo>
                  <a:lnTo>
                    <a:pt x="14" y="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02"/>
            <p:cNvSpPr>
              <a:spLocks noEditPoints="1"/>
            </p:cNvSpPr>
            <p:nvPr/>
          </p:nvSpPr>
          <p:spPr bwMode="auto">
            <a:xfrm>
              <a:off x="2364948" y="2553269"/>
              <a:ext cx="234955" cy="231735"/>
            </a:xfrm>
            <a:custGeom>
              <a:gdLst>
                <a:gd name="T0" fmla="*/ 36 w 73"/>
                <a:gd name="T1" fmla="*/ 18 h 72"/>
                <a:gd name="T2" fmla="*/ 29 w 73"/>
                <a:gd name="T3" fmla="*/ 21 h 72"/>
                <a:gd name="T4" fmla="*/ 23 w 73"/>
                <a:gd name="T5" fmla="*/ 23 h 72"/>
                <a:gd name="T6" fmla="*/ 20 w 73"/>
                <a:gd name="T7" fmla="*/ 29 h 72"/>
                <a:gd name="T8" fmla="*/ 17 w 73"/>
                <a:gd name="T9" fmla="*/ 37 h 72"/>
                <a:gd name="T10" fmla="*/ 19 w 73"/>
                <a:gd name="T11" fmla="*/ 44 h 72"/>
                <a:gd name="T12" fmla="*/ 23 w 73"/>
                <a:gd name="T13" fmla="*/ 48 h 72"/>
                <a:gd name="T14" fmla="*/ 23 w 73"/>
                <a:gd name="T15" fmla="*/ 48 h 72"/>
                <a:gd name="T16" fmla="*/ 29 w 73"/>
                <a:gd name="T17" fmla="*/ 53 h 72"/>
                <a:gd name="T18" fmla="*/ 29 w 73"/>
                <a:gd name="T19" fmla="*/ 53 h 72"/>
                <a:gd name="T20" fmla="*/ 36 w 73"/>
                <a:gd name="T21" fmla="*/ 54 h 72"/>
                <a:gd name="T22" fmla="*/ 44 w 73"/>
                <a:gd name="T23" fmla="*/ 53 h 72"/>
                <a:gd name="T24" fmla="*/ 44 w 73"/>
                <a:gd name="T25" fmla="*/ 53 h 72"/>
                <a:gd name="T26" fmla="*/ 49 w 73"/>
                <a:gd name="T27" fmla="*/ 48 h 72"/>
                <a:gd name="T28" fmla="*/ 49 w 73"/>
                <a:gd name="T29" fmla="*/ 48 h 72"/>
                <a:gd name="T30" fmla="*/ 54 w 73"/>
                <a:gd name="T31" fmla="*/ 44 h 72"/>
                <a:gd name="T32" fmla="*/ 55 w 73"/>
                <a:gd name="T33" fmla="*/ 37 h 72"/>
                <a:gd name="T34" fmla="*/ 54 w 73"/>
                <a:gd name="T35" fmla="*/ 29 h 72"/>
                <a:gd name="T36" fmla="*/ 49 w 73"/>
                <a:gd name="T37" fmla="*/ 23 h 72"/>
                <a:gd name="T38" fmla="*/ 44 w 73"/>
                <a:gd name="T39" fmla="*/ 21 h 72"/>
                <a:gd name="T40" fmla="*/ 36 w 73"/>
                <a:gd name="T41" fmla="*/ 18 h 72"/>
                <a:gd name="T42" fmla="*/ 36 w 73"/>
                <a:gd name="T43" fmla="*/ 0 h 72"/>
                <a:gd name="T44" fmla="*/ 46 w 73"/>
                <a:gd name="T45" fmla="*/ 3 h 72"/>
                <a:gd name="T46" fmla="*/ 51 w 73"/>
                <a:gd name="T47" fmla="*/ 3 h 72"/>
                <a:gd name="T48" fmla="*/ 54 w 73"/>
                <a:gd name="T49" fmla="*/ 5 h 72"/>
                <a:gd name="T50" fmla="*/ 62 w 73"/>
                <a:gd name="T51" fmla="*/ 10 h 72"/>
                <a:gd name="T52" fmla="*/ 68 w 73"/>
                <a:gd name="T53" fmla="*/ 19 h 72"/>
                <a:gd name="T54" fmla="*/ 70 w 73"/>
                <a:gd name="T55" fmla="*/ 26 h 72"/>
                <a:gd name="T56" fmla="*/ 73 w 73"/>
                <a:gd name="T57" fmla="*/ 37 h 72"/>
                <a:gd name="T58" fmla="*/ 70 w 73"/>
                <a:gd name="T59" fmla="*/ 47 h 72"/>
                <a:gd name="T60" fmla="*/ 68 w 73"/>
                <a:gd name="T61" fmla="*/ 54 h 72"/>
                <a:gd name="T62" fmla="*/ 62 w 73"/>
                <a:gd name="T63" fmla="*/ 61 h 72"/>
                <a:gd name="T64" fmla="*/ 60 w 73"/>
                <a:gd name="T65" fmla="*/ 63 h 72"/>
                <a:gd name="T66" fmla="*/ 51 w 73"/>
                <a:gd name="T67" fmla="*/ 69 h 72"/>
                <a:gd name="T68" fmla="*/ 46 w 73"/>
                <a:gd name="T69" fmla="*/ 70 h 72"/>
                <a:gd name="T70" fmla="*/ 36 w 73"/>
                <a:gd name="T71" fmla="*/ 72 h 72"/>
                <a:gd name="T72" fmla="*/ 26 w 73"/>
                <a:gd name="T73" fmla="*/ 70 h 72"/>
                <a:gd name="T74" fmla="*/ 22 w 73"/>
                <a:gd name="T75" fmla="*/ 69 h 72"/>
                <a:gd name="T76" fmla="*/ 13 w 73"/>
                <a:gd name="T77" fmla="*/ 63 h 72"/>
                <a:gd name="T78" fmla="*/ 10 w 73"/>
                <a:gd name="T79" fmla="*/ 61 h 72"/>
                <a:gd name="T80" fmla="*/ 4 w 73"/>
                <a:gd name="T81" fmla="*/ 54 h 72"/>
                <a:gd name="T82" fmla="*/ 3 w 73"/>
                <a:gd name="T83" fmla="*/ 47 h 72"/>
                <a:gd name="T84" fmla="*/ 0 w 73"/>
                <a:gd name="T85" fmla="*/ 37 h 72"/>
                <a:gd name="T86" fmla="*/ 3 w 73"/>
                <a:gd name="T87" fmla="*/ 26 h 72"/>
                <a:gd name="T88" fmla="*/ 4 w 73"/>
                <a:gd name="T89" fmla="*/ 19 h 72"/>
                <a:gd name="T90" fmla="*/ 10 w 73"/>
                <a:gd name="T91" fmla="*/ 10 h 72"/>
                <a:gd name="T92" fmla="*/ 19 w 73"/>
                <a:gd name="T93" fmla="*/ 5 h 72"/>
                <a:gd name="T94" fmla="*/ 22 w 73"/>
                <a:gd name="T95" fmla="*/ 3 h 72"/>
                <a:gd name="T96" fmla="*/ 26 w 73"/>
                <a:gd name="T97" fmla="*/ 3 h 72"/>
                <a:gd name="T98" fmla="*/ 36 w 73"/>
                <a:gd name="T99" fmla="*/ 0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" h="72">
                  <a:moveTo>
                    <a:pt x="36" y="18"/>
                  </a:moveTo>
                  <a:lnTo>
                    <a:pt x="29" y="21"/>
                  </a:lnTo>
                  <a:lnTo>
                    <a:pt x="23" y="23"/>
                  </a:lnTo>
                  <a:lnTo>
                    <a:pt x="20" y="29"/>
                  </a:lnTo>
                  <a:lnTo>
                    <a:pt x="17" y="37"/>
                  </a:lnTo>
                  <a:lnTo>
                    <a:pt x="19" y="44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36" y="54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54" y="44"/>
                  </a:lnTo>
                  <a:lnTo>
                    <a:pt x="55" y="37"/>
                  </a:lnTo>
                  <a:lnTo>
                    <a:pt x="54" y="29"/>
                  </a:lnTo>
                  <a:lnTo>
                    <a:pt x="49" y="23"/>
                  </a:lnTo>
                  <a:lnTo>
                    <a:pt x="44" y="21"/>
                  </a:lnTo>
                  <a:lnTo>
                    <a:pt x="36" y="18"/>
                  </a:lnTo>
                  <a:close/>
                  <a:moveTo>
                    <a:pt x="36" y="0"/>
                  </a:moveTo>
                  <a:lnTo>
                    <a:pt x="46" y="3"/>
                  </a:lnTo>
                  <a:lnTo>
                    <a:pt x="51" y="3"/>
                  </a:lnTo>
                  <a:lnTo>
                    <a:pt x="54" y="5"/>
                  </a:lnTo>
                  <a:lnTo>
                    <a:pt x="62" y="10"/>
                  </a:lnTo>
                  <a:lnTo>
                    <a:pt x="68" y="19"/>
                  </a:lnTo>
                  <a:lnTo>
                    <a:pt x="70" y="26"/>
                  </a:lnTo>
                  <a:lnTo>
                    <a:pt x="73" y="37"/>
                  </a:lnTo>
                  <a:lnTo>
                    <a:pt x="70" y="47"/>
                  </a:lnTo>
                  <a:lnTo>
                    <a:pt x="68" y="54"/>
                  </a:lnTo>
                  <a:lnTo>
                    <a:pt x="62" y="61"/>
                  </a:lnTo>
                  <a:lnTo>
                    <a:pt x="60" y="63"/>
                  </a:lnTo>
                  <a:lnTo>
                    <a:pt x="51" y="69"/>
                  </a:lnTo>
                  <a:lnTo>
                    <a:pt x="46" y="70"/>
                  </a:lnTo>
                  <a:lnTo>
                    <a:pt x="36" y="72"/>
                  </a:lnTo>
                  <a:lnTo>
                    <a:pt x="26" y="70"/>
                  </a:lnTo>
                  <a:lnTo>
                    <a:pt x="22" y="69"/>
                  </a:lnTo>
                  <a:lnTo>
                    <a:pt x="13" y="63"/>
                  </a:lnTo>
                  <a:lnTo>
                    <a:pt x="10" y="61"/>
                  </a:lnTo>
                  <a:lnTo>
                    <a:pt x="4" y="54"/>
                  </a:lnTo>
                  <a:lnTo>
                    <a:pt x="3" y="47"/>
                  </a:lnTo>
                  <a:lnTo>
                    <a:pt x="0" y="37"/>
                  </a:lnTo>
                  <a:lnTo>
                    <a:pt x="3" y="26"/>
                  </a:lnTo>
                  <a:lnTo>
                    <a:pt x="4" y="19"/>
                  </a:lnTo>
                  <a:lnTo>
                    <a:pt x="10" y="10"/>
                  </a:lnTo>
                  <a:lnTo>
                    <a:pt x="19" y="5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03"/>
            <p:cNvSpPr/>
            <p:nvPr/>
          </p:nvSpPr>
          <p:spPr bwMode="auto">
            <a:xfrm>
              <a:off x="3098775" y="2215323"/>
              <a:ext cx="173801" cy="173801"/>
            </a:xfrm>
            <a:custGeom>
              <a:gdLst>
                <a:gd name="T0" fmla="*/ 28 w 54"/>
                <a:gd name="T1" fmla="*/ 0 h 54"/>
                <a:gd name="T2" fmla="*/ 41 w 54"/>
                <a:gd name="T3" fmla="*/ 5 h 54"/>
                <a:gd name="T4" fmla="*/ 51 w 54"/>
                <a:gd name="T5" fmla="*/ 13 h 54"/>
                <a:gd name="T6" fmla="*/ 54 w 54"/>
                <a:gd name="T7" fmla="*/ 28 h 54"/>
                <a:gd name="T8" fmla="*/ 51 w 54"/>
                <a:gd name="T9" fmla="*/ 41 h 54"/>
                <a:gd name="T10" fmla="*/ 41 w 54"/>
                <a:gd name="T11" fmla="*/ 51 h 54"/>
                <a:gd name="T12" fmla="*/ 28 w 54"/>
                <a:gd name="T13" fmla="*/ 54 h 54"/>
                <a:gd name="T14" fmla="*/ 13 w 54"/>
                <a:gd name="T15" fmla="*/ 51 h 54"/>
                <a:gd name="T16" fmla="*/ 5 w 54"/>
                <a:gd name="T17" fmla="*/ 41 h 54"/>
                <a:gd name="T18" fmla="*/ 0 w 54"/>
                <a:gd name="T19" fmla="*/ 28 h 54"/>
                <a:gd name="T20" fmla="*/ 5 w 54"/>
                <a:gd name="T21" fmla="*/ 13 h 54"/>
                <a:gd name="T22" fmla="*/ 13 w 54"/>
                <a:gd name="T23" fmla="*/ 5 h 54"/>
                <a:gd name="T24" fmla="*/ 28 w 54"/>
                <a:gd name="T25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4">
                  <a:moveTo>
                    <a:pt x="28" y="0"/>
                  </a:moveTo>
                  <a:lnTo>
                    <a:pt x="41" y="5"/>
                  </a:lnTo>
                  <a:lnTo>
                    <a:pt x="51" y="13"/>
                  </a:lnTo>
                  <a:lnTo>
                    <a:pt x="54" y="28"/>
                  </a:lnTo>
                  <a:lnTo>
                    <a:pt x="51" y="41"/>
                  </a:lnTo>
                  <a:lnTo>
                    <a:pt x="41" y="51"/>
                  </a:lnTo>
                  <a:lnTo>
                    <a:pt x="28" y="54"/>
                  </a:lnTo>
                  <a:lnTo>
                    <a:pt x="13" y="51"/>
                  </a:lnTo>
                  <a:lnTo>
                    <a:pt x="5" y="41"/>
                  </a:lnTo>
                  <a:lnTo>
                    <a:pt x="0" y="28"/>
                  </a:lnTo>
                  <a:lnTo>
                    <a:pt x="5" y="13"/>
                  </a:lnTo>
                  <a:lnTo>
                    <a:pt x="13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04"/>
            <p:cNvSpPr>
              <a:spLocks noEditPoints="1"/>
            </p:cNvSpPr>
            <p:nvPr/>
          </p:nvSpPr>
          <p:spPr bwMode="auto">
            <a:xfrm>
              <a:off x="3073027" y="2189575"/>
              <a:ext cx="228517" cy="228517"/>
            </a:xfrm>
            <a:custGeom>
              <a:gdLst>
                <a:gd name="T0" fmla="*/ 36 w 71"/>
                <a:gd name="T1" fmla="*/ 17 h 71"/>
                <a:gd name="T2" fmla="*/ 29 w 71"/>
                <a:gd name="T3" fmla="*/ 19 h 71"/>
                <a:gd name="T4" fmla="*/ 29 w 71"/>
                <a:gd name="T5" fmla="*/ 19 h 71"/>
                <a:gd name="T6" fmla="*/ 23 w 71"/>
                <a:gd name="T7" fmla="*/ 23 h 71"/>
                <a:gd name="T8" fmla="*/ 23 w 71"/>
                <a:gd name="T9" fmla="*/ 23 h 71"/>
                <a:gd name="T10" fmla="*/ 17 w 71"/>
                <a:gd name="T11" fmla="*/ 30 h 71"/>
                <a:gd name="T12" fmla="*/ 17 w 71"/>
                <a:gd name="T13" fmla="*/ 36 h 71"/>
                <a:gd name="T14" fmla="*/ 19 w 71"/>
                <a:gd name="T15" fmla="*/ 42 h 71"/>
                <a:gd name="T16" fmla="*/ 23 w 71"/>
                <a:gd name="T17" fmla="*/ 48 h 71"/>
                <a:gd name="T18" fmla="*/ 23 w 71"/>
                <a:gd name="T19" fmla="*/ 48 h 71"/>
                <a:gd name="T20" fmla="*/ 29 w 71"/>
                <a:gd name="T21" fmla="*/ 52 h 71"/>
                <a:gd name="T22" fmla="*/ 29 w 71"/>
                <a:gd name="T23" fmla="*/ 52 h 71"/>
                <a:gd name="T24" fmla="*/ 36 w 71"/>
                <a:gd name="T25" fmla="*/ 53 h 71"/>
                <a:gd name="T26" fmla="*/ 42 w 71"/>
                <a:gd name="T27" fmla="*/ 52 h 71"/>
                <a:gd name="T28" fmla="*/ 48 w 71"/>
                <a:gd name="T29" fmla="*/ 48 h 71"/>
                <a:gd name="T30" fmla="*/ 52 w 71"/>
                <a:gd name="T31" fmla="*/ 42 h 71"/>
                <a:gd name="T32" fmla="*/ 53 w 71"/>
                <a:gd name="T33" fmla="*/ 36 h 71"/>
                <a:gd name="T34" fmla="*/ 53 w 71"/>
                <a:gd name="T35" fmla="*/ 30 h 71"/>
                <a:gd name="T36" fmla="*/ 48 w 71"/>
                <a:gd name="T37" fmla="*/ 23 h 71"/>
                <a:gd name="T38" fmla="*/ 42 w 71"/>
                <a:gd name="T39" fmla="*/ 19 h 71"/>
                <a:gd name="T40" fmla="*/ 36 w 71"/>
                <a:gd name="T41" fmla="*/ 17 h 71"/>
                <a:gd name="T42" fmla="*/ 36 w 71"/>
                <a:gd name="T43" fmla="*/ 0 h 71"/>
                <a:gd name="T44" fmla="*/ 46 w 71"/>
                <a:gd name="T45" fmla="*/ 1 h 71"/>
                <a:gd name="T46" fmla="*/ 49 w 71"/>
                <a:gd name="T47" fmla="*/ 3 h 71"/>
                <a:gd name="T48" fmla="*/ 53 w 71"/>
                <a:gd name="T49" fmla="*/ 4 h 71"/>
                <a:gd name="T50" fmla="*/ 61 w 71"/>
                <a:gd name="T51" fmla="*/ 10 h 71"/>
                <a:gd name="T52" fmla="*/ 67 w 71"/>
                <a:gd name="T53" fmla="*/ 19 h 71"/>
                <a:gd name="T54" fmla="*/ 69 w 71"/>
                <a:gd name="T55" fmla="*/ 24 h 71"/>
                <a:gd name="T56" fmla="*/ 71 w 71"/>
                <a:gd name="T57" fmla="*/ 36 h 71"/>
                <a:gd name="T58" fmla="*/ 69 w 71"/>
                <a:gd name="T59" fmla="*/ 46 h 71"/>
                <a:gd name="T60" fmla="*/ 67 w 71"/>
                <a:gd name="T61" fmla="*/ 53 h 71"/>
                <a:gd name="T62" fmla="*/ 61 w 71"/>
                <a:gd name="T63" fmla="*/ 61 h 71"/>
                <a:gd name="T64" fmla="*/ 53 w 71"/>
                <a:gd name="T65" fmla="*/ 67 h 71"/>
                <a:gd name="T66" fmla="*/ 49 w 71"/>
                <a:gd name="T67" fmla="*/ 68 h 71"/>
                <a:gd name="T68" fmla="*/ 46 w 71"/>
                <a:gd name="T69" fmla="*/ 69 h 71"/>
                <a:gd name="T70" fmla="*/ 36 w 71"/>
                <a:gd name="T71" fmla="*/ 71 h 71"/>
                <a:gd name="T72" fmla="*/ 24 w 71"/>
                <a:gd name="T73" fmla="*/ 69 h 71"/>
                <a:gd name="T74" fmla="*/ 21 w 71"/>
                <a:gd name="T75" fmla="*/ 68 h 71"/>
                <a:gd name="T76" fmla="*/ 13 w 71"/>
                <a:gd name="T77" fmla="*/ 62 h 71"/>
                <a:gd name="T78" fmla="*/ 10 w 71"/>
                <a:gd name="T79" fmla="*/ 61 h 71"/>
                <a:gd name="T80" fmla="*/ 4 w 71"/>
                <a:gd name="T81" fmla="*/ 53 h 71"/>
                <a:gd name="T82" fmla="*/ 1 w 71"/>
                <a:gd name="T83" fmla="*/ 46 h 71"/>
                <a:gd name="T84" fmla="*/ 0 w 71"/>
                <a:gd name="T85" fmla="*/ 36 h 71"/>
                <a:gd name="T86" fmla="*/ 1 w 71"/>
                <a:gd name="T87" fmla="*/ 24 h 71"/>
                <a:gd name="T88" fmla="*/ 4 w 71"/>
                <a:gd name="T89" fmla="*/ 19 h 71"/>
                <a:gd name="T90" fmla="*/ 10 w 71"/>
                <a:gd name="T91" fmla="*/ 10 h 71"/>
                <a:gd name="T92" fmla="*/ 13 w 71"/>
                <a:gd name="T93" fmla="*/ 8 h 71"/>
                <a:gd name="T94" fmla="*/ 21 w 71"/>
                <a:gd name="T95" fmla="*/ 3 h 71"/>
                <a:gd name="T96" fmla="*/ 24 w 71"/>
                <a:gd name="T97" fmla="*/ 1 h 71"/>
                <a:gd name="T98" fmla="*/ 36 w 71"/>
                <a:gd name="T99" fmla="*/ 0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71">
                  <a:moveTo>
                    <a:pt x="36" y="17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7" y="30"/>
                  </a:lnTo>
                  <a:lnTo>
                    <a:pt x="17" y="36"/>
                  </a:lnTo>
                  <a:lnTo>
                    <a:pt x="19" y="42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36" y="53"/>
                  </a:lnTo>
                  <a:lnTo>
                    <a:pt x="42" y="52"/>
                  </a:lnTo>
                  <a:lnTo>
                    <a:pt x="48" y="48"/>
                  </a:lnTo>
                  <a:lnTo>
                    <a:pt x="52" y="42"/>
                  </a:lnTo>
                  <a:lnTo>
                    <a:pt x="53" y="36"/>
                  </a:lnTo>
                  <a:lnTo>
                    <a:pt x="53" y="30"/>
                  </a:lnTo>
                  <a:lnTo>
                    <a:pt x="48" y="23"/>
                  </a:lnTo>
                  <a:lnTo>
                    <a:pt x="42" y="19"/>
                  </a:lnTo>
                  <a:lnTo>
                    <a:pt x="36" y="17"/>
                  </a:lnTo>
                  <a:close/>
                  <a:moveTo>
                    <a:pt x="36" y="0"/>
                  </a:moveTo>
                  <a:lnTo>
                    <a:pt x="46" y="1"/>
                  </a:lnTo>
                  <a:lnTo>
                    <a:pt x="49" y="3"/>
                  </a:lnTo>
                  <a:lnTo>
                    <a:pt x="53" y="4"/>
                  </a:lnTo>
                  <a:lnTo>
                    <a:pt x="61" y="10"/>
                  </a:lnTo>
                  <a:lnTo>
                    <a:pt x="67" y="19"/>
                  </a:lnTo>
                  <a:lnTo>
                    <a:pt x="69" y="24"/>
                  </a:lnTo>
                  <a:lnTo>
                    <a:pt x="71" y="36"/>
                  </a:lnTo>
                  <a:lnTo>
                    <a:pt x="69" y="46"/>
                  </a:lnTo>
                  <a:lnTo>
                    <a:pt x="67" y="53"/>
                  </a:lnTo>
                  <a:lnTo>
                    <a:pt x="61" y="61"/>
                  </a:lnTo>
                  <a:lnTo>
                    <a:pt x="53" y="67"/>
                  </a:lnTo>
                  <a:lnTo>
                    <a:pt x="49" y="68"/>
                  </a:lnTo>
                  <a:lnTo>
                    <a:pt x="46" y="69"/>
                  </a:lnTo>
                  <a:lnTo>
                    <a:pt x="36" y="71"/>
                  </a:lnTo>
                  <a:lnTo>
                    <a:pt x="24" y="69"/>
                  </a:lnTo>
                  <a:lnTo>
                    <a:pt x="21" y="68"/>
                  </a:lnTo>
                  <a:lnTo>
                    <a:pt x="13" y="62"/>
                  </a:lnTo>
                  <a:lnTo>
                    <a:pt x="10" y="61"/>
                  </a:lnTo>
                  <a:lnTo>
                    <a:pt x="4" y="53"/>
                  </a:lnTo>
                  <a:lnTo>
                    <a:pt x="1" y="46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4" y="19"/>
                  </a:lnTo>
                  <a:lnTo>
                    <a:pt x="10" y="10"/>
                  </a:lnTo>
                  <a:lnTo>
                    <a:pt x="13" y="8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206"/>
            <p:cNvSpPr>
              <a:spLocks noChangeArrowheads="1"/>
            </p:cNvSpPr>
            <p:nvPr/>
          </p:nvSpPr>
          <p:spPr bwMode="auto">
            <a:xfrm>
              <a:off x="1592498" y="2138078"/>
              <a:ext cx="350822" cy="5471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Rectangle 207"/>
            <p:cNvSpPr>
              <a:spLocks noChangeArrowheads="1"/>
            </p:cNvSpPr>
            <p:nvPr/>
          </p:nvSpPr>
          <p:spPr bwMode="auto">
            <a:xfrm>
              <a:off x="1592498" y="2250728"/>
              <a:ext cx="148053" cy="5471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9" name="组合 518"/>
          <p:cNvGrpSpPr/>
          <p:nvPr/>
        </p:nvGrpSpPr>
        <p:grpSpPr>
          <a:xfrm>
            <a:off x="3063370" y="3177668"/>
            <a:ext cx="1609273" cy="1287417"/>
            <a:chOff x="3063370" y="3177668"/>
            <a:chExt cx="1609273" cy="1287417"/>
          </a:xfrm>
        </p:grpSpPr>
        <p:sp>
          <p:nvSpPr>
            <p:cNvPr id="52" name="Rectangle 216"/>
            <p:cNvSpPr>
              <a:spLocks noChangeArrowheads="1"/>
            </p:cNvSpPr>
            <p:nvPr/>
          </p:nvSpPr>
          <p:spPr bwMode="auto">
            <a:xfrm>
              <a:off x="3089118" y="3509177"/>
              <a:ext cx="1367881" cy="756358"/>
            </a:xfrm>
            <a:prstGeom prst="rect">
              <a:avLst/>
            </a:prstGeom>
            <a:solidFill>
              <a:srgbClr val="47B8EB"/>
            </a:solidFill>
            <a:ln w="0">
              <a:solidFill>
                <a:srgbClr val="47B8E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17"/>
            <p:cNvSpPr>
              <a:spLocks noEditPoints="1"/>
            </p:cNvSpPr>
            <p:nvPr/>
          </p:nvSpPr>
          <p:spPr bwMode="auto">
            <a:xfrm>
              <a:off x="3063370" y="3480211"/>
              <a:ext cx="1422595" cy="811072"/>
            </a:xfrm>
            <a:custGeom>
              <a:gdLst>
                <a:gd name="T0" fmla="*/ 17 w 442"/>
                <a:gd name="T1" fmla="*/ 18 h 252"/>
                <a:gd name="T2" fmla="*/ 17 w 442"/>
                <a:gd name="T3" fmla="*/ 235 h 252"/>
                <a:gd name="T4" fmla="*/ 425 w 442"/>
                <a:gd name="T5" fmla="*/ 235 h 252"/>
                <a:gd name="T6" fmla="*/ 425 w 442"/>
                <a:gd name="T7" fmla="*/ 18 h 252"/>
                <a:gd name="T8" fmla="*/ 17 w 442"/>
                <a:gd name="T9" fmla="*/ 18 h 252"/>
                <a:gd name="T10" fmla="*/ 0 w 442"/>
                <a:gd name="T11" fmla="*/ 0 h 252"/>
                <a:gd name="T12" fmla="*/ 442 w 442"/>
                <a:gd name="T13" fmla="*/ 0 h 252"/>
                <a:gd name="T14" fmla="*/ 442 w 442"/>
                <a:gd name="T15" fmla="*/ 252 h 252"/>
                <a:gd name="T16" fmla="*/ 0 w 442"/>
                <a:gd name="T17" fmla="*/ 252 h 252"/>
                <a:gd name="T18" fmla="*/ 0 w 442"/>
                <a:gd name="T19" fmla="*/ 0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" h="251">
                  <a:moveTo>
                    <a:pt x="17" y="18"/>
                  </a:moveTo>
                  <a:lnTo>
                    <a:pt x="17" y="235"/>
                  </a:lnTo>
                  <a:lnTo>
                    <a:pt x="425" y="235"/>
                  </a:lnTo>
                  <a:lnTo>
                    <a:pt x="425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442" y="0"/>
                  </a:lnTo>
                  <a:lnTo>
                    <a:pt x="442" y="252"/>
                  </a:lnTo>
                  <a:lnTo>
                    <a:pt x="0" y="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18"/>
            <p:cNvSpPr/>
            <p:nvPr/>
          </p:nvSpPr>
          <p:spPr bwMode="auto">
            <a:xfrm>
              <a:off x="3684550" y="3747349"/>
              <a:ext cx="180238" cy="209206"/>
            </a:xfrm>
            <a:custGeom>
              <a:gdLst>
                <a:gd name="T0" fmla="*/ 0 w 56"/>
                <a:gd name="T1" fmla="*/ 0 h 65"/>
                <a:gd name="T2" fmla="*/ 28 w 56"/>
                <a:gd name="T3" fmla="*/ 16 h 65"/>
                <a:gd name="T4" fmla="*/ 56 w 56"/>
                <a:gd name="T5" fmla="*/ 32 h 65"/>
                <a:gd name="T6" fmla="*/ 28 w 56"/>
                <a:gd name="T7" fmla="*/ 49 h 65"/>
                <a:gd name="T8" fmla="*/ 0 w 56"/>
                <a:gd name="T9" fmla="*/ 65 h 65"/>
                <a:gd name="T10" fmla="*/ 0 w 56"/>
                <a:gd name="T11" fmla="*/ 0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65">
                  <a:moveTo>
                    <a:pt x="0" y="0"/>
                  </a:moveTo>
                  <a:lnTo>
                    <a:pt x="28" y="16"/>
                  </a:lnTo>
                  <a:lnTo>
                    <a:pt x="56" y="32"/>
                  </a:lnTo>
                  <a:lnTo>
                    <a:pt x="28" y="49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19"/>
            <p:cNvSpPr>
              <a:spLocks noEditPoints="1"/>
            </p:cNvSpPr>
            <p:nvPr/>
          </p:nvSpPr>
          <p:spPr bwMode="auto">
            <a:xfrm>
              <a:off x="3655582" y="3702289"/>
              <a:ext cx="263920" cy="299325"/>
            </a:xfrm>
            <a:custGeom>
              <a:gdLst>
                <a:gd name="T0" fmla="*/ 18 w 82"/>
                <a:gd name="T1" fmla="*/ 29 h 93"/>
                <a:gd name="T2" fmla="*/ 18 w 82"/>
                <a:gd name="T3" fmla="*/ 64 h 93"/>
                <a:gd name="T4" fmla="*/ 33 w 82"/>
                <a:gd name="T5" fmla="*/ 55 h 93"/>
                <a:gd name="T6" fmla="*/ 47 w 82"/>
                <a:gd name="T7" fmla="*/ 46 h 93"/>
                <a:gd name="T8" fmla="*/ 18 w 82"/>
                <a:gd name="T9" fmla="*/ 29 h 93"/>
                <a:gd name="T10" fmla="*/ 0 w 82"/>
                <a:gd name="T11" fmla="*/ 0 h 93"/>
                <a:gd name="T12" fmla="*/ 14 w 82"/>
                <a:gd name="T13" fmla="*/ 7 h 93"/>
                <a:gd name="T14" fmla="*/ 69 w 82"/>
                <a:gd name="T15" fmla="*/ 39 h 93"/>
                <a:gd name="T16" fmla="*/ 82 w 82"/>
                <a:gd name="T17" fmla="*/ 46 h 93"/>
                <a:gd name="T18" fmla="*/ 69 w 82"/>
                <a:gd name="T19" fmla="*/ 54 h 93"/>
                <a:gd name="T20" fmla="*/ 41 w 82"/>
                <a:gd name="T21" fmla="*/ 70 h 93"/>
                <a:gd name="T22" fmla="*/ 14 w 82"/>
                <a:gd name="T23" fmla="*/ 86 h 93"/>
                <a:gd name="T24" fmla="*/ 0 w 82"/>
                <a:gd name="T25" fmla="*/ 93 h 93"/>
                <a:gd name="T26" fmla="*/ 0 w 82"/>
                <a:gd name="T27" fmla="*/ 0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3">
                  <a:moveTo>
                    <a:pt x="18" y="29"/>
                  </a:moveTo>
                  <a:lnTo>
                    <a:pt x="18" y="64"/>
                  </a:lnTo>
                  <a:lnTo>
                    <a:pt x="33" y="55"/>
                  </a:lnTo>
                  <a:lnTo>
                    <a:pt x="47" y="46"/>
                  </a:lnTo>
                  <a:lnTo>
                    <a:pt x="18" y="29"/>
                  </a:lnTo>
                  <a:close/>
                  <a:moveTo>
                    <a:pt x="0" y="0"/>
                  </a:moveTo>
                  <a:lnTo>
                    <a:pt x="14" y="7"/>
                  </a:lnTo>
                  <a:lnTo>
                    <a:pt x="69" y="39"/>
                  </a:lnTo>
                  <a:lnTo>
                    <a:pt x="82" y="46"/>
                  </a:lnTo>
                  <a:lnTo>
                    <a:pt x="69" y="54"/>
                  </a:lnTo>
                  <a:lnTo>
                    <a:pt x="41" y="70"/>
                  </a:lnTo>
                  <a:lnTo>
                    <a:pt x="14" y="86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220"/>
            <p:cNvSpPr>
              <a:spLocks noChangeArrowheads="1"/>
            </p:cNvSpPr>
            <p:nvPr/>
          </p:nvSpPr>
          <p:spPr bwMode="auto">
            <a:xfrm>
              <a:off x="3089118" y="4255879"/>
              <a:ext cx="1367881" cy="180238"/>
            </a:xfrm>
            <a:prstGeom prst="rect">
              <a:avLst/>
            </a:pr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21"/>
            <p:cNvSpPr>
              <a:spLocks noEditPoints="1"/>
            </p:cNvSpPr>
            <p:nvPr/>
          </p:nvSpPr>
          <p:spPr bwMode="auto">
            <a:xfrm>
              <a:off x="3063370" y="4226913"/>
              <a:ext cx="1422595" cy="238172"/>
            </a:xfrm>
            <a:custGeom>
              <a:gdLst>
                <a:gd name="T0" fmla="*/ 17 w 442"/>
                <a:gd name="T1" fmla="*/ 17 h 74"/>
                <a:gd name="T2" fmla="*/ 17 w 442"/>
                <a:gd name="T3" fmla="*/ 57 h 74"/>
                <a:gd name="T4" fmla="*/ 425 w 442"/>
                <a:gd name="T5" fmla="*/ 57 h 74"/>
                <a:gd name="T6" fmla="*/ 425 w 442"/>
                <a:gd name="T7" fmla="*/ 17 h 74"/>
                <a:gd name="T8" fmla="*/ 17 w 442"/>
                <a:gd name="T9" fmla="*/ 17 h 74"/>
                <a:gd name="T10" fmla="*/ 0 w 442"/>
                <a:gd name="T11" fmla="*/ 0 h 74"/>
                <a:gd name="T12" fmla="*/ 442 w 442"/>
                <a:gd name="T13" fmla="*/ 0 h 74"/>
                <a:gd name="T14" fmla="*/ 442 w 442"/>
                <a:gd name="T15" fmla="*/ 74 h 74"/>
                <a:gd name="T16" fmla="*/ 0 w 442"/>
                <a:gd name="T17" fmla="*/ 74 h 74"/>
                <a:gd name="T18" fmla="*/ 0 w 442"/>
                <a:gd name="T19" fmla="*/ 0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" h="74">
                  <a:moveTo>
                    <a:pt x="17" y="17"/>
                  </a:moveTo>
                  <a:lnTo>
                    <a:pt x="17" y="57"/>
                  </a:lnTo>
                  <a:lnTo>
                    <a:pt x="425" y="57"/>
                  </a:lnTo>
                  <a:lnTo>
                    <a:pt x="425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442" y="0"/>
                  </a:lnTo>
                  <a:lnTo>
                    <a:pt x="442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222"/>
            <p:cNvSpPr>
              <a:spLocks noChangeArrowheads="1"/>
            </p:cNvSpPr>
            <p:nvPr/>
          </p:nvSpPr>
          <p:spPr bwMode="auto">
            <a:xfrm>
              <a:off x="3262920" y="4320249"/>
              <a:ext cx="943034" cy="5793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Rectangle 223"/>
            <p:cNvSpPr>
              <a:spLocks noChangeArrowheads="1"/>
            </p:cNvSpPr>
            <p:nvPr/>
          </p:nvSpPr>
          <p:spPr bwMode="auto">
            <a:xfrm>
              <a:off x="4241356" y="4320249"/>
              <a:ext cx="57934" cy="5793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224"/>
            <p:cNvSpPr>
              <a:spLocks noChangeArrowheads="1"/>
            </p:cNvSpPr>
            <p:nvPr/>
          </p:nvSpPr>
          <p:spPr bwMode="auto">
            <a:xfrm>
              <a:off x="4341132" y="4320249"/>
              <a:ext cx="51497" cy="5793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Rectangle 225"/>
            <p:cNvSpPr>
              <a:spLocks noChangeArrowheads="1"/>
            </p:cNvSpPr>
            <p:nvPr/>
          </p:nvSpPr>
          <p:spPr bwMode="auto">
            <a:xfrm>
              <a:off x="3156709" y="4320249"/>
              <a:ext cx="51497" cy="5793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Rectangle 226"/>
            <p:cNvSpPr>
              <a:spLocks noChangeArrowheads="1"/>
            </p:cNvSpPr>
            <p:nvPr/>
          </p:nvSpPr>
          <p:spPr bwMode="auto">
            <a:xfrm>
              <a:off x="3951688" y="3206634"/>
              <a:ext cx="695205" cy="576120"/>
            </a:xfrm>
            <a:prstGeom prst="rect">
              <a:avLst/>
            </a:pr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27"/>
            <p:cNvSpPr>
              <a:spLocks noEditPoints="1"/>
            </p:cNvSpPr>
            <p:nvPr/>
          </p:nvSpPr>
          <p:spPr bwMode="auto">
            <a:xfrm>
              <a:off x="3922722" y="3177668"/>
              <a:ext cx="749921" cy="630834"/>
            </a:xfrm>
            <a:custGeom>
              <a:gdLst>
                <a:gd name="T0" fmla="*/ 18 w 233"/>
                <a:gd name="T1" fmla="*/ 17 h 196"/>
                <a:gd name="T2" fmla="*/ 18 w 233"/>
                <a:gd name="T3" fmla="*/ 179 h 196"/>
                <a:gd name="T4" fmla="*/ 216 w 233"/>
                <a:gd name="T5" fmla="*/ 179 h 196"/>
                <a:gd name="T6" fmla="*/ 216 w 233"/>
                <a:gd name="T7" fmla="*/ 17 h 196"/>
                <a:gd name="T8" fmla="*/ 18 w 233"/>
                <a:gd name="T9" fmla="*/ 17 h 196"/>
                <a:gd name="T10" fmla="*/ 0 w 233"/>
                <a:gd name="T11" fmla="*/ 0 h 196"/>
                <a:gd name="T12" fmla="*/ 233 w 233"/>
                <a:gd name="T13" fmla="*/ 0 h 196"/>
                <a:gd name="T14" fmla="*/ 233 w 233"/>
                <a:gd name="T15" fmla="*/ 196 h 196"/>
                <a:gd name="T16" fmla="*/ 0 w 233"/>
                <a:gd name="T17" fmla="*/ 196 h 196"/>
                <a:gd name="T18" fmla="*/ 0 w 233"/>
                <a:gd name="T19" fmla="*/ 0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96">
                  <a:moveTo>
                    <a:pt x="18" y="17"/>
                  </a:moveTo>
                  <a:lnTo>
                    <a:pt x="18" y="179"/>
                  </a:lnTo>
                  <a:lnTo>
                    <a:pt x="216" y="179"/>
                  </a:lnTo>
                  <a:lnTo>
                    <a:pt x="216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233" y="0"/>
                  </a:lnTo>
                  <a:lnTo>
                    <a:pt x="233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28"/>
            <p:cNvSpPr/>
            <p:nvPr/>
          </p:nvSpPr>
          <p:spPr bwMode="auto">
            <a:xfrm>
              <a:off x="3951688" y="3206634"/>
              <a:ext cx="695205" cy="457033"/>
            </a:xfrm>
            <a:custGeom>
              <a:gdLst>
                <a:gd name="T0" fmla="*/ 0 w 216"/>
                <a:gd name="T1" fmla="*/ 0 h 142"/>
                <a:gd name="T2" fmla="*/ 216 w 216"/>
                <a:gd name="T3" fmla="*/ 0 h 142"/>
                <a:gd name="T4" fmla="*/ 216 w 216"/>
                <a:gd name="T5" fmla="*/ 142 h 142"/>
                <a:gd name="T6" fmla="*/ 169 w 216"/>
                <a:gd name="T7" fmla="*/ 104 h 142"/>
                <a:gd name="T8" fmla="*/ 124 w 216"/>
                <a:gd name="T9" fmla="*/ 132 h 142"/>
                <a:gd name="T10" fmla="*/ 114 w 216"/>
                <a:gd name="T11" fmla="*/ 132 h 142"/>
                <a:gd name="T12" fmla="*/ 53 w 216"/>
                <a:gd name="T13" fmla="*/ 68 h 142"/>
                <a:gd name="T14" fmla="*/ 0 w 216"/>
                <a:gd name="T15" fmla="*/ 119 h 142"/>
                <a:gd name="T16" fmla="*/ 0 w 216"/>
                <a:gd name="T17" fmla="*/ 0 h 1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142">
                  <a:moveTo>
                    <a:pt x="0" y="0"/>
                  </a:moveTo>
                  <a:lnTo>
                    <a:pt x="216" y="0"/>
                  </a:lnTo>
                  <a:lnTo>
                    <a:pt x="216" y="142"/>
                  </a:lnTo>
                  <a:lnTo>
                    <a:pt x="169" y="104"/>
                  </a:lnTo>
                  <a:lnTo>
                    <a:pt x="124" y="132"/>
                  </a:lnTo>
                  <a:lnTo>
                    <a:pt x="114" y="132"/>
                  </a:lnTo>
                  <a:lnTo>
                    <a:pt x="53" y="68"/>
                  </a:lnTo>
                  <a:lnTo>
                    <a:pt x="0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29"/>
            <p:cNvSpPr/>
            <p:nvPr/>
          </p:nvSpPr>
          <p:spPr bwMode="auto">
            <a:xfrm>
              <a:off x="3922722" y="3386872"/>
              <a:ext cx="727390" cy="308980"/>
            </a:xfrm>
            <a:custGeom>
              <a:gdLst>
                <a:gd name="T0" fmla="*/ 59 w 226"/>
                <a:gd name="T1" fmla="*/ 0 h 96"/>
                <a:gd name="T2" fmla="*/ 64 w 226"/>
                <a:gd name="T3" fmla="*/ 6 h 96"/>
                <a:gd name="T4" fmla="*/ 124 w 226"/>
                <a:gd name="T5" fmla="*/ 70 h 96"/>
                <a:gd name="T6" fmla="*/ 168 w 226"/>
                <a:gd name="T7" fmla="*/ 41 h 96"/>
                <a:gd name="T8" fmla="*/ 174 w 226"/>
                <a:gd name="T9" fmla="*/ 38 h 96"/>
                <a:gd name="T10" fmla="*/ 178 w 226"/>
                <a:gd name="T11" fmla="*/ 41 h 96"/>
                <a:gd name="T12" fmla="*/ 223 w 226"/>
                <a:gd name="T13" fmla="*/ 80 h 96"/>
                <a:gd name="T14" fmla="*/ 223 w 226"/>
                <a:gd name="T15" fmla="*/ 82 h 96"/>
                <a:gd name="T16" fmla="*/ 226 w 226"/>
                <a:gd name="T17" fmla="*/ 88 h 96"/>
                <a:gd name="T18" fmla="*/ 223 w 226"/>
                <a:gd name="T19" fmla="*/ 94 h 96"/>
                <a:gd name="T20" fmla="*/ 217 w 226"/>
                <a:gd name="T21" fmla="*/ 96 h 96"/>
                <a:gd name="T22" fmla="*/ 214 w 226"/>
                <a:gd name="T23" fmla="*/ 95 h 96"/>
                <a:gd name="T24" fmla="*/ 213 w 226"/>
                <a:gd name="T25" fmla="*/ 95 h 96"/>
                <a:gd name="T26" fmla="*/ 172 w 226"/>
                <a:gd name="T27" fmla="*/ 59 h 96"/>
                <a:gd name="T28" fmla="*/ 127 w 226"/>
                <a:gd name="T29" fmla="*/ 88 h 96"/>
                <a:gd name="T30" fmla="*/ 121 w 226"/>
                <a:gd name="T31" fmla="*/ 91 h 96"/>
                <a:gd name="T32" fmla="*/ 118 w 226"/>
                <a:gd name="T33" fmla="*/ 88 h 96"/>
                <a:gd name="T34" fmla="*/ 59 w 226"/>
                <a:gd name="T35" fmla="*/ 25 h 96"/>
                <a:gd name="T36" fmla="*/ 15 w 226"/>
                <a:gd name="T37" fmla="*/ 70 h 96"/>
                <a:gd name="T38" fmla="*/ 12 w 226"/>
                <a:gd name="T39" fmla="*/ 70 h 96"/>
                <a:gd name="T40" fmla="*/ 9 w 226"/>
                <a:gd name="T41" fmla="*/ 72 h 96"/>
                <a:gd name="T42" fmla="*/ 3 w 226"/>
                <a:gd name="T43" fmla="*/ 69 h 96"/>
                <a:gd name="T44" fmla="*/ 0 w 226"/>
                <a:gd name="T45" fmla="*/ 63 h 96"/>
                <a:gd name="T46" fmla="*/ 3 w 226"/>
                <a:gd name="T47" fmla="*/ 57 h 96"/>
                <a:gd name="T48" fmla="*/ 5 w 226"/>
                <a:gd name="T49" fmla="*/ 57 h 96"/>
                <a:gd name="T50" fmla="*/ 54 w 226"/>
                <a:gd name="T51" fmla="*/ 6 h 96"/>
                <a:gd name="T52" fmla="*/ 59 w 226"/>
                <a:gd name="T53" fmla="*/ 0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6" h="96">
                  <a:moveTo>
                    <a:pt x="59" y="0"/>
                  </a:moveTo>
                  <a:lnTo>
                    <a:pt x="64" y="6"/>
                  </a:lnTo>
                  <a:lnTo>
                    <a:pt x="124" y="70"/>
                  </a:lnTo>
                  <a:lnTo>
                    <a:pt x="168" y="41"/>
                  </a:lnTo>
                  <a:lnTo>
                    <a:pt x="174" y="38"/>
                  </a:lnTo>
                  <a:lnTo>
                    <a:pt x="178" y="41"/>
                  </a:lnTo>
                  <a:lnTo>
                    <a:pt x="223" y="80"/>
                  </a:lnTo>
                  <a:lnTo>
                    <a:pt x="223" y="82"/>
                  </a:lnTo>
                  <a:lnTo>
                    <a:pt x="226" y="88"/>
                  </a:lnTo>
                  <a:lnTo>
                    <a:pt x="223" y="94"/>
                  </a:lnTo>
                  <a:lnTo>
                    <a:pt x="217" y="96"/>
                  </a:lnTo>
                  <a:lnTo>
                    <a:pt x="214" y="95"/>
                  </a:lnTo>
                  <a:lnTo>
                    <a:pt x="213" y="95"/>
                  </a:lnTo>
                  <a:lnTo>
                    <a:pt x="172" y="59"/>
                  </a:lnTo>
                  <a:lnTo>
                    <a:pt x="127" y="88"/>
                  </a:lnTo>
                  <a:lnTo>
                    <a:pt x="121" y="91"/>
                  </a:lnTo>
                  <a:lnTo>
                    <a:pt x="118" y="88"/>
                  </a:lnTo>
                  <a:lnTo>
                    <a:pt x="59" y="25"/>
                  </a:lnTo>
                  <a:lnTo>
                    <a:pt x="15" y="70"/>
                  </a:lnTo>
                  <a:lnTo>
                    <a:pt x="12" y="70"/>
                  </a:lnTo>
                  <a:lnTo>
                    <a:pt x="9" y="72"/>
                  </a:lnTo>
                  <a:lnTo>
                    <a:pt x="3" y="69"/>
                  </a:lnTo>
                  <a:lnTo>
                    <a:pt x="0" y="63"/>
                  </a:lnTo>
                  <a:lnTo>
                    <a:pt x="3" y="57"/>
                  </a:lnTo>
                  <a:lnTo>
                    <a:pt x="5" y="57"/>
                  </a:lnTo>
                  <a:lnTo>
                    <a:pt x="54" y="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30"/>
            <p:cNvSpPr/>
            <p:nvPr/>
          </p:nvSpPr>
          <p:spPr bwMode="auto">
            <a:xfrm>
              <a:off x="4257450" y="3293536"/>
              <a:ext cx="164147" cy="164147"/>
            </a:xfrm>
            <a:custGeom>
              <a:gdLst>
                <a:gd name="T0" fmla="*/ 24 w 51"/>
                <a:gd name="T1" fmla="*/ 0 h 51"/>
                <a:gd name="T2" fmla="*/ 38 w 51"/>
                <a:gd name="T3" fmla="*/ 3 h 51"/>
                <a:gd name="T4" fmla="*/ 46 w 51"/>
                <a:gd name="T5" fmla="*/ 13 h 51"/>
                <a:gd name="T6" fmla="*/ 51 w 51"/>
                <a:gd name="T7" fmla="*/ 26 h 51"/>
                <a:gd name="T8" fmla="*/ 46 w 51"/>
                <a:gd name="T9" fmla="*/ 38 h 51"/>
                <a:gd name="T10" fmla="*/ 38 w 51"/>
                <a:gd name="T11" fmla="*/ 48 h 51"/>
                <a:gd name="T12" fmla="*/ 24 w 51"/>
                <a:gd name="T13" fmla="*/ 51 h 51"/>
                <a:gd name="T14" fmla="*/ 11 w 51"/>
                <a:gd name="T15" fmla="*/ 48 h 51"/>
                <a:gd name="T16" fmla="*/ 3 w 51"/>
                <a:gd name="T17" fmla="*/ 38 h 51"/>
                <a:gd name="T18" fmla="*/ 0 w 51"/>
                <a:gd name="T19" fmla="*/ 26 h 51"/>
                <a:gd name="T20" fmla="*/ 3 w 51"/>
                <a:gd name="T21" fmla="*/ 13 h 51"/>
                <a:gd name="T22" fmla="*/ 11 w 51"/>
                <a:gd name="T23" fmla="*/ 3 h 51"/>
                <a:gd name="T24" fmla="*/ 24 w 51"/>
                <a:gd name="T25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4" y="0"/>
                  </a:moveTo>
                  <a:lnTo>
                    <a:pt x="38" y="3"/>
                  </a:lnTo>
                  <a:lnTo>
                    <a:pt x="46" y="13"/>
                  </a:lnTo>
                  <a:lnTo>
                    <a:pt x="51" y="26"/>
                  </a:lnTo>
                  <a:lnTo>
                    <a:pt x="46" y="38"/>
                  </a:lnTo>
                  <a:lnTo>
                    <a:pt x="38" y="48"/>
                  </a:lnTo>
                  <a:lnTo>
                    <a:pt x="24" y="51"/>
                  </a:lnTo>
                  <a:lnTo>
                    <a:pt x="11" y="48"/>
                  </a:lnTo>
                  <a:lnTo>
                    <a:pt x="3" y="38"/>
                  </a:lnTo>
                  <a:lnTo>
                    <a:pt x="0" y="26"/>
                  </a:lnTo>
                  <a:lnTo>
                    <a:pt x="3" y="13"/>
                  </a:lnTo>
                  <a:lnTo>
                    <a:pt x="11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Line 231"/>
            <p:cNvSpPr>
              <a:spLocks noChangeShapeType="1"/>
            </p:cNvSpPr>
            <p:nvPr/>
          </p:nvSpPr>
          <p:spPr bwMode="auto">
            <a:xfrm flipH="1">
              <a:off x="4405503" y="3377218"/>
              <a:ext cx="16094" cy="3862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Line 232"/>
            <p:cNvSpPr>
              <a:spLocks noChangeShapeType="1"/>
            </p:cNvSpPr>
            <p:nvPr/>
          </p:nvSpPr>
          <p:spPr bwMode="auto">
            <a:xfrm flipH="1">
              <a:off x="4379755" y="3415840"/>
              <a:ext cx="25748" cy="3218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Line 233"/>
            <p:cNvSpPr>
              <a:spLocks noChangeShapeType="1"/>
            </p:cNvSpPr>
            <p:nvPr/>
          </p:nvSpPr>
          <p:spPr bwMode="auto">
            <a:xfrm flipH="1">
              <a:off x="4334695" y="3448026"/>
              <a:ext cx="45060" cy="965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Line 234"/>
            <p:cNvSpPr>
              <a:spLocks noChangeShapeType="1"/>
            </p:cNvSpPr>
            <p:nvPr/>
          </p:nvSpPr>
          <p:spPr bwMode="auto">
            <a:xfrm flipH="1" flipV="1">
              <a:off x="4292853" y="3448026"/>
              <a:ext cx="41842" cy="965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Line 235"/>
            <p:cNvSpPr>
              <a:spLocks noChangeShapeType="1"/>
            </p:cNvSpPr>
            <p:nvPr/>
          </p:nvSpPr>
          <p:spPr bwMode="auto">
            <a:xfrm flipH="1" flipV="1">
              <a:off x="4267105" y="3415840"/>
              <a:ext cx="25748" cy="3218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Line 236"/>
            <p:cNvSpPr>
              <a:spLocks noChangeShapeType="1"/>
            </p:cNvSpPr>
            <p:nvPr/>
          </p:nvSpPr>
          <p:spPr bwMode="auto">
            <a:xfrm flipH="1" flipV="1">
              <a:off x="4257450" y="3377218"/>
              <a:ext cx="9657" cy="3862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Line 237"/>
            <p:cNvSpPr>
              <a:spLocks noChangeShapeType="1"/>
            </p:cNvSpPr>
            <p:nvPr/>
          </p:nvSpPr>
          <p:spPr bwMode="auto">
            <a:xfrm flipV="1">
              <a:off x="4257450" y="3335376"/>
              <a:ext cx="9657" cy="4184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Line 238"/>
            <p:cNvSpPr>
              <a:spLocks noChangeShapeType="1"/>
            </p:cNvSpPr>
            <p:nvPr/>
          </p:nvSpPr>
          <p:spPr bwMode="auto">
            <a:xfrm flipV="1">
              <a:off x="4267105" y="3303190"/>
              <a:ext cx="25748" cy="3218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Line 239"/>
            <p:cNvSpPr>
              <a:spLocks noChangeShapeType="1"/>
            </p:cNvSpPr>
            <p:nvPr/>
          </p:nvSpPr>
          <p:spPr bwMode="auto">
            <a:xfrm flipV="1">
              <a:off x="4292853" y="3293536"/>
              <a:ext cx="41842" cy="965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Line 240"/>
            <p:cNvSpPr>
              <a:spLocks noChangeShapeType="1"/>
            </p:cNvSpPr>
            <p:nvPr/>
          </p:nvSpPr>
          <p:spPr bwMode="auto">
            <a:xfrm>
              <a:off x="4334695" y="3293536"/>
              <a:ext cx="45060" cy="965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Line 241"/>
            <p:cNvSpPr>
              <a:spLocks noChangeShapeType="1"/>
            </p:cNvSpPr>
            <p:nvPr/>
          </p:nvSpPr>
          <p:spPr bwMode="auto">
            <a:xfrm>
              <a:off x="4379755" y="3303190"/>
              <a:ext cx="25748" cy="3218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Line 242"/>
            <p:cNvSpPr>
              <a:spLocks noChangeShapeType="1"/>
            </p:cNvSpPr>
            <p:nvPr/>
          </p:nvSpPr>
          <p:spPr bwMode="auto">
            <a:xfrm>
              <a:off x="4405503" y="3335376"/>
              <a:ext cx="16094" cy="4184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43"/>
            <p:cNvSpPr>
              <a:spLocks noEditPoints="1"/>
            </p:cNvSpPr>
            <p:nvPr/>
          </p:nvSpPr>
          <p:spPr bwMode="auto">
            <a:xfrm>
              <a:off x="3922722" y="3177668"/>
              <a:ext cx="749921" cy="630834"/>
            </a:xfrm>
            <a:custGeom>
              <a:gdLst>
                <a:gd name="T0" fmla="*/ 18 w 233"/>
                <a:gd name="T1" fmla="*/ 17 h 196"/>
                <a:gd name="T2" fmla="*/ 18 w 233"/>
                <a:gd name="T3" fmla="*/ 179 h 196"/>
                <a:gd name="T4" fmla="*/ 216 w 233"/>
                <a:gd name="T5" fmla="*/ 179 h 196"/>
                <a:gd name="T6" fmla="*/ 216 w 233"/>
                <a:gd name="T7" fmla="*/ 17 h 196"/>
                <a:gd name="T8" fmla="*/ 18 w 233"/>
                <a:gd name="T9" fmla="*/ 17 h 196"/>
                <a:gd name="T10" fmla="*/ 0 w 233"/>
                <a:gd name="T11" fmla="*/ 0 h 196"/>
                <a:gd name="T12" fmla="*/ 233 w 233"/>
                <a:gd name="T13" fmla="*/ 0 h 196"/>
                <a:gd name="T14" fmla="*/ 233 w 233"/>
                <a:gd name="T15" fmla="*/ 196 h 196"/>
                <a:gd name="T16" fmla="*/ 0 w 233"/>
                <a:gd name="T17" fmla="*/ 196 h 196"/>
                <a:gd name="T18" fmla="*/ 0 w 233"/>
                <a:gd name="T19" fmla="*/ 0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96">
                  <a:moveTo>
                    <a:pt x="18" y="17"/>
                  </a:moveTo>
                  <a:lnTo>
                    <a:pt x="18" y="179"/>
                  </a:lnTo>
                  <a:lnTo>
                    <a:pt x="216" y="179"/>
                  </a:lnTo>
                  <a:lnTo>
                    <a:pt x="216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233" y="0"/>
                  </a:lnTo>
                  <a:lnTo>
                    <a:pt x="233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3" name="组合 512"/>
          <p:cNvGrpSpPr/>
          <p:nvPr/>
        </p:nvGrpSpPr>
        <p:grpSpPr>
          <a:xfrm>
            <a:off x="3507529" y="2144515"/>
            <a:ext cx="637271" cy="601868"/>
            <a:chOff x="3507529" y="2144515"/>
            <a:chExt cx="637271" cy="601868"/>
          </a:xfrm>
        </p:grpSpPr>
        <p:sp>
          <p:nvSpPr>
            <p:cNvPr id="80" name="Freeform 244"/>
            <p:cNvSpPr/>
            <p:nvPr/>
          </p:nvSpPr>
          <p:spPr bwMode="auto">
            <a:xfrm>
              <a:off x="3970999" y="2144515"/>
              <a:ext cx="173801" cy="286451"/>
            </a:xfrm>
            <a:custGeom>
              <a:gdLst>
                <a:gd name="T0" fmla="*/ 10 w 54"/>
                <a:gd name="T1" fmla="*/ 0 h 89"/>
                <a:gd name="T2" fmla="*/ 54 w 54"/>
                <a:gd name="T3" fmla="*/ 44 h 89"/>
                <a:gd name="T4" fmla="*/ 48 w 54"/>
                <a:gd name="T5" fmla="*/ 51 h 89"/>
                <a:gd name="T6" fmla="*/ 10 w 54"/>
                <a:gd name="T7" fmla="*/ 89 h 89"/>
                <a:gd name="T8" fmla="*/ 0 w 54"/>
                <a:gd name="T9" fmla="*/ 76 h 89"/>
                <a:gd name="T10" fmla="*/ 32 w 54"/>
                <a:gd name="T11" fmla="*/ 44 h 89"/>
                <a:gd name="T12" fmla="*/ 0 w 54"/>
                <a:gd name="T13" fmla="*/ 14 h 89"/>
                <a:gd name="T14" fmla="*/ 10 w 54"/>
                <a:gd name="T15" fmla="*/ 0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89">
                  <a:moveTo>
                    <a:pt x="10" y="0"/>
                  </a:moveTo>
                  <a:lnTo>
                    <a:pt x="54" y="44"/>
                  </a:lnTo>
                  <a:lnTo>
                    <a:pt x="48" y="51"/>
                  </a:lnTo>
                  <a:lnTo>
                    <a:pt x="10" y="89"/>
                  </a:lnTo>
                  <a:lnTo>
                    <a:pt x="0" y="76"/>
                  </a:lnTo>
                  <a:lnTo>
                    <a:pt x="32" y="44"/>
                  </a:lnTo>
                  <a:lnTo>
                    <a:pt x="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245"/>
            <p:cNvSpPr>
              <a:spLocks noChangeArrowheads="1"/>
            </p:cNvSpPr>
            <p:nvPr/>
          </p:nvSpPr>
          <p:spPr bwMode="auto">
            <a:xfrm>
              <a:off x="3559026" y="2257165"/>
              <a:ext cx="514967" cy="5793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46"/>
            <p:cNvSpPr/>
            <p:nvPr/>
          </p:nvSpPr>
          <p:spPr bwMode="auto">
            <a:xfrm>
              <a:off x="3507529" y="2459932"/>
              <a:ext cx="177021" cy="286451"/>
            </a:xfrm>
            <a:custGeom>
              <a:gdLst>
                <a:gd name="T0" fmla="*/ 45 w 55"/>
                <a:gd name="T1" fmla="*/ 0 h 89"/>
                <a:gd name="T2" fmla="*/ 55 w 55"/>
                <a:gd name="T3" fmla="*/ 13 h 89"/>
                <a:gd name="T4" fmla="*/ 25 w 55"/>
                <a:gd name="T5" fmla="*/ 45 h 89"/>
                <a:gd name="T6" fmla="*/ 55 w 55"/>
                <a:gd name="T7" fmla="*/ 76 h 89"/>
                <a:gd name="T8" fmla="*/ 45 w 55"/>
                <a:gd name="T9" fmla="*/ 89 h 89"/>
                <a:gd name="T10" fmla="*/ 0 w 55"/>
                <a:gd name="T11" fmla="*/ 44 h 89"/>
                <a:gd name="T12" fmla="*/ 7 w 55"/>
                <a:gd name="T13" fmla="*/ 38 h 89"/>
                <a:gd name="T14" fmla="*/ 45 w 55"/>
                <a:gd name="T15" fmla="*/ 0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89">
                  <a:moveTo>
                    <a:pt x="45" y="0"/>
                  </a:moveTo>
                  <a:lnTo>
                    <a:pt x="55" y="13"/>
                  </a:lnTo>
                  <a:lnTo>
                    <a:pt x="25" y="45"/>
                  </a:lnTo>
                  <a:lnTo>
                    <a:pt x="55" y="76"/>
                  </a:lnTo>
                  <a:lnTo>
                    <a:pt x="45" y="89"/>
                  </a:lnTo>
                  <a:lnTo>
                    <a:pt x="0" y="44"/>
                  </a:lnTo>
                  <a:lnTo>
                    <a:pt x="7" y="3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247"/>
            <p:cNvSpPr>
              <a:spLocks noChangeArrowheads="1"/>
            </p:cNvSpPr>
            <p:nvPr/>
          </p:nvSpPr>
          <p:spPr bwMode="auto">
            <a:xfrm>
              <a:off x="3578337" y="2572582"/>
              <a:ext cx="514967" cy="5471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7" name="组合 516"/>
          <p:cNvGrpSpPr/>
          <p:nvPr/>
        </p:nvGrpSpPr>
        <p:grpSpPr>
          <a:xfrm>
            <a:off x="894073" y="4094952"/>
            <a:ext cx="1309948" cy="1538462"/>
            <a:chOff x="894073" y="4094952"/>
            <a:chExt cx="1309948" cy="1538462"/>
          </a:xfrm>
        </p:grpSpPr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1531344" y="5488579"/>
              <a:ext cx="54716" cy="144835"/>
            </a:xfrm>
            <a:custGeom>
              <a:gdLst>
                <a:gd name="T0" fmla="*/ 0 w 17"/>
                <a:gd name="T1" fmla="*/ 30 h 45"/>
                <a:gd name="T2" fmla="*/ 17 w 17"/>
                <a:gd name="T3" fmla="*/ 30 h 45"/>
                <a:gd name="T4" fmla="*/ 17 w 17"/>
                <a:gd name="T5" fmla="*/ 45 h 45"/>
                <a:gd name="T6" fmla="*/ 0 w 17"/>
                <a:gd name="T7" fmla="*/ 45 h 45"/>
                <a:gd name="T8" fmla="*/ 0 w 17"/>
                <a:gd name="T9" fmla="*/ 30 h 45"/>
                <a:gd name="T10" fmla="*/ 0 w 17"/>
                <a:gd name="T11" fmla="*/ 0 h 45"/>
                <a:gd name="T12" fmla="*/ 17 w 17"/>
                <a:gd name="T13" fmla="*/ 0 h 45"/>
                <a:gd name="T14" fmla="*/ 17 w 17"/>
                <a:gd name="T15" fmla="*/ 14 h 45"/>
                <a:gd name="T16" fmla="*/ 0 w 17"/>
                <a:gd name="T17" fmla="*/ 14 h 45"/>
                <a:gd name="T18" fmla="*/ 0 w 17"/>
                <a:gd name="T19" fmla="*/ 0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5">
                  <a:moveTo>
                    <a:pt x="0" y="30"/>
                  </a:moveTo>
                  <a:lnTo>
                    <a:pt x="17" y="30"/>
                  </a:lnTo>
                  <a:lnTo>
                    <a:pt x="17" y="45"/>
                  </a:lnTo>
                  <a:lnTo>
                    <a:pt x="0" y="45"/>
                  </a:lnTo>
                  <a:lnTo>
                    <a:pt x="0" y="3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49"/>
            <p:cNvSpPr>
              <a:spLocks noChangeArrowheads="1"/>
            </p:cNvSpPr>
            <p:nvPr/>
          </p:nvSpPr>
          <p:spPr bwMode="auto">
            <a:xfrm>
              <a:off x="1531344" y="5408116"/>
              <a:ext cx="54716" cy="2896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0"/>
            <p:cNvSpPr/>
            <p:nvPr/>
          </p:nvSpPr>
          <p:spPr bwMode="auto">
            <a:xfrm>
              <a:off x="1473411" y="5324434"/>
              <a:ext cx="164147" cy="164147"/>
            </a:xfrm>
            <a:custGeom>
              <a:gdLst>
                <a:gd name="T0" fmla="*/ 27 w 51"/>
                <a:gd name="T1" fmla="*/ 0 h 51"/>
                <a:gd name="T2" fmla="*/ 40 w 51"/>
                <a:gd name="T3" fmla="*/ 4 h 51"/>
                <a:gd name="T4" fmla="*/ 48 w 51"/>
                <a:gd name="T5" fmla="*/ 13 h 51"/>
                <a:gd name="T6" fmla="*/ 51 w 51"/>
                <a:gd name="T7" fmla="*/ 26 h 51"/>
                <a:gd name="T8" fmla="*/ 48 w 51"/>
                <a:gd name="T9" fmla="*/ 38 h 51"/>
                <a:gd name="T10" fmla="*/ 40 w 51"/>
                <a:gd name="T11" fmla="*/ 48 h 51"/>
                <a:gd name="T12" fmla="*/ 27 w 51"/>
                <a:gd name="T13" fmla="*/ 51 h 51"/>
                <a:gd name="T14" fmla="*/ 13 w 51"/>
                <a:gd name="T15" fmla="*/ 48 h 51"/>
                <a:gd name="T16" fmla="*/ 5 w 51"/>
                <a:gd name="T17" fmla="*/ 38 h 51"/>
                <a:gd name="T18" fmla="*/ 0 w 51"/>
                <a:gd name="T19" fmla="*/ 26 h 51"/>
                <a:gd name="T20" fmla="*/ 5 w 51"/>
                <a:gd name="T21" fmla="*/ 13 h 51"/>
                <a:gd name="T22" fmla="*/ 13 w 51"/>
                <a:gd name="T23" fmla="*/ 4 h 51"/>
                <a:gd name="T24" fmla="*/ 27 w 51"/>
                <a:gd name="T25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7" y="0"/>
                  </a:moveTo>
                  <a:lnTo>
                    <a:pt x="40" y="4"/>
                  </a:lnTo>
                  <a:lnTo>
                    <a:pt x="48" y="13"/>
                  </a:lnTo>
                  <a:lnTo>
                    <a:pt x="51" y="26"/>
                  </a:lnTo>
                  <a:lnTo>
                    <a:pt x="48" y="38"/>
                  </a:lnTo>
                  <a:lnTo>
                    <a:pt x="40" y="48"/>
                  </a:lnTo>
                  <a:lnTo>
                    <a:pt x="27" y="51"/>
                  </a:lnTo>
                  <a:lnTo>
                    <a:pt x="13" y="48"/>
                  </a:lnTo>
                  <a:lnTo>
                    <a:pt x="5" y="38"/>
                  </a:lnTo>
                  <a:lnTo>
                    <a:pt x="0" y="26"/>
                  </a:lnTo>
                  <a:lnTo>
                    <a:pt x="5" y="13"/>
                  </a:lnTo>
                  <a:lnTo>
                    <a:pt x="13" y="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1"/>
            <p:cNvSpPr>
              <a:spLocks noEditPoints="1"/>
            </p:cNvSpPr>
            <p:nvPr/>
          </p:nvSpPr>
          <p:spPr bwMode="auto">
            <a:xfrm>
              <a:off x="1447662" y="5295466"/>
              <a:ext cx="218861" cy="218861"/>
            </a:xfrm>
            <a:custGeom>
              <a:gdLst>
                <a:gd name="T0" fmla="*/ 35 w 68"/>
                <a:gd name="T1" fmla="*/ 17 h 68"/>
                <a:gd name="T2" fmla="*/ 29 w 68"/>
                <a:gd name="T3" fmla="*/ 19 h 68"/>
                <a:gd name="T4" fmla="*/ 29 w 68"/>
                <a:gd name="T5" fmla="*/ 19 h 68"/>
                <a:gd name="T6" fmla="*/ 23 w 68"/>
                <a:gd name="T7" fmla="*/ 23 h 68"/>
                <a:gd name="T8" fmla="*/ 23 w 68"/>
                <a:gd name="T9" fmla="*/ 23 h 68"/>
                <a:gd name="T10" fmla="*/ 17 w 68"/>
                <a:gd name="T11" fmla="*/ 31 h 68"/>
                <a:gd name="T12" fmla="*/ 17 w 68"/>
                <a:gd name="T13" fmla="*/ 35 h 68"/>
                <a:gd name="T14" fmla="*/ 17 w 68"/>
                <a:gd name="T15" fmla="*/ 39 h 68"/>
                <a:gd name="T16" fmla="*/ 23 w 68"/>
                <a:gd name="T17" fmla="*/ 45 h 68"/>
                <a:gd name="T18" fmla="*/ 23 w 68"/>
                <a:gd name="T19" fmla="*/ 45 h 68"/>
                <a:gd name="T20" fmla="*/ 29 w 68"/>
                <a:gd name="T21" fmla="*/ 49 h 68"/>
                <a:gd name="T22" fmla="*/ 29 w 68"/>
                <a:gd name="T23" fmla="*/ 49 h 68"/>
                <a:gd name="T24" fmla="*/ 35 w 68"/>
                <a:gd name="T25" fmla="*/ 51 h 68"/>
                <a:gd name="T26" fmla="*/ 39 w 68"/>
                <a:gd name="T27" fmla="*/ 51 h 68"/>
                <a:gd name="T28" fmla="*/ 46 w 68"/>
                <a:gd name="T29" fmla="*/ 45 h 68"/>
                <a:gd name="T30" fmla="*/ 51 w 68"/>
                <a:gd name="T31" fmla="*/ 39 h 68"/>
                <a:gd name="T32" fmla="*/ 51 w 68"/>
                <a:gd name="T33" fmla="*/ 35 h 68"/>
                <a:gd name="T34" fmla="*/ 51 w 68"/>
                <a:gd name="T35" fmla="*/ 31 h 68"/>
                <a:gd name="T36" fmla="*/ 46 w 68"/>
                <a:gd name="T37" fmla="*/ 23 h 68"/>
                <a:gd name="T38" fmla="*/ 39 w 68"/>
                <a:gd name="T39" fmla="*/ 17 h 68"/>
                <a:gd name="T40" fmla="*/ 35 w 68"/>
                <a:gd name="T41" fmla="*/ 17 h 68"/>
                <a:gd name="T42" fmla="*/ 35 w 68"/>
                <a:gd name="T43" fmla="*/ 0 h 68"/>
                <a:gd name="T44" fmla="*/ 45 w 68"/>
                <a:gd name="T45" fmla="*/ 1 h 68"/>
                <a:gd name="T46" fmla="*/ 51 w 68"/>
                <a:gd name="T47" fmla="*/ 4 h 68"/>
                <a:gd name="T48" fmla="*/ 59 w 68"/>
                <a:gd name="T49" fmla="*/ 10 h 68"/>
                <a:gd name="T50" fmla="*/ 67 w 68"/>
                <a:gd name="T51" fmla="*/ 25 h 68"/>
                <a:gd name="T52" fmla="*/ 68 w 68"/>
                <a:gd name="T53" fmla="*/ 35 h 68"/>
                <a:gd name="T54" fmla="*/ 67 w 68"/>
                <a:gd name="T55" fmla="*/ 44 h 68"/>
                <a:gd name="T56" fmla="*/ 64 w 68"/>
                <a:gd name="T57" fmla="*/ 51 h 68"/>
                <a:gd name="T58" fmla="*/ 59 w 68"/>
                <a:gd name="T59" fmla="*/ 58 h 68"/>
                <a:gd name="T60" fmla="*/ 51 w 68"/>
                <a:gd name="T61" fmla="*/ 64 h 68"/>
                <a:gd name="T62" fmla="*/ 45 w 68"/>
                <a:gd name="T63" fmla="*/ 67 h 68"/>
                <a:gd name="T64" fmla="*/ 35 w 68"/>
                <a:gd name="T65" fmla="*/ 68 h 68"/>
                <a:gd name="T66" fmla="*/ 24 w 68"/>
                <a:gd name="T67" fmla="*/ 67 h 68"/>
                <a:gd name="T68" fmla="*/ 21 w 68"/>
                <a:gd name="T69" fmla="*/ 65 h 68"/>
                <a:gd name="T70" fmla="*/ 13 w 68"/>
                <a:gd name="T71" fmla="*/ 60 h 68"/>
                <a:gd name="T72" fmla="*/ 10 w 68"/>
                <a:gd name="T73" fmla="*/ 58 h 68"/>
                <a:gd name="T74" fmla="*/ 4 w 68"/>
                <a:gd name="T75" fmla="*/ 51 h 68"/>
                <a:gd name="T76" fmla="*/ 1 w 68"/>
                <a:gd name="T77" fmla="*/ 44 h 68"/>
                <a:gd name="T78" fmla="*/ 0 w 68"/>
                <a:gd name="T79" fmla="*/ 35 h 68"/>
                <a:gd name="T80" fmla="*/ 1 w 68"/>
                <a:gd name="T81" fmla="*/ 25 h 68"/>
                <a:gd name="T82" fmla="*/ 4 w 68"/>
                <a:gd name="T83" fmla="*/ 19 h 68"/>
                <a:gd name="T84" fmla="*/ 10 w 68"/>
                <a:gd name="T85" fmla="*/ 10 h 68"/>
                <a:gd name="T86" fmla="*/ 13 w 68"/>
                <a:gd name="T87" fmla="*/ 9 h 68"/>
                <a:gd name="T88" fmla="*/ 21 w 68"/>
                <a:gd name="T89" fmla="*/ 3 h 68"/>
                <a:gd name="T90" fmla="*/ 24 w 68"/>
                <a:gd name="T91" fmla="*/ 1 h 68"/>
                <a:gd name="T92" fmla="*/ 35 w 68"/>
                <a:gd name="T93" fmla="*/ 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35" y="17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7" y="31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6" y="45"/>
                  </a:lnTo>
                  <a:lnTo>
                    <a:pt x="51" y="39"/>
                  </a:lnTo>
                  <a:lnTo>
                    <a:pt x="51" y="35"/>
                  </a:lnTo>
                  <a:lnTo>
                    <a:pt x="51" y="31"/>
                  </a:lnTo>
                  <a:lnTo>
                    <a:pt x="46" y="23"/>
                  </a:lnTo>
                  <a:lnTo>
                    <a:pt x="39" y="17"/>
                  </a:lnTo>
                  <a:lnTo>
                    <a:pt x="35" y="17"/>
                  </a:lnTo>
                  <a:close/>
                  <a:moveTo>
                    <a:pt x="35" y="0"/>
                  </a:moveTo>
                  <a:lnTo>
                    <a:pt x="45" y="1"/>
                  </a:lnTo>
                  <a:lnTo>
                    <a:pt x="51" y="4"/>
                  </a:lnTo>
                  <a:lnTo>
                    <a:pt x="59" y="10"/>
                  </a:lnTo>
                  <a:lnTo>
                    <a:pt x="67" y="25"/>
                  </a:lnTo>
                  <a:lnTo>
                    <a:pt x="68" y="35"/>
                  </a:lnTo>
                  <a:lnTo>
                    <a:pt x="67" y="44"/>
                  </a:lnTo>
                  <a:lnTo>
                    <a:pt x="64" y="51"/>
                  </a:lnTo>
                  <a:lnTo>
                    <a:pt x="59" y="58"/>
                  </a:lnTo>
                  <a:lnTo>
                    <a:pt x="51" y="64"/>
                  </a:lnTo>
                  <a:lnTo>
                    <a:pt x="45" y="67"/>
                  </a:lnTo>
                  <a:lnTo>
                    <a:pt x="35" y="68"/>
                  </a:lnTo>
                  <a:lnTo>
                    <a:pt x="24" y="67"/>
                  </a:lnTo>
                  <a:lnTo>
                    <a:pt x="21" y="65"/>
                  </a:lnTo>
                  <a:lnTo>
                    <a:pt x="13" y="60"/>
                  </a:lnTo>
                  <a:lnTo>
                    <a:pt x="10" y="58"/>
                  </a:lnTo>
                  <a:lnTo>
                    <a:pt x="4" y="51"/>
                  </a:lnTo>
                  <a:lnTo>
                    <a:pt x="1" y="44"/>
                  </a:lnTo>
                  <a:lnTo>
                    <a:pt x="0" y="35"/>
                  </a:lnTo>
                  <a:lnTo>
                    <a:pt x="1" y="25"/>
                  </a:lnTo>
                  <a:lnTo>
                    <a:pt x="4" y="19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48"/>
            <p:cNvSpPr/>
            <p:nvPr/>
          </p:nvSpPr>
          <p:spPr bwMode="auto">
            <a:xfrm>
              <a:off x="923041" y="4204382"/>
              <a:ext cx="1255231" cy="894755"/>
            </a:xfrm>
            <a:custGeom>
              <a:gdLst>
                <a:gd name="T0" fmla="*/ 10 w 390"/>
                <a:gd name="T1" fmla="*/ 0 h 278"/>
                <a:gd name="T2" fmla="*/ 379 w 390"/>
                <a:gd name="T3" fmla="*/ 0 h 278"/>
                <a:gd name="T4" fmla="*/ 382 w 390"/>
                <a:gd name="T5" fmla="*/ 1 h 278"/>
                <a:gd name="T6" fmla="*/ 387 w 390"/>
                <a:gd name="T7" fmla="*/ 3 h 278"/>
                <a:gd name="T8" fmla="*/ 388 w 390"/>
                <a:gd name="T9" fmla="*/ 7 h 278"/>
                <a:gd name="T10" fmla="*/ 390 w 390"/>
                <a:gd name="T11" fmla="*/ 10 h 278"/>
                <a:gd name="T12" fmla="*/ 390 w 390"/>
                <a:gd name="T13" fmla="*/ 238 h 278"/>
                <a:gd name="T14" fmla="*/ 388 w 390"/>
                <a:gd name="T15" fmla="*/ 243 h 278"/>
                <a:gd name="T16" fmla="*/ 387 w 390"/>
                <a:gd name="T17" fmla="*/ 246 h 278"/>
                <a:gd name="T18" fmla="*/ 382 w 390"/>
                <a:gd name="T19" fmla="*/ 247 h 278"/>
                <a:gd name="T20" fmla="*/ 379 w 390"/>
                <a:gd name="T21" fmla="*/ 249 h 278"/>
                <a:gd name="T22" fmla="*/ 192 w 390"/>
                <a:gd name="T23" fmla="*/ 249 h 278"/>
                <a:gd name="T24" fmla="*/ 182 w 390"/>
                <a:gd name="T25" fmla="*/ 254 h 278"/>
                <a:gd name="T26" fmla="*/ 10 w 390"/>
                <a:gd name="T27" fmla="*/ 254 h 278"/>
                <a:gd name="T28" fmla="*/ 8 w 390"/>
                <a:gd name="T29" fmla="*/ 256 h 278"/>
                <a:gd name="T30" fmla="*/ 7 w 390"/>
                <a:gd name="T31" fmla="*/ 257 h 278"/>
                <a:gd name="T32" fmla="*/ 6 w 390"/>
                <a:gd name="T33" fmla="*/ 262 h 278"/>
                <a:gd name="T34" fmla="*/ 4 w 390"/>
                <a:gd name="T35" fmla="*/ 266 h 278"/>
                <a:gd name="T36" fmla="*/ 3 w 390"/>
                <a:gd name="T37" fmla="*/ 271 h 278"/>
                <a:gd name="T38" fmla="*/ 1 w 390"/>
                <a:gd name="T39" fmla="*/ 273 h 278"/>
                <a:gd name="T40" fmla="*/ 1 w 390"/>
                <a:gd name="T41" fmla="*/ 276 h 278"/>
                <a:gd name="T42" fmla="*/ 0 w 390"/>
                <a:gd name="T43" fmla="*/ 278 h 278"/>
                <a:gd name="T44" fmla="*/ 0 w 390"/>
                <a:gd name="T45" fmla="*/ 276 h 278"/>
                <a:gd name="T46" fmla="*/ 0 w 390"/>
                <a:gd name="T47" fmla="*/ 10 h 278"/>
                <a:gd name="T48" fmla="*/ 1 w 390"/>
                <a:gd name="T49" fmla="*/ 7 h 278"/>
                <a:gd name="T50" fmla="*/ 3 w 390"/>
                <a:gd name="T51" fmla="*/ 3 h 278"/>
                <a:gd name="T52" fmla="*/ 6 w 390"/>
                <a:gd name="T53" fmla="*/ 1 h 278"/>
                <a:gd name="T54" fmla="*/ 10 w 390"/>
                <a:gd name="T55" fmla="*/ 0 h 2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0" h="278">
                  <a:moveTo>
                    <a:pt x="10" y="0"/>
                  </a:moveTo>
                  <a:lnTo>
                    <a:pt x="379" y="0"/>
                  </a:lnTo>
                  <a:lnTo>
                    <a:pt x="382" y="1"/>
                  </a:lnTo>
                  <a:lnTo>
                    <a:pt x="387" y="3"/>
                  </a:lnTo>
                  <a:lnTo>
                    <a:pt x="388" y="7"/>
                  </a:lnTo>
                  <a:lnTo>
                    <a:pt x="390" y="10"/>
                  </a:lnTo>
                  <a:lnTo>
                    <a:pt x="390" y="238"/>
                  </a:lnTo>
                  <a:lnTo>
                    <a:pt x="388" y="243"/>
                  </a:lnTo>
                  <a:lnTo>
                    <a:pt x="387" y="246"/>
                  </a:lnTo>
                  <a:lnTo>
                    <a:pt x="382" y="247"/>
                  </a:lnTo>
                  <a:lnTo>
                    <a:pt x="379" y="249"/>
                  </a:lnTo>
                  <a:lnTo>
                    <a:pt x="192" y="249"/>
                  </a:lnTo>
                  <a:lnTo>
                    <a:pt x="182" y="254"/>
                  </a:lnTo>
                  <a:lnTo>
                    <a:pt x="10" y="254"/>
                  </a:lnTo>
                  <a:lnTo>
                    <a:pt x="8" y="256"/>
                  </a:lnTo>
                  <a:lnTo>
                    <a:pt x="7" y="257"/>
                  </a:lnTo>
                  <a:lnTo>
                    <a:pt x="6" y="262"/>
                  </a:lnTo>
                  <a:lnTo>
                    <a:pt x="4" y="266"/>
                  </a:lnTo>
                  <a:lnTo>
                    <a:pt x="3" y="271"/>
                  </a:lnTo>
                  <a:lnTo>
                    <a:pt x="1" y="273"/>
                  </a:lnTo>
                  <a:lnTo>
                    <a:pt x="1" y="276"/>
                  </a:lnTo>
                  <a:lnTo>
                    <a:pt x="0" y="278"/>
                  </a:lnTo>
                  <a:lnTo>
                    <a:pt x="0" y="276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3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49"/>
            <p:cNvSpPr>
              <a:spLocks noEditPoints="1"/>
            </p:cNvSpPr>
            <p:nvPr/>
          </p:nvSpPr>
          <p:spPr bwMode="auto">
            <a:xfrm>
              <a:off x="894073" y="4175416"/>
              <a:ext cx="1309948" cy="952688"/>
            </a:xfrm>
            <a:custGeom>
              <a:gdLst>
                <a:gd name="T0" fmla="*/ 19 w 407"/>
                <a:gd name="T1" fmla="*/ 17 h 296"/>
                <a:gd name="T2" fmla="*/ 17 w 407"/>
                <a:gd name="T3" fmla="*/ 19 h 296"/>
                <a:gd name="T4" fmla="*/ 19 w 407"/>
                <a:gd name="T5" fmla="*/ 19 h 296"/>
                <a:gd name="T6" fmla="*/ 17 w 407"/>
                <a:gd name="T7" fmla="*/ 20 h 296"/>
                <a:gd name="T8" fmla="*/ 17 w 407"/>
                <a:gd name="T9" fmla="*/ 256 h 296"/>
                <a:gd name="T10" fmla="*/ 19 w 407"/>
                <a:gd name="T11" fmla="*/ 255 h 296"/>
                <a:gd name="T12" fmla="*/ 189 w 407"/>
                <a:gd name="T13" fmla="*/ 255 h 296"/>
                <a:gd name="T14" fmla="*/ 196 w 407"/>
                <a:gd name="T15" fmla="*/ 250 h 296"/>
                <a:gd name="T16" fmla="*/ 199 w 407"/>
                <a:gd name="T17" fmla="*/ 249 h 296"/>
                <a:gd name="T18" fmla="*/ 390 w 407"/>
                <a:gd name="T19" fmla="*/ 249 h 296"/>
                <a:gd name="T20" fmla="*/ 390 w 407"/>
                <a:gd name="T21" fmla="*/ 19 h 296"/>
                <a:gd name="T22" fmla="*/ 388 w 407"/>
                <a:gd name="T23" fmla="*/ 17 h 296"/>
                <a:gd name="T24" fmla="*/ 19 w 407"/>
                <a:gd name="T25" fmla="*/ 17 h 296"/>
                <a:gd name="T26" fmla="*/ 19 w 407"/>
                <a:gd name="T27" fmla="*/ 0 h 296"/>
                <a:gd name="T28" fmla="*/ 388 w 407"/>
                <a:gd name="T29" fmla="*/ 0 h 296"/>
                <a:gd name="T30" fmla="*/ 393 w 407"/>
                <a:gd name="T31" fmla="*/ 1 h 296"/>
                <a:gd name="T32" fmla="*/ 396 w 407"/>
                <a:gd name="T33" fmla="*/ 1 h 296"/>
                <a:gd name="T34" fmla="*/ 400 w 407"/>
                <a:gd name="T35" fmla="*/ 4 h 296"/>
                <a:gd name="T36" fmla="*/ 403 w 407"/>
                <a:gd name="T37" fmla="*/ 6 h 296"/>
                <a:gd name="T38" fmla="*/ 407 w 407"/>
                <a:gd name="T39" fmla="*/ 15 h 296"/>
                <a:gd name="T40" fmla="*/ 407 w 407"/>
                <a:gd name="T41" fmla="*/ 252 h 296"/>
                <a:gd name="T42" fmla="*/ 404 w 407"/>
                <a:gd name="T43" fmla="*/ 258 h 296"/>
                <a:gd name="T44" fmla="*/ 403 w 407"/>
                <a:gd name="T45" fmla="*/ 262 h 296"/>
                <a:gd name="T46" fmla="*/ 399 w 407"/>
                <a:gd name="T47" fmla="*/ 263 h 296"/>
                <a:gd name="T48" fmla="*/ 393 w 407"/>
                <a:gd name="T49" fmla="*/ 266 h 296"/>
                <a:gd name="T50" fmla="*/ 202 w 407"/>
                <a:gd name="T51" fmla="*/ 266 h 296"/>
                <a:gd name="T52" fmla="*/ 195 w 407"/>
                <a:gd name="T53" fmla="*/ 271 h 296"/>
                <a:gd name="T54" fmla="*/ 192 w 407"/>
                <a:gd name="T55" fmla="*/ 272 h 296"/>
                <a:gd name="T56" fmla="*/ 23 w 407"/>
                <a:gd name="T57" fmla="*/ 272 h 296"/>
                <a:gd name="T58" fmla="*/ 22 w 407"/>
                <a:gd name="T59" fmla="*/ 274 h 296"/>
                <a:gd name="T60" fmla="*/ 22 w 407"/>
                <a:gd name="T61" fmla="*/ 274 h 296"/>
                <a:gd name="T62" fmla="*/ 19 w 407"/>
                <a:gd name="T63" fmla="*/ 281 h 296"/>
                <a:gd name="T64" fmla="*/ 19 w 407"/>
                <a:gd name="T65" fmla="*/ 284 h 296"/>
                <a:gd name="T66" fmla="*/ 17 w 407"/>
                <a:gd name="T67" fmla="*/ 287 h 296"/>
                <a:gd name="T68" fmla="*/ 17 w 407"/>
                <a:gd name="T69" fmla="*/ 287 h 296"/>
                <a:gd name="T70" fmla="*/ 15 w 407"/>
                <a:gd name="T71" fmla="*/ 293 h 296"/>
                <a:gd name="T72" fmla="*/ 13 w 407"/>
                <a:gd name="T73" fmla="*/ 294 h 296"/>
                <a:gd name="T74" fmla="*/ 9 w 407"/>
                <a:gd name="T75" fmla="*/ 296 h 296"/>
                <a:gd name="T76" fmla="*/ 3 w 407"/>
                <a:gd name="T77" fmla="*/ 293 h 296"/>
                <a:gd name="T78" fmla="*/ 0 w 407"/>
                <a:gd name="T79" fmla="*/ 287 h 296"/>
                <a:gd name="T80" fmla="*/ 0 w 407"/>
                <a:gd name="T81" fmla="*/ 19 h 296"/>
                <a:gd name="T82" fmla="*/ 1 w 407"/>
                <a:gd name="T83" fmla="*/ 15 h 296"/>
                <a:gd name="T84" fmla="*/ 3 w 407"/>
                <a:gd name="T85" fmla="*/ 9 h 296"/>
                <a:gd name="T86" fmla="*/ 6 w 407"/>
                <a:gd name="T87" fmla="*/ 6 h 296"/>
                <a:gd name="T88" fmla="*/ 9 w 407"/>
                <a:gd name="T89" fmla="*/ 4 h 296"/>
                <a:gd name="T90" fmla="*/ 12 w 407"/>
                <a:gd name="T91" fmla="*/ 1 h 296"/>
                <a:gd name="T92" fmla="*/ 15 w 407"/>
                <a:gd name="T93" fmla="*/ 1 h 296"/>
                <a:gd name="T94" fmla="*/ 19 w 407"/>
                <a:gd name="T95" fmla="*/ 0 h 2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7" h="296">
                  <a:moveTo>
                    <a:pt x="19" y="17"/>
                  </a:moveTo>
                  <a:lnTo>
                    <a:pt x="17" y="19"/>
                  </a:lnTo>
                  <a:lnTo>
                    <a:pt x="19" y="19"/>
                  </a:lnTo>
                  <a:lnTo>
                    <a:pt x="17" y="20"/>
                  </a:lnTo>
                  <a:lnTo>
                    <a:pt x="17" y="256"/>
                  </a:lnTo>
                  <a:lnTo>
                    <a:pt x="19" y="255"/>
                  </a:lnTo>
                  <a:lnTo>
                    <a:pt x="189" y="255"/>
                  </a:lnTo>
                  <a:lnTo>
                    <a:pt x="196" y="250"/>
                  </a:lnTo>
                  <a:lnTo>
                    <a:pt x="199" y="249"/>
                  </a:lnTo>
                  <a:lnTo>
                    <a:pt x="390" y="249"/>
                  </a:lnTo>
                  <a:lnTo>
                    <a:pt x="390" y="19"/>
                  </a:lnTo>
                  <a:lnTo>
                    <a:pt x="388" y="17"/>
                  </a:lnTo>
                  <a:lnTo>
                    <a:pt x="19" y="17"/>
                  </a:lnTo>
                  <a:close/>
                  <a:moveTo>
                    <a:pt x="19" y="0"/>
                  </a:moveTo>
                  <a:lnTo>
                    <a:pt x="388" y="0"/>
                  </a:lnTo>
                  <a:lnTo>
                    <a:pt x="393" y="1"/>
                  </a:lnTo>
                  <a:lnTo>
                    <a:pt x="396" y="1"/>
                  </a:lnTo>
                  <a:lnTo>
                    <a:pt x="400" y="4"/>
                  </a:lnTo>
                  <a:lnTo>
                    <a:pt x="403" y="6"/>
                  </a:lnTo>
                  <a:lnTo>
                    <a:pt x="407" y="15"/>
                  </a:lnTo>
                  <a:lnTo>
                    <a:pt x="407" y="252"/>
                  </a:lnTo>
                  <a:lnTo>
                    <a:pt x="404" y="258"/>
                  </a:lnTo>
                  <a:lnTo>
                    <a:pt x="403" y="262"/>
                  </a:lnTo>
                  <a:lnTo>
                    <a:pt x="399" y="263"/>
                  </a:lnTo>
                  <a:lnTo>
                    <a:pt x="393" y="266"/>
                  </a:lnTo>
                  <a:lnTo>
                    <a:pt x="202" y="266"/>
                  </a:lnTo>
                  <a:lnTo>
                    <a:pt x="195" y="271"/>
                  </a:lnTo>
                  <a:lnTo>
                    <a:pt x="192" y="272"/>
                  </a:lnTo>
                  <a:lnTo>
                    <a:pt x="23" y="272"/>
                  </a:lnTo>
                  <a:lnTo>
                    <a:pt x="22" y="274"/>
                  </a:lnTo>
                  <a:lnTo>
                    <a:pt x="22" y="274"/>
                  </a:lnTo>
                  <a:lnTo>
                    <a:pt x="19" y="281"/>
                  </a:lnTo>
                  <a:lnTo>
                    <a:pt x="19" y="284"/>
                  </a:lnTo>
                  <a:lnTo>
                    <a:pt x="17" y="287"/>
                  </a:lnTo>
                  <a:lnTo>
                    <a:pt x="17" y="287"/>
                  </a:lnTo>
                  <a:lnTo>
                    <a:pt x="15" y="293"/>
                  </a:lnTo>
                  <a:lnTo>
                    <a:pt x="13" y="294"/>
                  </a:lnTo>
                  <a:lnTo>
                    <a:pt x="9" y="296"/>
                  </a:lnTo>
                  <a:lnTo>
                    <a:pt x="3" y="293"/>
                  </a:lnTo>
                  <a:lnTo>
                    <a:pt x="0" y="287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250"/>
            <p:cNvSpPr>
              <a:spLocks noChangeArrowheads="1"/>
            </p:cNvSpPr>
            <p:nvPr/>
          </p:nvSpPr>
          <p:spPr bwMode="auto">
            <a:xfrm>
              <a:off x="1019597" y="4310595"/>
              <a:ext cx="1058901" cy="70807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51"/>
            <p:cNvSpPr>
              <a:spLocks noEditPoints="1"/>
            </p:cNvSpPr>
            <p:nvPr/>
          </p:nvSpPr>
          <p:spPr bwMode="auto">
            <a:xfrm>
              <a:off x="993849" y="4281627"/>
              <a:ext cx="1113615" cy="766013"/>
            </a:xfrm>
            <a:custGeom>
              <a:gdLst>
                <a:gd name="T0" fmla="*/ 17 w 346"/>
                <a:gd name="T1" fmla="*/ 18 h 238"/>
                <a:gd name="T2" fmla="*/ 17 w 346"/>
                <a:gd name="T3" fmla="*/ 220 h 238"/>
                <a:gd name="T4" fmla="*/ 328 w 346"/>
                <a:gd name="T5" fmla="*/ 220 h 238"/>
                <a:gd name="T6" fmla="*/ 328 w 346"/>
                <a:gd name="T7" fmla="*/ 18 h 238"/>
                <a:gd name="T8" fmla="*/ 17 w 346"/>
                <a:gd name="T9" fmla="*/ 18 h 238"/>
                <a:gd name="T10" fmla="*/ 0 w 346"/>
                <a:gd name="T11" fmla="*/ 0 h 238"/>
                <a:gd name="T12" fmla="*/ 346 w 346"/>
                <a:gd name="T13" fmla="*/ 0 h 238"/>
                <a:gd name="T14" fmla="*/ 346 w 346"/>
                <a:gd name="T15" fmla="*/ 238 h 238"/>
                <a:gd name="T16" fmla="*/ 0 w 346"/>
                <a:gd name="T17" fmla="*/ 238 h 238"/>
                <a:gd name="T18" fmla="*/ 0 w 346"/>
                <a:gd name="T19" fmla="*/ 0 h 2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6" h="238">
                  <a:moveTo>
                    <a:pt x="17" y="18"/>
                  </a:moveTo>
                  <a:lnTo>
                    <a:pt x="17" y="220"/>
                  </a:lnTo>
                  <a:lnTo>
                    <a:pt x="328" y="220"/>
                  </a:lnTo>
                  <a:lnTo>
                    <a:pt x="328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346" y="0"/>
                  </a:lnTo>
                  <a:lnTo>
                    <a:pt x="346" y="238"/>
                  </a:lnTo>
                  <a:lnTo>
                    <a:pt x="0" y="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52"/>
            <p:cNvSpPr/>
            <p:nvPr/>
          </p:nvSpPr>
          <p:spPr bwMode="auto">
            <a:xfrm>
              <a:off x="923041" y="4413588"/>
              <a:ext cx="1255231" cy="778887"/>
            </a:xfrm>
            <a:custGeom>
              <a:gdLst>
                <a:gd name="T0" fmla="*/ 240 w 390"/>
                <a:gd name="T1" fmla="*/ 0 h 242"/>
                <a:gd name="T2" fmla="*/ 379 w 390"/>
                <a:gd name="T3" fmla="*/ 0 h 242"/>
                <a:gd name="T4" fmla="*/ 382 w 390"/>
                <a:gd name="T5" fmla="*/ 0 h 242"/>
                <a:gd name="T6" fmla="*/ 387 w 390"/>
                <a:gd name="T7" fmla="*/ 3 h 242"/>
                <a:gd name="T8" fmla="*/ 388 w 390"/>
                <a:gd name="T9" fmla="*/ 6 h 242"/>
                <a:gd name="T10" fmla="*/ 390 w 390"/>
                <a:gd name="T11" fmla="*/ 10 h 242"/>
                <a:gd name="T12" fmla="*/ 390 w 390"/>
                <a:gd name="T13" fmla="*/ 232 h 242"/>
                <a:gd name="T14" fmla="*/ 388 w 390"/>
                <a:gd name="T15" fmla="*/ 236 h 242"/>
                <a:gd name="T16" fmla="*/ 387 w 390"/>
                <a:gd name="T17" fmla="*/ 239 h 242"/>
                <a:gd name="T18" fmla="*/ 382 w 390"/>
                <a:gd name="T19" fmla="*/ 242 h 242"/>
                <a:gd name="T20" fmla="*/ 379 w 390"/>
                <a:gd name="T21" fmla="*/ 242 h 242"/>
                <a:gd name="T22" fmla="*/ 10 w 390"/>
                <a:gd name="T23" fmla="*/ 242 h 242"/>
                <a:gd name="T24" fmla="*/ 6 w 390"/>
                <a:gd name="T25" fmla="*/ 242 h 242"/>
                <a:gd name="T26" fmla="*/ 3 w 390"/>
                <a:gd name="T27" fmla="*/ 239 h 242"/>
                <a:gd name="T28" fmla="*/ 1 w 390"/>
                <a:gd name="T29" fmla="*/ 236 h 242"/>
                <a:gd name="T30" fmla="*/ 0 w 390"/>
                <a:gd name="T31" fmla="*/ 232 h 242"/>
                <a:gd name="T32" fmla="*/ 0 w 390"/>
                <a:gd name="T33" fmla="*/ 48 h 242"/>
                <a:gd name="T34" fmla="*/ 1 w 390"/>
                <a:gd name="T35" fmla="*/ 44 h 242"/>
                <a:gd name="T36" fmla="*/ 3 w 390"/>
                <a:gd name="T37" fmla="*/ 41 h 242"/>
                <a:gd name="T38" fmla="*/ 6 w 390"/>
                <a:gd name="T39" fmla="*/ 40 h 242"/>
                <a:gd name="T40" fmla="*/ 10 w 390"/>
                <a:gd name="T41" fmla="*/ 38 h 242"/>
                <a:gd name="T42" fmla="*/ 209 w 390"/>
                <a:gd name="T43" fmla="*/ 38 h 242"/>
                <a:gd name="T44" fmla="*/ 240 w 390"/>
                <a:gd name="T45" fmla="*/ 0 h 2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0" h="241">
                  <a:moveTo>
                    <a:pt x="240" y="0"/>
                  </a:moveTo>
                  <a:lnTo>
                    <a:pt x="379" y="0"/>
                  </a:lnTo>
                  <a:lnTo>
                    <a:pt x="382" y="0"/>
                  </a:lnTo>
                  <a:lnTo>
                    <a:pt x="387" y="3"/>
                  </a:lnTo>
                  <a:lnTo>
                    <a:pt x="388" y="6"/>
                  </a:lnTo>
                  <a:lnTo>
                    <a:pt x="390" y="10"/>
                  </a:lnTo>
                  <a:lnTo>
                    <a:pt x="390" y="232"/>
                  </a:lnTo>
                  <a:lnTo>
                    <a:pt x="388" y="236"/>
                  </a:lnTo>
                  <a:lnTo>
                    <a:pt x="387" y="239"/>
                  </a:lnTo>
                  <a:lnTo>
                    <a:pt x="382" y="242"/>
                  </a:lnTo>
                  <a:lnTo>
                    <a:pt x="379" y="242"/>
                  </a:lnTo>
                  <a:lnTo>
                    <a:pt x="10" y="242"/>
                  </a:lnTo>
                  <a:lnTo>
                    <a:pt x="6" y="242"/>
                  </a:lnTo>
                  <a:lnTo>
                    <a:pt x="3" y="239"/>
                  </a:lnTo>
                  <a:lnTo>
                    <a:pt x="1" y="236"/>
                  </a:lnTo>
                  <a:lnTo>
                    <a:pt x="0" y="232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10" y="38"/>
                  </a:lnTo>
                  <a:lnTo>
                    <a:pt x="209" y="38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53"/>
            <p:cNvSpPr>
              <a:spLocks noEditPoints="1"/>
            </p:cNvSpPr>
            <p:nvPr/>
          </p:nvSpPr>
          <p:spPr bwMode="auto">
            <a:xfrm>
              <a:off x="894073" y="4384620"/>
              <a:ext cx="1309948" cy="836821"/>
            </a:xfrm>
            <a:custGeom>
              <a:gdLst>
                <a:gd name="T0" fmla="*/ 253 w 407"/>
                <a:gd name="T1" fmla="*/ 18 h 260"/>
                <a:gd name="T2" fmla="*/ 224 w 407"/>
                <a:gd name="T3" fmla="*/ 54 h 260"/>
                <a:gd name="T4" fmla="*/ 223 w 407"/>
                <a:gd name="T5" fmla="*/ 56 h 260"/>
                <a:gd name="T6" fmla="*/ 19 w 407"/>
                <a:gd name="T7" fmla="*/ 56 h 260"/>
                <a:gd name="T8" fmla="*/ 17 w 407"/>
                <a:gd name="T9" fmla="*/ 57 h 260"/>
                <a:gd name="T10" fmla="*/ 19 w 407"/>
                <a:gd name="T11" fmla="*/ 57 h 260"/>
                <a:gd name="T12" fmla="*/ 17 w 407"/>
                <a:gd name="T13" fmla="*/ 59 h 260"/>
                <a:gd name="T14" fmla="*/ 17 w 407"/>
                <a:gd name="T15" fmla="*/ 241 h 260"/>
                <a:gd name="T16" fmla="*/ 19 w 407"/>
                <a:gd name="T17" fmla="*/ 242 h 260"/>
                <a:gd name="T18" fmla="*/ 390 w 407"/>
                <a:gd name="T19" fmla="*/ 242 h 260"/>
                <a:gd name="T20" fmla="*/ 390 w 407"/>
                <a:gd name="T21" fmla="*/ 19 h 260"/>
                <a:gd name="T22" fmla="*/ 388 w 407"/>
                <a:gd name="T23" fmla="*/ 18 h 260"/>
                <a:gd name="T24" fmla="*/ 253 w 407"/>
                <a:gd name="T25" fmla="*/ 18 h 260"/>
                <a:gd name="T26" fmla="*/ 244 w 407"/>
                <a:gd name="T27" fmla="*/ 0 h 260"/>
                <a:gd name="T28" fmla="*/ 388 w 407"/>
                <a:gd name="T29" fmla="*/ 0 h 260"/>
                <a:gd name="T30" fmla="*/ 393 w 407"/>
                <a:gd name="T31" fmla="*/ 2 h 260"/>
                <a:gd name="T32" fmla="*/ 396 w 407"/>
                <a:gd name="T33" fmla="*/ 2 h 260"/>
                <a:gd name="T34" fmla="*/ 400 w 407"/>
                <a:gd name="T35" fmla="*/ 5 h 260"/>
                <a:gd name="T36" fmla="*/ 403 w 407"/>
                <a:gd name="T37" fmla="*/ 6 h 260"/>
                <a:gd name="T38" fmla="*/ 407 w 407"/>
                <a:gd name="T39" fmla="*/ 15 h 260"/>
                <a:gd name="T40" fmla="*/ 407 w 407"/>
                <a:gd name="T41" fmla="*/ 245 h 260"/>
                <a:gd name="T42" fmla="*/ 404 w 407"/>
                <a:gd name="T43" fmla="*/ 251 h 260"/>
                <a:gd name="T44" fmla="*/ 403 w 407"/>
                <a:gd name="T45" fmla="*/ 255 h 260"/>
                <a:gd name="T46" fmla="*/ 399 w 407"/>
                <a:gd name="T47" fmla="*/ 257 h 260"/>
                <a:gd name="T48" fmla="*/ 393 w 407"/>
                <a:gd name="T49" fmla="*/ 260 h 260"/>
                <a:gd name="T50" fmla="*/ 15 w 407"/>
                <a:gd name="T51" fmla="*/ 260 h 260"/>
                <a:gd name="T52" fmla="*/ 6 w 407"/>
                <a:gd name="T53" fmla="*/ 255 h 260"/>
                <a:gd name="T54" fmla="*/ 3 w 407"/>
                <a:gd name="T55" fmla="*/ 251 h 260"/>
                <a:gd name="T56" fmla="*/ 1 w 407"/>
                <a:gd name="T57" fmla="*/ 245 h 260"/>
                <a:gd name="T58" fmla="*/ 0 w 407"/>
                <a:gd name="T59" fmla="*/ 241 h 260"/>
                <a:gd name="T60" fmla="*/ 0 w 407"/>
                <a:gd name="T61" fmla="*/ 57 h 260"/>
                <a:gd name="T62" fmla="*/ 1 w 407"/>
                <a:gd name="T63" fmla="*/ 53 h 260"/>
                <a:gd name="T64" fmla="*/ 3 w 407"/>
                <a:gd name="T65" fmla="*/ 47 h 260"/>
                <a:gd name="T66" fmla="*/ 6 w 407"/>
                <a:gd name="T67" fmla="*/ 44 h 260"/>
                <a:gd name="T68" fmla="*/ 9 w 407"/>
                <a:gd name="T69" fmla="*/ 43 h 260"/>
                <a:gd name="T70" fmla="*/ 12 w 407"/>
                <a:gd name="T71" fmla="*/ 40 h 260"/>
                <a:gd name="T72" fmla="*/ 15 w 407"/>
                <a:gd name="T73" fmla="*/ 40 h 260"/>
                <a:gd name="T74" fmla="*/ 19 w 407"/>
                <a:gd name="T75" fmla="*/ 38 h 260"/>
                <a:gd name="T76" fmla="*/ 215 w 407"/>
                <a:gd name="T77" fmla="*/ 38 h 260"/>
                <a:gd name="T78" fmla="*/ 243 w 407"/>
                <a:gd name="T79" fmla="*/ 3 h 260"/>
                <a:gd name="T80" fmla="*/ 244 w 407"/>
                <a:gd name="T81" fmla="*/ 0 h 2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7" h="260">
                  <a:moveTo>
                    <a:pt x="253" y="18"/>
                  </a:moveTo>
                  <a:lnTo>
                    <a:pt x="224" y="54"/>
                  </a:lnTo>
                  <a:lnTo>
                    <a:pt x="223" y="56"/>
                  </a:lnTo>
                  <a:lnTo>
                    <a:pt x="19" y="56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17" y="59"/>
                  </a:lnTo>
                  <a:lnTo>
                    <a:pt x="17" y="241"/>
                  </a:lnTo>
                  <a:lnTo>
                    <a:pt x="19" y="242"/>
                  </a:lnTo>
                  <a:lnTo>
                    <a:pt x="390" y="242"/>
                  </a:lnTo>
                  <a:lnTo>
                    <a:pt x="390" y="19"/>
                  </a:lnTo>
                  <a:lnTo>
                    <a:pt x="388" y="18"/>
                  </a:lnTo>
                  <a:lnTo>
                    <a:pt x="253" y="18"/>
                  </a:lnTo>
                  <a:close/>
                  <a:moveTo>
                    <a:pt x="244" y="0"/>
                  </a:moveTo>
                  <a:lnTo>
                    <a:pt x="388" y="0"/>
                  </a:lnTo>
                  <a:lnTo>
                    <a:pt x="393" y="2"/>
                  </a:lnTo>
                  <a:lnTo>
                    <a:pt x="396" y="2"/>
                  </a:lnTo>
                  <a:lnTo>
                    <a:pt x="400" y="5"/>
                  </a:lnTo>
                  <a:lnTo>
                    <a:pt x="403" y="6"/>
                  </a:lnTo>
                  <a:lnTo>
                    <a:pt x="407" y="15"/>
                  </a:lnTo>
                  <a:lnTo>
                    <a:pt x="407" y="245"/>
                  </a:lnTo>
                  <a:lnTo>
                    <a:pt x="404" y="251"/>
                  </a:lnTo>
                  <a:lnTo>
                    <a:pt x="403" y="255"/>
                  </a:lnTo>
                  <a:lnTo>
                    <a:pt x="399" y="257"/>
                  </a:lnTo>
                  <a:lnTo>
                    <a:pt x="393" y="260"/>
                  </a:lnTo>
                  <a:lnTo>
                    <a:pt x="15" y="260"/>
                  </a:lnTo>
                  <a:lnTo>
                    <a:pt x="6" y="255"/>
                  </a:lnTo>
                  <a:lnTo>
                    <a:pt x="3" y="251"/>
                  </a:lnTo>
                  <a:lnTo>
                    <a:pt x="1" y="245"/>
                  </a:lnTo>
                  <a:lnTo>
                    <a:pt x="0" y="241"/>
                  </a:lnTo>
                  <a:lnTo>
                    <a:pt x="0" y="57"/>
                  </a:lnTo>
                  <a:lnTo>
                    <a:pt x="1" y="53"/>
                  </a:lnTo>
                  <a:lnTo>
                    <a:pt x="3" y="47"/>
                  </a:lnTo>
                  <a:lnTo>
                    <a:pt x="6" y="44"/>
                  </a:lnTo>
                  <a:lnTo>
                    <a:pt x="9" y="43"/>
                  </a:lnTo>
                  <a:lnTo>
                    <a:pt x="12" y="40"/>
                  </a:lnTo>
                  <a:lnTo>
                    <a:pt x="15" y="40"/>
                  </a:lnTo>
                  <a:lnTo>
                    <a:pt x="19" y="38"/>
                  </a:lnTo>
                  <a:lnTo>
                    <a:pt x="215" y="38"/>
                  </a:lnTo>
                  <a:lnTo>
                    <a:pt x="243" y="3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54"/>
            <p:cNvSpPr/>
            <p:nvPr/>
          </p:nvSpPr>
          <p:spPr bwMode="auto">
            <a:xfrm>
              <a:off x="1045345" y="4123919"/>
              <a:ext cx="469907" cy="833603"/>
            </a:xfrm>
            <a:custGeom>
              <a:gdLst>
                <a:gd name="T0" fmla="*/ 43 w 146"/>
                <a:gd name="T1" fmla="*/ 0 h 259"/>
                <a:gd name="T2" fmla="*/ 101 w 146"/>
                <a:gd name="T3" fmla="*/ 0 h 259"/>
                <a:gd name="T4" fmla="*/ 101 w 146"/>
                <a:gd name="T5" fmla="*/ 175 h 259"/>
                <a:gd name="T6" fmla="*/ 146 w 146"/>
                <a:gd name="T7" fmla="*/ 175 h 259"/>
                <a:gd name="T8" fmla="*/ 110 w 146"/>
                <a:gd name="T9" fmla="*/ 217 h 259"/>
                <a:gd name="T10" fmla="*/ 72 w 146"/>
                <a:gd name="T11" fmla="*/ 259 h 259"/>
                <a:gd name="T12" fmla="*/ 36 w 146"/>
                <a:gd name="T13" fmla="*/ 217 h 259"/>
                <a:gd name="T14" fmla="*/ 0 w 146"/>
                <a:gd name="T15" fmla="*/ 175 h 259"/>
                <a:gd name="T16" fmla="*/ 43 w 146"/>
                <a:gd name="T17" fmla="*/ 175 h 259"/>
                <a:gd name="T18" fmla="*/ 43 w 146"/>
                <a:gd name="T19" fmla="*/ 0 h 2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259">
                  <a:moveTo>
                    <a:pt x="43" y="0"/>
                  </a:moveTo>
                  <a:lnTo>
                    <a:pt x="101" y="0"/>
                  </a:lnTo>
                  <a:lnTo>
                    <a:pt x="101" y="175"/>
                  </a:lnTo>
                  <a:lnTo>
                    <a:pt x="146" y="175"/>
                  </a:lnTo>
                  <a:lnTo>
                    <a:pt x="110" y="217"/>
                  </a:lnTo>
                  <a:lnTo>
                    <a:pt x="72" y="259"/>
                  </a:lnTo>
                  <a:lnTo>
                    <a:pt x="36" y="217"/>
                  </a:lnTo>
                  <a:lnTo>
                    <a:pt x="0" y="175"/>
                  </a:lnTo>
                  <a:lnTo>
                    <a:pt x="43" y="17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7B8EB"/>
            </a:solidFill>
            <a:ln w="0">
              <a:solidFill>
                <a:srgbClr val="47B8E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55"/>
            <p:cNvSpPr>
              <a:spLocks noEditPoints="1"/>
            </p:cNvSpPr>
            <p:nvPr/>
          </p:nvSpPr>
          <p:spPr bwMode="auto">
            <a:xfrm>
              <a:off x="984192" y="4094952"/>
              <a:ext cx="592212" cy="904411"/>
            </a:xfrm>
            <a:custGeom>
              <a:gdLst>
                <a:gd name="T0" fmla="*/ 71 w 184"/>
                <a:gd name="T1" fmla="*/ 18 h 281"/>
                <a:gd name="T2" fmla="*/ 71 w 184"/>
                <a:gd name="T3" fmla="*/ 192 h 281"/>
                <a:gd name="T4" fmla="*/ 37 w 184"/>
                <a:gd name="T5" fmla="*/ 192 h 281"/>
                <a:gd name="T6" fmla="*/ 91 w 184"/>
                <a:gd name="T7" fmla="*/ 255 h 281"/>
                <a:gd name="T8" fmla="*/ 123 w 184"/>
                <a:gd name="T9" fmla="*/ 220 h 281"/>
                <a:gd name="T10" fmla="*/ 147 w 184"/>
                <a:gd name="T11" fmla="*/ 192 h 281"/>
                <a:gd name="T12" fmla="*/ 112 w 184"/>
                <a:gd name="T13" fmla="*/ 192 h 281"/>
                <a:gd name="T14" fmla="*/ 112 w 184"/>
                <a:gd name="T15" fmla="*/ 18 h 281"/>
                <a:gd name="T16" fmla="*/ 71 w 184"/>
                <a:gd name="T17" fmla="*/ 18 h 281"/>
                <a:gd name="T18" fmla="*/ 53 w 184"/>
                <a:gd name="T19" fmla="*/ 0 h 281"/>
                <a:gd name="T20" fmla="*/ 129 w 184"/>
                <a:gd name="T21" fmla="*/ 0 h 281"/>
                <a:gd name="T22" fmla="*/ 129 w 184"/>
                <a:gd name="T23" fmla="*/ 175 h 281"/>
                <a:gd name="T24" fmla="*/ 184 w 184"/>
                <a:gd name="T25" fmla="*/ 175 h 281"/>
                <a:gd name="T26" fmla="*/ 171 w 184"/>
                <a:gd name="T27" fmla="*/ 191 h 281"/>
                <a:gd name="T28" fmla="*/ 135 w 184"/>
                <a:gd name="T29" fmla="*/ 233 h 281"/>
                <a:gd name="T30" fmla="*/ 97 w 184"/>
                <a:gd name="T31" fmla="*/ 275 h 281"/>
                <a:gd name="T32" fmla="*/ 91 w 184"/>
                <a:gd name="T33" fmla="*/ 281 h 281"/>
                <a:gd name="T34" fmla="*/ 85 w 184"/>
                <a:gd name="T35" fmla="*/ 275 h 281"/>
                <a:gd name="T36" fmla="*/ 13 w 184"/>
                <a:gd name="T37" fmla="*/ 191 h 281"/>
                <a:gd name="T38" fmla="*/ 0 w 184"/>
                <a:gd name="T39" fmla="*/ 175 h 281"/>
                <a:gd name="T40" fmla="*/ 53 w 184"/>
                <a:gd name="T41" fmla="*/ 175 h 281"/>
                <a:gd name="T42" fmla="*/ 53 w 184"/>
                <a:gd name="T43" fmla="*/ 0 h 2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4" h="281">
                  <a:moveTo>
                    <a:pt x="71" y="18"/>
                  </a:moveTo>
                  <a:lnTo>
                    <a:pt x="71" y="192"/>
                  </a:lnTo>
                  <a:lnTo>
                    <a:pt x="37" y="192"/>
                  </a:lnTo>
                  <a:lnTo>
                    <a:pt x="91" y="255"/>
                  </a:lnTo>
                  <a:lnTo>
                    <a:pt x="123" y="220"/>
                  </a:lnTo>
                  <a:lnTo>
                    <a:pt x="147" y="192"/>
                  </a:lnTo>
                  <a:lnTo>
                    <a:pt x="112" y="192"/>
                  </a:lnTo>
                  <a:lnTo>
                    <a:pt x="112" y="18"/>
                  </a:lnTo>
                  <a:lnTo>
                    <a:pt x="71" y="18"/>
                  </a:lnTo>
                  <a:close/>
                  <a:moveTo>
                    <a:pt x="53" y="0"/>
                  </a:moveTo>
                  <a:lnTo>
                    <a:pt x="129" y="0"/>
                  </a:lnTo>
                  <a:lnTo>
                    <a:pt x="129" y="175"/>
                  </a:lnTo>
                  <a:lnTo>
                    <a:pt x="184" y="175"/>
                  </a:lnTo>
                  <a:lnTo>
                    <a:pt x="171" y="191"/>
                  </a:lnTo>
                  <a:lnTo>
                    <a:pt x="135" y="233"/>
                  </a:lnTo>
                  <a:lnTo>
                    <a:pt x="97" y="275"/>
                  </a:lnTo>
                  <a:lnTo>
                    <a:pt x="91" y="281"/>
                  </a:lnTo>
                  <a:lnTo>
                    <a:pt x="85" y="275"/>
                  </a:lnTo>
                  <a:lnTo>
                    <a:pt x="13" y="191"/>
                  </a:lnTo>
                  <a:lnTo>
                    <a:pt x="0" y="175"/>
                  </a:lnTo>
                  <a:lnTo>
                    <a:pt x="53" y="17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4" name="组合 513"/>
          <p:cNvGrpSpPr/>
          <p:nvPr/>
        </p:nvGrpSpPr>
        <p:grpSpPr>
          <a:xfrm>
            <a:off x="4440906" y="2215323"/>
            <a:ext cx="366916" cy="421631"/>
            <a:chOff x="4440906" y="2215323"/>
            <a:chExt cx="366916" cy="421631"/>
          </a:xfrm>
        </p:grpSpPr>
        <p:sp>
          <p:nvSpPr>
            <p:cNvPr id="110" name="Freeform 306"/>
            <p:cNvSpPr/>
            <p:nvPr/>
          </p:nvSpPr>
          <p:spPr bwMode="auto">
            <a:xfrm>
              <a:off x="4440906" y="2215323"/>
              <a:ext cx="363696" cy="212424"/>
            </a:xfrm>
            <a:custGeom>
              <a:gdLst>
                <a:gd name="T0" fmla="*/ 58 w 113"/>
                <a:gd name="T1" fmla="*/ 0 h 66"/>
                <a:gd name="T2" fmla="*/ 113 w 113"/>
                <a:gd name="T3" fmla="*/ 32 h 66"/>
                <a:gd name="T4" fmla="*/ 56 w 113"/>
                <a:gd name="T5" fmla="*/ 66 h 66"/>
                <a:gd name="T6" fmla="*/ 0 w 113"/>
                <a:gd name="T7" fmla="*/ 34 h 66"/>
                <a:gd name="T8" fmla="*/ 58 w 113"/>
                <a:gd name="T9" fmla="*/ 0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66">
                  <a:moveTo>
                    <a:pt x="58" y="0"/>
                  </a:moveTo>
                  <a:lnTo>
                    <a:pt x="113" y="32"/>
                  </a:lnTo>
                  <a:lnTo>
                    <a:pt x="56" y="66"/>
                  </a:lnTo>
                  <a:lnTo>
                    <a:pt x="0" y="3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368CB2"/>
            </a:solidFill>
            <a:ln w="0">
              <a:solidFill>
                <a:srgbClr val="368CB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07"/>
            <p:cNvSpPr/>
            <p:nvPr/>
          </p:nvSpPr>
          <p:spPr bwMode="auto">
            <a:xfrm>
              <a:off x="4440906" y="2215323"/>
              <a:ext cx="363696" cy="212424"/>
            </a:xfrm>
            <a:custGeom>
              <a:gdLst>
                <a:gd name="T0" fmla="*/ 58 w 113"/>
                <a:gd name="T1" fmla="*/ 0 h 66"/>
                <a:gd name="T2" fmla="*/ 113 w 113"/>
                <a:gd name="T3" fmla="*/ 32 h 66"/>
                <a:gd name="T4" fmla="*/ 56 w 113"/>
                <a:gd name="T5" fmla="*/ 66 h 66"/>
                <a:gd name="T6" fmla="*/ 0 w 113"/>
                <a:gd name="T7" fmla="*/ 34 h 66"/>
                <a:gd name="T8" fmla="*/ 58 w 113"/>
                <a:gd name="T9" fmla="*/ 0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66">
                  <a:moveTo>
                    <a:pt x="58" y="0"/>
                  </a:moveTo>
                  <a:lnTo>
                    <a:pt x="113" y="32"/>
                  </a:lnTo>
                  <a:lnTo>
                    <a:pt x="56" y="66"/>
                  </a:lnTo>
                  <a:lnTo>
                    <a:pt x="0" y="3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Line 308"/>
            <p:cNvSpPr>
              <a:spLocks noChangeShapeType="1"/>
            </p:cNvSpPr>
            <p:nvPr/>
          </p:nvSpPr>
          <p:spPr bwMode="auto">
            <a:xfrm>
              <a:off x="4627581" y="2215323"/>
              <a:ext cx="177021" cy="10299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Line 309"/>
            <p:cNvSpPr>
              <a:spLocks noChangeShapeType="1"/>
            </p:cNvSpPr>
            <p:nvPr/>
          </p:nvSpPr>
          <p:spPr bwMode="auto">
            <a:xfrm flipH="1">
              <a:off x="4621144" y="2318317"/>
              <a:ext cx="183458" cy="10943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Line 310"/>
            <p:cNvSpPr>
              <a:spLocks noChangeShapeType="1"/>
            </p:cNvSpPr>
            <p:nvPr/>
          </p:nvSpPr>
          <p:spPr bwMode="auto">
            <a:xfrm flipH="1" flipV="1">
              <a:off x="4440906" y="2324754"/>
              <a:ext cx="180238" cy="10299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Line 311"/>
            <p:cNvSpPr>
              <a:spLocks noChangeShapeType="1"/>
            </p:cNvSpPr>
            <p:nvPr/>
          </p:nvSpPr>
          <p:spPr bwMode="auto">
            <a:xfrm flipV="1">
              <a:off x="4440906" y="2215323"/>
              <a:ext cx="186675" cy="10943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12"/>
            <p:cNvSpPr/>
            <p:nvPr/>
          </p:nvSpPr>
          <p:spPr bwMode="auto">
            <a:xfrm>
              <a:off x="4621144" y="2318317"/>
              <a:ext cx="186675" cy="318637"/>
            </a:xfrm>
            <a:custGeom>
              <a:gdLst>
                <a:gd name="T0" fmla="*/ 57 w 58"/>
                <a:gd name="T1" fmla="*/ 0 h 99"/>
                <a:gd name="T2" fmla="*/ 58 w 58"/>
                <a:gd name="T3" fmla="*/ 66 h 99"/>
                <a:gd name="T4" fmla="*/ 2 w 58"/>
                <a:gd name="T5" fmla="*/ 99 h 99"/>
                <a:gd name="T6" fmla="*/ 0 w 58"/>
                <a:gd name="T7" fmla="*/ 34 h 99"/>
                <a:gd name="T8" fmla="*/ 57 w 58"/>
                <a:gd name="T9" fmla="*/ 0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9">
                  <a:moveTo>
                    <a:pt x="57" y="0"/>
                  </a:moveTo>
                  <a:lnTo>
                    <a:pt x="58" y="66"/>
                  </a:lnTo>
                  <a:lnTo>
                    <a:pt x="2" y="99"/>
                  </a:lnTo>
                  <a:lnTo>
                    <a:pt x="0" y="3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3E4E5"/>
            </a:solidFill>
            <a:ln w="0">
              <a:solidFill>
                <a:srgbClr val="E3E4E5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13"/>
            <p:cNvSpPr/>
            <p:nvPr/>
          </p:nvSpPr>
          <p:spPr bwMode="auto">
            <a:xfrm>
              <a:off x="4621144" y="2315099"/>
              <a:ext cx="183458" cy="318637"/>
            </a:xfrm>
            <a:custGeom>
              <a:gdLst>
                <a:gd name="T0" fmla="*/ 57 w 57"/>
                <a:gd name="T1" fmla="*/ 0 h 99"/>
                <a:gd name="T2" fmla="*/ 57 w 57"/>
                <a:gd name="T3" fmla="*/ 67 h 99"/>
                <a:gd name="T4" fmla="*/ 0 w 57"/>
                <a:gd name="T5" fmla="*/ 99 h 99"/>
                <a:gd name="T6" fmla="*/ 0 w 57"/>
                <a:gd name="T7" fmla="*/ 33 h 99"/>
                <a:gd name="T8" fmla="*/ 57 w 57"/>
                <a:gd name="T9" fmla="*/ 0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9">
                  <a:moveTo>
                    <a:pt x="57" y="0"/>
                  </a:moveTo>
                  <a:lnTo>
                    <a:pt x="57" y="67"/>
                  </a:lnTo>
                  <a:lnTo>
                    <a:pt x="0" y="99"/>
                  </a:lnTo>
                  <a:lnTo>
                    <a:pt x="0" y="3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Line 314"/>
            <p:cNvSpPr>
              <a:spLocks noChangeShapeType="1"/>
            </p:cNvSpPr>
            <p:nvPr/>
          </p:nvSpPr>
          <p:spPr bwMode="auto">
            <a:xfrm>
              <a:off x="4804602" y="2318317"/>
              <a:ext cx="3220" cy="21242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Line 315"/>
            <p:cNvSpPr>
              <a:spLocks noChangeShapeType="1"/>
            </p:cNvSpPr>
            <p:nvPr/>
          </p:nvSpPr>
          <p:spPr bwMode="auto">
            <a:xfrm flipH="1">
              <a:off x="4627581" y="2530740"/>
              <a:ext cx="180238" cy="1062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Line 316"/>
            <p:cNvSpPr>
              <a:spLocks noChangeShapeType="1"/>
            </p:cNvSpPr>
            <p:nvPr/>
          </p:nvSpPr>
          <p:spPr bwMode="auto">
            <a:xfrm flipH="1" flipV="1">
              <a:off x="4621144" y="2427747"/>
              <a:ext cx="6437" cy="20920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Line 317"/>
            <p:cNvSpPr>
              <a:spLocks noChangeShapeType="1"/>
            </p:cNvSpPr>
            <p:nvPr/>
          </p:nvSpPr>
          <p:spPr bwMode="auto">
            <a:xfrm flipV="1">
              <a:off x="4621144" y="2318317"/>
              <a:ext cx="183458" cy="10943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18"/>
            <p:cNvSpPr/>
            <p:nvPr/>
          </p:nvSpPr>
          <p:spPr bwMode="auto">
            <a:xfrm>
              <a:off x="4440906" y="2324754"/>
              <a:ext cx="186675" cy="312200"/>
            </a:xfrm>
            <a:custGeom>
              <a:gdLst>
                <a:gd name="T0" fmla="*/ 0 w 58"/>
                <a:gd name="T1" fmla="*/ 0 h 97"/>
                <a:gd name="T2" fmla="*/ 56 w 58"/>
                <a:gd name="T3" fmla="*/ 32 h 97"/>
                <a:gd name="T4" fmla="*/ 58 w 58"/>
                <a:gd name="T5" fmla="*/ 97 h 97"/>
                <a:gd name="T6" fmla="*/ 1 w 58"/>
                <a:gd name="T7" fmla="*/ 65 h 97"/>
                <a:gd name="T8" fmla="*/ 0 w 58"/>
                <a:gd name="T9" fmla="*/ 0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7">
                  <a:moveTo>
                    <a:pt x="0" y="0"/>
                  </a:moveTo>
                  <a:lnTo>
                    <a:pt x="56" y="32"/>
                  </a:lnTo>
                  <a:lnTo>
                    <a:pt x="58" y="97"/>
                  </a:lnTo>
                  <a:lnTo>
                    <a:pt x="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A9D8"/>
            </a:solidFill>
            <a:ln w="0">
              <a:solidFill>
                <a:srgbClr val="41A9D8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19"/>
            <p:cNvSpPr/>
            <p:nvPr/>
          </p:nvSpPr>
          <p:spPr bwMode="auto">
            <a:xfrm>
              <a:off x="4440906" y="2324754"/>
              <a:ext cx="186675" cy="312200"/>
            </a:xfrm>
            <a:custGeom>
              <a:gdLst>
                <a:gd name="T0" fmla="*/ 0 w 58"/>
                <a:gd name="T1" fmla="*/ 0 h 97"/>
                <a:gd name="T2" fmla="*/ 56 w 58"/>
                <a:gd name="T3" fmla="*/ 32 h 97"/>
                <a:gd name="T4" fmla="*/ 58 w 58"/>
                <a:gd name="T5" fmla="*/ 97 h 97"/>
                <a:gd name="T6" fmla="*/ 1 w 58"/>
                <a:gd name="T7" fmla="*/ 65 h 97"/>
                <a:gd name="T8" fmla="*/ 0 w 58"/>
                <a:gd name="T9" fmla="*/ 0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7">
                  <a:moveTo>
                    <a:pt x="0" y="0"/>
                  </a:moveTo>
                  <a:lnTo>
                    <a:pt x="56" y="32"/>
                  </a:lnTo>
                  <a:lnTo>
                    <a:pt x="58" y="97"/>
                  </a:lnTo>
                  <a:lnTo>
                    <a:pt x="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Line 320"/>
            <p:cNvSpPr>
              <a:spLocks noChangeShapeType="1"/>
            </p:cNvSpPr>
            <p:nvPr/>
          </p:nvSpPr>
          <p:spPr bwMode="auto">
            <a:xfrm>
              <a:off x="4621144" y="2427747"/>
              <a:ext cx="6437" cy="20920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Line 321"/>
            <p:cNvSpPr>
              <a:spLocks noChangeShapeType="1"/>
            </p:cNvSpPr>
            <p:nvPr/>
          </p:nvSpPr>
          <p:spPr bwMode="auto">
            <a:xfrm flipH="1" flipV="1">
              <a:off x="4444126" y="2533960"/>
              <a:ext cx="183458" cy="10299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Line 322"/>
            <p:cNvSpPr>
              <a:spLocks noChangeShapeType="1"/>
            </p:cNvSpPr>
            <p:nvPr/>
          </p:nvSpPr>
          <p:spPr bwMode="auto">
            <a:xfrm flipH="1" flipV="1">
              <a:off x="4440906" y="2324754"/>
              <a:ext cx="3220" cy="20920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Line 323"/>
            <p:cNvSpPr>
              <a:spLocks noChangeShapeType="1"/>
            </p:cNvSpPr>
            <p:nvPr/>
          </p:nvSpPr>
          <p:spPr bwMode="auto">
            <a:xfrm>
              <a:off x="4440906" y="2324754"/>
              <a:ext cx="180238" cy="10299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5" name="组合 514"/>
          <p:cNvGrpSpPr/>
          <p:nvPr/>
        </p:nvGrpSpPr>
        <p:grpSpPr>
          <a:xfrm>
            <a:off x="4926907" y="4432899"/>
            <a:ext cx="434504" cy="473125"/>
            <a:chOff x="4926907" y="4432899"/>
            <a:chExt cx="434504" cy="473125"/>
          </a:xfrm>
        </p:grpSpPr>
        <p:sp>
          <p:nvSpPr>
            <p:cNvPr id="128" name="Rectangle 342"/>
            <p:cNvSpPr>
              <a:spLocks noChangeArrowheads="1"/>
            </p:cNvSpPr>
            <p:nvPr/>
          </p:nvSpPr>
          <p:spPr bwMode="auto">
            <a:xfrm>
              <a:off x="5113582" y="4432899"/>
              <a:ext cx="57934" cy="6437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Rectangle 343"/>
            <p:cNvSpPr>
              <a:spLocks noChangeArrowheads="1"/>
            </p:cNvSpPr>
            <p:nvPr/>
          </p:nvSpPr>
          <p:spPr bwMode="auto">
            <a:xfrm>
              <a:off x="5113582" y="4432899"/>
              <a:ext cx="57934" cy="6437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344"/>
            <p:cNvSpPr/>
            <p:nvPr/>
          </p:nvSpPr>
          <p:spPr bwMode="auto">
            <a:xfrm>
              <a:off x="4930124" y="4532673"/>
              <a:ext cx="80465" cy="77245"/>
            </a:xfrm>
            <a:custGeom>
              <a:gdLst>
                <a:gd name="T0" fmla="*/ 8 w 25"/>
                <a:gd name="T1" fmla="*/ 0 h 24"/>
                <a:gd name="T2" fmla="*/ 25 w 25"/>
                <a:gd name="T3" fmla="*/ 8 h 24"/>
                <a:gd name="T4" fmla="*/ 18 w 25"/>
                <a:gd name="T5" fmla="*/ 24 h 24"/>
                <a:gd name="T6" fmla="*/ 0 w 25"/>
                <a:gd name="T7" fmla="*/ 16 h 24"/>
                <a:gd name="T8" fmla="*/ 8 w 25"/>
                <a:gd name="T9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8" y="0"/>
                  </a:moveTo>
                  <a:lnTo>
                    <a:pt x="25" y="8"/>
                  </a:lnTo>
                  <a:lnTo>
                    <a:pt x="18" y="24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345"/>
            <p:cNvSpPr/>
            <p:nvPr/>
          </p:nvSpPr>
          <p:spPr bwMode="auto">
            <a:xfrm>
              <a:off x="4926907" y="4732223"/>
              <a:ext cx="83682" cy="80465"/>
            </a:xfrm>
            <a:custGeom>
              <a:gdLst>
                <a:gd name="T0" fmla="*/ 17 w 26"/>
                <a:gd name="T1" fmla="*/ 0 h 25"/>
                <a:gd name="T2" fmla="*/ 26 w 26"/>
                <a:gd name="T3" fmla="*/ 15 h 25"/>
                <a:gd name="T4" fmla="*/ 9 w 26"/>
                <a:gd name="T5" fmla="*/ 25 h 25"/>
                <a:gd name="T6" fmla="*/ 0 w 26"/>
                <a:gd name="T7" fmla="*/ 10 h 25"/>
                <a:gd name="T8" fmla="*/ 17 w 26"/>
                <a:gd name="T9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7" y="0"/>
                  </a:moveTo>
                  <a:lnTo>
                    <a:pt x="26" y="15"/>
                  </a:lnTo>
                  <a:lnTo>
                    <a:pt x="9" y="25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346"/>
            <p:cNvSpPr>
              <a:spLocks noChangeArrowheads="1"/>
            </p:cNvSpPr>
            <p:nvPr/>
          </p:nvSpPr>
          <p:spPr bwMode="auto">
            <a:xfrm>
              <a:off x="5113582" y="4841653"/>
              <a:ext cx="57934" cy="6437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347"/>
            <p:cNvSpPr/>
            <p:nvPr/>
          </p:nvSpPr>
          <p:spPr bwMode="auto">
            <a:xfrm>
              <a:off x="5277727" y="4732223"/>
              <a:ext cx="83682" cy="80465"/>
            </a:xfrm>
            <a:custGeom>
              <a:gdLst>
                <a:gd name="T0" fmla="*/ 9 w 26"/>
                <a:gd name="T1" fmla="*/ 0 h 25"/>
                <a:gd name="T2" fmla="*/ 26 w 26"/>
                <a:gd name="T3" fmla="*/ 10 h 25"/>
                <a:gd name="T4" fmla="*/ 17 w 26"/>
                <a:gd name="T5" fmla="*/ 25 h 25"/>
                <a:gd name="T6" fmla="*/ 0 w 26"/>
                <a:gd name="T7" fmla="*/ 15 h 25"/>
                <a:gd name="T8" fmla="*/ 9 w 26"/>
                <a:gd name="T9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26" y="10"/>
                  </a:lnTo>
                  <a:lnTo>
                    <a:pt x="17" y="25"/>
                  </a:lnTo>
                  <a:lnTo>
                    <a:pt x="0" y="1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348"/>
            <p:cNvSpPr/>
            <p:nvPr/>
          </p:nvSpPr>
          <p:spPr bwMode="auto">
            <a:xfrm>
              <a:off x="5280946" y="4532673"/>
              <a:ext cx="80465" cy="77245"/>
            </a:xfrm>
            <a:custGeom>
              <a:gdLst>
                <a:gd name="T0" fmla="*/ 18 w 25"/>
                <a:gd name="T1" fmla="*/ 0 h 24"/>
                <a:gd name="T2" fmla="*/ 25 w 25"/>
                <a:gd name="T3" fmla="*/ 16 h 24"/>
                <a:gd name="T4" fmla="*/ 8 w 25"/>
                <a:gd name="T5" fmla="*/ 24 h 24"/>
                <a:gd name="T6" fmla="*/ 0 w 25"/>
                <a:gd name="T7" fmla="*/ 8 h 24"/>
                <a:gd name="T8" fmla="*/ 18 w 25"/>
                <a:gd name="T9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8" y="0"/>
                  </a:moveTo>
                  <a:lnTo>
                    <a:pt x="25" y="16"/>
                  </a:lnTo>
                  <a:lnTo>
                    <a:pt x="8" y="24"/>
                  </a:lnTo>
                  <a:lnTo>
                    <a:pt x="0" y="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6" name="组合 515"/>
          <p:cNvGrpSpPr/>
          <p:nvPr/>
        </p:nvGrpSpPr>
        <p:grpSpPr>
          <a:xfrm>
            <a:off x="2522655" y="4944646"/>
            <a:ext cx="1873191" cy="775670"/>
            <a:chOff x="2522655" y="4944646"/>
            <a:chExt cx="1873191" cy="775670"/>
          </a:xfrm>
        </p:grpSpPr>
        <p:sp>
          <p:nvSpPr>
            <p:cNvPr id="92" name="Freeform 288"/>
            <p:cNvSpPr/>
            <p:nvPr/>
          </p:nvSpPr>
          <p:spPr bwMode="auto">
            <a:xfrm>
              <a:off x="2522655" y="4944646"/>
              <a:ext cx="679113" cy="389445"/>
            </a:xfrm>
            <a:custGeom>
              <a:gdLst>
                <a:gd name="T0" fmla="*/ 107 w 211"/>
                <a:gd name="T1" fmla="*/ 0 h 121"/>
                <a:gd name="T2" fmla="*/ 211 w 211"/>
                <a:gd name="T3" fmla="*/ 59 h 121"/>
                <a:gd name="T4" fmla="*/ 105 w 211"/>
                <a:gd name="T5" fmla="*/ 121 h 121"/>
                <a:gd name="T6" fmla="*/ 0 w 211"/>
                <a:gd name="T7" fmla="*/ 59 h 121"/>
                <a:gd name="T8" fmla="*/ 107 w 211"/>
                <a:gd name="T9" fmla="*/ 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20">
                  <a:moveTo>
                    <a:pt x="107" y="0"/>
                  </a:moveTo>
                  <a:lnTo>
                    <a:pt x="211" y="59"/>
                  </a:lnTo>
                  <a:lnTo>
                    <a:pt x="105" y="121"/>
                  </a:lnTo>
                  <a:lnTo>
                    <a:pt x="0" y="59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5F6F8"/>
            </a:solidFill>
            <a:ln w="0">
              <a:solidFill>
                <a:srgbClr val="F5F6F8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89"/>
            <p:cNvSpPr/>
            <p:nvPr/>
          </p:nvSpPr>
          <p:spPr bwMode="auto">
            <a:xfrm>
              <a:off x="2522655" y="4944646"/>
              <a:ext cx="679113" cy="389445"/>
            </a:xfrm>
            <a:custGeom>
              <a:gdLst>
                <a:gd name="T0" fmla="*/ 107 w 211"/>
                <a:gd name="T1" fmla="*/ 0 h 121"/>
                <a:gd name="T2" fmla="*/ 211 w 211"/>
                <a:gd name="T3" fmla="*/ 59 h 121"/>
                <a:gd name="T4" fmla="*/ 105 w 211"/>
                <a:gd name="T5" fmla="*/ 121 h 121"/>
                <a:gd name="T6" fmla="*/ 0 w 211"/>
                <a:gd name="T7" fmla="*/ 59 h 121"/>
                <a:gd name="T8" fmla="*/ 107 w 211"/>
                <a:gd name="T9" fmla="*/ 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20">
                  <a:moveTo>
                    <a:pt x="107" y="0"/>
                  </a:moveTo>
                  <a:lnTo>
                    <a:pt x="211" y="59"/>
                  </a:lnTo>
                  <a:lnTo>
                    <a:pt x="105" y="121"/>
                  </a:lnTo>
                  <a:lnTo>
                    <a:pt x="0" y="59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Line 290"/>
            <p:cNvSpPr>
              <a:spLocks noChangeShapeType="1"/>
            </p:cNvSpPr>
            <p:nvPr/>
          </p:nvSpPr>
          <p:spPr bwMode="auto">
            <a:xfrm>
              <a:off x="2867040" y="4944646"/>
              <a:ext cx="334728" cy="18989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Line 291"/>
            <p:cNvSpPr>
              <a:spLocks noChangeShapeType="1"/>
            </p:cNvSpPr>
            <p:nvPr/>
          </p:nvSpPr>
          <p:spPr bwMode="auto">
            <a:xfrm flipH="1">
              <a:off x="2860603" y="5134541"/>
              <a:ext cx="341165" cy="1995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Line 292"/>
            <p:cNvSpPr>
              <a:spLocks noChangeShapeType="1"/>
            </p:cNvSpPr>
            <p:nvPr/>
          </p:nvSpPr>
          <p:spPr bwMode="auto">
            <a:xfrm flipH="1" flipV="1">
              <a:off x="2522655" y="5134541"/>
              <a:ext cx="337948" cy="1995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Line 293"/>
            <p:cNvSpPr>
              <a:spLocks noChangeShapeType="1"/>
            </p:cNvSpPr>
            <p:nvPr/>
          </p:nvSpPr>
          <p:spPr bwMode="auto">
            <a:xfrm flipV="1">
              <a:off x="2522655" y="4944646"/>
              <a:ext cx="344385" cy="18989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94"/>
            <p:cNvSpPr/>
            <p:nvPr/>
          </p:nvSpPr>
          <p:spPr bwMode="auto">
            <a:xfrm>
              <a:off x="2860603" y="5134541"/>
              <a:ext cx="347603" cy="585775"/>
            </a:xfrm>
            <a:custGeom>
              <a:gdLst>
                <a:gd name="T0" fmla="*/ 106 w 108"/>
                <a:gd name="T1" fmla="*/ 0 h 182"/>
                <a:gd name="T2" fmla="*/ 108 w 108"/>
                <a:gd name="T3" fmla="*/ 121 h 182"/>
                <a:gd name="T4" fmla="*/ 2 w 108"/>
                <a:gd name="T5" fmla="*/ 182 h 182"/>
                <a:gd name="T6" fmla="*/ 0 w 108"/>
                <a:gd name="T7" fmla="*/ 62 h 182"/>
                <a:gd name="T8" fmla="*/ 106 w 108"/>
                <a:gd name="T9" fmla="*/ 0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82">
                  <a:moveTo>
                    <a:pt x="106" y="0"/>
                  </a:moveTo>
                  <a:lnTo>
                    <a:pt x="108" y="121"/>
                  </a:lnTo>
                  <a:lnTo>
                    <a:pt x="2" y="182"/>
                  </a:lnTo>
                  <a:lnTo>
                    <a:pt x="0" y="6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E3E4E5"/>
            </a:solidFill>
            <a:ln w="0">
              <a:solidFill>
                <a:srgbClr val="E3E4E5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95"/>
            <p:cNvSpPr/>
            <p:nvPr/>
          </p:nvSpPr>
          <p:spPr bwMode="auto">
            <a:xfrm>
              <a:off x="2860603" y="5131322"/>
              <a:ext cx="341165" cy="588994"/>
            </a:xfrm>
            <a:custGeom>
              <a:gdLst>
                <a:gd name="T0" fmla="*/ 105 w 106"/>
                <a:gd name="T1" fmla="*/ 0 h 183"/>
                <a:gd name="T2" fmla="*/ 106 w 106"/>
                <a:gd name="T3" fmla="*/ 122 h 183"/>
                <a:gd name="T4" fmla="*/ 2 w 106"/>
                <a:gd name="T5" fmla="*/ 183 h 183"/>
                <a:gd name="T6" fmla="*/ 0 w 106"/>
                <a:gd name="T7" fmla="*/ 61 h 183"/>
                <a:gd name="T8" fmla="*/ 105 w 106"/>
                <a:gd name="T9" fmla="*/ 0 h 1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83">
                  <a:moveTo>
                    <a:pt x="105" y="0"/>
                  </a:moveTo>
                  <a:lnTo>
                    <a:pt x="106" y="122"/>
                  </a:lnTo>
                  <a:lnTo>
                    <a:pt x="2" y="183"/>
                  </a:lnTo>
                  <a:lnTo>
                    <a:pt x="0" y="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B2C547"/>
            </a:solidFill>
            <a:ln w="0">
              <a:solidFill>
                <a:srgbClr val="B2C54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Line 296"/>
            <p:cNvSpPr>
              <a:spLocks noChangeShapeType="1"/>
            </p:cNvSpPr>
            <p:nvPr/>
          </p:nvSpPr>
          <p:spPr bwMode="auto">
            <a:xfrm>
              <a:off x="3201768" y="5134541"/>
              <a:ext cx="6437" cy="38944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Line 297"/>
            <p:cNvSpPr>
              <a:spLocks noChangeShapeType="1"/>
            </p:cNvSpPr>
            <p:nvPr/>
          </p:nvSpPr>
          <p:spPr bwMode="auto">
            <a:xfrm flipH="1">
              <a:off x="2867040" y="5523984"/>
              <a:ext cx="341165" cy="19633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Line 298"/>
            <p:cNvSpPr>
              <a:spLocks noChangeShapeType="1"/>
            </p:cNvSpPr>
            <p:nvPr/>
          </p:nvSpPr>
          <p:spPr bwMode="auto">
            <a:xfrm flipH="1" flipV="1">
              <a:off x="2860603" y="5334091"/>
              <a:ext cx="6437" cy="38622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Line 299"/>
            <p:cNvSpPr>
              <a:spLocks noChangeShapeType="1"/>
            </p:cNvSpPr>
            <p:nvPr/>
          </p:nvSpPr>
          <p:spPr bwMode="auto">
            <a:xfrm flipV="1">
              <a:off x="2860603" y="5134541"/>
              <a:ext cx="341165" cy="1995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00"/>
            <p:cNvSpPr/>
            <p:nvPr/>
          </p:nvSpPr>
          <p:spPr bwMode="auto">
            <a:xfrm>
              <a:off x="2522655" y="5134541"/>
              <a:ext cx="344385" cy="585775"/>
            </a:xfrm>
            <a:custGeom>
              <a:gdLst>
                <a:gd name="T0" fmla="*/ 0 w 107"/>
                <a:gd name="T1" fmla="*/ 0 h 182"/>
                <a:gd name="T2" fmla="*/ 105 w 107"/>
                <a:gd name="T3" fmla="*/ 62 h 182"/>
                <a:gd name="T4" fmla="*/ 107 w 107"/>
                <a:gd name="T5" fmla="*/ 182 h 182"/>
                <a:gd name="T6" fmla="*/ 2 w 107"/>
                <a:gd name="T7" fmla="*/ 123 h 182"/>
                <a:gd name="T8" fmla="*/ 0 w 107"/>
                <a:gd name="T9" fmla="*/ 0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82">
                  <a:moveTo>
                    <a:pt x="0" y="0"/>
                  </a:moveTo>
                  <a:lnTo>
                    <a:pt x="105" y="62"/>
                  </a:lnTo>
                  <a:lnTo>
                    <a:pt x="107" y="182"/>
                  </a:lnTo>
                  <a:lnTo>
                    <a:pt x="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C6C6"/>
            </a:solidFill>
            <a:ln w="0">
              <a:solidFill>
                <a:srgbClr val="C6C6C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01"/>
            <p:cNvSpPr/>
            <p:nvPr/>
          </p:nvSpPr>
          <p:spPr bwMode="auto">
            <a:xfrm>
              <a:off x="2522655" y="5134541"/>
              <a:ext cx="344385" cy="585775"/>
            </a:xfrm>
            <a:custGeom>
              <a:gdLst>
                <a:gd name="T0" fmla="*/ 0 w 107"/>
                <a:gd name="T1" fmla="*/ 0 h 182"/>
                <a:gd name="T2" fmla="*/ 105 w 107"/>
                <a:gd name="T3" fmla="*/ 62 h 182"/>
                <a:gd name="T4" fmla="*/ 107 w 107"/>
                <a:gd name="T5" fmla="*/ 182 h 182"/>
                <a:gd name="T6" fmla="*/ 2 w 107"/>
                <a:gd name="T7" fmla="*/ 123 h 182"/>
                <a:gd name="T8" fmla="*/ 0 w 107"/>
                <a:gd name="T9" fmla="*/ 0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82">
                  <a:moveTo>
                    <a:pt x="0" y="0"/>
                  </a:moveTo>
                  <a:lnTo>
                    <a:pt x="105" y="62"/>
                  </a:lnTo>
                  <a:lnTo>
                    <a:pt x="107" y="182"/>
                  </a:lnTo>
                  <a:lnTo>
                    <a:pt x="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D44C"/>
            </a:solidFill>
            <a:ln w="0">
              <a:solidFill>
                <a:srgbClr val="C0D44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Line 302"/>
            <p:cNvSpPr>
              <a:spLocks noChangeShapeType="1"/>
            </p:cNvSpPr>
            <p:nvPr/>
          </p:nvSpPr>
          <p:spPr bwMode="auto">
            <a:xfrm>
              <a:off x="2860603" y="5334091"/>
              <a:ext cx="6437" cy="38622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Line 303"/>
            <p:cNvSpPr>
              <a:spLocks noChangeShapeType="1"/>
            </p:cNvSpPr>
            <p:nvPr/>
          </p:nvSpPr>
          <p:spPr bwMode="auto">
            <a:xfrm flipH="1" flipV="1">
              <a:off x="2529092" y="5530421"/>
              <a:ext cx="337948" cy="18989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Line 304"/>
            <p:cNvSpPr>
              <a:spLocks noChangeShapeType="1"/>
            </p:cNvSpPr>
            <p:nvPr/>
          </p:nvSpPr>
          <p:spPr bwMode="auto">
            <a:xfrm flipH="1" flipV="1">
              <a:off x="2522655" y="5134541"/>
              <a:ext cx="6437" cy="39588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Line 305"/>
            <p:cNvSpPr>
              <a:spLocks noChangeShapeType="1"/>
            </p:cNvSpPr>
            <p:nvPr/>
          </p:nvSpPr>
          <p:spPr bwMode="auto">
            <a:xfrm>
              <a:off x="2522655" y="5134541"/>
              <a:ext cx="337948" cy="1995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Rectangle 349"/>
            <p:cNvSpPr>
              <a:spLocks noChangeArrowheads="1"/>
            </p:cNvSpPr>
            <p:nvPr/>
          </p:nvSpPr>
          <p:spPr bwMode="auto">
            <a:xfrm>
              <a:off x="3385224" y="5134541"/>
              <a:ext cx="524623" cy="5793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350"/>
            <p:cNvSpPr>
              <a:spLocks noChangeArrowheads="1"/>
            </p:cNvSpPr>
            <p:nvPr/>
          </p:nvSpPr>
          <p:spPr bwMode="auto">
            <a:xfrm>
              <a:off x="3385224" y="5272938"/>
              <a:ext cx="1010622" cy="5471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351"/>
            <p:cNvSpPr>
              <a:spLocks noChangeArrowheads="1"/>
            </p:cNvSpPr>
            <p:nvPr/>
          </p:nvSpPr>
          <p:spPr bwMode="auto">
            <a:xfrm>
              <a:off x="3385224" y="5411336"/>
              <a:ext cx="788544" cy="5793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6" name="Group 14"/>
          <p:cNvGrpSpPr/>
          <p:nvPr/>
        </p:nvGrpSpPr>
        <p:grpSpPr>
          <a:xfrm>
            <a:off x="5045313" y="1959378"/>
            <a:ext cx="6001915" cy="1086590"/>
            <a:chOff x="4500561" y="3071816"/>
            <a:chExt cx="3923247" cy="1086590"/>
          </a:xfrm>
        </p:grpSpPr>
        <p:sp>
          <p:nvSpPr>
            <p:cNvPr id="147" name="Rectangle 34"/>
            <p:cNvSpPr/>
            <p:nvPr/>
          </p:nvSpPr>
          <p:spPr>
            <a:xfrm>
              <a:off x="4500561" y="3338951"/>
              <a:ext cx="3923247" cy="81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您的内容打在这里，或者通过复制您的文本后在此框中您的内容打在这里，您的内容打在这里您的内容打在这里，或者通过复制您的文本后在此框中您的内容打在这里，您的内容打在这里</a:t>
              </a:r>
              <a:endParaRPr lang="id-ID" sz="105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  <p:sp>
          <p:nvSpPr>
            <p:cNvPr id="148" name="Rectangle 35"/>
            <p:cNvSpPr/>
            <p:nvPr/>
          </p:nvSpPr>
          <p:spPr>
            <a:xfrm>
              <a:off x="4500562" y="3071816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149" name="Group 14"/>
          <p:cNvGrpSpPr/>
          <p:nvPr/>
        </p:nvGrpSpPr>
        <p:grpSpPr>
          <a:xfrm>
            <a:off x="5045313" y="3420106"/>
            <a:ext cx="6001915" cy="1086590"/>
            <a:chOff x="4500561" y="3071816"/>
            <a:chExt cx="3923247" cy="1086590"/>
          </a:xfrm>
        </p:grpSpPr>
        <p:sp>
          <p:nvSpPr>
            <p:cNvPr id="150" name="Rectangle 34"/>
            <p:cNvSpPr/>
            <p:nvPr/>
          </p:nvSpPr>
          <p:spPr>
            <a:xfrm>
              <a:off x="4500561" y="3338951"/>
              <a:ext cx="3923247" cy="81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您的内容打在这里，或者通过复制您的文本后在此框中您的内容打在这里，您的内容打在这里您的内容打在这里，或者通过复制您的文本后在此框中您的内容打在这里，您的内容打在这里</a:t>
              </a:r>
              <a:endParaRPr lang="id-ID" sz="105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  <p:sp>
          <p:nvSpPr>
            <p:cNvPr id="151" name="Rectangle 35"/>
            <p:cNvSpPr/>
            <p:nvPr/>
          </p:nvSpPr>
          <p:spPr>
            <a:xfrm>
              <a:off x="4500562" y="3071816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152" name="Group 14"/>
          <p:cNvGrpSpPr/>
          <p:nvPr/>
        </p:nvGrpSpPr>
        <p:grpSpPr>
          <a:xfrm>
            <a:off x="5024839" y="4831234"/>
            <a:ext cx="6001915" cy="1086590"/>
            <a:chOff x="4500561" y="3071816"/>
            <a:chExt cx="3923247" cy="1086590"/>
          </a:xfrm>
        </p:grpSpPr>
        <p:sp>
          <p:nvSpPr>
            <p:cNvPr id="153" name="Rectangle 34"/>
            <p:cNvSpPr/>
            <p:nvPr/>
          </p:nvSpPr>
          <p:spPr>
            <a:xfrm>
              <a:off x="4500561" y="3338951"/>
              <a:ext cx="3923247" cy="81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您的内容打在这里，或者通过复制您的文本后在此框中您的内容打在这里，您的内容打在这里您的内容打在这里，或者通过复制您的文本后在此框中您的内容打在这里，您的内容打在这里</a:t>
              </a:r>
              <a:endParaRPr lang="id-ID" sz="105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  <p:sp>
          <p:nvSpPr>
            <p:cNvPr id="154" name="Rectangle 35"/>
            <p:cNvSpPr/>
            <p:nvPr/>
          </p:nvSpPr>
          <p:spPr>
            <a:xfrm>
              <a:off x="4500562" y="3071816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" name="文本框 511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取得了哪些成就</a:t>
            </a:r>
            <a:r>
              <a:rPr lang="en-US" altLang="zh-CN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?</a:t>
            </a:r>
            <a:endParaRPr lang="en-US" altLang="zh-CN">
              <a:solidFill>
                <a:schemeClr val="bg1"/>
              </a:solidFill>
              <a:latin typeface="造字工房力黑（非商用）常规体" pitchFamily="2" charset="-122"/>
              <a:ea typeface="造字工房力黑（非商用）常规体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402341" y="3100588"/>
            <a:ext cx="276273" cy="272211"/>
            <a:chOff x="3402341" y="3100588"/>
            <a:chExt cx="276273" cy="272211"/>
          </a:xfrm>
        </p:grpSpPr>
        <p:sp>
          <p:nvSpPr>
            <p:cNvPr id="149" name="Freeform 136"/>
            <p:cNvSpPr/>
            <p:nvPr/>
          </p:nvSpPr>
          <p:spPr bwMode="auto">
            <a:xfrm>
              <a:off x="3438908" y="3133091"/>
              <a:ext cx="207206" cy="203142"/>
            </a:xfrm>
            <a:custGeom>
              <a:gdLst>
                <a:gd name="T0" fmla="*/ 25 w 51"/>
                <a:gd name="T1" fmla="*/ 0 h 50"/>
                <a:gd name="T2" fmla="*/ 38 w 51"/>
                <a:gd name="T3" fmla="*/ 3 h 50"/>
                <a:gd name="T4" fmla="*/ 46 w 51"/>
                <a:gd name="T5" fmla="*/ 12 h 50"/>
                <a:gd name="T6" fmla="*/ 51 w 51"/>
                <a:gd name="T7" fmla="*/ 25 h 50"/>
                <a:gd name="T8" fmla="*/ 46 w 51"/>
                <a:gd name="T9" fmla="*/ 38 h 50"/>
                <a:gd name="T10" fmla="*/ 38 w 51"/>
                <a:gd name="T11" fmla="*/ 47 h 50"/>
                <a:gd name="T12" fmla="*/ 25 w 51"/>
                <a:gd name="T13" fmla="*/ 50 h 50"/>
                <a:gd name="T14" fmla="*/ 11 w 51"/>
                <a:gd name="T15" fmla="*/ 47 h 50"/>
                <a:gd name="T16" fmla="*/ 3 w 51"/>
                <a:gd name="T17" fmla="*/ 38 h 50"/>
                <a:gd name="T18" fmla="*/ 0 w 51"/>
                <a:gd name="T19" fmla="*/ 25 h 50"/>
                <a:gd name="T20" fmla="*/ 3 w 51"/>
                <a:gd name="T21" fmla="*/ 12 h 50"/>
                <a:gd name="T22" fmla="*/ 11 w 51"/>
                <a:gd name="T23" fmla="*/ 3 h 50"/>
                <a:gd name="T24" fmla="*/ 25 w 51"/>
                <a:gd name="T25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lnTo>
                    <a:pt x="38" y="3"/>
                  </a:lnTo>
                  <a:lnTo>
                    <a:pt x="46" y="12"/>
                  </a:lnTo>
                  <a:lnTo>
                    <a:pt x="51" y="25"/>
                  </a:lnTo>
                  <a:lnTo>
                    <a:pt x="46" y="38"/>
                  </a:lnTo>
                  <a:lnTo>
                    <a:pt x="38" y="47"/>
                  </a:lnTo>
                  <a:lnTo>
                    <a:pt x="25" y="50"/>
                  </a:lnTo>
                  <a:lnTo>
                    <a:pt x="11" y="47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3" y="12"/>
                  </a:lnTo>
                  <a:lnTo>
                    <a:pt x="11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37"/>
            <p:cNvSpPr>
              <a:spLocks noEditPoints="1"/>
            </p:cNvSpPr>
            <p:nvPr/>
          </p:nvSpPr>
          <p:spPr bwMode="auto">
            <a:xfrm>
              <a:off x="3402341" y="3100588"/>
              <a:ext cx="276273" cy="272211"/>
            </a:xfrm>
            <a:custGeom>
              <a:gdLst>
                <a:gd name="T0" fmla="*/ 34 w 68"/>
                <a:gd name="T1" fmla="*/ 17 h 67"/>
                <a:gd name="T2" fmla="*/ 28 w 68"/>
                <a:gd name="T3" fmla="*/ 19 h 67"/>
                <a:gd name="T4" fmla="*/ 28 w 68"/>
                <a:gd name="T5" fmla="*/ 19 h 67"/>
                <a:gd name="T6" fmla="*/ 22 w 68"/>
                <a:gd name="T7" fmla="*/ 21 h 67"/>
                <a:gd name="T8" fmla="*/ 18 w 68"/>
                <a:gd name="T9" fmla="*/ 29 h 67"/>
                <a:gd name="T10" fmla="*/ 18 w 68"/>
                <a:gd name="T11" fmla="*/ 33 h 67"/>
                <a:gd name="T12" fmla="*/ 18 w 68"/>
                <a:gd name="T13" fmla="*/ 37 h 67"/>
                <a:gd name="T14" fmla="*/ 22 w 68"/>
                <a:gd name="T15" fmla="*/ 45 h 67"/>
                <a:gd name="T16" fmla="*/ 28 w 68"/>
                <a:gd name="T17" fmla="*/ 48 h 67"/>
                <a:gd name="T18" fmla="*/ 28 w 68"/>
                <a:gd name="T19" fmla="*/ 48 h 67"/>
                <a:gd name="T20" fmla="*/ 34 w 68"/>
                <a:gd name="T21" fmla="*/ 49 h 67"/>
                <a:gd name="T22" fmla="*/ 41 w 68"/>
                <a:gd name="T23" fmla="*/ 48 h 67"/>
                <a:gd name="T24" fmla="*/ 41 w 68"/>
                <a:gd name="T25" fmla="*/ 48 h 67"/>
                <a:gd name="T26" fmla="*/ 45 w 68"/>
                <a:gd name="T27" fmla="*/ 45 h 67"/>
                <a:gd name="T28" fmla="*/ 45 w 68"/>
                <a:gd name="T29" fmla="*/ 45 h 67"/>
                <a:gd name="T30" fmla="*/ 51 w 68"/>
                <a:gd name="T31" fmla="*/ 37 h 67"/>
                <a:gd name="T32" fmla="*/ 51 w 68"/>
                <a:gd name="T33" fmla="*/ 33 h 67"/>
                <a:gd name="T34" fmla="*/ 51 w 68"/>
                <a:gd name="T35" fmla="*/ 29 h 67"/>
                <a:gd name="T36" fmla="*/ 45 w 68"/>
                <a:gd name="T37" fmla="*/ 21 h 67"/>
                <a:gd name="T38" fmla="*/ 45 w 68"/>
                <a:gd name="T39" fmla="*/ 21 h 67"/>
                <a:gd name="T40" fmla="*/ 41 w 68"/>
                <a:gd name="T41" fmla="*/ 19 h 67"/>
                <a:gd name="T42" fmla="*/ 41 w 68"/>
                <a:gd name="T43" fmla="*/ 19 h 67"/>
                <a:gd name="T44" fmla="*/ 34 w 68"/>
                <a:gd name="T45" fmla="*/ 17 h 67"/>
                <a:gd name="T46" fmla="*/ 34 w 68"/>
                <a:gd name="T47" fmla="*/ 0 h 67"/>
                <a:gd name="T48" fmla="*/ 44 w 68"/>
                <a:gd name="T49" fmla="*/ 1 h 67"/>
                <a:gd name="T50" fmla="*/ 48 w 68"/>
                <a:gd name="T51" fmla="*/ 3 h 67"/>
                <a:gd name="T52" fmla="*/ 55 w 68"/>
                <a:gd name="T53" fmla="*/ 7 h 67"/>
                <a:gd name="T54" fmla="*/ 58 w 68"/>
                <a:gd name="T55" fmla="*/ 8 h 67"/>
                <a:gd name="T56" fmla="*/ 64 w 68"/>
                <a:gd name="T57" fmla="*/ 17 h 67"/>
                <a:gd name="T58" fmla="*/ 67 w 68"/>
                <a:gd name="T59" fmla="*/ 23 h 67"/>
                <a:gd name="T60" fmla="*/ 68 w 68"/>
                <a:gd name="T61" fmla="*/ 33 h 67"/>
                <a:gd name="T62" fmla="*/ 67 w 68"/>
                <a:gd name="T63" fmla="*/ 43 h 67"/>
                <a:gd name="T64" fmla="*/ 64 w 68"/>
                <a:gd name="T65" fmla="*/ 49 h 67"/>
                <a:gd name="T66" fmla="*/ 58 w 68"/>
                <a:gd name="T67" fmla="*/ 58 h 67"/>
                <a:gd name="T68" fmla="*/ 55 w 68"/>
                <a:gd name="T69" fmla="*/ 59 h 67"/>
                <a:gd name="T70" fmla="*/ 48 w 68"/>
                <a:gd name="T71" fmla="*/ 64 h 67"/>
                <a:gd name="T72" fmla="*/ 44 w 68"/>
                <a:gd name="T73" fmla="*/ 65 h 67"/>
                <a:gd name="T74" fmla="*/ 34 w 68"/>
                <a:gd name="T75" fmla="*/ 67 h 67"/>
                <a:gd name="T76" fmla="*/ 23 w 68"/>
                <a:gd name="T77" fmla="*/ 65 h 67"/>
                <a:gd name="T78" fmla="*/ 9 w 68"/>
                <a:gd name="T79" fmla="*/ 58 h 67"/>
                <a:gd name="T80" fmla="*/ 2 w 68"/>
                <a:gd name="T81" fmla="*/ 43 h 67"/>
                <a:gd name="T82" fmla="*/ 0 w 68"/>
                <a:gd name="T83" fmla="*/ 33 h 67"/>
                <a:gd name="T84" fmla="*/ 2 w 68"/>
                <a:gd name="T85" fmla="*/ 23 h 67"/>
                <a:gd name="T86" fmla="*/ 9 w 68"/>
                <a:gd name="T87" fmla="*/ 8 h 67"/>
                <a:gd name="T88" fmla="*/ 23 w 68"/>
                <a:gd name="T89" fmla="*/ 1 h 67"/>
                <a:gd name="T90" fmla="*/ 34 w 68"/>
                <a:gd name="T91" fmla="*/ 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8" h="67">
                  <a:moveTo>
                    <a:pt x="34" y="17"/>
                  </a:moveTo>
                  <a:lnTo>
                    <a:pt x="28" y="19"/>
                  </a:lnTo>
                  <a:lnTo>
                    <a:pt x="28" y="19"/>
                  </a:lnTo>
                  <a:lnTo>
                    <a:pt x="22" y="21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7"/>
                  </a:lnTo>
                  <a:lnTo>
                    <a:pt x="22" y="45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34" y="49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51" y="37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4" y="17"/>
                  </a:lnTo>
                  <a:close/>
                  <a:moveTo>
                    <a:pt x="34" y="0"/>
                  </a:moveTo>
                  <a:lnTo>
                    <a:pt x="44" y="1"/>
                  </a:lnTo>
                  <a:lnTo>
                    <a:pt x="48" y="3"/>
                  </a:lnTo>
                  <a:lnTo>
                    <a:pt x="55" y="7"/>
                  </a:lnTo>
                  <a:lnTo>
                    <a:pt x="58" y="8"/>
                  </a:lnTo>
                  <a:lnTo>
                    <a:pt x="64" y="17"/>
                  </a:lnTo>
                  <a:lnTo>
                    <a:pt x="67" y="23"/>
                  </a:lnTo>
                  <a:lnTo>
                    <a:pt x="68" y="33"/>
                  </a:lnTo>
                  <a:lnTo>
                    <a:pt x="67" y="43"/>
                  </a:lnTo>
                  <a:lnTo>
                    <a:pt x="64" y="49"/>
                  </a:lnTo>
                  <a:lnTo>
                    <a:pt x="58" y="58"/>
                  </a:lnTo>
                  <a:lnTo>
                    <a:pt x="55" y="59"/>
                  </a:lnTo>
                  <a:lnTo>
                    <a:pt x="48" y="64"/>
                  </a:lnTo>
                  <a:lnTo>
                    <a:pt x="44" y="65"/>
                  </a:lnTo>
                  <a:lnTo>
                    <a:pt x="34" y="67"/>
                  </a:lnTo>
                  <a:lnTo>
                    <a:pt x="23" y="65"/>
                  </a:lnTo>
                  <a:lnTo>
                    <a:pt x="9" y="58"/>
                  </a:lnTo>
                  <a:lnTo>
                    <a:pt x="2" y="43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9" y="8"/>
                  </a:lnTo>
                  <a:lnTo>
                    <a:pt x="23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345461" y="3588128"/>
            <a:ext cx="4976969" cy="1881093"/>
            <a:chOff x="3345461" y="3588128"/>
            <a:chExt cx="4976969" cy="1881093"/>
          </a:xfrm>
        </p:grpSpPr>
        <p:sp>
          <p:nvSpPr>
            <p:cNvPr id="157" name="Freeform 144"/>
            <p:cNvSpPr/>
            <p:nvPr/>
          </p:nvSpPr>
          <p:spPr bwMode="auto">
            <a:xfrm>
              <a:off x="8054284" y="3588128"/>
              <a:ext cx="268146" cy="459101"/>
            </a:xfrm>
            <a:custGeom>
              <a:gdLst>
                <a:gd name="T0" fmla="*/ 10 w 66"/>
                <a:gd name="T1" fmla="*/ 0 h 113"/>
                <a:gd name="T2" fmla="*/ 66 w 66"/>
                <a:gd name="T3" fmla="*/ 56 h 113"/>
                <a:gd name="T4" fmla="*/ 60 w 66"/>
                <a:gd name="T5" fmla="*/ 63 h 113"/>
                <a:gd name="T6" fmla="*/ 10 w 66"/>
                <a:gd name="T7" fmla="*/ 113 h 113"/>
                <a:gd name="T8" fmla="*/ 0 w 66"/>
                <a:gd name="T9" fmla="*/ 99 h 113"/>
                <a:gd name="T10" fmla="*/ 44 w 66"/>
                <a:gd name="T11" fmla="*/ 57 h 113"/>
                <a:gd name="T12" fmla="*/ 0 w 66"/>
                <a:gd name="T13" fmla="*/ 14 h 113"/>
                <a:gd name="T14" fmla="*/ 10 w 66"/>
                <a:gd name="T15" fmla="*/ 0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13">
                  <a:moveTo>
                    <a:pt x="10" y="0"/>
                  </a:moveTo>
                  <a:lnTo>
                    <a:pt x="66" y="56"/>
                  </a:lnTo>
                  <a:lnTo>
                    <a:pt x="60" y="63"/>
                  </a:lnTo>
                  <a:lnTo>
                    <a:pt x="10" y="113"/>
                  </a:lnTo>
                  <a:lnTo>
                    <a:pt x="0" y="99"/>
                  </a:lnTo>
                  <a:lnTo>
                    <a:pt x="44" y="57"/>
                  </a:lnTo>
                  <a:lnTo>
                    <a:pt x="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45"/>
            <p:cNvSpPr/>
            <p:nvPr/>
          </p:nvSpPr>
          <p:spPr bwMode="auto">
            <a:xfrm>
              <a:off x="4373359" y="3779080"/>
              <a:ext cx="3884068" cy="1426055"/>
            </a:xfrm>
            <a:custGeom>
              <a:gdLst>
                <a:gd name="T0" fmla="*/ 48 w 956"/>
                <a:gd name="T1" fmla="*/ 0 h 351"/>
                <a:gd name="T2" fmla="*/ 956 w 956"/>
                <a:gd name="T3" fmla="*/ 0 h 351"/>
                <a:gd name="T4" fmla="*/ 956 w 956"/>
                <a:gd name="T5" fmla="*/ 18 h 351"/>
                <a:gd name="T6" fmla="*/ 48 w 956"/>
                <a:gd name="T7" fmla="*/ 18 h 351"/>
                <a:gd name="T8" fmla="*/ 40 w 956"/>
                <a:gd name="T9" fmla="*/ 19 h 351"/>
                <a:gd name="T10" fmla="*/ 40 w 956"/>
                <a:gd name="T11" fmla="*/ 19 h 351"/>
                <a:gd name="T12" fmla="*/ 38 w 956"/>
                <a:gd name="T13" fmla="*/ 20 h 351"/>
                <a:gd name="T14" fmla="*/ 26 w 956"/>
                <a:gd name="T15" fmla="*/ 28 h 351"/>
                <a:gd name="T16" fmla="*/ 19 w 956"/>
                <a:gd name="T17" fmla="*/ 39 h 351"/>
                <a:gd name="T18" fmla="*/ 17 w 956"/>
                <a:gd name="T19" fmla="*/ 48 h 351"/>
                <a:gd name="T20" fmla="*/ 17 w 956"/>
                <a:gd name="T21" fmla="*/ 351 h 351"/>
                <a:gd name="T22" fmla="*/ 0 w 956"/>
                <a:gd name="T23" fmla="*/ 351 h 351"/>
                <a:gd name="T24" fmla="*/ 0 w 956"/>
                <a:gd name="T25" fmla="*/ 48 h 351"/>
                <a:gd name="T26" fmla="*/ 3 w 956"/>
                <a:gd name="T27" fmla="*/ 34 h 351"/>
                <a:gd name="T28" fmla="*/ 6 w 956"/>
                <a:gd name="T29" fmla="*/ 26 h 351"/>
                <a:gd name="T30" fmla="*/ 13 w 956"/>
                <a:gd name="T31" fmla="*/ 15 h 351"/>
                <a:gd name="T32" fmla="*/ 26 w 956"/>
                <a:gd name="T33" fmla="*/ 6 h 351"/>
                <a:gd name="T34" fmla="*/ 29 w 956"/>
                <a:gd name="T35" fmla="*/ 4 h 351"/>
                <a:gd name="T36" fmla="*/ 36 w 956"/>
                <a:gd name="T37" fmla="*/ 2 h 351"/>
                <a:gd name="T38" fmla="*/ 40 w 956"/>
                <a:gd name="T39" fmla="*/ 2 h 351"/>
                <a:gd name="T40" fmla="*/ 48 w 956"/>
                <a:gd name="T41" fmla="*/ 0 h 3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6" h="351">
                  <a:moveTo>
                    <a:pt x="48" y="0"/>
                  </a:moveTo>
                  <a:lnTo>
                    <a:pt x="956" y="0"/>
                  </a:lnTo>
                  <a:lnTo>
                    <a:pt x="956" y="18"/>
                  </a:lnTo>
                  <a:lnTo>
                    <a:pt x="48" y="18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20"/>
                  </a:lnTo>
                  <a:lnTo>
                    <a:pt x="26" y="28"/>
                  </a:lnTo>
                  <a:lnTo>
                    <a:pt x="19" y="39"/>
                  </a:lnTo>
                  <a:lnTo>
                    <a:pt x="17" y="48"/>
                  </a:lnTo>
                  <a:lnTo>
                    <a:pt x="17" y="351"/>
                  </a:lnTo>
                  <a:lnTo>
                    <a:pt x="0" y="351"/>
                  </a:lnTo>
                  <a:lnTo>
                    <a:pt x="0" y="48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3" y="15"/>
                  </a:lnTo>
                  <a:lnTo>
                    <a:pt x="26" y="6"/>
                  </a:lnTo>
                  <a:lnTo>
                    <a:pt x="29" y="4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70"/>
            <p:cNvSpPr/>
            <p:nvPr/>
          </p:nvSpPr>
          <p:spPr bwMode="auto">
            <a:xfrm>
              <a:off x="3377964" y="4518515"/>
              <a:ext cx="2027354" cy="918200"/>
            </a:xfrm>
            <a:custGeom>
              <a:gdLst>
                <a:gd name="T0" fmla="*/ 8 w 499"/>
                <a:gd name="T1" fmla="*/ 0 h 226"/>
                <a:gd name="T2" fmla="*/ 491 w 499"/>
                <a:gd name="T3" fmla="*/ 0 h 226"/>
                <a:gd name="T4" fmla="*/ 494 w 499"/>
                <a:gd name="T5" fmla="*/ 0 h 226"/>
                <a:gd name="T6" fmla="*/ 496 w 499"/>
                <a:gd name="T7" fmla="*/ 3 h 226"/>
                <a:gd name="T8" fmla="*/ 498 w 499"/>
                <a:gd name="T9" fmla="*/ 4 h 226"/>
                <a:gd name="T10" fmla="*/ 499 w 499"/>
                <a:gd name="T11" fmla="*/ 7 h 226"/>
                <a:gd name="T12" fmla="*/ 499 w 499"/>
                <a:gd name="T13" fmla="*/ 217 h 226"/>
                <a:gd name="T14" fmla="*/ 498 w 499"/>
                <a:gd name="T15" fmla="*/ 220 h 226"/>
                <a:gd name="T16" fmla="*/ 496 w 499"/>
                <a:gd name="T17" fmla="*/ 223 h 226"/>
                <a:gd name="T18" fmla="*/ 494 w 499"/>
                <a:gd name="T19" fmla="*/ 224 h 226"/>
                <a:gd name="T20" fmla="*/ 491 w 499"/>
                <a:gd name="T21" fmla="*/ 226 h 226"/>
                <a:gd name="T22" fmla="*/ 8 w 499"/>
                <a:gd name="T23" fmla="*/ 226 h 226"/>
                <a:gd name="T24" fmla="*/ 5 w 499"/>
                <a:gd name="T25" fmla="*/ 224 h 226"/>
                <a:gd name="T26" fmla="*/ 2 w 499"/>
                <a:gd name="T27" fmla="*/ 223 h 226"/>
                <a:gd name="T28" fmla="*/ 0 w 499"/>
                <a:gd name="T29" fmla="*/ 220 h 226"/>
                <a:gd name="T30" fmla="*/ 0 w 499"/>
                <a:gd name="T31" fmla="*/ 217 h 226"/>
                <a:gd name="T32" fmla="*/ 0 w 499"/>
                <a:gd name="T33" fmla="*/ 7 h 226"/>
                <a:gd name="T34" fmla="*/ 0 w 499"/>
                <a:gd name="T35" fmla="*/ 4 h 226"/>
                <a:gd name="T36" fmla="*/ 2 w 499"/>
                <a:gd name="T37" fmla="*/ 3 h 226"/>
                <a:gd name="T38" fmla="*/ 5 w 499"/>
                <a:gd name="T39" fmla="*/ 0 h 226"/>
                <a:gd name="T40" fmla="*/ 8 w 499"/>
                <a:gd name="T41" fmla="*/ 0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9" h="226">
                  <a:moveTo>
                    <a:pt x="8" y="0"/>
                  </a:moveTo>
                  <a:lnTo>
                    <a:pt x="491" y="0"/>
                  </a:lnTo>
                  <a:lnTo>
                    <a:pt x="494" y="0"/>
                  </a:lnTo>
                  <a:lnTo>
                    <a:pt x="496" y="3"/>
                  </a:lnTo>
                  <a:lnTo>
                    <a:pt x="498" y="4"/>
                  </a:lnTo>
                  <a:lnTo>
                    <a:pt x="499" y="7"/>
                  </a:lnTo>
                  <a:lnTo>
                    <a:pt x="499" y="217"/>
                  </a:lnTo>
                  <a:lnTo>
                    <a:pt x="498" y="220"/>
                  </a:lnTo>
                  <a:lnTo>
                    <a:pt x="496" y="223"/>
                  </a:lnTo>
                  <a:lnTo>
                    <a:pt x="494" y="224"/>
                  </a:lnTo>
                  <a:lnTo>
                    <a:pt x="491" y="226"/>
                  </a:lnTo>
                  <a:lnTo>
                    <a:pt x="8" y="226"/>
                  </a:lnTo>
                  <a:lnTo>
                    <a:pt x="5" y="224"/>
                  </a:lnTo>
                  <a:lnTo>
                    <a:pt x="2" y="223"/>
                  </a:lnTo>
                  <a:lnTo>
                    <a:pt x="0" y="220"/>
                  </a:lnTo>
                  <a:lnTo>
                    <a:pt x="0" y="21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71"/>
            <p:cNvSpPr>
              <a:spLocks noEditPoints="1"/>
            </p:cNvSpPr>
            <p:nvPr/>
          </p:nvSpPr>
          <p:spPr bwMode="auto">
            <a:xfrm>
              <a:off x="3345461" y="4481951"/>
              <a:ext cx="2096421" cy="987270"/>
            </a:xfrm>
            <a:custGeom>
              <a:gdLst>
                <a:gd name="T0" fmla="*/ 17 w 516"/>
                <a:gd name="T1" fmla="*/ 18 h 243"/>
                <a:gd name="T2" fmla="*/ 17 w 516"/>
                <a:gd name="T3" fmla="*/ 226 h 243"/>
                <a:gd name="T4" fmla="*/ 499 w 516"/>
                <a:gd name="T5" fmla="*/ 226 h 243"/>
                <a:gd name="T6" fmla="*/ 499 w 516"/>
                <a:gd name="T7" fmla="*/ 18 h 243"/>
                <a:gd name="T8" fmla="*/ 17 w 516"/>
                <a:gd name="T9" fmla="*/ 18 h 243"/>
                <a:gd name="T10" fmla="*/ 16 w 516"/>
                <a:gd name="T11" fmla="*/ 0 h 243"/>
                <a:gd name="T12" fmla="*/ 499 w 516"/>
                <a:gd name="T13" fmla="*/ 0 h 243"/>
                <a:gd name="T14" fmla="*/ 504 w 516"/>
                <a:gd name="T15" fmla="*/ 2 h 243"/>
                <a:gd name="T16" fmla="*/ 509 w 516"/>
                <a:gd name="T17" fmla="*/ 3 h 243"/>
                <a:gd name="T18" fmla="*/ 512 w 516"/>
                <a:gd name="T19" fmla="*/ 5 h 243"/>
                <a:gd name="T20" fmla="*/ 513 w 516"/>
                <a:gd name="T21" fmla="*/ 6 h 243"/>
                <a:gd name="T22" fmla="*/ 516 w 516"/>
                <a:gd name="T23" fmla="*/ 13 h 243"/>
                <a:gd name="T24" fmla="*/ 516 w 516"/>
                <a:gd name="T25" fmla="*/ 229 h 243"/>
                <a:gd name="T26" fmla="*/ 513 w 516"/>
                <a:gd name="T27" fmla="*/ 236 h 243"/>
                <a:gd name="T28" fmla="*/ 512 w 516"/>
                <a:gd name="T29" fmla="*/ 239 h 243"/>
                <a:gd name="T30" fmla="*/ 506 w 516"/>
                <a:gd name="T31" fmla="*/ 242 h 243"/>
                <a:gd name="T32" fmla="*/ 502 w 516"/>
                <a:gd name="T33" fmla="*/ 243 h 243"/>
                <a:gd name="T34" fmla="*/ 13 w 516"/>
                <a:gd name="T35" fmla="*/ 243 h 243"/>
                <a:gd name="T36" fmla="*/ 10 w 516"/>
                <a:gd name="T37" fmla="*/ 242 h 243"/>
                <a:gd name="T38" fmla="*/ 5 w 516"/>
                <a:gd name="T39" fmla="*/ 241 h 243"/>
                <a:gd name="T40" fmla="*/ 4 w 516"/>
                <a:gd name="T41" fmla="*/ 239 h 243"/>
                <a:gd name="T42" fmla="*/ 1 w 516"/>
                <a:gd name="T43" fmla="*/ 232 h 243"/>
                <a:gd name="T44" fmla="*/ 0 w 516"/>
                <a:gd name="T45" fmla="*/ 226 h 243"/>
                <a:gd name="T46" fmla="*/ 0 w 516"/>
                <a:gd name="T47" fmla="*/ 16 h 243"/>
                <a:gd name="T48" fmla="*/ 1 w 516"/>
                <a:gd name="T49" fmla="*/ 11 h 243"/>
                <a:gd name="T50" fmla="*/ 4 w 516"/>
                <a:gd name="T51" fmla="*/ 5 h 243"/>
                <a:gd name="T52" fmla="*/ 10 w 516"/>
                <a:gd name="T53" fmla="*/ 2 h 243"/>
                <a:gd name="T54" fmla="*/ 16 w 516"/>
                <a:gd name="T55" fmla="*/ 0 h 2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6" h="243">
                  <a:moveTo>
                    <a:pt x="17" y="18"/>
                  </a:moveTo>
                  <a:lnTo>
                    <a:pt x="17" y="226"/>
                  </a:lnTo>
                  <a:lnTo>
                    <a:pt x="499" y="226"/>
                  </a:lnTo>
                  <a:lnTo>
                    <a:pt x="499" y="18"/>
                  </a:lnTo>
                  <a:lnTo>
                    <a:pt x="17" y="18"/>
                  </a:lnTo>
                  <a:close/>
                  <a:moveTo>
                    <a:pt x="16" y="0"/>
                  </a:moveTo>
                  <a:lnTo>
                    <a:pt x="499" y="0"/>
                  </a:lnTo>
                  <a:lnTo>
                    <a:pt x="504" y="2"/>
                  </a:lnTo>
                  <a:lnTo>
                    <a:pt x="509" y="3"/>
                  </a:lnTo>
                  <a:lnTo>
                    <a:pt x="512" y="5"/>
                  </a:lnTo>
                  <a:lnTo>
                    <a:pt x="513" y="6"/>
                  </a:lnTo>
                  <a:lnTo>
                    <a:pt x="516" y="13"/>
                  </a:lnTo>
                  <a:lnTo>
                    <a:pt x="516" y="229"/>
                  </a:lnTo>
                  <a:lnTo>
                    <a:pt x="513" y="236"/>
                  </a:lnTo>
                  <a:lnTo>
                    <a:pt x="512" y="239"/>
                  </a:lnTo>
                  <a:lnTo>
                    <a:pt x="506" y="242"/>
                  </a:lnTo>
                  <a:lnTo>
                    <a:pt x="502" y="243"/>
                  </a:lnTo>
                  <a:lnTo>
                    <a:pt x="13" y="243"/>
                  </a:lnTo>
                  <a:lnTo>
                    <a:pt x="10" y="242"/>
                  </a:lnTo>
                  <a:lnTo>
                    <a:pt x="5" y="241"/>
                  </a:lnTo>
                  <a:lnTo>
                    <a:pt x="4" y="239"/>
                  </a:lnTo>
                  <a:lnTo>
                    <a:pt x="1" y="232"/>
                  </a:lnTo>
                  <a:lnTo>
                    <a:pt x="0" y="22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5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Rectangle 172"/>
            <p:cNvSpPr>
              <a:spLocks noChangeArrowheads="1"/>
            </p:cNvSpPr>
            <p:nvPr/>
          </p:nvSpPr>
          <p:spPr bwMode="auto">
            <a:xfrm>
              <a:off x="3479536" y="4644465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173"/>
            <p:cNvSpPr>
              <a:spLocks noChangeArrowheads="1"/>
            </p:cNvSpPr>
            <p:nvPr/>
          </p:nvSpPr>
          <p:spPr bwMode="auto">
            <a:xfrm>
              <a:off x="3670487" y="4644465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Rectangle 174"/>
            <p:cNvSpPr>
              <a:spLocks noChangeArrowheads="1"/>
            </p:cNvSpPr>
            <p:nvPr/>
          </p:nvSpPr>
          <p:spPr bwMode="auto">
            <a:xfrm>
              <a:off x="3857377" y="4644465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175"/>
            <p:cNvSpPr>
              <a:spLocks noChangeArrowheads="1"/>
            </p:cNvSpPr>
            <p:nvPr/>
          </p:nvSpPr>
          <p:spPr bwMode="auto">
            <a:xfrm>
              <a:off x="4040207" y="4644465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176"/>
            <p:cNvSpPr>
              <a:spLocks noChangeArrowheads="1"/>
            </p:cNvSpPr>
            <p:nvPr/>
          </p:nvSpPr>
          <p:spPr bwMode="auto">
            <a:xfrm>
              <a:off x="4231158" y="4644465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177"/>
            <p:cNvSpPr>
              <a:spLocks noChangeArrowheads="1"/>
            </p:cNvSpPr>
            <p:nvPr/>
          </p:nvSpPr>
          <p:spPr bwMode="auto">
            <a:xfrm>
              <a:off x="4418048" y="4644465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Rectangle 178"/>
            <p:cNvSpPr>
              <a:spLocks noChangeArrowheads="1"/>
            </p:cNvSpPr>
            <p:nvPr/>
          </p:nvSpPr>
          <p:spPr bwMode="auto">
            <a:xfrm>
              <a:off x="4609003" y="4644465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Rectangle 179"/>
            <p:cNvSpPr>
              <a:spLocks noChangeArrowheads="1"/>
            </p:cNvSpPr>
            <p:nvPr/>
          </p:nvSpPr>
          <p:spPr bwMode="auto">
            <a:xfrm>
              <a:off x="4791829" y="4644465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Rectangle 180"/>
            <p:cNvSpPr>
              <a:spLocks noChangeArrowheads="1"/>
            </p:cNvSpPr>
            <p:nvPr/>
          </p:nvSpPr>
          <p:spPr bwMode="auto">
            <a:xfrm>
              <a:off x="4982783" y="4644465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Rectangle 181"/>
            <p:cNvSpPr>
              <a:spLocks noChangeArrowheads="1"/>
            </p:cNvSpPr>
            <p:nvPr/>
          </p:nvSpPr>
          <p:spPr bwMode="auto">
            <a:xfrm>
              <a:off x="5169673" y="4644465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Rectangle 182"/>
            <p:cNvSpPr>
              <a:spLocks noChangeArrowheads="1"/>
            </p:cNvSpPr>
            <p:nvPr/>
          </p:nvSpPr>
          <p:spPr bwMode="auto">
            <a:xfrm>
              <a:off x="3479536" y="4794788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Rectangle 183"/>
            <p:cNvSpPr>
              <a:spLocks noChangeArrowheads="1"/>
            </p:cNvSpPr>
            <p:nvPr/>
          </p:nvSpPr>
          <p:spPr bwMode="auto">
            <a:xfrm>
              <a:off x="3670487" y="4794788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Rectangle 184"/>
            <p:cNvSpPr>
              <a:spLocks noChangeArrowheads="1"/>
            </p:cNvSpPr>
            <p:nvPr/>
          </p:nvSpPr>
          <p:spPr bwMode="auto">
            <a:xfrm>
              <a:off x="3857377" y="4794788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Rectangle 185"/>
            <p:cNvSpPr>
              <a:spLocks noChangeArrowheads="1"/>
            </p:cNvSpPr>
            <p:nvPr/>
          </p:nvSpPr>
          <p:spPr bwMode="auto">
            <a:xfrm>
              <a:off x="4040207" y="4794788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Rectangle 186"/>
            <p:cNvSpPr>
              <a:spLocks noChangeArrowheads="1"/>
            </p:cNvSpPr>
            <p:nvPr/>
          </p:nvSpPr>
          <p:spPr bwMode="auto">
            <a:xfrm>
              <a:off x="4231158" y="4794788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187"/>
            <p:cNvSpPr>
              <a:spLocks noChangeArrowheads="1"/>
            </p:cNvSpPr>
            <p:nvPr/>
          </p:nvSpPr>
          <p:spPr bwMode="auto">
            <a:xfrm>
              <a:off x="4418048" y="4794788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Rectangle 188"/>
            <p:cNvSpPr>
              <a:spLocks noChangeArrowheads="1"/>
            </p:cNvSpPr>
            <p:nvPr/>
          </p:nvSpPr>
          <p:spPr bwMode="auto">
            <a:xfrm>
              <a:off x="4609003" y="4794788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Rectangle 189"/>
            <p:cNvSpPr>
              <a:spLocks noChangeArrowheads="1"/>
            </p:cNvSpPr>
            <p:nvPr/>
          </p:nvSpPr>
          <p:spPr bwMode="auto">
            <a:xfrm>
              <a:off x="4791829" y="4794788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Rectangle 190"/>
            <p:cNvSpPr>
              <a:spLocks noChangeArrowheads="1"/>
            </p:cNvSpPr>
            <p:nvPr/>
          </p:nvSpPr>
          <p:spPr bwMode="auto">
            <a:xfrm>
              <a:off x="4982783" y="4794788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Rectangle 191"/>
            <p:cNvSpPr>
              <a:spLocks noChangeArrowheads="1"/>
            </p:cNvSpPr>
            <p:nvPr/>
          </p:nvSpPr>
          <p:spPr bwMode="auto">
            <a:xfrm>
              <a:off x="5169673" y="4794788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192"/>
            <p:cNvSpPr>
              <a:spLocks noChangeArrowheads="1"/>
            </p:cNvSpPr>
            <p:nvPr/>
          </p:nvSpPr>
          <p:spPr bwMode="auto">
            <a:xfrm>
              <a:off x="3479536" y="4945114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Rectangle 193"/>
            <p:cNvSpPr>
              <a:spLocks noChangeArrowheads="1"/>
            </p:cNvSpPr>
            <p:nvPr/>
          </p:nvSpPr>
          <p:spPr bwMode="auto">
            <a:xfrm>
              <a:off x="3670487" y="4945114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Rectangle 194"/>
            <p:cNvSpPr>
              <a:spLocks noChangeArrowheads="1"/>
            </p:cNvSpPr>
            <p:nvPr/>
          </p:nvSpPr>
          <p:spPr bwMode="auto">
            <a:xfrm>
              <a:off x="3857377" y="4945114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Rectangle 195"/>
            <p:cNvSpPr>
              <a:spLocks noChangeArrowheads="1"/>
            </p:cNvSpPr>
            <p:nvPr/>
          </p:nvSpPr>
          <p:spPr bwMode="auto">
            <a:xfrm>
              <a:off x="4040207" y="4945114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Rectangle 196"/>
            <p:cNvSpPr>
              <a:spLocks noChangeArrowheads="1"/>
            </p:cNvSpPr>
            <p:nvPr/>
          </p:nvSpPr>
          <p:spPr bwMode="auto">
            <a:xfrm>
              <a:off x="4231158" y="4945114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197"/>
            <p:cNvSpPr>
              <a:spLocks noChangeArrowheads="1"/>
            </p:cNvSpPr>
            <p:nvPr/>
          </p:nvSpPr>
          <p:spPr bwMode="auto">
            <a:xfrm>
              <a:off x="4418048" y="4945114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Rectangle 198"/>
            <p:cNvSpPr>
              <a:spLocks noChangeArrowheads="1"/>
            </p:cNvSpPr>
            <p:nvPr/>
          </p:nvSpPr>
          <p:spPr bwMode="auto">
            <a:xfrm>
              <a:off x="4609003" y="4945114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Rectangle 199"/>
            <p:cNvSpPr>
              <a:spLocks noChangeArrowheads="1"/>
            </p:cNvSpPr>
            <p:nvPr/>
          </p:nvSpPr>
          <p:spPr bwMode="auto">
            <a:xfrm>
              <a:off x="4791829" y="4945114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Rectangle 200"/>
            <p:cNvSpPr>
              <a:spLocks noChangeArrowheads="1"/>
            </p:cNvSpPr>
            <p:nvPr/>
          </p:nvSpPr>
          <p:spPr bwMode="auto">
            <a:xfrm>
              <a:off x="4982783" y="4945114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Rectangle 201"/>
            <p:cNvSpPr>
              <a:spLocks noChangeArrowheads="1"/>
            </p:cNvSpPr>
            <p:nvPr/>
          </p:nvSpPr>
          <p:spPr bwMode="auto">
            <a:xfrm>
              <a:off x="5169673" y="4945114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202"/>
            <p:cNvSpPr>
              <a:spLocks noChangeArrowheads="1"/>
            </p:cNvSpPr>
            <p:nvPr/>
          </p:nvSpPr>
          <p:spPr bwMode="auto">
            <a:xfrm>
              <a:off x="3479536" y="5099501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Rectangle 203"/>
            <p:cNvSpPr>
              <a:spLocks noChangeArrowheads="1"/>
            </p:cNvSpPr>
            <p:nvPr/>
          </p:nvSpPr>
          <p:spPr bwMode="auto">
            <a:xfrm>
              <a:off x="3670487" y="5099501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Rectangle 204"/>
            <p:cNvSpPr>
              <a:spLocks noChangeArrowheads="1"/>
            </p:cNvSpPr>
            <p:nvPr/>
          </p:nvSpPr>
          <p:spPr bwMode="auto">
            <a:xfrm>
              <a:off x="3857377" y="5099501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206"/>
            <p:cNvSpPr>
              <a:spLocks noChangeArrowheads="1"/>
            </p:cNvSpPr>
            <p:nvPr/>
          </p:nvSpPr>
          <p:spPr bwMode="auto">
            <a:xfrm>
              <a:off x="4040207" y="5099501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Rectangle 207"/>
            <p:cNvSpPr>
              <a:spLocks noChangeArrowheads="1"/>
            </p:cNvSpPr>
            <p:nvPr/>
          </p:nvSpPr>
          <p:spPr bwMode="auto">
            <a:xfrm>
              <a:off x="4231158" y="5099501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Rectangle 208"/>
            <p:cNvSpPr>
              <a:spLocks noChangeArrowheads="1"/>
            </p:cNvSpPr>
            <p:nvPr/>
          </p:nvSpPr>
          <p:spPr bwMode="auto">
            <a:xfrm>
              <a:off x="4418048" y="5099501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Rectangle 209"/>
            <p:cNvSpPr>
              <a:spLocks noChangeArrowheads="1"/>
            </p:cNvSpPr>
            <p:nvPr/>
          </p:nvSpPr>
          <p:spPr bwMode="auto">
            <a:xfrm>
              <a:off x="4609003" y="5099501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Rectangle 210"/>
            <p:cNvSpPr>
              <a:spLocks noChangeArrowheads="1"/>
            </p:cNvSpPr>
            <p:nvPr/>
          </p:nvSpPr>
          <p:spPr bwMode="auto">
            <a:xfrm>
              <a:off x="4791829" y="5099501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Rectangle 211"/>
            <p:cNvSpPr>
              <a:spLocks noChangeArrowheads="1"/>
            </p:cNvSpPr>
            <p:nvPr/>
          </p:nvSpPr>
          <p:spPr bwMode="auto">
            <a:xfrm>
              <a:off x="4982783" y="5099501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Rectangle 212"/>
            <p:cNvSpPr>
              <a:spLocks noChangeArrowheads="1"/>
            </p:cNvSpPr>
            <p:nvPr/>
          </p:nvSpPr>
          <p:spPr bwMode="auto">
            <a:xfrm>
              <a:off x="5169673" y="5099501"/>
              <a:ext cx="130011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Rectangle 213"/>
            <p:cNvSpPr>
              <a:spLocks noChangeArrowheads="1"/>
            </p:cNvSpPr>
            <p:nvPr/>
          </p:nvSpPr>
          <p:spPr bwMode="auto">
            <a:xfrm>
              <a:off x="3479536" y="5245764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Rectangle 214"/>
            <p:cNvSpPr>
              <a:spLocks noChangeArrowheads="1"/>
            </p:cNvSpPr>
            <p:nvPr/>
          </p:nvSpPr>
          <p:spPr bwMode="auto">
            <a:xfrm>
              <a:off x="3670487" y="5245764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Rectangle 215"/>
            <p:cNvSpPr>
              <a:spLocks noChangeArrowheads="1"/>
            </p:cNvSpPr>
            <p:nvPr/>
          </p:nvSpPr>
          <p:spPr bwMode="auto">
            <a:xfrm>
              <a:off x="3857377" y="5245764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Rectangle 216"/>
            <p:cNvSpPr>
              <a:spLocks noChangeArrowheads="1"/>
            </p:cNvSpPr>
            <p:nvPr/>
          </p:nvSpPr>
          <p:spPr bwMode="auto">
            <a:xfrm>
              <a:off x="4040207" y="5245764"/>
              <a:ext cx="698807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Rectangle 217"/>
            <p:cNvSpPr>
              <a:spLocks noChangeArrowheads="1"/>
            </p:cNvSpPr>
            <p:nvPr/>
          </p:nvSpPr>
          <p:spPr bwMode="auto">
            <a:xfrm>
              <a:off x="4791829" y="5245764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Rectangle 218"/>
            <p:cNvSpPr>
              <a:spLocks noChangeArrowheads="1"/>
            </p:cNvSpPr>
            <p:nvPr/>
          </p:nvSpPr>
          <p:spPr bwMode="auto">
            <a:xfrm>
              <a:off x="4982783" y="5245764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219"/>
            <p:cNvSpPr>
              <a:spLocks noChangeArrowheads="1"/>
            </p:cNvSpPr>
            <p:nvPr/>
          </p:nvSpPr>
          <p:spPr bwMode="auto">
            <a:xfrm>
              <a:off x="5169673" y="5245764"/>
              <a:ext cx="130011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98"/>
            <p:cNvSpPr/>
            <p:nvPr/>
          </p:nvSpPr>
          <p:spPr bwMode="auto">
            <a:xfrm>
              <a:off x="4023955" y="3689698"/>
              <a:ext cx="231583" cy="243770"/>
            </a:xfrm>
            <a:custGeom>
              <a:gdLst>
                <a:gd name="T0" fmla="*/ 46 w 57"/>
                <a:gd name="T1" fmla="*/ 0 h 60"/>
                <a:gd name="T2" fmla="*/ 57 w 57"/>
                <a:gd name="T3" fmla="*/ 13 h 60"/>
                <a:gd name="T4" fmla="*/ 10 w 57"/>
                <a:gd name="T5" fmla="*/ 60 h 60"/>
                <a:gd name="T6" fmla="*/ 0 w 57"/>
                <a:gd name="T7" fmla="*/ 47 h 60"/>
                <a:gd name="T8" fmla="*/ 46 w 57"/>
                <a:gd name="T9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46" y="0"/>
                  </a:moveTo>
                  <a:lnTo>
                    <a:pt x="57" y="13"/>
                  </a:lnTo>
                  <a:lnTo>
                    <a:pt x="10" y="60"/>
                  </a:lnTo>
                  <a:lnTo>
                    <a:pt x="0" y="4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99"/>
            <p:cNvSpPr/>
            <p:nvPr/>
          </p:nvSpPr>
          <p:spPr bwMode="auto">
            <a:xfrm>
              <a:off x="4023955" y="3689698"/>
              <a:ext cx="231583" cy="243770"/>
            </a:xfrm>
            <a:custGeom>
              <a:gdLst>
                <a:gd name="T0" fmla="*/ 10 w 57"/>
                <a:gd name="T1" fmla="*/ 0 h 60"/>
                <a:gd name="T2" fmla="*/ 57 w 57"/>
                <a:gd name="T3" fmla="*/ 47 h 60"/>
                <a:gd name="T4" fmla="*/ 46 w 57"/>
                <a:gd name="T5" fmla="*/ 60 h 60"/>
                <a:gd name="T6" fmla="*/ 0 w 57"/>
                <a:gd name="T7" fmla="*/ 13 h 60"/>
                <a:gd name="T8" fmla="*/ 10 w 57"/>
                <a:gd name="T9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10" y="0"/>
                  </a:moveTo>
                  <a:lnTo>
                    <a:pt x="57" y="47"/>
                  </a:lnTo>
                  <a:lnTo>
                    <a:pt x="46" y="6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50114" y="1897990"/>
            <a:ext cx="2096425" cy="1682013"/>
            <a:chOff x="6750114" y="1897990"/>
            <a:chExt cx="2096425" cy="1682013"/>
          </a:xfrm>
        </p:grpSpPr>
        <p:sp>
          <p:nvSpPr>
            <p:cNvPr id="161" name="Freeform 148"/>
            <p:cNvSpPr/>
            <p:nvPr/>
          </p:nvSpPr>
          <p:spPr bwMode="auto">
            <a:xfrm>
              <a:off x="8582453" y="3120902"/>
              <a:ext cx="264086" cy="459101"/>
            </a:xfrm>
            <a:custGeom>
              <a:gdLst>
                <a:gd name="T0" fmla="*/ 10 w 65"/>
                <a:gd name="T1" fmla="*/ 0 h 113"/>
                <a:gd name="T2" fmla="*/ 59 w 65"/>
                <a:gd name="T3" fmla="*/ 50 h 113"/>
                <a:gd name="T4" fmla="*/ 65 w 65"/>
                <a:gd name="T5" fmla="*/ 56 h 113"/>
                <a:gd name="T6" fmla="*/ 59 w 65"/>
                <a:gd name="T7" fmla="*/ 63 h 113"/>
                <a:gd name="T8" fmla="*/ 10 w 65"/>
                <a:gd name="T9" fmla="*/ 113 h 113"/>
                <a:gd name="T10" fmla="*/ 0 w 65"/>
                <a:gd name="T11" fmla="*/ 99 h 113"/>
                <a:gd name="T12" fmla="*/ 43 w 65"/>
                <a:gd name="T13" fmla="*/ 57 h 113"/>
                <a:gd name="T14" fmla="*/ 0 w 65"/>
                <a:gd name="T15" fmla="*/ 14 h 113"/>
                <a:gd name="T16" fmla="*/ 10 w 65"/>
                <a:gd name="T17" fmla="*/ 0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13">
                  <a:moveTo>
                    <a:pt x="10" y="0"/>
                  </a:moveTo>
                  <a:lnTo>
                    <a:pt x="59" y="50"/>
                  </a:lnTo>
                  <a:lnTo>
                    <a:pt x="65" y="56"/>
                  </a:lnTo>
                  <a:lnTo>
                    <a:pt x="59" y="63"/>
                  </a:lnTo>
                  <a:lnTo>
                    <a:pt x="10" y="113"/>
                  </a:lnTo>
                  <a:lnTo>
                    <a:pt x="0" y="99"/>
                  </a:lnTo>
                  <a:lnTo>
                    <a:pt x="43" y="57"/>
                  </a:lnTo>
                  <a:lnTo>
                    <a:pt x="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Rectangle 149"/>
            <p:cNvSpPr>
              <a:spLocks noChangeArrowheads="1"/>
            </p:cNvSpPr>
            <p:nvPr/>
          </p:nvSpPr>
          <p:spPr bwMode="auto">
            <a:xfrm>
              <a:off x="7517991" y="3315917"/>
              <a:ext cx="1247290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92"/>
            <p:cNvSpPr/>
            <p:nvPr/>
          </p:nvSpPr>
          <p:spPr bwMode="auto">
            <a:xfrm>
              <a:off x="8574327" y="1897990"/>
              <a:ext cx="231583" cy="235645"/>
            </a:xfrm>
            <a:custGeom>
              <a:gdLst>
                <a:gd name="T0" fmla="*/ 47 w 57"/>
                <a:gd name="T1" fmla="*/ 0 h 58"/>
                <a:gd name="T2" fmla="*/ 57 w 57"/>
                <a:gd name="T3" fmla="*/ 13 h 58"/>
                <a:gd name="T4" fmla="*/ 11 w 57"/>
                <a:gd name="T5" fmla="*/ 58 h 58"/>
                <a:gd name="T6" fmla="*/ 0 w 57"/>
                <a:gd name="T7" fmla="*/ 45 h 58"/>
                <a:gd name="T8" fmla="*/ 47 w 57"/>
                <a:gd name="T9" fmla="*/ 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47" y="0"/>
                  </a:moveTo>
                  <a:lnTo>
                    <a:pt x="57" y="13"/>
                  </a:lnTo>
                  <a:lnTo>
                    <a:pt x="11" y="58"/>
                  </a:lnTo>
                  <a:lnTo>
                    <a:pt x="0" y="4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93"/>
            <p:cNvSpPr/>
            <p:nvPr/>
          </p:nvSpPr>
          <p:spPr bwMode="auto">
            <a:xfrm>
              <a:off x="8574327" y="1897990"/>
              <a:ext cx="231583" cy="235645"/>
            </a:xfrm>
            <a:custGeom>
              <a:gdLst>
                <a:gd name="T0" fmla="*/ 11 w 57"/>
                <a:gd name="T1" fmla="*/ 0 h 58"/>
                <a:gd name="T2" fmla="*/ 57 w 57"/>
                <a:gd name="T3" fmla="*/ 45 h 58"/>
                <a:gd name="T4" fmla="*/ 47 w 57"/>
                <a:gd name="T5" fmla="*/ 58 h 58"/>
                <a:gd name="T6" fmla="*/ 0 w 57"/>
                <a:gd name="T7" fmla="*/ 13 h 58"/>
                <a:gd name="T8" fmla="*/ 11 w 57"/>
                <a:gd name="T9" fmla="*/ 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11" y="0"/>
                  </a:moveTo>
                  <a:lnTo>
                    <a:pt x="57" y="45"/>
                  </a:lnTo>
                  <a:lnTo>
                    <a:pt x="47" y="58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Rectangle 322"/>
            <p:cNvSpPr>
              <a:spLocks noChangeArrowheads="1"/>
            </p:cNvSpPr>
            <p:nvPr/>
          </p:nvSpPr>
          <p:spPr bwMode="auto">
            <a:xfrm>
              <a:off x="6782617" y="2076754"/>
              <a:ext cx="954767" cy="544419"/>
            </a:xfrm>
            <a:prstGeom prst="rect">
              <a:avLst/>
            </a:pr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323"/>
            <p:cNvSpPr>
              <a:spLocks noEditPoints="1"/>
            </p:cNvSpPr>
            <p:nvPr/>
          </p:nvSpPr>
          <p:spPr bwMode="auto">
            <a:xfrm>
              <a:off x="6750114" y="2040188"/>
              <a:ext cx="1019772" cy="613490"/>
            </a:xfrm>
            <a:custGeom>
              <a:gdLst>
                <a:gd name="T0" fmla="*/ 17 w 251"/>
                <a:gd name="T1" fmla="*/ 17 h 151"/>
                <a:gd name="T2" fmla="*/ 17 w 251"/>
                <a:gd name="T3" fmla="*/ 134 h 151"/>
                <a:gd name="T4" fmla="*/ 234 w 251"/>
                <a:gd name="T5" fmla="*/ 134 h 151"/>
                <a:gd name="T6" fmla="*/ 234 w 251"/>
                <a:gd name="T7" fmla="*/ 17 h 151"/>
                <a:gd name="T8" fmla="*/ 17 w 251"/>
                <a:gd name="T9" fmla="*/ 17 h 151"/>
                <a:gd name="T10" fmla="*/ 0 w 251"/>
                <a:gd name="T11" fmla="*/ 0 h 151"/>
                <a:gd name="T12" fmla="*/ 251 w 251"/>
                <a:gd name="T13" fmla="*/ 0 h 151"/>
                <a:gd name="T14" fmla="*/ 251 w 251"/>
                <a:gd name="T15" fmla="*/ 151 h 151"/>
                <a:gd name="T16" fmla="*/ 0 w 251"/>
                <a:gd name="T17" fmla="*/ 151 h 151"/>
                <a:gd name="T18" fmla="*/ 0 w 251"/>
                <a:gd name="T19" fmla="*/ 0 h 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151">
                  <a:moveTo>
                    <a:pt x="17" y="17"/>
                  </a:moveTo>
                  <a:lnTo>
                    <a:pt x="17" y="134"/>
                  </a:lnTo>
                  <a:lnTo>
                    <a:pt x="234" y="134"/>
                  </a:lnTo>
                  <a:lnTo>
                    <a:pt x="234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51" y="0"/>
                  </a:lnTo>
                  <a:lnTo>
                    <a:pt x="251" y="151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324"/>
            <p:cNvSpPr/>
            <p:nvPr/>
          </p:nvSpPr>
          <p:spPr bwMode="auto">
            <a:xfrm>
              <a:off x="6782617" y="2076754"/>
              <a:ext cx="946641" cy="402221"/>
            </a:xfrm>
            <a:custGeom>
              <a:gdLst>
                <a:gd name="T0" fmla="*/ 0 w 233"/>
                <a:gd name="T1" fmla="*/ 0 h 99"/>
                <a:gd name="T2" fmla="*/ 233 w 233"/>
                <a:gd name="T3" fmla="*/ 0 h 99"/>
                <a:gd name="T4" fmla="*/ 204 w 233"/>
                <a:gd name="T5" fmla="*/ 26 h 99"/>
                <a:gd name="T6" fmla="*/ 184 w 233"/>
                <a:gd name="T7" fmla="*/ 43 h 99"/>
                <a:gd name="T8" fmla="*/ 181 w 233"/>
                <a:gd name="T9" fmla="*/ 48 h 99"/>
                <a:gd name="T10" fmla="*/ 175 w 233"/>
                <a:gd name="T11" fmla="*/ 52 h 99"/>
                <a:gd name="T12" fmla="*/ 149 w 233"/>
                <a:gd name="T13" fmla="*/ 75 h 99"/>
                <a:gd name="T14" fmla="*/ 126 w 233"/>
                <a:gd name="T15" fmla="*/ 96 h 99"/>
                <a:gd name="T16" fmla="*/ 123 w 233"/>
                <a:gd name="T17" fmla="*/ 99 h 99"/>
                <a:gd name="T18" fmla="*/ 117 w 233"/>
                <a:gd name="T19" fmla="*/ 99 h 99"/>
                <a:gd name="T20" fmla="*/ 112 w 233"/>
                <a:gd name="T21" fmla="*/ 99 h 99"/>
                <a:gd name="T22" fmla="*/ 108 w 233"/>
                <a:gd name="T23" fmla="*/ 96 h 99"/>
                <a:gd name="T24" fmla="*/ 86 w 233"/>
                <a:gd name="T25" fmla="*/ 75 h 99"/>
                <a:gd name="T26" fmla="*/ 59 w 233"/>
                <a:gd name="T27" fmla="*/ 52 h 99"/>
                <a:gd name="T28" fmla="*/ 54 w 233"/>
                <a:gd name="T29" fmla="*/ 48 h 99"/>
                <a:gd name="T30" fmla="*/ 50 w 233"/>
                <a:gd name="T31" fmla="*/ 43 h 99"/>
                <a:gd name="T32" fmla="*/ 30 w 233"/>
                <a:gd name="T33" fmla="*/ 26 h 99"/>
                <a:gd name="T34" fmla="*/ 0 w 233"/>
                <a:gd name="T35" fmla="*/ 0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3" h="99">
                  <a:moveTo>
                    <a:pt x="0" y="0"/>
                  </a:moveTo>
                  <a:lnTo>
                    <a:pt x="233" y="0"/>
                  </a:lnTo>
                  <a:lnTo>
                    <a:pt x="204" y="26"/>
                  </a:lnTo>
                  <a:lnTo>
                    <a:pt x="184" y="43"/>
                  </a:lnTo>
                  <a:lnTo>
                    <a:pt x="181" y="48"/>
                  </a:lnTo>
                  <a:lnTo>
                    <a:pt x="175" y="52"/>
                  </a:lnTo>
                  <a:lnTo>
                    <a:pt x="149" y="75"/>
                  </a:lnTo>
                  <a:lnTo>
                    <a:pt x="126" y="96"/>
                  </a:lnTo>
                  <a:lnTo>
                    <a:pt x="123" y="99"/>
                  </a:lnTo>
                  <a:lnTo>
                    <a:pt x="117" y="99"/>
                  </a:lnTo>
                  <a:lnTo>
                    <a:pt x="112" y="99"/>
                  </a:lnTo>
                  <a:lnTo>
                    <a:pt x="108" y="96"/>
                  </a:lnTo>
                  <a:lnTo>
                    <a:pt x="86" y="75"/>
                  </a:lnTo>
                  <a:lnTo>
                    <a:pt x="59" y="52"/>
                  </a:lnTo>
                  <a:lnTo>
                    <a:pt x="54" y="48"/>
                  </a:lnTo>
                  <a:lnTo>
                    <a:pt x="50" y="43"/>
                  </a:lnTo>
                  <a:lnTo>
                    <a:pt x="3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325"/>
            <p:cNvSpPr/>
            <p:nvPr/>
          </p:nvSpPr>
          <p:spPr bwMode="auto">
            <a:xfrm>
              <a:off x="6782617" y="2076754"/>
              <a:ext cx="946641" cy="381905"/>
            </a:xfrm>
            <a:custGeom>
              <a:gdLst>
                <a:gd name="T0" fmla="*/ 0 w 233"/>
                <a:gd name="T1" fmla="*/ 0 h 94"/>
                <a:gd name="T2" fmla="*/ 233 w 233"/>
                <a:gd name="T3" fmla="*/ 0 h 94"/>
                <a:gd name="T4" fmla="*/ 204 w 233"/>
                <a:gd name="T5" fmla="*/ 24 h 94"/>
                <a:gd name="T6" fmla="*/ 184 w 233"/>
                <a:gd name="T7" fmla="*/ 42 h 94"/>
                <a:gd name="T8" fmla="*/ 181 w 233"/>
                <a:gd name="T9" fmla="*/ 45 h 94"/>
                <a:gd name="T10" fmla="*/ 175 w 233"/>
                <a:gd name="T11" fmla="*/ 49 h 94"/>
                <a:gd name="T12" fmla="*/ 149 w 233"/>
                <a:gd name="T13" fmla="*/ 73 h 94"/>
                <a:gd name="T14" fmla="*/ 126 w 233"/>
                <a:gd name="T15" fmla="*/ 91 h 94"/>
                <a:gd name="T16" fmla="*/ 123 w 233"/>
                <a:gd name="T17" fmla="*/ 94 h 94"/>
                <a:gd name="T18" fmla="*/ 117 w 233"/>
                <a:gd name="T19" fmla="*/ 94 h 94"/>
                <a:gd name="T20" fmla="*/ 112 w 233"/>
                <a:gd name="T21" fmla="*/ 94 h 94"/>
                <a:gd name="T22" fmla="*/ 108 w 233"/>
                <a:gd name="T23" fmla="*/ 91 h 94"/>
                <a:gd name="T24" fmla="*/ 86 w 233"/>
                <a:gd name="T25" fmla="*/ 73 h 94"/>
                <a:gd name="T26" fmla="*/ 59 w 233"/>
                <a:gd name="T27" fmla="*/ 49 h 94"/>
                <a:gd name="T28" fmla="*/ 54 w 233"/>
                <a:gd name="T29" fmla="*/ 45 h 94"/>
                <a:gd name="T30" fmla="*/ 50 w 233"/>
                <a:gd name="T31" fmla="*/ 42 h 94"/>
                <a:gd name="T32" fmla="*/ 30 w 233"/>
                <a:gd name="T33" fmla="*/ 24 h 94"/>
                <a:gd name="T34" fmla="*/ 0 w 233"/>
                <a:gd name="T35" fmla="*/ 0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3" h="94">
                  <a:moveTo>
                    <a:pt x="0" y="0"/>
                  </a:moveTo>
                  <a:lnTo>
                    <a:pt x="233" y="0"/>
                  </a:lnTo>
                  <a:lnTo>
                    <a:pt x="204" y="24"/>
                  </a:lnTo>
                  <a:lnTo>
                    <a:pt x="184" y="42"/>
                  </a:lnTo>
                  <a:lnTo>
                    <a:pt x="181" y="45"/>
                  </a:lnTo>
                  <a:lnTo>
                    <a:pt x="175" y="49"/>
                  </a:lnTo>
                  <a:lnTo>
                    <a:pt x="149" y="73"/>
                  </a:lnTo>
                  <a:lnTo>
                    <a:pt x="126" y="91"/>
                  </a:lnTo>
                  <a:lnTo>
                    <a:pt x="123" y="94"/>
                  </a:lnTo>
                  <a:lnTo>
                    <a:pt x="117" y="94"/>
                  </a:lnTo>
                  <a:lnTo>
                    <a:pt x="112" y="94"/>
                  </a:lnTo>
                  <a:lnTo>
                    <a:pt x="108" y="91"/>
                  </a:lnTo>
                  <a:lnTo>
                    <a:pt x="86" y="73"/>
                  </a:lnTo>
                  <a:lnTo>
                    <a:pt x="59" y="49"/>
                  </a:lnTo>
                  <a:lnTo>
                    <a:pt x="54" y="45"/>
                  </a:lnTo>
                  <a:lnTo>
                    <a:pt x="50" y="42"/>
                  </a:lnTo>
                  <a:lnTo>
                    <a:pt x="3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Line 326"/>
            <p:cNvSpPr>
              <a:spLocks noChangeShapeType="1"/>
            </p:cNvSpPr>
            <p:nvPr/>
          </p:nvSpPr>
          <p:spPr bwMode="auto">
            <a:xfrm flipH="1">
              <a:off x="6782617" y="2076754"/>
              <a:ext cx="946641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Line 327"/>
            <p:cNvSpPr>
              <a:spLocks noChangeShapeType="1"/>
            </p:cNvSpPr>
            <p:nvPr/>
          </p:nvSpPr>
          <p:spPr bwMode="auto">
            <a:xfrm>
              <a:off x="6782617" y="2076754"/>
              <a:ext cx="121886" cy="9750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Line 328"/>
            <p:cNvSpPr>
              <a:spLocks noChangeShapeType="1"/>
            </p:cNvSpPr>
            <p:nvPr/>
          </p:nvSpPr>
          <p:spPr bwMode="auto">
            <a:xfrm>
              <a:off x="6904501" y="2174263"/>
              <a:ext cx="81256" cy="7313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Line 329"/>
            <p:cNvSpPr>
              <a:spLocks noChangeShapeType="1"/>
            </p:cNvSpPr>
            <p:nvPr/>
          </p:nvSpPr>
          <p:spPr bwMode="auto">
            <a:xfrm>
              <a:off x="6985759" y="2247394"/>
              <a:ext cx="16252" cy="1218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Line 330"/>
            <p:cNvSpPr>
              <a:spLocks noChangeShapeType="1"/>
            </p:cNvSpPr>
            <p:nvPr/>
          </p:nvSpPr>
          <p:spPr bwMode="auto">
            <a:xfrm>
              <a:off x="7002009" y="2259580"/>
              <a:ext cx="20316" cy="1625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Line 331"/>
            <p:cNvSpPr>
              <a:spLocks noChangeShapeType="1"/>
            </p:cNvSpPr>
            <p:nvPr/>
          </p:nvSpPr>
          <p:spPr bwMode="auto">
            <a:xfrm>
              <a:off x="7022325" y="2275831"/>
              <a:ext cx="109698" cy="9750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Line 332"/>
            <p:cNvSpPr>
              <a:spLocks noChangeShapeType="1"/>
            </p:cNvSpPr>
            <p:nvPr/>
          </p:nvSpPr>
          <p:spPr bwMode="auto">
            <a:xfrm>
              <a:off x="7132020" y="2373341"/>
              <a:ext cx="89383" cy="7313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Line 333"/>
            <p:cNvSpPr>
              <a:spLocks noChangeShapeType="1"/>
            </p:cNvSpPr>
            <p:nvPr/>
          </p:nvSpPr>
          <p:spPr bwMode="auto">
            <a:xfrm>
              <a:off x="7221402" y="2446470"/>
              <a:ext cx="16252" cy="1218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Line 334"/>
            <p:cNvSpPr>
              <a:spLocks noChangeShapeType="1"/>
            </p:cNvSpPr>
            <p:nvPr/>
          </p:nvSpPr>
          <p:spPr bwMode="auto">
            <a:xfrm>
              <a:off x="7237654" y="2458661"/>
              <a:ext cx="20316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Line 335"/>
            <p:cNvSpPr>
              <a:spLocks noChangeShapeType="1"/>
            </p:cNvSpPr>
            <p:nvPr/>
          </p:nvSpPr>
          <p:spPr bwMode="auto">
            <a:xfrm>
              <a:off x="7257970" y="2458661"/>
              <a:ext cx="24376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Line 336"/>
            <p:cNvSpPr>
              <a:spLocks noChangeShapeType="1"/>
            </p:cNvSpPr>
            <p:nvPr/>
          </p:nvSpPr>
          <p:spPr bwMode="auto">
            <a:xfrm flipV="1">
              <a:off x="7282346" y="2446470"/>
              <a:ext cx="12189" cy="1218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Line 337"/>
            <p:cNvSpPr>
              <a:spLocks noChangeShapeType="1"/>
            </p:cNvSpPr>
            <p:nvPr/>
          </p:nvSpPr>
          <p:spPr bwMode="auto">
            <a:xfrm flipV="1">
              <a:off x="7294534" y="2373341"/>
              <a:ext cx="93447" cy="7313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Line 338"/>
            <p:cNvSpPr>
              <a:spLocks noChangeShapeType="1"/>
            </p:cNvSpPr>
            <p:nvPr/>
          </p:nvSpPr>
          <p:spPr bwMode="auto">
            <a:xfrm flipV="1">
              <a:off x="7387980" y="2275831"/>
              <a:ext cx="105634" cy="9750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Line 339"/>
            <p:cNvSpPr>
              <a:spLocks noChangeShapeType="1"/>
            </p:cNvSpPr>
            <p:nvPr/>
          </p:nvSpPr>
          <p:spPr bwMode="auto">
            <a:xfrm flipV="1">
              <a:off x="7493615" y="2259580"/>
              <a:ext cx="24376" cy="1625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Line 340"/>
            <p:cNvSpPr>
              <a:spLocks noChangeShapeType="1"/>
            </p:cNvSpPr>
            <p:nvPr/>
          </p:nvSpPr>
          <p:spPr bwMode="auto">
            <a:xfrm flipV="1">
              <a:off x="7517991" y="2247394"/>
              <a:ext cx="12189" cy="1218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Line 341"/>
            <p:cNvSpPr>
              <a:spLocks noChangeShapeType="1"/>
            </p:cNvSpPr>
            <p:nvPr/>
          </p:nvSpPr>
          <p:spPr bwMode="auto">
            <a:xfrm flipV="1">
              <a:off x="7530179" y="2174263"/>
              <a:ext cx="81256" cy="7313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Line 342"/>
            <p:cNvSpPr>
              <a:spLocks noChangeShapeType="1"/>
            </p:cNvSpPr>
            <p:nvPr/>
          </p:nvSpPr>
          <p:spPr bwMode="auto">
            <a:xfrm flipV="1">
              <a:off x="7611435" y="2076754"/>
              <a:ext cx="117823" cy="9750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343"/>
            <p:cNvSpPr/>
            <p:nvPr/>
          </p:nvSpPr>
          <p:spPr bwMode="auto">
            <a:xfrm>
              <a:off x="6774491" y="2316459"/>
              <a:ext cx="353468" cy="333153"/>
            </a:xfrm>
            <a:custGeom>
              <a:gdLst>
                <a:gd name="T0" fmla="*/ 77 w 87"/>
                <a:gd name="T1" fmla="*/ 0 h 82"/>
                <a:gd name="T2" fmla="*/ 87 w 87"/>
                <a:gd name="T3" fmla="*/ 15 h 82"/>
                <a:gd name="T4" fmla="*/ 10 w 87"/>
                <a:gd name="T5" fmla="*/ 82 h 82"/>
                <a:gd name="T6" fmla="*/ 0 w 87"/>
                <a:gd name="T7" fmla="*/ 67 h 82"/>
                <a:gd name="T8" fmla="*/ 77 w 87"/>
                <a:gd name="T9" fmla="*/ 0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2">
                  <a:moveTo>
                    <a:pt x="77" y="0"/>
                  </a:moveTo>
                  <a:lnTo>
                    <a:pt x="87" y="15"/>
                  </a:lnTo>
                  <a:lnTo>
                    <a:pt x="10" y="82"/>
                  </a:lnTo>
                  <a:lnTo>
                    <a:pt x="0" y="6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344"/>
            <p:cNvSpPr/>
            <p:nvPr/>
          </p:nvSpPr>
          <p:spPr bwMode="auto">
            <a:xfrm>
              <a:off x="7400168" y="2316459"/>
              <a:ext cx="353468" cy="333153"/>
            </a:xfrm>
            <a:custGeom>
              <a:gdLst>
                <a:gd name="T0" fmla="*/ 10 w 87"/>
                <a:gd name="T1" fmla="*/ 0 h 82"/>
                <a:gd name="T2" fmla="*/ 87 w 87"/>
                <a:gd name="T3" fmla="*/ 67 h 82"/>
                <a:gd name="T4" fmla="*/ 77 w 87"/>
                <a:gd name="T5" fmla="*/ 82 h 82"/>
                <a:gd name="T6" fmla="*/ 0 w 87"/>
                <a:gd name="T7" fmla="*/ 15 h 82"/>
                <a:gd name="T8" fmla="*/ 10 w 87"/>
                <a:gd name="T9" fmla="*/ 0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2">
                  <a:moveTo>
                    <a:pt x="10" y="0"/>
                  </a:moveTo>
                  <a:lnTo>
                    <a:pt x="87" y="67"/>
                  </a:lnTo>
                  <a:lnTo>
                    <a:pt x="77" y="82"/>
                  </a:lnTo>
                  <a:lnTo>
                    <a:pt x="0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028016" y="1690784"/>
            <a:ext cx="2019231" cy="1592630"/>
            <a:chOff x="4028016" y="1690784"/>
            <a:chExt cx="2019231" cy="1592630"/>
          </a:xfrm>
        </p:grpSpPr>
        <p:sp>
          <p:nvSpPr>
            <p:cNvPr id="166" name="Rectangle 159"/>
            <p:cNvSpPr>
              <a:spLocks noChangeArrowheads="1"/>
            </p:cNvSpPr>
            <p:nvPr/>
          </p:nvSpPr>
          <p:spPr bwMode="auto">
            <a:xfrm>
              <a:off x="4288037" y="3210283"/>
              <a:ext cx="36567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0"/>
            <p:cNvSpPr>
              <a:spLocks noEditPoints="1"/>
            </p:cNvSpPr>
            <p:nvPr/>
          </p:nvSpPr>
          <p:spPr bwMode="auto">
            <a:xfrm>
              <a:off x="4389611" y="3210283"/>
              <a:ext cx="739436" cy="73131"/>
            </a:xfrm>
            <a:custGeom>
              <a:gdLst>
                <a:gd name="T0" fmla="*/ 166 w 182"/>
                <a:gd name="T1" fmla="*/ 0 h 18"/>
                <a:gd name="T2" fmla="*/ 182 w 182"/>
                <a:gd name="T3" fmla="*/ 0 h 18"/>
                <a:gd name="T4" fmla="*/ 182 w 182"/>
                <a:gd name="T5" fmla="*/ 18 h 18"/>
                <a:gd name="T6" fmla="*/ 166 w 182"/>
                <a:gd name="T7" fmla="*/ 18 h 18"/>
                <a:gd name="T8" fmla="*/ 166 w 182"/>
                <a:gd name="T9" fmla="*/ 0 h 18"/>
                <a:gd name="T10" fmla="*/ 133 w 182"/>
                <a:gd name="T11" fmla="*/ 0 h 18"/>
                <a:gd name="T12" fmla="*/ 149 w 182"/>
                <a:gd name="T13" fmla="*/ 0 h 18"/>
                <a:gd name="T14" fmla="*/ 149 w 182"/>
                <a:gd name="T15" fmla="*/ 18 h 18"/>
                <a:gd name="T16" fmla="*/ 133 w 182"/>
                <a:gd name="T17" fmla="*/ 18 h 18"/>
                <a:gd name="T18" fmla="*/ 133 w 182"/>
                <a:gd name="T19" fmla="*/ 0 h 18"/>
                <a:gd name="T20" fmla="*/ 99 w 182"/>
                <a:gd name="T21" fmla="*/ 0 h 18"/>
                <a:gd name="T22" fmla="*/ 115 w 182"/>
                <a:gd name="T23" fmla="*/ 0 h 18"/>
                <a:gd name="T24" fmla="*/ 115 w 182"/>
                <a:gd name="T25" fmla="*/ 18 h 18"/>
                <a:gd name="T26" fmla="*/ 99 w 182"/>
                <a:gd name="T27" fmla="*/ 18 h 18"/>
                <a:gd name="T28" fmla="*/ 99 w 182"/>
                <a:gd name="T29" fmla="*/ 0 h 18"/>
                <a:gd name="T30" fmla="*/ 66 w 182"/>
                <a:gd name="T31" fmla="*/ 0 h 18"/>
                <a:gd name="T32" fmla="*/ 83 w 182"/>
                <a:gd name="T33" fmla="*/ 0 h 18"/>
                <a:gd name="T34" fmla="*/ 83 w 182"/>
                <a:gd name="T35" fmla="*/ 18 h 18"/>
                <a:gd name="T36" fmla="*/ 66 w 182"/>
                <a:gd name="T37" fmla="*/ 18 h 18"/>
                <a:gd name="T38" fmla="*/ 66 w 182"/>
                <a:gd name="T39" fmla="*/ 0 h 18"/>
                <a:gd name="T40" fmla="*/ 34 w 182"/>
                <a:gd name="T41" fmla="*/ 0 h 18"/>
                <a:gd name="T42" fmla="*/ 50 w 182"/>
                <a:gd name="T43" fmla="*/ 0 h 18"/>
                <a:gd name="T44" fmla="*/ 50 w 182"/>
                <a:gd name="T45" fmla="*/ 18 h 18"/>
                <a:gd name="T46" fmla="*/ 34 w 182"/>
                <a:gd name="T47" fmla="*/ 18 h 18"/>
                <a:gd name="T48" fmla="*/ 34 w 182"/>
                <a:gd name="T49" fmla="*/ 0 h 18"/>
                <a:gd name="T50" fmla="*/ 0 w 182"/>
                <a:gd name="T51" fmla="*/ 0 h 18"/>
                <a:gd name="T52" fmla="*/ 16 w 182"/>
                <a:gd name="T53" fmla="*/ 0 h 18"/>
                <a:gd name="T54" fmla="*/ 16 w 182"/>
                <a:gd name="T55" fmla="*/ 18 h 18"/>
                <a:gd name="T56" fmla="*/ 0 w 182"/>
                <a:gd name="T57" fmla="*/ 18 h 18"/>
                <a:gd name="T58" fmla="*/ 0 w 182"/>
                <a:gd name="T59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8">
                  <a:moveTo>
                    <a:pt x="166" y="0"/>
                  </a:moveTo>
                  <a:lnTo>
                    <a:pt x="182" y="0"/>
                  </a:lnTo>
                  <a:lnTo>
                    <a:pt x="182" y="18"/>
                  </a:lnTo>
                  <a:lnTo>
                    <a:pt x="166" y="18"/>
                  </a:lnTo>
                  <a:lnTo>
                    <a:pt x="166" y="0"/>
                  </a:lnTo>
                  <a:close/>
                  <a:moveTo>
                    <a:pt x="133" y="0"/>
                  </a:moveTo>
                  <a:lnTo>
                    <a:pt x="149" y="0"/>
                  </a:lnTo>
                  <a:lnTo>
                    <a:pt x="149" y="18"/>
                  </a:lnTo>
                  <a:lnTo>
                    <a:pt x="133" y="18"/>
                  </a:lnTo>
                  <a:lnTo>
                    <a:pt x="133" y="0"/>
                  </a:lnTo>
                  <a:close/>
                  <a:moveTo>
                    <a:pt x="99" y="0"/>
                  </a:moveTo>
                  <a:lnTo>
                    <a:pt x="115" y="0"/>
                  </a:lnTo>
                  <a:lnTo>
                    <a:pt x="115" y="18"/>
                  </a:lnTo>
                  <a:lnTo>
                    <a:pt x="99" y="18"/>
                  </a:lnTo>
                  <a:lnTo>
                    <a:pt x="99" y="0"/>
                  </a:lnTo>
                  <a:close/>
                  <a:moveTo>
                    <a:pt x="66" y="0"/>
                  </a:moveTo>
                  <a:lnTo>
                    <a:pt x="83" y="0"/>
                  </a:lnTo>
                  <a:lnTo>
                    <a:pt x="83" y="18"/>
                  </a:lnTo>
                  <a:lnTo>
                    <a:pt x="66" y="18"/>
                  </a:lnTo>
                  <a:lnTo>
                    <a:pt x="66" y="0"/>
                  </a:lnTo>
                  <a:close/>
                  <a:moveTo>
                    <a:pt x="34" y="0"/>
                  </a:moveTo>
                  <a:lnTo>
                    <a:pt x="50" y="0"/>
                  </a:lnTo>
                  <a:lnTo>
                    <a:pt x="50" y="18"/>
                  </a:lnTo>
                  <a:lnTo>
                    <a:pt x="34" y="1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Rectangle 161"/>
            <p:cNvSpPr>
              <a:spLocks noChangeArrowheads="1"/>
            </p:cNvSpPr>
            <p:nvPr/>
          </p:nvSpPr>
          <p:spPr bwMode="auto">
            <a:xfrm>
              <a:off x="5198112" y="3210283"/>
              <a:ext cx="36567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Rectangle 280"/>
            <p:cNvSpPr>
              <a:spLocks noChangeArrowheads="1"/>
            </p:cNvSpPr>
            <p:nvPr/>
          </p:nvSpPr>
          <p:spPr bwMode="auto">
            <a:xfrm>
              <a:off x="4028016" y="2999016"/>
              <a:ext cx="434724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281"/>
            <p:cNvSpPr>
              <a:spLocks noChangeArrowheads="1"/>
            </p:cNvSpPr>
            <p:nvPr/>
          </p:nvSpPr>
          <p:spPr bwMode="auto">
            <a:xfrm>
              <a:off x="4543998" y="2999016"/>
              <a:ext cx="142200" cy="6906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345"/>
            <p:cNvSpPr/>
            <p:nvPr/>
          </p:nvSpPr>
          <p:spPr bwMode="auto">
            <a:xfrm>
              <a:off x="4418048" y="1727351"/>
              <a:ext cx="1592630" cy="1247292"/>
            </a:xfrm>
            <a:custGeom>
              <a:gdLst>
                <a:gd name="T0" fmla="*/ 0 w 392"/>
                <a:gd name="T1" fmla="*/ 0 h 307"/>
                <a:gd name="T2" fmla="*/ 392 w 392"/>
                <a:gd name="T3" fmla="*/ 0 h 307"/>
                <a:gd name="T4" fmla="*/ 392 w 392"/>
                <a:gd name="T5" fmla="*/ 233 h 307"/>
                <a:gd name="T6" fmla="*/ 319 w 392"/>
                <a:gd name="T7" fmla="*/ 233 h 307"/>
                <a:gd name="T8" fmla="*/ 319 w 392"/>
                <a:gd name="T9" fmla="*/ 307 h 307"/>
                <a:gd name="T10" fmla="*/ 245 w 392"/>
                <a:gd name="T11" fmla="*/ 233 h 307"/>
                <a:gd name="T12" fmla="*/ 0 w 392"/>
                <a:gd name="T13" fmla="*/ 233 h 307"/>
                <a:gd name="T14" fmla="*/ 0 w 392"/>
                <a:gd name="T15" fmla="*/ 0 h 3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307">
                  <a:moveTo>
                    <a:pt x="0" y="0"/>
                  </a:moveTo>
                  <a:lnTo>
                    <a:pt x="392" y="0"/>
                  </a:lnTo>
                  <a:lnTo>
                    <a:pt x="392" y="233"/>
                  </a:lnTo>
                  <a:lnTo>
                    <a:pt x="319" y="233"/>
                  </a:lnTo>
                  <a:lnTo>
                    <a:pt x="319" y="307"/>
                  </a:lnTo>
                  <a:lnTo>
                    <a:pt x="245" y="233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346"/>
            <p:cNvSpPr>
              <a:spLocks noEditPoints="1"/>
            </p:cNvSpPr>
            <p:nvPr/>
          </p:nvSpPr>
          <p:spPr bwMode="auto">
            <a:xfrm>
              <a:off x="4385547" y="1690784"/>
              <a:ext cx="1661700" cy="1365112"/>
            </a:xfrm>
            <a:custGeom>
              <a:gdLst>
                <a:gd name="T0" fmla="*/ 17 w 409"/>
                <a:gd name="T1" fmla="*/ 18 h 336"/>
                <a:gd name="T2" fmla="*/ 17 w 409"/>
                <a:gd name="T3" fmla="*/ 233 h 336"/>
                <a:gd name="T4" fmla="*/ 256 w 409"/>
                <a:gd name="T5" fmla="*/ 233 h 336"/>
                <a:gd name="T6" fmla="*/ 318 w 409"/>
                <a:gd name="T7" fmla="*/ 296 h 336"/>
                <a:gd name="T8" fmla="*/ 318 w 409"/>
                <a:gd name="T9" fmla="*/ 233 h 336"/>
                <a:gd name="T10" fmla="*/ 391 w 409"/>
                <a:gd name="T11" fmla="*/ 233 h 336"/>
                <a:gd name="T12" fmla="*/ 391 w 409"/>
                <a:gd name="T13" fmla="*/ 18 h 336"/>
                <a:gd name="T14" fmla="*/ 17 w 409"/>
                <a:gd name="T15" fmla="*/ 18 h 336"/>
                <a:gd name="T16" fmla="*/ 0 w 409"/>
                <a:gd name="T17" fmla="*/ 0 h 336"/>
                <a:gd name="T18" fmla="*/ 409 w 409"/>
                <a:gd name="T19" fmla="*/ 0 h 336"/>
                <a:gd name="T20" fmla="*/ 409 w 409"/>
                <a:gd name="T21" fmla="*/ 251 h 336"/>
                <a:gd name="T22" fmla="*/ 336 w 409"/>
                <a:gd name="T23" fmla="*/ 251 h 336"/>
                <a:gd name="T24" fmla="*/ 336 w 409"/>
                <a:gd name="T25" fmla="*/ 336 h 336"/>
                <a:gd name="T26" fmla="*/ 250 w 409"/>
                <a:gd name="T27" fmla="*/ 251 h 336"/>
                <a:gd name="T28" fmla="*/ 0 w 409"/>
                <a:gd name="T29" fmla="*/ 251 h 336"/>
                <a:gd name="T30" fmla="*/ 0 w 409"/>
                <a:gd name="T31" fmla="*/ 0 h 3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9" h="336">
                  <a:moveTo>
                    <a:pt x="17" y="18"/>
                  </a:moveTo>
                  <a:lnTo>
                    <a:pt x="17" y="233"/>
                  </a:lnTo>
                  <a:lnTo>
                    <a:pt x="256" y="233"/>
                  </a:lnTo>
                  <a:lnTo>
                    <a:pt x="318" y="296"/>
                  </a:lnTo>
                  <a:lnTo>
                    <a:pt x="318" y="233"/>
                  </a:lnTo>
                  <a:lnTo>
                    <a:pt x="391" y="233"/>
                  </a:lnTo>
                  <a:lnTo>
                    <a:pt x="391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409" y="0"/>
                  </a:lnTo>
                  <a:lnTo>
                    <a:pt x="409" y="251"/>
                  </a:lnTo>
                  <a:lnTo>
                    <a:pt x="336" y="251"/>
                  </a:lnTo>
                  <a:lnTo>
                    <a:pt x="336" y="336"/>
                  </a:lnTo>
                  <a:lnTo>
                    <a:pt x="250" y="251"/>
                  </a:lnTo>
                  <a:lnTo>
                    <a:pt x="0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Rectangle 347"/>
            <p:cNvSpPr>
              <a:spLocks noChangeArrowheads="1"/>
            </p:cNvSpPr>
            <p:nvPr/>
          </p:nvSpPr>
          <p:spPr bwMode="auto">
            <a:xfrm>
              <a:off x="4710573" y="2056440"/>
              <a:ext cx="1015708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Rectangle 348"/>
            <p:cNvSpPr>
              <a:spLocks noChangeArrowheads="1"/>
            </p:cNvSpPr>
            <p:nvPr/>
          </p:nvSpPr>
          <p:spPr bwMode="auto">
            <a:xfrm>
              <a:off x="4710573" y="2275831"/>
              <a:ext cx="1015708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57213" y="2909633"/>
            <a:ext cx="1682013" cy="1686077"/>
            <a:chOff x="5657213" y="2909633"/>
            <a:chExt cx="1682013" cy="1686077"/>
          </a:xfrm>
        </p:grpSpPr>
        <p:sp>
          <p:nvSpPr>
            <p:cNvPr id="270" name="Freeform 349"/>
            <p:cNvSpPr/>
            <p:nvPr/>
          </p:nvSpPr>
          <p:spPr bwMode="auto">
            <a:xfrm>
              <a:off x="6295078" y="3165594"/>
              <a:ext cx="954767" cy="1056337"/>
            </a:xfrm>
            <a:custGeom>
              <a:gdLst>
                <a:gd name="T0" fmla="*/ 177 w 235"/>
                <a:gd name="T1" fmla="*/ 0 h 260"/>
                <a:gd name="T2" fmla="*/ 202 w 235"/>
                <a:gd name="T3" fmla="*/ 26 h 260"/>
                <a:gd name="T4" fmla="*/ 222 w 235"/>
                <a:gd name="T5" fmla="*/ 58 h 260"/>
                <a:gd name="T6" fmla="*/ 235 w 235"/>
                <a:gd name="T7" fmla="*/ 93 h 260"/>
                <a:gd name="T8" fmla="*/ 221 w 235"/>
                <a:gd name="T9" fmla="*/ 120 h 260"/>
                <a:gd name="T10" fmla="*/ 192 w 235"/>
                <a:gd name="T11" fmla="*/ 180 h 260"/>
                <a:gd name="T12" fmla="*/ 173 w 235"/>
                <a:gd name="T13" fmla="*/ 144 h 260"/>
                <a:gd name="T14" fmla="*/ 147 w 235"/>
                <a:gd name="T15" fmla="*/ 161 h 260"/>
                <a:gd name="T16" fmla="*/ 129 w 235"/>
                <a:gd name="T17" fmla="*/ 131 h 260"/>
                <a:gd name="T18" fmla="*/ 115 w 235"/>
                <a:gd name="T19" fmla="*/ 148 h 260"/>
                <a:gd name="T20" fmla="*/ 106 w 235"/>
                <a:gd name="T21" fmla="*/ 147 h 260"/>
                <a:gd name="T22" fmla="*/ 84 w 235"/>
                <a:gd name="T23" fmla="*/ 138 h 260"/>
                <a:gd name="T24" fmla="*/ 88 w 235"/>
                <a:gd name="T25" fmla="*/ 160 h 260"/>
                <a:gd name="T26" fmla="*/ 107 w 235"/>
                <a:gd name="T27" fmla="*/ 169 h 260"/>
                <a:gd name="T28" fmla="*/ 74 w 235"/>
                <a:gd name="T29" fmla="*/ 250 h 260"/>
                <a:gd name="T30" fmla="*/ 58 w 235"/>
                <a:gd name="T31" fmla="*/ 260 h 260"/>
                <a:gd name="T32" fmla="*/ 43 w 235"/>
                <a:gd name="T33" fmla="*/ 228 h 260"/>
                <a:gd name="T34" fmla="*/ 36 w 235"/>
                <a:gd name="T35" fmla="*/ 180 h 260"/>
                <a:gd name="T36" fmla="*/ 11 w 235"/>
                <a:gd name="T37" fmla="*/ 179 h 260"/>
                <a:gd name="T38" fmla="*/ 0 w 235"/>
                <a:gd name="T39" fmla="*/ 158 h 260"/>
                <a:gd name="T40" fmla="*/ 14 w 235"/>
                <a:gd name="T41" fmla="*/ 119 h 260"/>
                <a:gd name="T42" fmla="*/ 36 w 235"/>
                <a:gd name="T43" fmla="*/ 115 h 260"/>
                <a:gd name="T44" fmla="*/ 49 w 235"/>
                <a:gd name="T45" fmla="*/ 123 h 260"/>
                <a:gd name="T46" fmla="*/ 75 w 235"/>
                <a:gd name="T47" fmla="*/ 116 h 260"/>
                <a:gd name="T48" fmla="*/ 45 w 235"/>
                <a:gd name="T49" fmla="*/ 100 h 260"/>
                <a:gd name="T50" fmla="*/ 16 w 235"/>
                <a:gd name="T51" fmla="*/ 94 h 260"/>
                <a:gd name="T52" fmla="*/ 14 w 235"/>
                <a:gd name="T53" fmla="*/ 84 h 260"/>
                <a:gd name="T54" fmla="*/ 40 w 235"/>
                <a:gd name="T55" fmla="*/ 70 h 260"/>
                <a:gd name="T56" fmla="*/ 30 w 235"/>
                <a:gd name="T57" fmla="*/ 52 h 260"/>
                <a:gd name="T58" fmla="*/ 58 w 235"/>
                <a:gd name="T59" fmla="*/ 26 h 260"/>
                <a:gd name="T60" fmla="*/ 88 w 235"/>
                <a:gd name="T61" fmla="*/ 36 h 260"/>
                <a:gd name="T62" fmla="*/ 135 w 235"/>
                <a:gd name="T63" fmla="*/ 21 h 260"/>
                <a:gd name="T64" fmla="*/ 139 w 235"/>
                <a:gd name="T65" fmla="*/ 20 h 260"/>
                <a:gd name="T66" fmla="*/ 148 w 235"/>
                <a:gd name="T67" fmla="*/ 14 h 260"/>
                <a:gd name="T68" fmla="*/ 161 w 235"/>
                <a:gd name="T69" fmla="*/ 7 h 260"/>
                <a:gd name="T70" fmla="*/ 177 w 235"/>
                <a:gd name="T71" fmla="*/ 0 h 2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5" h="260">
                  <a:moveTo>
                    <a:pt x="177" y="0"/>
                  </a:moveTo>
                  <a:lnTo>
                    <a:pt x="202" y="26"/>
                  </a:lnTo>
                  <a:lnTo>
                    <a:pt x="222" y="58"/>
                  </a:lnTo>
                  <a:lnTo>
                    <a:pt x="235" y="93"/>
                  </a:lnTo>
                  <a:lnTo>
                    <a:pt x="221" y="120"/>
                  </a:lnTo>
                  <a:lnTo>
                    <a:pt x="192" y="180"/>
                  </a:lnTo>
                  <a:lnTo>
                    <a:pt x="173" y="144"/>
                  </a:lnTo>
                  <a:lnTo>
                    <a:pt x="147" y="161"/>
                  </a:lnTo>
                  <a:lnTo>
                    <a:pt x="129" y="131"/>
                  </a:lnTo>
                  <a:lnTo>
                    <a:pt x="115" y="148"/>
                  </a:lnTo>
                  <a:lnTo>
                    <a:pt x="106" y="147"/>
                  </a:lnTo>
                  <a:lnTo>
                    <a:pt x="84" y="138"/>
                  </a:lnTo>
                  <a:lnTo>
                    <a:pt x="88" y="160"/>
                  </a:lnTo>
                  <a:lnTo>
                    <a:pt x="107" y="169"/>
                  </a:lnTo>
                  <a:lnTo>
                    <a:pt x="74" y="250"/>
                  </a:lnTo>
                  <a:lnTo>
                    <a:pt x="58" y="260"/>
                  </a:lnTo>
                  <a:lnTo>
                    <a:pt x="43" y="228"/>
                  </a:lnTo>
                  <a:lnTo>
                    <a:pt x="36" y="180"/>
                  </a:lnTo>
                  <a:lnTo>
                    <a:pt x="11" y="179"/>
                  </a:lnTo>
                  <a:lnTo>
                    <a:pt x="0" y="158"/>
                  </a:lnTo>
                  <a:lnTo>
                    <a:pt x="14" y="119"/>
                  </a:lnTo>
                  <a:lnTo>
                    <a:pt x="36" y="115"/>
                  </a:lnTo>
                  <a:lnTo>
                    <a:pt x="49" y="123"/>
                  </a:lnTo>
                  <a:lnTo>
                    <a:pt x="75" y="116"/>
                  </a:lnTo>
                  <a:lnTo>
                    <a:pt x="45" y="100"/>
                  </a:lnTo>
                  <a:lnTo>
                    <a:pt x="16" y="94"/>
                  </a:lnTo>
                  <a:lnTo>
                    <a:pt x="14" y="84"/>
                  </a:lnTo>
                  <a:lnTo>
                    <a:pt x="40" y="70"/>
                  </a:lnTo>
                  <a:lnTo>
                    <a:pt x="30" y="52"/>
                  </a:lnTo>
                  <a:lnTo>
                    <a:pt x="58" y="26"/>
                  </a:lnTo>
                  <a:lnTo>
                    <a:pt x="88" y="36"/>
                  </a:lnTo>
                  <a:lnTo>
                    <a:pt x="135" y="21"/>
                  </a:lnTo>
                  <a:lnTo>
                    <a:pt x="139" y="20"/>
                  </a:lnTo>
                  <a:lnTo>
                    <a:pt x="148" y="14"/>
                  </a:lnTo>
                  <a:lnTo>
                    <a:pt x="161" y="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350"/>
            <p:cNvSpPr/>
            <p:nvPr/>
          </p:nvSpPr>
          <p:spPr bwMode="auto">
            <a:xfrm>
              <a:off x="5714093" y="3133091"/>
              <a:ext cx="390032" cy="719122"/>
            </a:xfrm>
            <a:custGeom>
              <a:gdLst>
                <a:gd name="T0" fmla="*/ 76 w 96"/>
                <a:gd name="T1" fmla="*/ 0 h 177"/>
                <a:gd name="T2" fmla="*/ 63 w 96"/>
                <a:gd name="T3" fmla="*/ 22 h 177"/>
                <a:gd name="T4" fmla="*/ 44 w 96"/>
                <a:gd name="T5" fmla="*/ 57 h 177"/>
                <a:gd name="T6" fmla="*/ 44 w 96"/>
                <a:gd name="T7" fmla="*/ 59 h 177"/>
                <a:gd name="T8" fmla="*/ 57 w 96"/>
                <a:gd name="T9" fmla="*/ 80 h 177"/>
                <a:gd name="T10" fmla="*/ 58 w 96"/>
                <a:gd name="T11" fmla="*/ 80 h 177"/>
                <a:gd name="T12" fmla="*/ 60 w 96"/>
                <a:gd name="T13" fmla="*/ 80 h 177"/>
                <a:gd name="T14" fmla="*/ 71 w 96"/>
                <a:gd name="T15" fmla="*/ 60 h 177"/>
                <a:gd name="T16" fmla="*/ 96 w 96"/>
                <a:gd name="T17" fmla="*/ 91 h 177"/>
                <a:gd name="T18" fmla="*/ 51 w 96"/>
                <a:gd name="T19" fmla="*/ 131 h 177"/>
                <a:gd name="T20" fmla="*/ 26 w 96"/>
                <a:gd name="T21" fmla="*/ 133 h 177"/>
                <a:gd name="T22" fmla="*/ 25 w 96"/>
                <a:gd name="T23" fmla="*/ 133 h 177"/>
                <a:gd name="T24" fmla="*/ 25 w 96"/>
                <a:gd name="T25" fmla="*/ 134 h 177"/>
                <a:gd name="T26" fmla="*/ 19 w 96"/>
                <a:gd name="T27" fmla="*/ 150 h 177"/>
                <a:gd name="T28" fmla="*/ 19 w 96"/>
                <a:gd name="T29" fmla="*/ 152 h 177"/>
                <a:gd name="T30" fmla="*/ 39 w 96"/>
                <a:gd name="T31" fmla="*/ 177 h 177"/>
                <a:gd name="T32" fmla="*/ 7 w 96"/>
                <a:gd name="T33" fmla="*/ 162 h 177"/>
                <a:gd name="T34" fmla="*/ 0 w 96"/>
                <a:gd name="T35" fmla="*/ 153 h 177"/>
                <a:gd name="T36" fmla="*/ 0 w 96"/>
                <a:gd name="T37" fmla="*/ 153 h 177"/>
                <a:gd name="T38" fmla="*/ 4 w 96"/>
                <a:gd name="T39" fmla="*/ 117 h 177"/>
                <a:gd name="T40" fmla="*/ 13 w 96"/>
                <a:gd name="T41" fmla="*/ 83 h 177"/>
                <a:gd name="T42" fmla="*/ 29 w 96"/>
                <a:gd name="T43" fmla="*/ 51 h 177"/>
                <a:gd name="T44" fmla="*/ 50 w 96"/>
                <a:gd name="T45" fmla="*/ 24 h 177"/>
                <a:gd name="T46" fmla="*/ 76 w 96"/>
                <a:gd name="T47" fmla="*/ 0 h 1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77">
                  <a:moveTo>
                    <a:pt x="76" y="0"/>
                  </a:moveTo>
                  <a:lnTo>
                    <a:pt x="63" y="22"/>
                  </a:lnTo>
                  <a:lnTo>
                    <a:pt x="44" y="57"/>
                  </a:lnTo>
                  <a:lnTo>
                    <a:pt x="44" y="59"/>
                  </a:lnTo>
                  <a:lnTo>
                    <a:pt x="57" y="80"/>
                  </a:lnTo>
                  <a:lnTo>
                    <a:pt x="58" y="80"/>
                  </a:lnTo>
                  <a:lnTo>
                    <a:pt x="60" y="80"/>
                  </a:lnTo>
                  <a:lnTo>
                    <a:pt x="71" y="60"/>
                  </a:lnTo>
                  <a:lnTo>
                    <a:pt x="96" y="91"/>
                  </a:lnTo>
                  <a:lnTo>
                    <a:pt x="51" y="131"/>
                  </a:lnTo>
                  <a:lnTo>
                    <a:pt x="26" y="133"/>
                  </a:lnTo>
                  <a:lnTo>
                    <a:pt x="25" y="133"/>
                  </a:lnTo>
                  <a:lnTo>
                    <a:pt x="25" y="134"/>
                  </a:lnTo>
                  <a:lnTo>
                    <a:pt x="19" y="150"/>
                  </a:lnTo>
                  <a:lnTo>
                    <a:pt x="19" y="152"/>
                  </a:lnTo>
                  <a:lnTo>
                    <a:pt x="39" y="177"/>
                  </a:lnTo>
                  <a:lnTo>
                    <a:pt x="7" y="162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4" y="117"/>
                  </a:lnTo>
                  <a:lnTo>
                    <a:pt x="13" y="83"/>
                  </a:lnTo>
                  <a:lnTo>
                    <a:pt x="29" y="51"/>
                  </a:lnTo>
                  <a:lnTo>
                    <a:pt x="50" y="2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351"/>
            <p:cNvSpPr/>
            <p:nvPr/>
          </p:nvSpPr>
          <p:spPr bwMode="auto">
            <a:xfrm>
              <a:off x="5909110" y="3795332"/>
              <a:ext cx="300649" cy="580987"/>
            </a:xfrm>
            <a:custGeom>
              <a:gdLst>
                <a:gd name="T0" fmla="*/ 19 w 74"/>
                <a:gd name="T1" fmla="*/ 0 h 143"/>
                <a:gd name="T2" fmla="*/ 74 w 74"/>
                <a:gd name="T3" fmla="*/ 50 h 143"/>
                <a:gd name="T4" fmla="*/ 28 w 74"/>
                <a:gd name="T5" fmla="*/ 143 h 143"/>
                <a:gd name="T6" fmla="*/ 28 w 74"/>
                <a:gd name="T7" fmla="*/ 142 h 143"/>
                <a:gd name="T8" fmla="*/ 18 w 74"/>
                <a:gd name="T9" fmla="*/ 120 h 143"/>
                <a:gd name="T10" fmla="*/ 18 w 74"/>
                <a:gd name="T11" fmla="*/ 78 h 143"/>
                <a:gd name="T12" fmla="*/ 18 w 74"/>
                <a:gd name="T13" fmla="*/ 76 h 143"/>
                <a:gd name="T14" fmla="*/ 0 w 74"/>
                <a:gd name="T15" fmla="*/ 43 h 143"/>
                <a:gd name="T16" fmla="*/ 19 w 74"/>
                <a:gd name="T17" fmla="*/ 0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43">
                  <a:moveTo>
                    <a:pt x="19" y="0"/>
                  </a:moveTo>
                  <a:lnTo>
                    <a:pt x="74" y="50"/>
                  </a:lnTo>
                  <a:lnTo>
                    <a:pt x="28" y="143"/>
                  </a:lnTo>
                  <a:lnTo>
                    <a:pt x="28" y="142"/>
                  </a:lnTo>
                  <a:lnTo>
                    <a:pt x="18" y="120"/>
                  </a:lnTo>
                  <a:lnTo>
                    <a:pt x="18" y="78"/>
                  </a:lnTo>
                  <a:lnTo>
                    <a:pt x="18" y="76"/>
                  </a:lnTo>
                  <a:lnTo>
                    <a:pt x="0" y="4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352"/>
            <p:cNvSpPr/>
            <p:nvPr/>
          </p:nvSpPr>
          <p:spPr bwMode="auto">
            <a:xfrm>
              <a:off x="5714093" y="2970577"/>
              <a:ext cx="1568253" cy="1564191"/>
            </a:xfrm>
            <a:custGeom>
              <a:gdLst>
                <a:gd name="T0" fmla="*/ 229 w 386"/>
                <a:gd name="T1" fmla="*/ 2 h 385"/>
                <a:gd name="T2" fmla="*/ 290 w 386"/>
                <a:gd name="T3" fmla="*/ 26 h 385"/>
                <a:gd name="T4" fmla="*/ 301 w 386"/>
                <a:gd name="T5" fmla="*/ 53 h 385"/>
                <a:gd name="T6" fmla="*/ 281 w 386"/>
                <a:gd name="T7" fmla="*/ 64 h 385"/>
                <a:gd name="T8" fmla="*/ 231 w 386"/>
                <a:gd name="T9" fmla="*/ 81 h 385"/>
                <a:gd name="T10" fmla="*/ 169 w 386"/>
                <a:gd name="T11" fmla="*/ 99 h 385"/>
                <a:gd name="T12" fmla="*/ 154 w 386"/>
                <a:gd name="T13" fmla="*/ 131 h 385"/>
                <a:gd name="T14" fmla="*/ 186 w 386"/>
                <a:gd name="T15" fmla="*/ 151 h 385"/>
                <a:gd name="T16" fmla="*/ 192 w 386"/>
                <a:gd name="T17" fmla="*/ 167 h 385"/>
                <a:gd name="T18" fmla="*/ 154 w 386"/>
                <a:gd name="T19" fmla="*/ 164 h 385"/>
                <a:gd name="T20" fmla="*/ 151 w 386"/>
                <a:gd name="T21" fmla="*/ 230 h 385"/>
                <a:gd name="T22" fmla="*/ 183 w 386"/>
                <a:gd name="T23" fmla="*/ 278 h 385"/>
                <a:gd name="T24" fmla="*/ 220 w 386"/>
                <a:gd name="T25" fmla="*/ 300 h 385"/>
                <a:gd name="T26" fmla="*/ 234 w 386"/>
                <a:gd name="T27" fmla="*/ 206 h 385"/>
                <a:gd name="T28" fmla="*/ 247 w 386"/>
                <a:gd name="T29" fmla="*/ 198 h 385"/>
                <a:gd name="T30" fmla="*/ 272 w 386"/>
                <a:gd name="T31" fmla="*/ 184 h 385"/>
                <a:gd name="T32" fmla="*/ 314 w 386"/>
                <a:gd name="T33" fmla="*/ 196 h 385"/>
                <a:gd name="T34" fmla="*/ 367 w 386"/>
                <a:gd name="T35" fmla="*/ 170 h 385"/>
                <a:gd name="T36" fmla="*/ 384 w 386"/>
                <a:gd name="T37" fmla="*/ 168 h 385"/>
                <a:gd name="T38" fmla="*/ 383 w 386"/>
                <a:gd name="T39" fmla="*/ 231 h 385"/>
                <a:gd name="T40" fmla="*/ 354 w 386"/>
                <a:gd name="T41" fmla="*/ 301 h 385"/>
                <a:gd name="T42" fmla="*/ 301 w 386"/>
                <a:gd name="T43" fmla="*/ 353 h 385"/>
                <a:gd name="T44" fmla="*/ 233 w 386"/>
                <a:gd name="T45" fmla="*/ 383 h 385"/>
                <a:gd name="T46" fmla="*/ 151 w 386"/>
                <a:gd name="T47" fmla="*/ 381 h 385"/>
                <a:gd name="T48" fmla="*/ 79 w 386"/>
                <a:gd name="T49" fmla="*/ 348 h 385"/>
                <a:gd name="T50" fmla="*/ 125 w 386"/>
                <a:gd name="T51" fmla="*/ 251 h 385"/>
                <a:gd name="T52" fmla="*/ 68 w 386"/>
                <a:gd name="T53" fmla="*/ 199 h 385"/>
                <a:gd name="T54" fmla="*/ 66 w 386"/>
                <a:gd name="T55" fmla="*/ 201 h 385"/>
                <a:gd name="T56" fmla="*/ 45 w 386"/>
                <a:gd name="T57" fmla="*/ 247 h 385"/>
                <a:gd name="T58" fmla="*/ 63 w 386"/>
                <a:gd name="T59" fmla="*/ 324 h 385"/>
                <a:gd name="T60" fmla="*/ 70 w 386"/>
                <a:gd name="T61" fmla="*/ 340 h 385"/>
                <a:gd name="T62" fmla="*/ 20 w 386"/>
                <a:gd name="T63" fmla="*/ 278 h 385"/>
                <a:gd name="T64" fmla="*/ 0 w 386"/>
                <a:gd name="T65" fmla="*/ 199 h 385"/>
                <a:gd name="T66" fmla="*/ 6 w 386"/>
                <a:gd name="T67" fmla="*/ 205 h 385"/>
                <a:gd name="T68" fmla="*/ 45 w 386"/>
                <a:gd name="T69" fmla="*/ 222 h 385"/>
                <a:gd name="T70" fmla="*/ 47 w 386"/>
                <a:gd name="T71" fmla="*/ 221 h 385"/>
                <a:gd name="T72" fmla="*/ 23 w 386"/>
                <a:gd name="T73" fmla="*/ 190 h 385"/>
                <a:gd name="T74" fmla="*/ 52 w 386"/>
                <a:gd name="T75" fmla="*/ 174 h 385"/>
                <a:gd name="T76" fmla="*/ 100 w 386"/>
                <a:gd name="T77" fmla="*/ 132 h 385"/>
                <a:gd name="T78" fmla="*/ 100 w 386"/>
                <a:gd name="T79" fmla="*/ 129 h 385"/>
                <a:gd name="T80" fmla="*/ 71 w 386"/>
                <a:gd name="T81" fmla="*/ 96 h 385"/>
                <a:gd name="T82" fmla="*/ 58 w 386"/>
                <a:gd name="T83" fmla="*/ 116 h 385"/>
                <a:gd name="T84" fmla="*/ 66 w 386"/>
                <a:gd name="T85" fmla="*/ 64 h 385"/>
                <a:gd name="T86" fmla="*/ 74 w 386"/>
                <a:gd name="T87" fmla="*/ 48 h 385"/>
                <a:gd name="T88" fmla="*/ 76 w 386"/>
                <a:gd name="T89" fmla="*/ 48 h 385"/>
                <a:gd name="T90" fmla="*/ 76 w 386"/>
                <a:gd name="T91" fmla="*/ 48 h 385"/>
                <a:gd name="T92" fmla="*/ 82 w 386"/>
                <a:gd name="T93" fmla="*/ 36 h 385"/>
                <a:gd name="T94" fmla="*/ 153 w 386"/>
                <a:gd name="T95" fmla="*/ 4 h 3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6" h="385">
                  <a:moveTo>
                    <a:pt x="194" y="0"/>
                  </a:moveTo>
                  <a:lnTo>
                    <a:pt x="229" y="2"/>
                  </a:lnTo>
                  <a:lnTo>
                    <a:pt x="261" y="11"/>
                  </a:lnTo>
                  <a:lnTo>
                    <a:pt x="290" y="26"/>
                  </a:lnTo>
                  <a:lnTo>
                    <a:pt x="317" y="45"/>
                  </a:lnTo>
                  <a:lnTo>
                    <a:pt x="301" y="53"/>
                  </a:lnTo>
                  <a:lnTo>
                    <a:pt x="290" y="59"/>
                  </a:lnTo>
                  <a:lnTo>
                    <a:pt x="281" y="64"/>
                  </a:lnTo>
                  <a:lnTo>
                    <a:pt x="277" y="67"/>
                  </a:lnTo>
                  <a:lnTo>
                    <a:pt x="231" y="81"/>
                  </a:lnTo>
                  <a:lnTo>
                    <a:pt x="201" y="69"/>
                  </a:lnTo>
                  <a:lnTo>
                    <a:pt x="169" y="99"/>
                  </a:lnTo>
                  <a:lnTo>
                    <a:pt x="179" y="116"/>
                  </a:lnTo>
                  <a:lnTo>
                    <a:pt x="154" y="131"/>
                  </a:lnTo>
                  <a:lnTo>
                    <a:pt x="156" y="145"/>
                  </a:lnTo>
                  <a:lnTo>
                    <a:pt x="186" y="151"/>
                  </a:lnTo>
                  <a:lnTo>
                    <a:pt x="210" y="163"/>
                  </a:lnTo>
                  <a:lnTo>
                    <a:pt x="192" y="167"/>
                  </a:lnTo>
                  <a:lnTo>
                    <a:pt x="179" y="158"/>
                  </a:lnTo>
                  <a:lnTo>
                    <a:pt x="154" y="164"/>
                  </a:lnTo>
                  <a:lnTo>
                    <a:pt x="140" y="208"/>
                  </a:lnTo>
                  <a:lnTo>
                    <a:pt x="151" y="230"/>
                  </a:lnTo>
                  <a:lnTo>
                    <a:pt x="176" y="231"/>
                  </a:lnTo>
                  <a:lnTo>
                    <a:pt x="183" y="278"/>
                  </a:lnTo>
                  <a:lnTo>
                    <a:pt x="199" y="313"/>
                  </a:lnTo>
                  <a:lnTo>
                    <a:pt x="220" y="300"/>
                  </a:lnTo>
                  <a:lnTo>
                    <a:pt x="255" y="214"/>
                  </a:lnTo>
                  <a:lnTo>
                    <a:pt x="234" y="206"/>
                  </a:lnTo>
                  <a:lnTo>
                    <a:pt x="231" y="190"/>
                  </a:lnTo>
                  <a:lnTo>
                    <a:pt x="247" y="198"/>
                  </a:lnTo>
                  <a:lnTo>
                    <a:pt x="259" y="201"/>
                  </a:lnTo>
                  <a:lnTo>
                    <a:pt x="272" y="184"/>
                  </a:lnTo>
                  <a:lnTo>
                    <a:pt x="288" y="214"/>
                  </a:lnTo>
                  <a:lnTo>
                    <a:pt x="314" y="196"/>
                  </a:lnTo>
                  <a:lnTo>
                    <a:pt x="335" y="235"/>
                  </a:lnTo>
                  <a:lnTo>
                    <a:pt x="367" y="170"/>
                  </a:lnTo>
                  <a:lnTo>
                    <a:pt x="380" y="145"/>
                  </a:lnTo>
                  <a:lnTo>
                    <a:pt x="384" y="168"/>
                  </a:lnTo>
                  <a:lnTo>
                    <a:pt x="386" y="193"/>
                  </a:lnTo>
                  <a:lnTo>
                    <a:pt x="383" y="231"/>
                  </a:lnTo>
                  <a:lnTo>
                    <a:pt x="371" y="267"/>
                  </a:lnTo>
                  <a:lnTo>
                    <a:pt x="354" y="301"/>
                  </a:lnTo>
                  <a:lnTo>
                    <a:pt x="330" y="329"/>
                  </a:lnTo>
                  <a:lnTo>
                    <a:pt x="301" y="353"/>
                  </a:lnTo>
                  <a:lnTo>
                    <a:pt x="268" y="371"/>
                  </a:lnTo>
                  <a:lnTo>
                    <a:pt x="233" y="383"/>
                  </a:lnTo>
                  <a:lnTo>
                    <a:pt x="194" y="385"/>
                  </a:lnTo>
                  <a:lnTo>
                    <a:pt x="151" y="381"/>
                  </a:lnTo>
                  <a:lnTo>
                    <a:pt x="114" y="368"/>
                  </a:lnTo>
                  <a:lnTo>
                    <a:pt x="79" y="348"/>
                  </a:lnTo>
                  <a:lnTo>
                    <a:pt x="125" y="253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68" y="199"/>
                  </a:lnTo>
                  <a:lnTo>
                    <a:pt x="67" y="199"/>
                  </a:lnTo>
                  <a:lnTo>
                    <a:pt x="66" y="201"/>
                  </a:lnTo>
                  <a:lnTo>
                    <a:pt x="45" y="246"/>
                  </a:lnTo>
                  <a:lnTo>
                    <a:pt x="45" y="247"/>
                  </a:lnTo>
                  <a:lnTo>
                    <a:pt x="63" y="281"/>
                  </a:lnTo>
                  <a:lnTo>
                    <a:pt x="63" y="324"/>
                  </a:lnTo>
                  <a:lnTo>
                    <a:pt x="63" y="324"/>
                  </a:lnTo>
                  <a:lnTo>
                    <a:pt x="70" y="340"/>
                  </a:lnTo>
                  <a:lnTo>
                    <a:pt x="42" y="313"/>
                  </a:lnTo>
                  <a:lnTo>
                    <a:pt x="20" y="278"/>
                  </a:lnTo>
                  <a:lnTo>
                    <a:pt x="6" y="240"/>
                  </a:lnTo>
                  <a:lnTo>
                    <a:pt x="0" y="199"/>
                  </a:lnTo>
                  <a:lnTo>
                    <a:pt x="4" y="205"/>
                  </a:lnTo>
                  <a:lnTo>
                    <a:pt x="6" y="205"/>
                  </a:lnTo>
                  <a:lnTo>
                    <a:pt x="44" y="222"/>
                  </a:lnTo>
                  <a:lnTo>
                    <a:pt x="45" y="222"/>
                  </a:lnTo>
                  <a:lnTo>
                    <a:pt x="47" y="222"/>
                  </a:lnTo>
                  <a:lnTo>
                    <a:pt x="47" y="221"/>
                  </a:lnTo>
                  <a:lnTo>
                    <a:pt x="47" y="219"/>
                  </a:lnTo>
                  <a:lnTo>
                    <a:pt x="23" y="190"/>
                  </a:lnTo>
                  <a:lnTo>
                    <a:pt x="28" y="176"/>
                  </a:lnTo>
                  <a:lnTo>
                    <a:pt x="52" y="174"/>
                  </a:lnTo>
                  <a:lnTo>
                    <a:pt x="54" y="174"/>
                  </a:lnTo>
                  <a:lnTo>
                    <a:pt x="100" y="132"/>
                  </a:lnTo>
                  <a:lnTo>
                    <a:pt x="100" y="131"/>
                  </a:lnTo>
                  <a:lnTo>
                    <a:pt x="100" y="129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70" y="97"/>
                  </a:lnTo>
                  <a:lnTo>
                    <a:pt x="58" y="116"/>
                  </a:lnTo>
                  <a:lnTo>
                    <a:pt x="47" y="99"/>
                  </a:lnTo>
                  <a:lnTo>
                    <a:pt x="66" y="64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82" y="36"/>
                  </a:lnTo>
                  <a:lnTo>
                    <a:pt x="115" y="16"/>
                  </a:lnTo>
                  <a:lnTo>
                    <a:pt x="153" y="4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353"/>
            <p:cNvSpPr/>
            <p:nvPr/>
          </p:nvSpPr>
          <p:spPr bwMode="auto">
            <a:xfrm>
              <a:off x="6104125" y="3425615"/>
              <a:ext cx="8125" cy="0"/>
            </a:xfrm>
            <a:custGeom>
              <a:gdLst>
                <a:gd name="T0" fmla="*/ 0 w 2"/>
                <a:gd name="T1" fmla="*/ 2 w 2"/>
                <a:gd name="T2" fmla="*/ 0 w 2"/>
                <a:gd name="T3" fmla="*/ 0 w 2"/>
                <a:gd name="T4" fmla="*/ 0 w 2"/>
                <a:gd name="T5" fmla="*/ 0 w 2"/>
                <a:gd name="T6" fmla="*/ 0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354"/>
            <p:cNvSpPr/>
            <p:nvPr/>
          </p:nvSpPr>
          <p:spPr bwMode="auto">
            <a:xfrm>
              <a:off x="6051308" y="3076211"/>
              <a:ext cx="296589" cy="316901"/>
            </a:xfrm>
            <a:custGeom>
              <a:gdLst>
                <a:gd name="T0" fmla="*/ 71 w 73"/>
                <a:gd name="T1" fmla="*/ 0 h 78"/>
                <a:gd name="T2" fmla="*/ 73 w 73"/>
                <a:gd name="T3" fmla="*/ 0 h 78"/>
                <a:gd name="T4" fmla="*/ 73 w 73"/>
                <a:gd name="T5" fmla="*/ 1 h 78"/>
                <a:gd name="T6" fmla="*/ 63 w 73"/>
                <a:gd name="T7" fmla="*/ 49 h 78"/>
                <a:gd name="T8" fmla="*/ 26 w 73"/>
                <a:gd name="T9" fmla="*/ 78 h 78"/>
                <a:gd name="T10" fmla="*/ 0 w 73"/>
                <a:gd name="T11" fmla="*/ 23 h 78"/>
                <a:gd name="T12" fmla="*/ 1 w 73"/>
                <a:gd name="T13" fmla="*/ 22 h 78"/>
                <a:gd name="T14" fmla="*/ 25 w 73"/>
                <a:gd name="T15" fmla="*/ 11 h 78"/>
                <a:gd name="T16" fmla="*/ 44 w 73"/>
                <a:gd name="T17" fmla="*/ 4 h 78"/>
                <a:gd name="T18" fmla="*/ 58 w 73"/>
                <a:gd name="T19" fmla="*/ 1 h 78"/>
                <a:gd name="T20" fmla="*/ 67 w 73"/>
                <a:gd name="T21" fmla="*/ 0 h 78"/>
                <a:gd name="T22" fmla="*/ 71 w 73"/>
                <a:gd name="T23" fmla="*/ 0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8">
                  <a:moveTo>
                    <a:pt x="71" y="0"/>
                  </a:moveTo>
                  <a:lnTo>
                    <a:pt x="73" y="0"/>
                  </a:lnTo>
                  <a:lnTo>
                    <a:pt x="73" y="1"/>
                  </a:lnTo>
                  <a:lnTo>
                    <a:pt x="63" y="49"/>
                  </a:lnTo>
                  <a:lnTo>
                    <a:pt x="26" y="78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25" y="11"/>
                  </a:lnTo>
                  <a:lnTo>
                    <a:pt x="44" y="4"/>
                  </a:lnTo>
                  <a:lnTo>
                    <a:pt x="58" y="1"/>
                  </a:lnTo>
                  <a:lnTo>
                    <a:pt x="67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355"/>
            <p:cNvSpPr>
              <a:spLocks noEditPoints="1"/>
            </p:cNvSpPr>
            <p:nvPr/>
          </p:nvSpPr>
          <p:spPr bwMode="auto">
            <a:xfrm>
              <a:off x="5657213" y="2909633"/>
              <a:ext cx="1682013" cy="1686077"/>
            </a:xfrm>
            <a:custGeom>
              <a:gdLst>
                <a:gd name="T0" fmla="*/ 170 w 414"/>
                <a:gd name="T1" fmla="*/ 22 h 415"/>
                <a:gd name="T2" fmla="*/ 101 w 414"/>
                <a:gd name="T3" fmla="*/ 51 h 415"/>
                <a:gd name="T4" fmla="*/ 50 w 414"/>
                <a:gd name="T5" fmla="*/ 102 h 415"/>
                <a:gd name="T6" fmla="*/ 21 w 414"/>
                <a:gd name="T7" fmla="*/ 169 h 415"/>
                <a:gd name="T8" fmla="*/ 21 w 414"/>
                <a:gd name="T9" fmla="*/ 246 h 415"/>
                <a:gd name="T10" fmla="*/ 50 w 414"/>
                <a:gd name="T11" fmla="*/ 313 h 415"/>
                <a:gd name="T12" fmla="*/ 101 w 414"/>
                <a:gd name="T13" fmla="*/ 365 h 415"/>
                <a:gd name="T14" fmla="*/ 170 w 414"/>
                <a:gd name="T15" fmla="*/ 393 h 415"/>
                <a:gd name="T16" fmla="*/ 245 w 414"/>
                <a:gd name="T17" fmla="*/ 393 h 415"/>
                <a:gd name="T18" fmla="*/ 314 w 414"/>
                <a:gd name="T19" fmla="*/ 365 h 415"/>
                <a:gd name="T20" fmla="*/ 365 w 414"/>
                <a:gd name="T21" fmla="*/ 313 h 415"/>
                <a:gd name="T22" fmla="*/ 394 w 414"/>
                <a:gd name="T23" fmla="*/ 246 h 415"/>
                <a:gd name="T24" fmla="*/ 394 w 414"/>
                <a:gd name="T25" fmla="*/ 169 h 415"/>
                <a:gd name="T26" fmla="*/ 365 w 414"/>
                <a:gd name="T27" fmla="*/ 102 h 415"/>
                <a:gd name="T28" fmla="*/ 314 w 414"/>
                <a:gd name="T29" fmla="*/ 51 h 415"/>
                <a:gd name="T30" fmla="*/ 245 w 414"/>
                <a:gd name="T31" fmla="*/ 22 h 415"/>
                <a:gd name="T32" fmla="*/ 208 w 414"/>
                <a:gd name="T33" fmla="*/ 0 h 415"/>
                <a:gd name="T34" fmla="*/ 288 w 414"/>
                <a:gd name="T35" fmla="*/ 16 h 415"/>
                <a:gd name="T36" fmla="*/ 355 w 414"/>
                <a:gd name="T37" fmla="*/ 61 h 415"/>
                <a:gd name="T38" fmla="*/ 398 w 414"/>
                <a:gd name="T39" fmla="*/ 127 h 415"/>
                <a:gd name="T40" fmla="*/ 414 w 414"/>
                <a:gd name="T41" fmla="*/ 208 h 415"/>
                <a:gd name="T42" fmla="*/ 398 w 414"/>
                <a:gd name="T43" fmla="*/ 288 h 415"/>
                <a:gd name="T44" fmla="*/ 355 w 414"/>
                <a:gd name="T45" fmla="*/ 354 h 415"/>
                <a:gd name="T46" fmla="*/ 288 w 414"/>
                <a:gd name="T47" fmla="*/ 399 h 415"/>
                <a:gd name="T48" fmla="*/ 208 w 414"/>
                <a:gd name="T49" fmla="*/ 415 h 415"/>
                <a:gd name="T50" fmla="*/ 128 w 414"/>
                <a:gd name="T51" fmla="*/ 399 h 415"/>
                <a:gd name="T52" fmla="*/ 61 w 414"/>
                <a:gd name="T53" fmla="*/ 354 h 415"/>
                <a:gd name="T54" fmla="*/ 17 w 414"/>
                <a:gd name="T55" fmla="*/ 288 h 415"/>
                <a:gd name="T56" fmla="*/ 0 w 414"/>
                <a:gd name="T57" fmla="*/ 208 h 415"/>
                <a:gd name="T58" fmla="*/ 17 w 414"/>
                <a:gd name="T59" fmla="*/ 127 h 415"/>
                <a:gd name="T60" fmla="*/ 61 w 414"/>
                <a:gd name="T61" fmla="*/ 61 h 415"/>
                <a:gd name="T62" fmla="*/ 128 w 414"/>
                <a:gd name="T63" fmla="*/ 16 h 415"/>
                <a:gd name="T64" fmla="*/ 208 w 414"/>
                <a:gd name="T65" fmla="*/ 0 h 4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3" h="415">
                  <a:moveTo>
                    <a:pt x="208" y="17"/>
                  </a:moveTo>
                  <a:lnTo>
                    <a:pt x="170" y="22"/>
                  </a:lnTo>
                  <a:lnTo>
                    <a:pt x="133" y="34"/>
                  </a:lnTo>
                  <a:lnTo>
                    <a:pt x="101" y="51"/>
                  </a:lnTo>
                  <a:lnTo>
                    <a:pt x="74" y="74"/>
                  </a:lnTo>
                  <a:lnTo>
                    <a:pt x="50" y="102"/>
                  </a:lnTo>
                  <a:lnTo>
                    <a:pt x="33" y="134"/>
                  </a:lnTo>
                  <a:lnTo>
                    <a:pt x="21" y="169"/>
                  </a:lnTo>
                  <a:lnTo>
                    <a:pt x="18" y="208"/>
                  </a:lnTo>
                  <a:lnTo>
                    <a:pt x="21" y="246"/>
                  </a:lnTo>
                  <a:lnTo>
                    <a:pt x="33" y="281"/>
                  </a:lnTo>
                  <a:lnTo>
                    <a:pt x="50" y="313"/>
                  </a:lnTo>
                  <a:lnTo>
                    <a:pt x="74" y="342"/>
                  </a:lnTo>
                  <a:lnTo>
                    <a:pt x="101" y="365"/>
                  </a:lnTo>
                  <a:lnTo>
                    <a:pt x="133" y="383"/>
                  </a:lnTo>
                  <a:lnTo>
                    <a:pt x="170" y="393"/>
                  </a:lnTo>
                  <a:lnTo>
                    <a:pt x="208" y="398"/>
                  </a:lnTo>
                  <a:lnTo>
                    <a:pt x="245" y="393"/>
                  </a:lnTo>
                  <a:lnTo>
                    <a:pt x="282" y="383"/>
                  </a:lnTo>
                  <a:lnTo>
                    <a:pt x="314" y="365"/>
                  </a:lnTo>
                  <a:lnTo>
                    <a:pt x="341" y="342"/>
                  </a:lnTo>
                  <a:lnTo>
                    <a:pt x="365" y="313"/>
                  </a:lnTo>
                  <a:lnTo>
                    <a:pt x="382" y="281"/>
                  </a:lnTo>
                  <a:lnTo>
                    <a:pt x="394" y="246"/>
                  </a:lnTo>
                  <a:lnTo>
                    <a:pt x="397" y="208"/>
                  </a:lnTo>
                  <a:lnTo>
                    <a:pt x="394" y="169"/>
                  </a:lnTo>
                  <a:lnTo>
                    <a:pt x="382" y="134"/>
                  </a:lnTo>
                  <a:lnTo>
                    <a:pt x="365" y="102"/>
                  </a:lnTo>
                  <a:lnTo>
                    <a:pt x="341" y="74"/>
                  </a:lnTo>
                  <a:lnTo>
                    <a:pt x="314" y="51"/>
                  </a:lnTo>
                  <a:lnTo>
                    <a:pt x="282" y="34"/>
                  </a:lnTo>
                  <a:lnTo>
                    <a:pt x="245" y="22"/>
                  </a:lnTo>
                  <a:lnTo>
                    <a:pt x="208" y="17"/>
                  </a:lnTo>
                  <a:close/>
                  <a:moveTo>
                    <a:pt x="208" y="0"/>
                  </a:moveTo>
                  <a:lnTo>
                    <a:pt x="250" y="4"/>
                  </a:lnTo>
                  <a:lnTo>
                    <a:pt x="288" y="16"/>
                  </a:lnTo>
                  <a:lnTo>
                    <a:pt x="323" y="36"/>
                  </a:lnTo>
                  <a:lnTo>
                    <a:pt x="355" y="61"/>
                  </a:lnTo>
                  <a:lnTo>
                    <a:pt x="379" y="92"/>
                  </a:lnTo>
                  <a:lnTo>
                    <a:pt x="398" y="127"/>
                  </a:lnTo>
                  <a:lnTo>
                    <a:pt x="410" y="166"/>
                  </a:lnTo>
                  <a:lnTo>
                    <a:pt x="414" y="208"/>
                  </a:lnTo>
                  <a:lnTo>
                    <a:pt x="410" y="249"/>
                  </a:lnTo>
                  <a:lnTo>
                    <a:pt x="398" y="288"/>
                  </a:lnTo>
                  <a:lnTo>
                    <a:pt x="379" y="323"/>
                  </a:lnTo>
                  <a:lnTo>
                    <a:pt x="355" y="354"/>
                  </a:lnTo>
                  <a:lnTo>
                    <a:pt x="323" y="380"/>
                  </a:lnTo>
                  <a:lnTo>
                    <a:pt x="288" y="399"/>
                  </a:lnTo>
                  <a:lnTo>
                    <a:pt x="250" y="411"/>
                  </a:lnTo>
                  <a:lnTo>
                    <a:pt x="208" y="415"/>
                  </a:lnTo>
                  <a:lnTo>
                    <a:pt x="165" y="411"/>
                  </a:lnTo>
                  <a:lnTo>
                    <a:pt x="128" y="399"/>
                  </a:lnTo>
                  <a:lnTo>
                    <a:pt x="91" y="380"/>
                  </a:lnTo>
                  <a:lnTo>
                    <a:pt x="61" y="354"/>
                  </a:lnTo>
                  <a:lnTo>
                    <a:pt x="36" y="323"/>
                  </a:lnTo>
                  <a:lnTo>
                    <a:pt x="17" y="288"/>
                  </a:lnTo>
                  <a:lnTo>
                    <a:pt x="4" y="249"/>
                  </a:lnTo>
                  <a:lnTo>
                    <a:pt x="0" y="208"/>
                  </a:lnTo>
                  <a:lnTo>
                    <a:pt x="4" y="166"/>
                  </a:lnTo>
                  <a:lnTo>
                    <a:pt x="17" y="127"/>
                  </a:lnTo>
                  <a:lnTo>
                    <a:pt x="36" y="92"/>
                  </a:lnTo>
                  <a:lnTo>
                    <a:pt x="61" y="61"/>
                  </a:lnTo>
                  <a:lnTo>
                    <a:pt x="91" y="36"/>
                  </a:lnTo>
                  <a:lnTo>
                    <a:pt x="128" y="16"/>
                  </a:lnTo>
                  <a:lnTo>
                    <a:pt x="165" y="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356"/>
            <p:cNvSpPr/>
            <p:nvPr/>
          </p:nvSpPr>
          <p:spPr bwMode="auto">
            <a:xfrm flipH="1">
              <a:off x="6026930" y="3169655"/>
              <a:ext cx="0" cy="8125"/>
            </a:xfrm>
            <a:custGeom>
              <a:gdLst>
                <a:gd name="T0" fmla="*/ 0 h 2"/>
                <a:gd name="T1" fmla="*/ 2 h 2"/>
                <a:gd name="T2" fmla="*/ 2 h 2"/>
                <a:gd name="T3" fmla="*/ 2 h 2"/>
                <a:gd name="T4" fmla="*/ 2 h 2"/>
                <a:gd name="T5" fmla="*/ 2 h 2"/>
                <a:gd name="T6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357"/>
            <p:cNvSpPr/>
            <p:nvPr/>
          </p:nvSpPr>
          <p:spPr bwMode="auto">
            <a:xfrm>
              <a:off x="6112252" y="3425615"/>
              <a:ext cx="4064" cy="4064"/>
            </a:xfrm>
            <a:custGeom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Line 358"/>
            <p:cNvSpPr>
              <a:spLocks noChangeShapeType="1"/>
            </p:cNvSpPr>
            <p:nvPr/>
          </p:nvSpPr>
          <p:spPr bwMode="auto">
            <a:xfrm flipH="1">
              <a:off x="5917235" y="3787205"/>
              <a:ext cx="73131" cy="17470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Line 359"/>
            <p:cNvSpPr>
              <a:spLocks noChangeShapeType="1"/>
            </p:cNvSpPr>
            <p:nvPr/>
          </p:nvSpPr>
          <p:spPr bwMode="auto">
            <a:xfrm>
              <a:off x="5917235" y="3961908"/>
              <a:ext cx="69069" cy="14220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Line 360"/>
            <p:cNvSpPr>
              <a:spLocks noChangeShapeType="1"/>
            </p:cNvSpPr>
            <p:nvPr/>
          </p:nvSpPr>
          <p:spPr bwMode="auto">
            <a:xfrm flipH="1">
              <a:off x="5982241" y="4104106"/>
              <a:ext cx="4064" cy="17063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Line 361"/>
            <p:cNvSpPr>
              <a:spLocks noChangeShapeType="1"/>
            </p:cNvSpPr>
            <p:nvPr/>
          </p:nvSpPr>
          <p:spPr bwMode="auto">
            <a:xfrm>
              <a:off x="5982241" y="4274745"/>
              <a:ext cx="52819" cy="10969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Line 362"/>
            <p:cNvSpPr>
              <a:spLocks noChangeShapeType="1"/>
            </p:cNvSpPr>
            <p:nvPr/>
          </p:nvSpPr>
          <p:spPr bwMode="auto">
            <a:xfrm flipV="1">
              <a:off x="6035056" y="3990347"/>
              <a:ext cx="186890" cy="39409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Line 363"/>
            <p:cNvSpPr>
              <a:spLocks noChangeShapeType="1"/>
            </p:cNvSpPr>
            <p:nvPr/>
          </p:nvSpPr>
          <p:spPr bwMode="auto">
            <a:xfrm flipH="1" flipV="1">
              <a:off x="5990366" y="3787205"/>
              <a:ext cx="231583" cy="20314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364"/>
            <p:cNvSpPr/>
            <p:nvPr/>
          </p:nvSpPr>
          <p:spPr bwMode="auto">
            <a:xfrm>
              <a:off x="5689716" y="3080272"/>
              <a:ext cx="467227" cy="824756"/>
            </a:xfrm>
            <a:custGeom>
              <a:gdLst>
                <a:gd name="T0" fmla="*/ 85 w 115"/>
                <a:gd name="T1" fmla="*/ 0 h 203"/>
                <a:gd name="T2" fmla="*/ 98 w 115"/>
                <a:gd name="T3" fmla="*/ 12 h 203"/>
                <a:gd name="T4" fmla="*/ 79 w 115"/>
                <a:gd name="T5" fmla="*/ 44 h 203"/>
                <a:gd name="T6" fmla="*/ 79 w 115"/>
                <a:gd name="T7" fmla="*/ 44 h 203"/>
                <a:gd name="T8" fmla="*/ 64 w 115"/>
                <a:gd name="T9" fmla="*/ 72 h 203"/>
                <a:gd name="T10" fmla="*/ 67 w 115"/>
                <a:gd name="T11" fmla="*/ 77 h 203"/>
                <a:gd name="T12" fmla="*/ 74 w 115"/>
                <a:gd name="T13" fmla="*/ 66 h 203"/>
                <a:gd name="T14" fmla="*/ 80 w 115"/>
                <a:gd name="T15" fmla="*/ 63 h 203"/>
                <a:gd name="T16" fmla="*/ 86 w 115"/>
                <a:gd name="T17" fmla="*/ 66 h 203"/>
                <a:gd name="T18" fmla="*/ 112 w 115"/>
                <a:gd name="T19" fmla="*/ 99 h 203"/>
                <a:gd name="T20" fmla="*/ 115 w 115"/>
                <a:gd name="T21" fmla="*/ 105 h 203"/>
                <a:gd name="T22" fmla="*/ 112 w 115"/>
                <a:gd name="T23" fmla="*/ 111 h 203"/>
                <a:gd name="T24" fmla="*/ 112 w 115"/>
                <a:gd name="T25" fmla="*/ 112 h 203"/>
                <a:gd name="T26" fmla="*/ 66 w 115"/>
                <a:gd name="T27" fmla="*/ 153 h 203"/>
                <a:gd name="T28" fmla="*/ 63 w 115"/>
                <a:gd name="T29" fmla="*/ 153 h 203"/>
                <a:gd name="T30" fmla="*/ 61 w 115"/>
                <a:gd name="T31" fmla="*/ 155 h 203"/>
                <a:gd name="T32" fmla="*/ 41 w 115"/>
                <a:gd name="T33" fmla="*/ 157 h 203"/>
                <a:gd name="T34" fmla="*/ 38 w 115"/>
                <a:gd name="T35" fmla="*/ 162 h 203"/>
                <a:gd name="T36" fmla="*/ 60 w 115"/>
                <a:gd name="T37" fmla="*/ 188 h 203"/>
                <a:gd name="T38" fmla="*/ 63 w 115"/>
                <a:gd name="T39" fmla="*/ 194 h 203"/>
                <a:gd name="T40" fmla="*/ 60 w 115"/>
                <a:gd name="T41" fmla="*/ 200 h 203"/>
                <a:gd name="T42" fmla="*/ 54 w 115"/>
                <a:gd name="T43" fmla="*/ 203 h 203"/>
                <a:gd name="T44" fmla="*/ 51 w 115"/>
                <a:gd name="T45" fmla="*/ 201 h 203"/>
                <a:gd name="T46" fmla="*/ 51 w 115"/>
                <a:gd name="T47" fmla="*/ 203 h 203"/>
                <a:gd name="T48" fmla="*/ 13 w 115"/>
                <a:gd name="T49" fmla="*/ 185 h 203"/>
                <a:gd name="T50" fmla="*/ 10 w 115"/>
                <a:gd name="T51" fmla="*/ 184 h 203"/>
                <a:gd name="T52" fmla="*/ 0 w 115"/>
                <a:gd name="T53" fmla="*/ 171 h 203"/>
                <a:gd name="T54" fmla="*/ 12 w 115"/>
                <a:gd name="T55" fmla="*/ 157 h 203"/>
                <a:gd name="T56" fmla="*/ 21 w 115"/>
                <a:gd name="T57" fmla="*/ 169 h 203"/>
                <a:gd name="T58" fmla="*/ 24 w 115"/>
                <a:gd name="T59" fmla="*/ 171 h 203"/>
                <a:gd name="T60" fmla="*/ 24 w 115"/>
                <a:gd name="T61" fmla="*/ 169 h 203"/>
                <a:gd name="T62" fmla="*/ 21 w 115"/>
                <a:gd name="T63" fmla="*/ 163 h 203"/>
                <a:gd name="T64" fmla="*/ 22 w 115"/>
                <a:gd name="T65" fmla="*/ 160 h 203"/>
                <a:gd name="T66" fmla="*/ 28 w 115"/>
                <a:gd name="T67" fmla="*/ 146 h 203"/>
                <a:gd name="T68" fmla="*/ 29 w 115"/>
                <a:gd name="T69" fmla="*/ 143 h 203"/>
                <a:gd name="T70" fmla="*/ 35 w 115"/>
                <a:gd name="T71" fmla="*/ 140 h 203"/>
                <a:gd name="T72" fmla="*/ 58 w 115"/>
                <a:gd name="T73" fmla="*/ 137 h 203"/>
                <a:gd name="T74" fmla="*/ 95 w 115"/>
                <a:gd name="T75" fmla="*/ 105 h 203"/>
                <a:gd name="T76" fmla="*/ 82 w 115"/>
                <a:gd name="T77" fmla="*/ 88 h 203"/>
                <a:gd name="T78" fmla="*/ 74 w 115"/>
                <a:gd name="T79" fmla="*/ 99 h 203"/>
                <a:gd name="T80" fmla="*/ 73 w 115"/>
                <a:gd name="T81" fmla="*/ 99 h 203"/>
                <a:gd name="T82" fmla="*/ 67 w 115"/>
                <a:gd name="T83" fmla="*/ 102 h 203"/>
                <a:gd name="T84" fmla="*/ 61 w 115"/>
                <a:gd name="T85" fmla="*/ 99 h 203"/>
                <a:gd name="T86" fmla="*/ 48 w 115"/>
                <a:gd name="T87" fmla="*/ 79 h 203"/>
                <a:gd name="T88" fmla="*/ 45 w 115"/>
                <a:gd name="T89" fmla="*/ 73 h 203"/>
                <a:gd name="T90" fmla="*/ 48 w 115"/>
                <a:gd name="T91" fmla="*/ 69 h 203"/>
                <a:gd name="T92" fmla="*/ 66 w 115"/>
                <a:gd name="T93" fmla="*/ 34 h 203"/>
                <a:gd name="T94" fmla="*/ 66 w 115"/>
                <a:gd name="T95" fmla="*/ 32 h 203"/>
                <a:gd name="T96" fmla="*/ 85 w 115"/>
                <a:gd name="T97" fmla="*/ 0 h 2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" h="203">
                  <a:moveTo>
                    <a:pt x="85" y="0"/>
                  </a:moveTo>
                  <a:lnTo>
                    <a:pt x="98" y="12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64" y="72"/>
                  </a:lnTo>
                  <a:lnTo>
                    <a:pt x="67" y="77"/>
                  </a:lnTo>
                  <a:lnTo>
                    <a:pt x="74" y="66"/>
                  </a:lnTo>
                  <a:lnTo>
                    <a:pt x="80" y="63"/>
                  </a:lnTo>
                  <a:lnTo>
                    <a:pt x="86" y="66"/>
                  </a:lnTo>
                  <a:lnTo>
                    <a:pt x="112" y="99"/>
                  </a:lnTo>
                  <a:lnTo>
                    <a:pt x="115" y="105"/>
                  </a:lnTo>
                  <a:lnTo>
                    <a:pt x="112" y="111"/>
                  </a:lnTo>
                  <a:lnTo>
                    <a:pt x="112" y="112"/>
                  </a:lnTo>
                  <a:lnTo>
                    <a:pt x="66" y="153"/>
                  </a:lnTo>
                  <a:lnTo>
                    <a:pt x="63" y="153"/>
                  </a:lnTo>
                  <a:lnTo>
                    <a:pt x="61" y="155"/>
                  </a:lnTo>
                  <a:lnTo>
                    <a:pt x="41" y="157"/>
                  </a:lnTo>
                  <a:lnTo>
                    <a:pt x="38" y="162"/>
                  </a:lnTo>
                  <a:lnTo>
                    <a:pt x="60" y="188"/>
                  </a:lnTo>
                  <a:lnTo>
                    <a:pt x="63" y="194"/>
                  </a:lnTo>
                  <a:lnTo>
                    <a:pt x="60" y="200"/>
                  </a:lnTo>
                  <a:lnTo>
                    <a:pt x="54" y="203"/>
                  </a:lnTo>
                  <a:lnTo>
                    <a:pt x="51" y="201"/>
                  </a:lnTo>
                  <a:lnTo>
                    <a:pt x="51" y="203"/>
                  </a:lnTo>
                  <a:lnTo>
                    <a:pt x="13" y="185"/>
                  </a:lnTo>
                  <a:lnTo>
                    <a:pt x="10" y="184"/>
                  </a:lnTo>
                  <a:lnTo>
                    <a:pt x="0" y="171"/>
                  </a:lnTo>
                  <a:lnTo>
                    <a:pt x="12" y="157"/>
                  </a:lnTo>
                  <a:lnTo>
                    <a:pt x="21" y="169"/>
                  </a:lnTo>
                  <a:lnTo>
                    <a:pt x="24" y="171"/>
                  </a:lnTo>
                  <a:lnTo>
                    <a:pt x="24" y="169"/>
                  </a:lnTo>
                  <a:lnTo>
                    <a:pt x="21" y="163"/>
                  </a:lnTo>
                  <a:lnTo>
                    <a:pt x="22" y="160"/>
                  </a:lnTo>
                  <a:lnTo>
                    <a:pt x="28" y="146"/>
                  </a:lnTo>
                  <a:lnTo>
                    <a:pt x="29" y="143"/>
                  </a:lnTo>
                  <a:lnTo>
                    <a:pt x="35" y="140"/>
                  </a:lnTo>
                  <a:lnTo>
                    <a:pt x="58" y="137"/>
                  </a:lnTo>
                  <a:lnTo>
                    <a:pt x="95" y="105"/>
                  </a:lnTo>
                  <a:lnTo>
                    <a:pt x="82" y="88"/>
                  </a:lnTo>
                  <a:lnTo>
                    <a:pt x="74" y="99"/>
                  </a:lnTo>
                  <a:lnTo>
                    <a:pt x="73" y="99"/>
                  </a:lnTo>
                  <a:lnTo>
                    <a:pt x="67" y="102"/>
                  </a:lnTo>
                  <a:lnTo>
                    <a:pt x="61" y="99"/>
                  </a:lnTo>
                  <a:lnTo>
                    <a:pt x="48" y="79"/>
                  </a:lnTo>
                  <a:lnTo>
                    <a:pt x="45" y="73"/>
                  </a:lnTo>
                  <a:lnTo>
                    <a:pt x="48" y="69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365"/>
            <p:cNvSpPr>
              <a:spLocks noEditPoints="1"/>
            </p:cNvSpPr>
            <p:nvPr/>
          </p:nvSpPr>
          <p:spPr bwMode="auto">
            <a:xfrm>
              <a:off x="6022869" y="3055896"/>
              <a:ext cx="357529" cy="385970"/>
            </a:xfrm>
            <a:custGeom>
              <a:gdLst>
                <a:gd name="T0" fmla="*/ 68 w 88"/>
                <a:gd name="T1" fmla="*/ 19 h 95"/>
                <a:gd name="T2" fmla="*/ 68 w 88"/>
                <a:gd name="T3" fmla="*/ 19 h 95"/>
                <a:gd name="T4" fmla="*/ 61 w 88"/>
                <a:gd name="T5" fmla="*/ 21 h 95"/>
                <a:gd name="T6" fmla="*/ 61 w 88"/>
                <a:gd name="T7" fmla="*/ 21 h 95"/>
                <a:gd name="T8" fmla="*/ 55 w 88"/>
                <a:gd name="T9" fmla="*/ 22 h 95"/>
                <a:gd name="T10" fmla="*/ 43 w 88"/>
                <a:gd name="T11" fmla="*/ 27 h 95"/>
                <a:gd name="T12" fmla="*/ 30 w 88"/>
                <a:gd name="T13" fmla="*/ 32 h 95"/>
                <a:gd name="T14" fmla="*/ 23 w 88"/>
                <a:gd name="T15" fmla="*/ 35 h 95"/>
                <a:gd name="T16" fmla="*/ 39 w 88"/>
                <a:gd name="T17" fmla="*/ 69 h 95"/>
                <a:gd name="T18" fmla="*/ 62 w 88"/>
                <a:gd name="T19" fmla="*/ 50 h 95"/>
                <a:gd name="T20" fmla="*/ 68 w 88"/>
                <a:gd name="T21" fmla="*/ 19 h 95"/>
                <a:gd name="T22" fmla="*/ 74 w 88"/>
                <a:gd name="T23" fmla="*/ 0 h 95"/>
                <a:gd name="T24" fmla="*/ 88 w 88"/>
                <a:gd name="T25" fmla="*/ 0 h 95"/>
                <a:gd name="T26" fmla="*/ 87 w 88"/>
                <a:gd name="T27" fmla="*/ 11 h 95"/>
                <a:gd name="T28" fmla="*/ 77 w 88"/>
                <a:gd name="T29" fmla="*/ 57 h 95"/>
                <a:gd name="T30" fmla="*/ 75 w 88"/>
                <a:gd name="T31" fmla="*/ 62 h 95"/>
                <a:gd name="T32" fmla="*/ 74 w 88"/>
                <a:gd name="T33" fmla="*/ 63 h 95"/>
                <a:gd name="T34" fmla="*/ 42 w 88"/>
                <a:gd name="T35" fmla="*/ 89 h 95"/>
                <a:gd name="T36" fmla="*/ 35 w 88"/>
                <a:gd name="T37" fmla="*/ 95 h 95"/>
                <a:gd name="T38" fmla="*/ 30 w 88"/>
                <a:gd name="T39" fmla="*/ 86 h 95"/>
                <a:gd name="T40" fmla="*/ 6 w 88"/>
                <a:gd name="T41" fmla="*/ 35 h 95"/>
                <a:gd name="T42" fmla="*/ 0 w 88"/>
                <a:gd name="T43" fmla="*/ 27 h 95"/>
                <a:gd name="T44" fmla="*/ 7 w 88"/>
                <a:gd name="T45" fmla="*/ 24 h 95"/>
                <a:gd name="T46" fmla="*/ 23 w 88"/>
                <a:gd name="T47" fmla="*/ 16 h 95"/>
                <a:gd name="T48" fmla="*/ 36 w 88"/>
                <a:gd name="T49" fmla="*/ 11 h 95"/>
                <a:gd name="T50" fmla="*/ 48 w 88"/>
                <a:gd name="T51" fmla="*/ 6 h 95"/>
                <a:gd name="T52" fmla="*/ 56 w 88"/>
                <a:gd name="T53" fmla="*/ 3 h 95"/>
                <a:gd name="T54" fmla="*/ 61 w 88"/>
                <a:gd name="T55" fmla="*/ 3 h 95"/>
                <a:gd name="T56" fmla="*/ 68 w 88"/>
                <a:gd name="T57" fmla="*/ 2 h 95"/>
                <a:gd name="T58" fmla="*/ 74 w 88"/>
                <a:gd name="T59" fmla="*/ 0 h 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95">
                  <a:moveTo>
                    <a:pt x="68" y="19"/>
                  </a:moveTo>
                  <a:lnTo>
                    <a:pt x="68" y="19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55" y="22"/>
                  </a:lnTo>
                  <a:lnTo>
                    <a:pt x="43" y="27"/>
                  </a:lnTo>
                  <a:lnTo>
                    <a:pt x="30" y="32"/>
                  </a:lnTo>
                  <a:lnTo>
                    <a:pt x="23" y="35"/>
                  </a:lnTo>
                  <a:lnTo>
                    <a:pt x="39" y="69"/>
                  </a:lnTo>
                  <a:lnTo>
                    <a:pt x="62" y="50"/>
                  </a:lnTo>
                  <a:lnTo>
                    <a:pt x="68" y="19"/>
                  </a:lnTo>
                  <a:close/>
                  <a:moveTo>
                    <a:pt x="74" y="0"/>
                  </a:moveTo>
                  <a:lnTo>
                    <a:pt x="88" y="0"/>
                  </a:lnTo>
                  <a:lnTo>
                    <a:pt x="87" y="11"/>
                  </a:lnTo>
                  <a:lnTo>
                    <a:pt x="77" y="57"/>
                  </a:lnTo>
                  <a:lnTo>
                    <a:pt x="75" y="62"/>
                  </a:lnTo>
                  <a:lnTo>
                    <a:pt x="74" y="63"/>
                  </a:lnTo>
                  <a:lnTo>
                    <a:pt x="42" y="89"/>
                  </a:lnTo>
                  <a:lnTo>
                    <a:pt x="35" y="95"/>
                  </a:lnTo>
                  <a:lnTo>
                    <a:pt x="30" y="86"/>
                  </a:lnTo>
                  <a:lnTo>
                    <a:pt x="6" y="35"/>
                  </a:lnTo>
                  <a:lnTo>
                    <a:pt x="0" y="27"/>
                  </a:lnTo>
                  <a:lnTo>
                    <a:pt x="7" y="24"/>
                  </a:lnTo>
                  <a:lnTo>
                    <a:pt x="23" y="16"/>
                  </a:lnTo>
                  <a:lnTo>
                    <a:pt x="36" y="11"/>
                  </a:lnTo>
                  <a:lnTo>
                    <a:pt x="48" y="6"/>
                  </a:lnTo>
                  <a:lnTo>
                    <a:pt x="56" y="3"/>
                  </a:lnTo>
                  <a:lnTo>
                    <a:pt x="61" y="3"/>
                  </a:lnTo>
                  <a:lnTo>
                    <a:pt x="68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366"/>
            <p:cNvSpPr>
              <a:spLocks noEditPoints="1"/>
            </p:cNvSpPr>
            <p:nvPr/>
          </p:nvSpPr>
          <p:spPr bwMode="auto">
            <a:xfrm>
              <a:off x="6250387" y="3120902"/>
              <a:ext cx="1044150" cy="1149782"/>
            </a:xfrm>
            <a:custGeom>
              <a:gdLst>
                <a:gd name="T0" fmla="*/ 225 w 257"/>
                <a:gd name="T1" fmla="*/ 129 h 283"/>
                <a:gd name="T2" fmla="*/ 229 w 257"/>
                <a:gd name="T3" fmla="*/ 120 h 283"/>
                <a:gd name="T4" fmla="*/ 195 w 257"/>
                <a:gd name="T5" fmla="*/ 15 h 283"/>
                <a:gd name="T6" fmla="*/ 163 w 257"/>
                <a:gd name="T7" fmla="*/ 32 h 283"/>
                <a:gd name="T8" fmla="*/ 152 w 257"/>
                <a:gd name="T9" fmla="*/ 38 h 283"/>
                <a:gd name="T10" fmla="*/ 147 w 257"/>
                <a:gd name="T11" fmla="*/ 41 h 283"/>
                <a:gd name="T12" fmla="*/ 95 w 257"/>
                <a:gd name="T13" fmla="*/ 56 h 283"/>
                <a:gd name="T14" fmla="*/ 50 w 257"/>
                <a:gd name="T15" fmla="*/ 66 h 283"/>
                <a:gd name="T16" fmla="*/ 63 w 257"/>
                <a:gd name="T17" fmla="*/ 83 h 283"/>
                <a:gd name="T18" fmla="*/ 34 w 257"/>
                <a:gd name="T19" fmla="*/ 99 h 283"/>
                <a:gd name="T20" fmla="*/ 56 w 257"/>
                <a:gd name="T21" fmla="*/ 104 h 283"/>
                <a:gd name="T22" fmla="*/ 86 w 257"/>
                <a:gd name="T23" fmla="*/ 120 h 283"/>
                <a:gd name="T24" fmla="*/ 85 w 257"/>
                <a:gd name="T25" fmla="*/ 136 h 283"/>
                <a:gd name="T26" fmla="*/ 57 w 257"/>
                <a:gd name="T27" fmla="*/ 142 h 283"/>
                <a:gd name="T28" fmla="*/ 46 w 257"/>
                <a:gd name="T29" fmla="*/ 134 h 283"/>
                <a:gd name="T30" fmla="*/ 18 w 257"/>
                <a:gd name="T31" fmla="*/ 166 h 283"/>
                <a:gd name="T32" fmla="*/ 53 w 257"/>
                <a:gd name="T33" fmla="*/ 182 h 283"/>
                <a:gd name="T34" fmla="*/ 62 w 257"/>
                <a:gd name="T35" fmla="*/ 238 h 283"/>
                <a:gd name="T36" fmla="*/ 70 w 257"/>
                <a:gd name="T37" fmla="*/ 260 h 283"/>
                <a:gd name="T38" fmla="*/ 110 w 257"/>
                <a:gd name="T39" fmla="*/ 184 h 283"/>
                <a:gd name="T40" fmla="*/ 92 w 257"/>
                <a:gd name="T41" fmla="*/ 175 h 283"/>
                <a:gd name="T42" fmla="*/ 89 w 257"/>
                <a:gd name="T43" fmla="*/ 153 h 283"/>
                <a:gd name="T44" fmla="*/ 99 w 257"/>
                <a:gd name="T45" fmla="*/ 145 h 283"/>
                <a:gd name="T46" fmla="*/ 117 w 257"/>
                <a:gd name="T47" fmla="*/ 150 h 283"/>
                <a:gd name="T48" fmla="*/ 133 w 257"/>
                <a:gd name="T49" fmla="*/ 139 h 283"/>
                <a:gd name="T50" fmla="*/ 146 w 257"/>
                <a:gd name="T51" fmla="*/ 140 h 283"/>
                <a:gd name="T52" fmla="*/ 177 w 257"/>
                <a:gd name="T53" fmla="*/ 150 h 283"/>
                <a:gd name="T54" fmla="*/ 188 w 257"/>
                <a:gd name="T55" fmla="*/ 153 h 283"/>
                <a:gd name="T56" fmla="*/ 225 w 257"/>
                <a:gd name="T57" fmla="*/ 129 h 283"/>
                <a:gd name="T58" fmla="*/ 257 w 257"/>
                <a:gd name="T59" fmla="*/ 104 h 283"/>
                <a:gd name="T60" fmla="*/ 238 w 257"/>
                <a:gd name="T61" fmla="*/ 139 h 283"/>
                <a:gd name="T62" fmla="*/ 200 w 257"/>
                <a:gd name="T63" fmla="*/ 212 h 283"/>
                <a:gd name="T64" fmla="*/ 178 w 257"/>
                <a:gd name="T65" fmla="*/ 171 h 283"/>
                <a:gd name="T66" fmla="*/ 149 w 257"/>
                <a:gd name="T67" fmla="*/ 181 h 283"/>
                <a:gd name="T68" fmla="*/ 131 w 257"/>
                <a:gd name="T69" fmla="*/ 168 h 283"/>
                <a:gd name="T70" fmla="*/ 124 w 257"/>
                <a:gd name="T71" fmla="*/ 169 h 283"/>
                <a:gd name="T72" fmla="*/ 124 w 257"/>
                <a:gd name="T73" fmla="*/ 171 h 283"/>
                <a:gd name="T74" fmla="*/ 127 w 257"/>
                <a:gd name="T75" fmla="*/ 181 h 283"/>
                <a:gd name="T76" fmla="*/ 92 w 257"/>
                <a:gd name="T77" fmla="*/ 265 h 283"/>
                <a:gd name="T78" fmla="*/ 72 w 257"/>
                <a:gd name="T79" fmla="*/ 279 h 283"/>
                <a:gd name="T80" fmla="*/ 60 w 257"/>
                <a:gd name="T81" fmla="*/ 276 h 283"/>
                <a:gd name="T82" fmla="*/ 46 w 257"/>
                <a:gd name="T83" fmla="*/ 241 h 283"/>
                <a:gd name="T84" fmla="*/ 18 w 257"/>
                <a:gd name="T85" fmla="*/ 200 h 283"/>
                <a:gd name="T86" fmla="*/ 3 w 257"/>
                <a:gd name="T87" fmla="*/ 175 h 283"/>
                <a:gd name="T88" fmla="*/ 2 w 257"/>
                <a:gd name="T89" fmla="*/ 166 h 283"/>
                <a:gd name="T90" fmla="*/ 18 w 257"/>
                <a:gd name="T91" fmla="*/ 123 h 283"/>
                <a:gd name="T92" fmla="*/ 38 w 257"/>
                <a:gd name="T93" fmla="*/ 118 h 283"/>
                <a:gd name="T94" fmla="*/ 21 w 257"/>
                <a:gd name="T95" fmla="*/ 115 h 283"/>
                <a:gd name="T96" fmla="*/ 16 w 257"/>
                <a:gd name="T97" fmla="*/ 97 h 283"/>
                <a:gd name="T98" fmla="*/ 19 w 257"/>
                <a:gd name="T99" fmla="*/ 88 h 283"/>
                <a:gd name="T100" fmla="*/ 32 w 257"/>
                <a:gd name="T101" fmla="*/ 72 h 283"/>
                <a:gd name="T102" fmla="*/ 34 w 257"/>
                <a:gd name="T103" fmla="*/ 59 h 283"/>
                <a:gd name="T104" fmla="*/ 67 w 257"/>
                <a:gd name="T105" fmla="*/ 27 h 283"/>
                <a:gd name="T106" fmla="*/ 98 w 257"/>
                <a:gd name="T107" fmla="*/ 38 h 283"/>
                <a:gd name="T108" fmla="*/ 142 w 257"/>
                <a:gd name="T109" fmla="*/ 24 h 283"/>
                <a:gd name="T110" fmla="*/ 149 w 257"/>
                <a:gd name="T111" fmla="*/ 21 h 283"/>
                <a:gd name="T112" fmla="*/ 171 w 257"/>
                <a:gd name="T113" fmla="*/ 9 h 2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7" h="283">
                  <a:moveTo>
                    <a:pt x="229" y="120"/>
                  </a:moveTo>
                  <a:lnTo>
                    <a:pt x="225" y="129"/>
                  </a:lnTo>
                  <a:lnTo>
                    <a:pt x="225" y="129"/>
                  </a:lnTo>
                  <a:lnTo>
                    <a:pt x="229" y="120"/>
                  </a:lnTo>
                  <a:close/>
                  <a:moveTo>
                    <a:pt x="187" y="0"/>
                  </a:moveTo>
                  <a:lnTo>
                    <a:pt x="195" y="15"/>
                  </a:lnTo>
                  <a:lnTo>
                    <a:pt x="178" y="25"/>
                  </a:lnTo>
                  <a:lnTo>
                    <a:pt x="163" y="32"/>
                  </a:lnTo>
                  <a:lnTo>
                    <a:pt x="156" y="37"/>
                  </a:lnTo>
                  <a:lnTo>
                    <a:pt x="152" y="38"/>
                  </a:lnTo>
                  <a:lnTo>
                    <a:pt x="149" y="40"/>
                  </a:lnTo>
                  <a:lnTo>
                    <a:pt x="147" y="41"/>
                  </a:lnTo>
                  <a:lnTo>
                    <a:pt x="101" y="56"/>
                  </a:lnTo>
                  <a:lnTo>
                    <a:pt x="95" y="56"/>
                  </a:lnTo>
                  <a:lnTo>
                    <a:pt x="72" y="47"/>
                  </a:lnTo>
                  <a:lnTo>
                    <a:pt x="50" y="66"/>
                  </a:lnTo>
                  <a:lnTo>
                    <a:pt x="56" y="75"/>
                  </a:lnTo>
                  <a:lnTo>
                    <a:pt x="63" y="83"/>
                  </a:lnTo>
                  <a:lnTo>
                    <a:pt x="54" y="88"/>
                  </a:lnTo>
                  <a:lnTo>
                    <a:pt x="34" y="99"/>
                  </a:lnTo>
                  <a:lnTo>
                    <a:pt x="34" y="101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86" y="120"/>
                  </a:lnTo>
                  <a:lnTo>
                    <a:pt x="105" y="130"/>
                  </a:lnTo>
                  <a:lnTo>
                    <a:pt x="85" y="136"/>
                  </a:lnTo>
                  <a:lnTo>
                    <a:pt x="63" y="142"/>
                  </a:lnTo>
                  <a:lnTo>
                    <a:pt x="57" y="142"/>
                  </a:lnTo>
                  <a:lnTo>
                    <a:pt x="56" y="140"/>
                  </a:lnTo>
                  <a:lnTo>
                    <a:pt x="46" y="134"/>
                  </a:lnTo>
                  <a:lnTo>
                    <a:pt x="30" y="139"/>
                  </a:lnTo>
                  <a:lnTo>
                    <a:pt x="18" y="166"/>
                  </a:lnTo>
                  <a:lnTo>
                    <a:pt x="28" y="182"/>
                  </a:lnTo>
                  <a:lnTo>
                    <a:pt x="53" y="182"/>
                  </a:lnTo>
                  <a:lnTo>
                    <a:pt x="54" y="190"/>
                  </a:lnTo>
                  <a:lnTo>
                    <a:pt x="62" y="238"/>
                  </a:lnTo>
                  <a:lnTo>
                    <a:pt x="60" y="238"/>
                  </a:lnTo>
                  <a:lnTo>
                    <a:pt x="70" y="260"/>
                  </a:lnTo>
                  <a:lnTo>
                    <a:pt x="81" y="254"/>
                  </a:lnTo>
                  <a:lnTo>
                    <a:pt x="110" y="184"/>
                  </a:lnTo>
                  <a:lnTo>
                    <a:pt x="97" y="178"/>
                  </a:lnTo>
                  <a:lnTo>
                    <a:pt x="92" y="175"/>
                  </a:lnTo>
                  <a:lnTo>
                    <a:pt x="92" y="171"/>
                  </a:lnTo>
                  <a:lnTo>
                    <a:pt x="89" y="153"/>
                  </a:lnTo>
                  <a:lnTo>
                    <a:pt x="86" y="139"/>
                  </a:lnTo>
                  <a:lnTo>
                    <a:pt x="99" y="145"/>
                  </a:lnTo>
                  <a:lnTo>
                    <a:pt x="117" y="152"/>
                  </a:lnTo>
                  <a:lnTo>
                    <a:pt x="117" y="150"/>
                  </a:lnTo>
                  <a:lnTo>
                    <a:pt x="123" y="152"/>
                  </a:lnTo>
                  <a:lnTo>
                    <a:pt x="133" y="139"/>
                  </a:lnTo>
                  <a:lnTo>
                    <a:pt x="140" y="130"/>
                  </a:lnTo>
                  <a:lnTo>
                    <a:pt x="146" y="140"/>
                  </a:lnTo>
                  <a:lnTo>
                    <a:pt x="158" y="164"/>
                  </a:lnTo>
                  <a:lnTo>
                    <a:pt x="177" y="150"/>
                  </a:lnTo>
                  <a:lnTo>
                    <a:pt x="184" y="145"/>
                  </a:lnTo>
                  <a:lnTo>
                    <a:pt x="188" y="153"/>
                  </a:lnTo>
                  <a:lnTo>
                    <a:pt x="200" y="177"/>
                  </a:lnTo>
                  <a:lnTo>
                    <a:pt x="225" y="129"/>
                  </a:lnTo>
                  <a:lnTo>
                    <a:pt x="243" y="94"/>
                  </a:lnTo>
                  <a:lnTo>
                    <a:pt x="257" y="104"/>
                  </a:lnTo>
                  <a:lnTo>
                    <a:pt x="238" y="139"/>
                  </a:lnTo>
                  <a:lnTo>
                    <a:pt x="238" y="139"/>
                  </a:lnTo>
                  <a:lnTo>
                    <a:pt x="207" y="198"/>
                  </a:lnTo>
                  <a:lnTo>
                    <a:pt x="200" y="212"/>
                  </a:lnTo>
                  <a:lnTo>
                    <a:pt x="194" y="200"/>
                  </a:lnTo>
                  <a:lnTo>
                    <a:pt x="178" y="171"/>
                  </a:lnTo>
                  <a:lnTo>
                    <a:pt x="152" y="188"/>
                  </a:lnTo>
                  <a:lnTo>
                    <a:pt x="149" y="181"/>
                  </a:lnTo>
                  <a:lnTo>
                    <a:pt x="137" y="161"/>
                  </a:lnTo>
                  <a:lnTo>
                    <a:pt x="131" y="168"/>
                  </a:lnTo>
                  <a:lnTo>
                    <a:pt x="129" y="171"/>
                  </a:lnTo>
                  <a:lnTo>
                    <a:pt x="124" y="169"/>
                  </a:lnTo>
                  <a:lnTo>
                    <a:pt x="120" y="169"/>
                  </a:lnTo>
                  <a:lnTo>
                    <a:pt x="124" y="171"/>
                  </a:lnTo>
                  <a:lnTo>
                    <a:pt x="130" y="174"/>
                  </a:lnTo>
                  <a:lnTo>
                    <a:pt x="127" y="181"/>
                  </a:lnTo>
                  <a:lnTo>
                    <a:pt x="94" y="263"/>
                  </a:lnTo>
                  <a:lnTo>
                    <a:pt x="92" y="265"/>
                  </a:lnTo>
                  <a:lnTo>
                    <a:pt x="91" y="267"/>
                  </a:lnTo>
                  <a:lnTo>
                    <a:pt x="72" y="279"/>
                  </a:lnTo>
                  <a:lnTo>
                    <a:pt x="65" y="283"/>
                  </a:lnTo>
                  <a:lnTo>
                    <a:pt x="60" y="276"/>
                  </a:lnTo>
                  <a:lnTo>
                    <a:pt x="46" y="244"/>
                  </a:lnTo>
                  <a:lnTo>
                    <a:pt x="46" y="241"/>
                  </a:lnTo>
                  <a:lnTo>
                    <a:pt x="40" y="200"/>
                  </a:lnTo>
                  <a:lnTo>
                    <a:pt x="18" y="200"/>
                  </a:lnTo>
                  <a:lnTo>
                    <a:pt x="16" y="197"/>
                  </a:lnTo>
                  <a:lnTo>
                    <a:pt x="3" y="175"/>
                  </a:lnTo>
                  <a:lnTo>
                    <a:pt x="0" y="171"/>
                  </a:lnTo>
                  <a:lnTo>
                    <a:pt x="2" y="166"/>
                  </a:lnTo>
                  <a:lnTo>
                    <a:pt x="16" y="127"/>
                  </a:lnTo>
                  <a:lnTo>
                    <a:pt x="18" y="123"/>
                  </a:lnTo>
                  <a:lnTo>
                    <a:pt x="22" y="123"/>
                  </a:lnTo>
                  <a:lnTo>
                    <a:pt x="38" y="118"/>
                  </a:lnTo>
                  <a:lnTo>
                    <a:pt x="25" y="117"/>
                  </a:lnTo>
                  <a:lnTo>
                    <a:pt x="21" y="115"/>
                  </a:lnTo>
                  <a:lnTo>
                    <a:pt x="19" y="110"/>
                  </a:lnTo>
                  <a:lnTo>
                    <a:pt x="16" y="97"/>
                  </a:lnTo>
                  <a:lnTo>
                    <a:pt x="15" y="91"/>
                  </a:lnTo>
                  <a:lnTo>
                    <a:pt x="19" y="88"/>
                  </a:lnTo>
                  <a:lnTo>
                    <a:pt x="37" y="78"/>
                  </a:lnTo>
                  <a:lnTo>
                    <a:pt x="32" y="72"/>
                  </a:lnTo>
                  <a:lnTo>
                    <a:pt x="27" y="63"/>
                  </a:lnTo>
                  <a:lnTo>
                    <a:pt x="34" y="59"/>
                  </a:lnTo>
                  <a:lnTo>
                    <a:pt x="65" y="31"/>
                  </a:lnTo>
                  <a:lnTo>
                    <a:pt x="67" y="27"/>
                  </a:lnTo>
                  <a:lnTo>
                    <a:pt x="72" y="30"/>
                  </a:lnTo>
                  <a:lnTo>
                    <a:pt x="98" y="38"/>
                  </a:lnTo>
                  <a:lnTo>
                    <a:pt x="142" y="25"/>
                  </a:lnTo>
                  <a:lnTo>
                    <a:pt x="142" y="24"/>
                  </a:lnTo>
                  <a:lnTo>
                    <a:pt x="145" y="22"/>
                  </a:lnTo>
                  <a:lnTo>
                    <a:pt x="149" y="21"/>
                  </a:lnTo>
                  <a:lnTo>
                    <a:pt x="156" y="16"/>
                  </a:lnTo>
                  <a:lnTo>
                    <a:pt x="171" y="9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945674" y="4262558"/>
            <a:ext cx="2701787" cy="1486997"/>
            <a:chOff x="5945674" y="4262558"/>
            <a:chExt cx="2701787" cy="1486997"/>
          </a:xfrm>
        </p:grpSpPr>
        <p:sp>
          <p:nvSpPr>
            <p:cNvPr id="223" name="Freeform 273"/>
            <p:cNvSpPr/>
            <p:nvPr/>
          </p:nvSpPr>
          <p:spPr bwMode="auto">
            <a:xfrm>
              <a:off x="6120376" y="4920738"/>
              <a:ext cx="207206" cy="207206"/>
            </a:xfrm>
            <a:custGeom>
              <a:gdLst>
                <a:gd name="T0" fmla="*/ 25 w 51"/>
                <a:gd name="T1" fmla="*/ 0 h 51"/>
                <a:gd name="T2" fmla="*/ 38 w 51"/>
                <a:gd name="T3" fmla="*/ 4 h 51"/>
                <a:gd name="T4" fmla="*/ 47 w 51"/>
                <a:gd name="T5" fmla="*/ 13 h 51"/>
                <a:gd name="T6" fmla="*/ 51 w 51"/>
                <a:gd name="T7" fmla="*/ 26 h 51"/>
                <a:gd name="T8" fmla="*/ 47 w 51"/>
                <a:gd name="T9" fmla="*/ 39 h 51"/>
                <a:gd name="T10" fmla="*/ 38 w 51"/>
                <a:gd name="T11" fmla="*/ 48 h 51"/>
                <a:gd name="T12" fmla="*/ 25 w 51"/>
                <a:gd name="T13" fmla="*/ 51 h 51"/>
                <a:gd name="T14" fmla="*/ 12 w 51"/>
                <a:gd name="T15" fmla="*/ 48 h 51"/>
                <a:gd name="T16" fmla="*/ 3 w 51"/>
                <a:gd name="T17" fmla="*/ 39 h 51"/>
                <a:gd name="T18" fmla="*/ 0 w 51"/>
                <a:gd name="T19" fmla="*/ 26 h 51"/>
                <a:gd name="T20" fmla="*/ 3 w 51"/>
                <a:gd name="T21" fmla="*/ 13 h 51"/>
                <a:gd name="T22" fmla="*/ 12 w 51"/>
                <a:gd name="T23" fmla="*/ 4 h 51"/>
                <a:gd name="T24" fmla="*/ 25 w 51"/>
                <a:gd name="T25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38" y="4"/>
                  </a:lnTo>
                  <a:lnTo>
                    <a:pt x="47" y="13"/>
                  </a:lnTo>
                  <a:lnTo>
                    <a:pt x="51" y="26"/>
                  </a:lnTo>
                  <a:lnTo>
                    <a:pt x="47" y="39"/>
                  </a:lnTo>
                  <a:lnTo>
                    <a:pt x="38" y="48"/>
                  </a:lnTo>
                  <a:lnTo>
                    <a:pt x="25" y="51"/>
                  </a:lnTo>
                  <a:lnTo>
                    <a:pt x="12" y="48"/>
                  </a:lnTo>
                  <a:lnTo>
                    <a:pt x="3" y="39"/>
                  </a:lnTo>
                  <a:lnTo>
                    <a:pt x="0" y="26"/>
                  </a:lnTo>
                  <a:lnTo>
                    <a:pt x="3" y="13"/>
                  </a:lnTo>
                  <a:lnTo>
                    <a:pt x="12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74"/>
            <p:cNvSpPr>
              <a:spLocks noEditPoints="1"/>
            </p:cNvSpPr>
            <p:nvPr/>
          </p:nvSpPr>
          <p:spPr bwMode="auto">
            <a:xfrm>
              <a:off x="6087873" y="4884170"/>
              <a:ext cx="276273" cy="280337"/>
            </a:xfrm>
            <a:custGeom>
              <a:gdLst>
                <a:gd name="T0" fmla="*/ 33 w 68"/>
                <a:gd name="T1" fmla="*/ 18 h 69"/>
                <a:gd name="T2" fmla="*/ 29 w 68"/>
                <a:gd name="T3" fmla="*/ 18 h 69"/>
                <a:gd name="T4" fmla="*/ 23 w 68"/>
                <a:gd name="T5" fmla="*/ 24 h 69"/>
                <a:gd name="T6" fmla="*/ 17 w 68"/>
                <a:gd name="T7" fmla="*/ 31 h 69"/>
                <a:gd name="T8" fmla="*/ 17 w 68"/>
                <a:gd name="T9" fmla="*/ 35 h 69"/>
                <a:gd name="T10" fmla="*/ 17 w 68"/>
                <a:gd name="T11" fmla="*/ 40 h 69"/>
                <a:gd name="T12" fmla="*/ 23 w 68"/>
                <a:gd name="T13" fmla="*/ 45 h 69"/>
                <a:gd name="T14" fmla="*/ 29 w 68"/>
                <a:gd name="T15" fmla="*/ 51 h 69"/>
                <a:gd name="T16" fmla="*/ 33 w 68"/>
                <a:gd name="T17" fmla="*/ 51 h 69"/>
                <a:gd name="T18" fmla="*/ 40 w 68"/>
                <a:gd name="T19" fmla="*/ 50 h 69"/>
                <a:gd name="T20" fmla="*/ 40 w 68"/>
                <a:gd name="T21" fmla="*/ 50 h 69"/>
                <a:gd name="T22" fmla="*/ 45 w 68"/>
                <a:gd name="T23" fmla="*/ 45 h 69"/>
                <a:gd name="T24" fmla="*/ 45 w 68"/>
                <a:gd name="T25" fmla="*/ 45 h 69"/>
                <a:gd name="T26" fmla="*/ 51 w 68"/>
                <a:gd name="T27" fmla="*/ 40 h 69"/>
                <a:gd name="T28" fmla="*/ 51 w 68"/>
                <a:gd name="T29" fmla="*/ 35 h 69"/>
                <a:gd name="T30" fmla="*/ 51 w 68"/>
                <a:gd name="T31" fmla="*/ 31 h 69"/>
                <a:gd name="T32" fmla="*/ 45 w 68"/>
                <a:gd name="T33" fmla="*/ 24 h 69"/>
                <a:gd name="T34" fmla="*/ 39 w 68"/>
                <a:gd name="T35" fmla="*/ 19 h 69"/>
                <a:gd name="T36" fmla="*/ 33 w 68"/>
                <a:gd name="T37" fmla="*/ 18 h 69"/>
                <a:gd name="T38" fmla="*/ 33 w 68"/>
                <a:gd name="T39" fmla="*/ 0 h 69"/>
                <a:gd name="T40" fmla="*/ 43 w 68"/>
                <a:gd name="T41" fmla="*/ 2 h 69"/>
                <a:gd name="T42" fmla="*/ 46 w 68"/>
                <a:gd name="T43" fmla="*/ 3 h 69"/>
                <a:gd name="T44" fmla="*/ 51 w 68"/>
                <a:gd name="T45" fmla="*/ 5 h 69"/>
                <a:gd name="T46" fmla="*/ 58 w 68"/>
                <a:gd name="T47" fmla="*/ 11 h 69"/>
                <a:gd name="T48" fmla="*/ 64 w 68"/>
                <a:gd name="T49" fmla="*/ 19 h 69"/>
                <a:gd name="T50" fmla="*/ 67 w 68"/>
                <a:gd name="T51" fmla="*/ 25 h 69"/>
                <a:gd name="T52" fmla="*/ 68 w 68"/>
                <a:gd name="T53" fmla="*/ 35 h 69"/>
                <a:gd name="T54" fmla="*/ 67 w 68"/>
                <a:gd name="T55" fmla="*/ 44 h 69"/>
                <a:gd name="T56" fmla="*/ 64 w 68"/>
                <a:gd name="T57" fmla="*/ 51 h 69"/>
                <a:gd name="T58" fmla="*/ 58 w 68"/>
                <a:gd name="T59" fmla="*/ 59 h 69"/>
                <a:gd name="T60" fmla="*/ 55 w 68"/>
                <a:gd name="T61" fmla="*/ 60 h 69"/>
                <a:gd name="T62" fmla="*/ 48 w 68"/>
                <a:gd name="T63" fmla="*/ 66 h 69"/>
                <a:gd name="T64" fmla="*/ 43 w 68"/>
                <a:gd name="T65" fmla="*/ 67 h 69"/>
                <a:gd name="T66" fmla="*/ 33 w 68"/>
                <a:gd name="T67" fmla="*/ 69 h 69"/>
                <a:gd name="T68" fmla="*/ 24 w 68"/>
                <a:gd name="T69" fmla="*/ 67 h 69"/>
                <a:gd name="T70" fmla="*/ 20 w 68"/>
                <a:gd name="T71" fmla="*/ 66 h 69"/>
                <a:gd name="T72" fmla="*/ 17 w 68"/>
                <a:gd name="T73" fmla="*/ 64 h 69"/>
                <a:gd name="T74" fmla="*/ 10 w 68"/>
                <a:gd name="T75" fmla="*/ 59 h 69"/>
                <a:gd name="T76" fmla="*/ 4 w 68"/>
                <a:gd name="T77" fmla="*/ 51 h 69"/>
                <a:gd name="T78" fmla="*/ 1 w 68"/>
                <a:gd name="T79" fmla="*/ 44 h 69"/>
                <a:gd name="T80" fmla="*/ 0 w 68"/>
                <a:gd name="T81" fmla="*/ 35 h 69"/>
                <a:gd name="T82" fmla="*/ 1 w 68"/>
                <a:gd name="T83" fmla="*/ 25 h 69"/>
                <a:gd name="T84" fmla="*/ 4 w 68"/>
                <a:gd name="T85" fmla="*/ 19 h 69"/>
                <a:gd name="T86" fmla="*/ 10 w 68"/>
                <a:gd name="T87" fmla="*/ 11 h 69"/>
                <a:gd name="T88" fmla="*/ 17 w 68"/>
                <a:gd name="T89" fmla="*/ 5 h 69"/>
                <a:gd name="T90" fmla="*/ 20 w 68"/>
                <a:gd name="T91" fmla="*/ 3 h 69"/>
                <a:gd name="T92" fmla="*/ 24 w 68"/>
                <a:gd name="T93" fmla="*/ 2 h 69"/>
                <a:gd name="T94" fmla="*/ 33 w 68"/>
                <a:gd name="T95" fmla="*/ 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" h="69">
                  <a:moveTo>
                    <a:pt x="33" y="18"/>
                  </a:moveTo>
                  <a:lnTo>
                    <a:pt x="29" y="18"/>
                  </a:lnTo>
                  <a:lnTo>
                    <a:pt x="23" y="24"/>
                  </a:lnTo>
                  <a:lnTo>
                    <a:pt x="17" y="31"/>
                  </a:lnTo>
                  <a:lnTo>
                    <a:pt x="17" y="35"/>
                  </a:lnTo>
                  <a:lnTo>
                    <a:pt x="17" y="40"/>
                  </a:lnTo>
                  <a:lnTo>
                    <a:pt x="23" y="45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51" y="40"/>
                  </a:lnTo>
                  <a:lnTo>
                    <a:pt x="51" y="35"/>
                  </a:lnTo>
                  <a:lnTo>
                    <a:pt x="51" y="31"/>
                  </a:lnTo>
                  <a:lnTo>
                    <a:pt x="45" y="24"/>
                  </a:lnTo>
                  <a:lnTo>
                    <a:pt x="39" y="19"/>
                  </a:lnTo>
                  <a:lnTo>
                    <a:pt x="33" y="18"/>
                  </a:lnTo>
                  <a:close/>
                  <a:moveTo>
                    <a:pt x="33" y="0"/>
                  </a:moveTo>
                  <a:lnTo>
                    <a:pt x="43" y="2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8" y="11"/>
                  </a:lnTo>
                  <a:lnTo>
                    <a:pt x="64" y="19"/>
                  </a:lnTo>
                  <a:lnTo>
                    <a:pt x="67" y="25"/>
                  </a:lnTo>
                  <a:lnTo>
                    <a:pt x="68" y="35"/>
                  </a:lnTo>
                  <a:lnTo>
                    <a:pt x="67" y="44"/>
                  </a:lnTo>
                  <a:lnTo>
                    <a:pt x="64" y="51"/>
                  </a:lnTo>
                  <a:lnTo>
                    <a:pt x="58" y="59"/>
                  </a:lnTo>
                  <a:lnTo>
                    <a:pt x="55" y="60"/>
                  </a:lnTo>
                  <a:lnTo>
                    <a:pt x="48" y="66"/>
                  </a:lnTo>
                  <a:lnTo>
                    <a:pt x="43" y="67"/>
                  </a:lnTo>
                  <a:lnTo>
                    <a:pt x="33" y="69"/>
                  </a:lnTo>
                  <a:lnTo>
                    <a:pt x="24" y="67"/>
                  </a:lnTo>
                  <a:lnTo>
                    <a:pt x="20" y="66"/>
                  </a:lnTo>
                  <a:lnTo>
                    <a:pt x="17" y="64"/>
                  </a:lnTo>
                  <a:lnTo>
                    <a:pt x="10" y="59"/>
                  </a:lnTo>
                  <a:lnTo>
                    <a:pt x="4" y="51"/>
                  </a:lnTo>
                  <a:lnTo>
                    <a:pt x="1" y="44"/>
                  </a:lnTo>
                  <a:lnTo>
                    <a:pt x="0" y="35"/>
                  </a:lnTo>
                  <a:lnTo>
                    <a:pt x="1" y="25"/>
                  </a:lnTo>
                  <a:lnTo>
                    <a:pt x="4" y="19"/>
                  </a:lnTo>
                  <a:lnTo>
                    <a:pt x="10" y="11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4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Rectangle 275"/>
            <p:cNvSpPr>
              <a:spLocks noChangeArrowheads="1"/>
            </p:cNvSpPr>
            <p:nvPr/>
          </p:nvSpPr>
          <p:spPr bwMode="auto">
            <a:xfrm>
              <a:off x="6567288" y="4973553"/>
              <a:ext cx="32503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76"/>
            <p:cNvSpPr>
              <a:spLocks noEditPoints="1"/>
            </p:cNvSpPr>
            <p:nvPr/>
          </p:nvSpPr>
          <p:spPr bwMode="auto">
            <a:xfrm>
              <a:off x="6676983" y="4973553"/>
              <a:ext cx="243770" cy="73131"/>
            </a:xfrm>
            <a:custGeom>
              <a:gdLst>
                <a:gd name="T0" fmla="*/ 40 w 60"/>
                <a:gd name="T1" fmla="*/ 0 h 18"/>
                <a:gd name="T2" fmla="*/ 60 w 60"/>
                <a:gd name="T3" fmla="*/ 0 h 18"/>
                <a:gd name="T4" fmla="*/ 60 w 60"/>
                <a:gd name="T5" fmla="*/ 18 h 18"/>
                <a:gd name="T6" fmla="*/ 40 w 60"/>
                <a:gd name="T7" fmla="*/ 18 h 18"/>
                <a:gd name="T8" fmla="*/ 40 w 60"/>
                <a:gd name="T9" fmla="*/ 0 h 18"/>
                <a:gd name="T10" fmla="*/ 0 w 60"/>
                <a:gd name="T11" fmla="*/ 0 h 18"/>
                <a:gd name="T12" fmla="*/ 21 w 60"/>
                <a:gd name="T13" fmla="*/ 0 h 18"/>
                <a:gd name="T14" fmla="*/ 21 w 60"/>
                <a:gd name="T15" fmla="*/ 18 h 18"/>
                <a:gd name="T16" fmla="*/ 0 w 60"/>
                <a:gd name="T17" fmla="*/ 18 h 18"/>
                <a:gd name="T18" fmla="*/ 0 w 60"/>
                <a:gd name="T19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8">
                  <a:moveTo>
                    <a:pt x="40" y="0"/>
                  </a:moveTo>
                  <a:lnTo>
                    <a:pt x="60" y="0"/>
                  </a:lnTo>
                  <a:lnTo>
                    <a:pt x="60" y="18"/>
                  </a:lnTo>
                  <a:lnTo>
                    <a:pt x="40" y="18"/>
                  </a:lnTo>
                  <a:lnTo>
                    <a:pt x="40" y="0"/>
                  </a:lnTo>
                  <a:close/>
                  <a:moveTo>
                    <a:pt x="0" y="0"/>
                  </a:moveTo>
                  <a:lnTo>
                    <a:pt x="21" y="0"/>
                  </a:lnTo>
                  <a:lnTo>
                    <a:pt x="2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Rectangle 277"/>
            <p:cNvSpPr>
              <a:spLocks noChangeArrowheads="1"/>
            </p:cNvSpPr>
            <p:nvPr/>
          </p:nvSpPr>
          <p:spPr bwMode="auto">
            <a:xfrm>
              <a:off x="7002009" y="4973553"/>
              <a:ext cx="36567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278"/>
            <p:cNvSpPr>
              <a:spLocks noChangeArrowheads="1"/>
            </p:cNvSpPr>
            <p:nvPr/>
          </p:nvSpPr>
          <p:spPr bwMode="auto">
            <a:xfrm>
              <a:off x="6169131" y="5416402"/>
              <a:ext cx="430660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Rectangle 279"/>
            <p:cNvSpPr>
              <a:spLocks noChangeArrowheads="1"/>
            </p:cNvSpPr>
            <p:nvPr/>
          </p:nvSpPr>
          <p:spPr bwMode="auto">
            <a:xfrm>
              <a:off x="5945674" y="5416402"/>
              <a:ext cx="142200" cy="7313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7229531" y="4262558"/>
              <a:ext cx="1417930" cy="1486997"/>
              <a:chOff x="7229531" y="4262558"/>
              <a:chExt cx="1417930" cy="1486997"/>
            </a:xfrm>
          </p:grpSpPr>
          <p:sp>
            <p:nvSpPr>
              <p:cNvPr id="438" name="Freeform 458"/>
              <p:cNvSpPr/>
              <p:nvPr/>
            </p:nvSpPr>
            <p:spPr bwMode="auto">
              <a:xfrm>
                <a:off x="7310787" y="4360067"/>
                <a:ext cx="1300107" cy="1352924"/>
              </a:xfrm>
              <a:custGeom>
                <a:gdLst>
                  <a:gd name="T0" fmla="*/ 1 w 320"/>
                  <a:gd name="T1" fmla="*/ 0 h 333"/>
                  <a:gd name="T2" fmla="*/ 68 w 320"/>
                  <a:gd name="T3" fmla="*/ 42 h 333"/>
                  <a:gd name="T4" fmla="*/ 96 w 320"/>
                  <a:gd name="T5" fmla="*/ 27 h 333"/>
                  <a:gd name="T6" fmla="*/ 127 w 320"/>
                  <a:gd name="T7" fmla="*/ 17 h 333"/>
                  <a:gd name="T8" fmla="*/ 160 w 320"/>
                  <a:gd name="T9" fmla="*/ 13 h 333"/>
                  <a:gd name="T10" fmla="*/ 196 w 320"/>
                  <a:gd name="T11" fmla="*/ 17 h 333"/>
                  <a:gd name="T12" fmla="*/ 230 w 320"/>
                  <a:gd name="T13" fmla="*/ 30 h 333"/>
                  <a:gd name="T14" fmla="*/ 260 w 320"/>
                  <a:gd name="T15" fmla="*/ 48 h 333"/>
                  <a:gd name="T16" fmla="*/ 285 w 320"/>
                  <a:gd name="T17" fmla="*/ 73 h 333"/>
                  <a:gd name="T18" fmla="*/ 304 w 320"/>
                  <a:gd name="T19" fmla="*/ 103 h 333"/>
                  <a:gd name="T20" fmla="*/ 316 w 320"/>
                  <a:gd name="T21" fmla="*/ 137 h 333"/>
                  <a:gd name="T22" fmla="*/ 320 w 320"/>
                  <a:gd name="T23" fmla="*/ 173 h 333"/>
                  <a:gd name="T24" fmla="*/ 316 w 320"/>
                  <a:gd name="T25" fmla="*/ 209 h 333"/>
                  <a:gd name="T26" fmla="*/ 304 w 320"/>
                  <a:gd name="T27" fmla="*/ 243 h 333"/>
                  <a:gd name="T28" fmla="*/ 285 w 320"/>
                  <a:gd name="T29" fmla="*/ 273 h 333"/>
                  <a:gd name="T30" fmla="*/ 260 w 320"/>
                  <a:gd name="T31" fmla="*/ 298 h 333"/>
                  <a:gd name="T32" fmla="*/ 230 w 320"/>
                  <a:gd name="T33" fmla="*/ 317 h 333"/>
                  <a:gd name="T34" fmla="*/ 196 w 320"/>
                  <a:gd name="T35" fmla="*/ 329 h 333"/>
                  <a:gd name="T36" fmla="*/ 160 w 320"/>
                  <a:gd name="T37" fmla="*/ 333 h 333"/>
                  <a:gd name="T38" fmla="*/ 124 w 320"/>
                  <a:gd name="T39" fmla="*/ 329 h 333"/>
                  <a:gd name="T40" fmla="*/ 90 w 320"/>
                  <a:gd name="T41" fmla="*/ 317 h 333"/>
                  <a:gd name="T42" fmla="*/ 60 w 320"/>
                  <a:gd name="T43" fmla="*/ 298 h 333"/>
                  <a:gd name="T44" fmla="*/ 35 w 320"/>
                  <a:gd name="T45" fmla="*/ 273 h 333"/>
                  <a:gd name="T46" fmla="*/ 17 w 320"/>
                  <a:gd name="T47" fmla="*/ 243 h 333"/>
                  <a:gd name="T48" fmla="*/ 4 w 320"/>
                  <a:gd name="T49" fmla="*/ 209 h 333"/>
                  <a:gd name="T50" fmla="*/ 0 w 320"/>
                  <a:gd name="T51" fmla="*/ 173 h 333"/>
                  <a:gd name="T52" fmla="*/ 3 w 320"/>
                  <a:gd name="T53" fmla="*/ 144 h 333"/>
                  <a:gd name="T54" fmla="*/ 10 w 320"/>
                  <a:gd name="T55" fmla="*/ 118 h 333"/>
                  <a:gd name="T56" fmla="*/ 23 w 320"/>
                  <a:gd name="T57" fmla="*/ 91 h 333"/>
                  <a:gd name="T58" fmla="*/ 38 w 320"/>
                  <a:gd name="T59" fmla="*/ 70 h 333"/>
                  <a:gd name="T60" fmla="*/ 1 w 320"/>
                  <a:gd name="T61" fmla="*/ 0 h 3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0" h="333">
                    <a:moveTo>
                      <a:pt x="1" y="0"/>
                    </a:moveTo>
                    <a:lnTo>
                      <a:pt x="68" y="42"/>
                    </a:lnTo>
                    <a:lnTo>
                      <a:pt x="96" y="27"/>
                    </a:lnTo>
                    <a:lnTo>
                      <a:pt x="127" y="17"/>
                    </a:lnTo>
                    <a:lnTo>
                      <a:pt x="160" y="13"/>
                    </a:lnTo>
                    <a:lnTo>
                      <a:pt x="196" y="17"/>
                    </a:lnTo>
                    <a:lnTo>
                      <a:pt x="230" y="30"/>
                    </a:lnTo>
                    <a:lnTo>
                      <a:pt x="260" y="48"/>
                    </a:lnTo>
                    <a:lnTo>
                      <a:pt x="285" y="73"/>
                    </a:lnTo>
                    <a:lnTo>
                      <a:pt x="304" y="103"/>
                    </a:lnTo>
                    <a:lnTo>
                      <a:pt x="316" y="137"/>
                    </a:lnTo>
                    <a:lnTo>
                      <a:pt x="320" y="173"/>
                    </a:lnTo>
                    <a:lnTo>
                      <a:pt x="316" y="209"/>
                    </a:lnTo>
                    <a:lnTo>
                      <a:pt x="304" y="243"/>
                    </a:lnTo>
                    <a:lnTo>
                      <a:pt x="285" y="273"/>
                    </a:lnTo>
                    <a:lnTo>
                      <a:pt x="260" y="298"/>
                    </a:lnTo>
                    <a:lnTo>
                      <a:pt x="230" y="317"/>
                    </a:lnTo>
                    <a:lnTo>
                      <a:pt x="196" y="329"/>
                    </a:lnTo>
                    <a:lnTo>
                      <a:pt x="160" y="333"/>
                    </a:lnTo>
                    <a:lnTo>
                      <a:pt x="124" y="329"/>
                    </a:lnTo>
                    <a:lnTo>
                      <a:pt x="90" y="317"/>
                    </a:lnTo>
                    <a:lnTo>
                      <a:pt x="60" y="298"/>
                    </a:lnTo>
                    <a:lnTo>
                      <a:pt x="35" y="273"/>
                    </a:lnTo>
                    <a:lnTo>
                      <a:pt x="17" y="243"/>
                    </a:lnTo>
                    <a:lnTo>
                      <a:pt x="4" y="209"/>
                    </a:lnTo>
                    <a:lnTo>
                      <a:pt x="0" y="173"/>
                    </a:lnTo>
                    <a:lnTo>
                      <a:pt x="3" y="144"/>
                    </a:lnTo>
                    <a:lnTo>
                      <a:pt x="10" y="118"/>
                    </a:lnTo>
                    <a:lnTo>
                      <a:pt x="23" y="91"/>
                    </a:lnTo>
                    <a:lnTo>
                      <a:pt x="38" y="7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3E8FA"/>
              </a:solidFill>
              <a:ln w="0">
                <a:solidFill>
                  <a:srgbClr val="C3E8FA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459"/>
              <p:cNvSpPr>
                <a:spLocks noEditPoints="1"/>
              </p:cNvSpPr>
              <p:nvPr/>
            </p:nvSpPr>
            <p:spPr bwMode="auto">
              <a:xfrm>
                <a:off x="7229531" y="4262558"/>
                <a:ext cx="1417930" cy="1486997"/>
              </a:xfrm>
              <a:custGeom>
                <a:gdLst>
                  <a:gd name="T0" fmla="*/ 160 w 349"/>
                  <a:gd name="T1" fmla="*/ 47 h 366"/>
                  <a:gd name="T2" fmla="*/ 135 w 349"/>
                  <a:gd name="T3" fmla="*/ 53 h 366"/>
                  <a:gd name="T4" fmla="*/ 94 w 349"/>
                  <a:gd name="T5" fmla="*/ 73 h 366"/>
                  <a:gd name="T6" fmla="*/ 84 w 349"/>
                  <a:gd name="T7" fmla="*/ 73 h 366"/>
                  <a:gd name="T8" fmla="*/ 65 w 349"/>
                  <a:gd name="T9" fmla="*/ 89 h 366"/>
                  <a:gd name="T10" fmla="*/ 64 w 349"/>
                  <a:gd name="T11" fmla="*/ 101 h 366"/>
                  <a:gd name="T12" fmla="*/ 37 w 349"/>
                  <a:gd name="T13" fmla="*/ 148 h 366"/>
                  <a:gd name="T14" fmla="*/ 32 w 349"/>
                  <a:gd name="T15" fmla="*/ 168 h 366"/>
                  <a:gd name="T16" fmla="*/ 32 w 349"/>
                  <a:gd name="T17" fmla="*/ 229 h 366"/>
                  <a:gd name="T18" fmla="*/ 39 w 349"/>
                  <a:gd name="T19" fmla="*/ 252 h 366"/>
                  <a:gd name="T20" fmla="*/ 74 w 349"/>
                  <a:gd name="T21" fmla="*/ 303 h 366"/>
                  <a:gd name="T22" fmla="*/ 97 w 349"/>
                  <a:gd name="T23" fmla="*/ 324 h 366"/>
                  <a:gd name="T24" fmla="*/ 136 w 349"/>
                  <a:gd name="T25" fmla="*/ 343 h 366"/>
                  <a:gd name="T26" fmla="*/ 151 w 349"/>
                  <a:gd name="T27" fmla="*/ 346 h 366"/>
                  <a:gd name="T28" fmla="*/ 180 w 349"/>
                  <a:gd name="T29" fmla="*/ 348 h 366"/>
                  <a:gd name="T30" fmla="*/ 209 w 349"/>
                  <a:gd name="T31" fmla="*/ 346 h 366"/>
                  <a:gd name="T32" fmla="*/ 238 w 349"/>
                  <a:gd name="T33" fmla="*/ 337 h 366"/>
                  <a:gd name="T34" fmla="*/ 263 w 349"/>
                  <a:gd name="T35" fmla="*/ 324 h 366"/>
                  <a:gd name="T36" fmla="*/ 307 w 349"/>
                  <a:gd name="T37" fmla="*/ 280 h 366"/>
                  <a:gd name="T38" fmla="*/ 324 w 349"/>
                  <a:gd name="T39" fmla="*/ 245 h 366"/>
                  <a:gd name="T40" fmla="*/ 331 w 349"/>
                  <a:gd name="T41" fmla="*/ 197 h 366"/>
                  <a:gd name="T42" fmla="*/ 324 w 349"/>
                  <a:gd name="T43" fmla="*/ 150 h 366"/>
                  <a:gd name="T44" fmla="*/ 307 w 349"/>
                  <a:gd name="T45" fmla="*/ 114 h 366"/>
                  <a:gd name="T46" fmla="*/ 263 w 349"/>
                  <a:gd name="T47" fmla="*/ 72 h 366"/>
                  <a:gd name="T48" fmla="*/ 238 w 349"/>
                  <a:gd name="T49" fmla="*/ 57 h 366"/>
                  <a:gd name="T50" fmla="*/ 209 w 349"/>
                  <a:gd name="T51" fmla="*/ 48 h 366"/>
                  <a:gd name="T52" fmla="*/ 0 w 349"/>
                  <a:gd name="T53" fmla="*/ 0 h 366"/>
                  <a:gd name="T54" fmla="*/ 88 w 349"/>
                  <a:gd name="T55" fmla="*/ 56 h 366"/>
                  <a:gd name="T56" fmla="*/ 128 w 349"/>
                  <a:gd name="T57" fmla="*/ 37 h 366"/>
                  <a:gd name="T58" fmla="*/ 155 w 349"/>
                  <a:gd name="T59" fmla="*/ 30 h 366"/>
                  <a:gd name="T60" fmla="*/ 212 w 349"/>
                  <a:gd name="T61" fmla="*/ 31 h 366"/>
                  <a:gd name="T62" fmla="*/ 246 w 349"/>
                  <a:gd name="T63" fmla="*/ 41 h 366"/>
                  <a:gd name="T64" fmla="*/ 276 w 349"/>
                  <a:gd name="T65" fmla="*/ 59 h 366"/>
                  <a:gd name="T66" fmla="*/ 320 w 349"/>
                  <a:gd name="T67" fmla="*/ 101 h 366"/>
                  <a:gd name="T68" fmla="*/ 336 w 349"/>
                  <a:gd name="T69" fmla="*/ 136 h 366"/>
                  <a:gd name="T70" fmla="*/ 346 w 349"/>
                  <a:gd name="T71" fmla="*/ 165 h 366"/>
                  <a:gd name="T72" fmla="*/ 346 w 349"/>
                  <a:gd name="T73" fmla="*/ 229 h 366"/>
                  <a:gd name="T74" fmla="*/ 336 w 349"/>
                  <a:gd name="T75" fmla="*/ 260 h 366"/>
                  <a:gd name="T76" fmla="*/ 320 w 349"/>
                  <a:gd name="T77" fmla="*/ 293 h 366"/>
                  <a:gd name="T78" fmla="*/ 276 w 349"/>
                  <a:gd name="T79" fmla="*/ 337 h 366"/>
                  <a:gd name="T80" fmla="*/ 246 w 349"/>
                  <a:gd name="T81" fmla="*/ 353 h 366"/>
                  <a:gd name="T82" fmla="*/ 216 w 349"/>
                  <a:gd name="T83" fmla="*/ 362 h 366"/>
                  <a:gd name="T84" fmla="*/ 180 w 349"/>
                  <a:gd name="T85" fmla="*/ 366 h 366"/>
                  <a:gd name="T86" fmla="*/ 148 w 349"/>
                  <a:gd name="T87" fmla="*/ 363 h 366"/>
                  <a:gd name="T88" fmla="*/ 129 w 349"/>
                  <a:gd name="T89" fmla="*/ 359 h 366"/>
                  <a:gd name="T90" fmla="*/ 87 w 349"/>
                  <a:gd name="T91" fmla="*/ 338 h 366"/>
                  <a:gd name="T92" fmla="*/ 61 w 349"/>
                  <a:gd name="T93" fmla="*/ 316 h 366"/>
                  <a:gd name="T94" fmla="*/ 26 w 349"/>
                  <a:gd name="T95" fmla="*/ 265 h 366"/>
                  <a:gd name="T96" fmla="*/ 19 w 349"/>
                  <a:gd name="T97" fmla="*/ 245 h 366"/>
                  <a:gd name="T98" fmla="*/ 11 w 349"/>
                  <a:gd name="T99" fmla="*/ 197 h 366"/>
                  <a:gd name="T100" fmla="*/ 21 w 349"/>
                  <a:gd name="T101" fmla="*/ 142 h 366"/>
                  <a:gd name="T102" fmla="*/ 36 w 349"/>
                  <a:gd name="T103" fmla="*/ 110 h 366"/>
                  <a:gd name="T104" fmla="*/ 16 w 349"/>
                  <a:gd name="T105" fmla="*/ 30 h 3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49" h="366">
                    <a:moveTo>
                      <a:pt x="180" y="46"/>
                    </a:moveTo>
                    <a:lnTo>
                      <a:pt x="160" y="47"/>
                    </a:lnTo>
                    <a:lnTo>
                      <a:pt x="160" y="47"/>
                    </a:lnTo>
                    <a:lnTo>
                      <a:pt x="135" y="53"/>
                    </a:lnTo>
                    <a:lnTo>
                      <a:pt x="113" y="62"/>
                    </a:lnTo>
                    <a:lnTo>
                      <a:pt x="94" y="73"/>
                    </a:lnTo>
                    <a:lnTo>
                      <a:pt x="88" y="76"/>
                    </a:lnTo>
                    <a:lnTo>
                      <a:pt x="84" y="73"/>
                    </a:lnTo>
                    <a:lnTo>
                      <a:pt x="43" y="47"/>
                    </a:lnTo>
                    <a:lnTo>
                      <a:pt x="65" y="89"/>
                    </a:lnTo>
                    <a:lnTo>
                      <a:pt x="68" y="95"/>
                    </a:lnTo>
                    <a:lnTo>
                      <a:pt x="64" y="101"/>
                    </a:lnTo>
                    <a:lnTo>
                      <a:pt x="49" y="123"/>
                    </a:lnTo>
                    <a:lnTo>
                      <a:pt x="37" y="148"/>
                    </a:lnTo>
                    <a:lnTo>
                      <a:pt x="37" y="148"/>
                    </a:lnTo>
                    <a:lnTo>
                      <a:pt x="32" y="168"/>
                    </a:lnTo>
                    <a:lnTo>
                      <a:pt x="29" y="197"/>
                    </a:lnTo>
                    <a:lnTo>
                      <a:pt x="32" y="229"/>
                    </a:lnTo>
                    <a:lnTo>
                      <a:pt x="36" y="245"/>
                    </a:lnTo>
                    <a:lnTo>
                      <a:pt x="39" y="252"/>
                    </a:lnTo>
                    <a:lnTo>
                      <a:pt x="53" y="280"/>
                    </a:lnTo>
                    <a:lnTo>
                      <a:pt x="74" y="303"/>
                    </a:lnTo>
                    <a:lnTo>
                      <a:pt x="97" y="324"/>
                    </a:lnTo>
                    <a:lnTo>
                      <a:pt x="97" y="324"/>
                    </a:lnTo>
                    <a:lnTo>
                      <a:pt x="122" y="337"/>
                    </a:lnTo>
                    <a:lnTo>
                      <a:pt x="136" y="343"/>
                    </a:lnTo>
                    <a:lnTo>
                      <a:pt x="151" y="346"/>
                    </a:lnTo>
                    <a:lnTo>
                      <a:pt x="151" y="346"/>
                    </a:lnTo>
                    <a:lnTo>
                      <a:pt x="164" y="347"/>
                    </a:lnTo>
                    <a:lnTo>
                      <a:pt x="180" y="348"/>
                    </a:lnTo>
                    <a:lnTo>
                      <a:pt x="209" y="346"/>
                    </a:lnTo>
                    <a:lnTo>
                      <a:pt x="209" y="346"/>
                    </a:lnTo>
                    <a:lnTo>
                      <a:pt x="224" y="343"/>
                    </a:lnTo>
                    <a:lnTo>
                      <a:pt x="238" y="337"/>
                    </a:lnTo>
                    <a:lnTo>
                      <a:pt x="263" y="324"/>
                    </a:lnTo>
                    <a:lnTo>
                      <a:pt x="263" y="324"/>
                    </a:lnTo>
                    <a:lnTo>
                      <a:pt x="286" y="303"/>
                    </a:lnTo>
                    <a:lnTo>
                      <a:pt x="307" y="280"/>
                    </a:lnTo>
                    <a:lnTo>
                      <a:pt x="321" y="252"/>
                    </a:lnTo>
                    <a:lnTo>
                      <a:pt x="324" y="245"/>
                    </a:lnTo>
                    <a:lnTo>
                      <a:pt x="328" y="229"/>
                    </a:lnTo>
                    <a:lnTo>
                      <a:pt x="331" y="197"/>
                    </a:lnTo>
                    <a:lnTo>
                      <a:pt x="328" y="165"/>
                    </a:lnTo>
                    <a:lnTo>
                      <a:pt x="324" y="150"/>
                    </a:lnTo>
                    <a:lnTo>
                      <a:pt x="318" y="137"/>
                    </a:lnTo>
                    <a:lnTo>
                      <a:pt x="307" y="114"/>
                    </a:lnTo>
                    <a:lnTo>
                      <a:pt x="286" y="91"/>
                    </a:lnTo>
                    <a:lnTo>
                      <a:pt x="263" y="72"/>
                    </a:lnTo>
                    <a:lnTo>
                      <a:pt x="263" y="72"/>
                    </a:lnTo>
                    <a:lnTo>
                      <a:pt x="238" y="57"/>
                    </a:lnTo>
                    <a:lnTo>
                      <a:pt x="209" y="48"/>
                    </a:lnTo>
                    <a:lnTo>
                      <a:pt x="209" y="48"/>
                    </a:lnTo>
                    <a:lnTo>
                      <a:pt x="180" y="46"/>
                    </a:lnTo>
                    <a:close/>
                    <a:moveTo>
                      <a:pt x="0" y="0"/>
                    </a:moveTo>
                    <a:lnTo>
                      <a:pt x="26" y="16"/>
                    </a:lnTo>
                    <a:lnTo>
                      <a:pt x="88" y="56"/>
                    </a:lnTo>
                    <a:lnTo>
                      <a:pt x="106" y="46"/>
                    </a:lnTo>
                    <a:lnTo>
                      <a:pt x="128" y="37"/>
                    </a:lnTo>
                    <a:lnTo>
                      <a:pt x="152" y="31"/>
                    </a:lnTo>
                    <a:lnTo>
                      <a:pt x="155" y="30"/>
                    </a:lnTo>
                    <a:lnTo>
                      <a:pt x="180" y="28"/>
                    </a:lnTo>
                    <a:lnTo>
                      <a:pt x="212" y="31"/>
                    </a:lnTo>
                    <a:lnTo>
                      <a:pt x="216" y="32"/>
                    </a:lnTo>
                    <a:lnTo>
                      <a:pt x="246" y="41"/>
                    </a:lnTo>
                    <a:lnTo>
                      <a:pt x="273" y="57"/>
                    </a:lnTo>
                    <a:lnTo>
                      <a:pt x="276" y="59"/>
                    </a:lnTo>
                    <a:lnTo>
                      <a:pt x="299" y="78"/>
                    </a:lnTo>
                    <a:lnTo>
                      <a:pt x="320" y="101"/>
                    </a:lnTo>
                    <a:lnTo>
                      <a:pt x="334" y="129"/>
                    </a:lnTo>
                    <a:lnTo>
                      <a:pt x="336" y="136"/>
                    </a:lnTo>
                    <a:lnTo>
                      <a:pt x="342" y="150"/>
                    </a:lnTo>
                    <a:lnTo>
                      <a:pt x="346" y="165"/>
                    </a:lnTo>
                    <a:lnTo>
                      <a:pt x="349" y="197"/>
                    </a:lnTo>
                    <a:lnTo>
                      <a:pt x="346" y="229"/>
                    </a:lnTo>
                    <a:lnTo>
                      <a:pt x="342" y="245"/>
                    </a:lnTo>
                    <a:lnTo>
                      <a:pt x="336" y="260"/>
                    </a:lnTo>
                    <a:lnTo>
                      <a:pt x="334" y="265"/>
                    </a:lnTo>
                    <a:lnTo>
                      <a:pt x="320" y="293"/>
                    </a:lnTo>
                    <a:lnTo>
                      <a:pt x="299" y="316"/>
                    </a:lnTo>
                    <a:lnTo>
                      <a:pt x="276" y="337"/>
                    </a:lnTo>
                    <a:lnTo>
                      <a:pt x="273" y="338"/>
                    </a:lnTo>
                    <a:lnTo>
                      <a:pt x="246" y="353"/>
                    </a:lnTo>
                    <a:lnTo>
                      <a:pt x="231" y="359"/>
                    </a:lnTo>
                    <a:lnTo>
                      <a:pt x="216" y="362"/>
                    </a:lnTo>
                    <a:lnTo>
                      <a:pt x="212" y="363"/>
                    </a:lnTo>
                    <a:lnTo>
                      <a:pt x="180" y="366"/>
                    </a:lnTo>
                    <a:lnTo>
                      <a:pt x="164" y="364"/>
                    </a:lnTo>
                    <a:lnTo>
                      <a:pt x="148" y="363"/>
                    </a:lnTo>
                    <a:lnTo>
                      <a:pt x="144" y="362"/>
                    </a:lnTo>
                    <a:lnTo>
                      <a:pt x="129" y="359"/>
                    </a:lnTo>
                    <a:lnTo>
                      <a:pt x="115" y="353"/>
                    </a:lnTo>
                    <a:lnTo>
                      <a:pt x="87" y="338"/>
                    </a:lnTo>
                    <a:lnTo>
                      <a:pt x="84" y="337"/>
                    </a:lnTo>
                    <a:lnTo>
                      <a:pt x="61" y="316"/>
                    </a:lnTo>
                    <a:lnTo>
                      <a:pt x="40" y="293"/>
                    </a:lnTo>
                    <a:lnTo>
                      <a:pt x="26" y="265"/>
                    </a:lnTo>
                    <a:lnTo>
                      <a:pt x="24" y="260"/>
                    </a:lnTo>
                    <a:lnTo>
                      <a:pt x="19" y="245"/>
                    </a:lnTo>
                    <a:lnTo>
                      <a:pt x="14" y="229"/>
                    </a:lnTo>
                    <a:lnTo>
                      <a:pt x="11" y="197"/>
                    </a:lnTo>
                    <a:lnTo>
                      <a:pt x="14" y="168"/>
                    </a:lnTo>
                    <a:lnTo>
                      <a:pt x="21" y="142"/>
                    </a:lnTo>
                    <a:lnTo>
                      <a:pt x="24" y="134"/>
                    </a:lnTo>
                    <a:lnTo>
                      <a:pt x="36" y="110"/>
                    </a:lnTo>
                    <a:lnTo>
                      <a:pt x="49" y="92"/>
                    </a:lnTo>
                    <a:lnTo>
                      <a:pt x="16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Line 460"/>
              <p:cNvSpPr>
                <a:spLocks noChangeShapeType="1"/>
              </p:cNvSpPr>
              <p:nvPr/>
            </p:nvSpPr>
            <p:spPr bwMode="auto">
              <a:xfrm flipH="1">
                <a:off x="7847081" y="5274203"/>
                <a:ext cx="0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Line 461"/>
              <p:cNvSpPr>
                <a:spLocks noChangeShapeType="1"/>
              </p:cNvSpPr>
              <p:nvPr/>
            </p:nvSpPr>
            <p:spPr bwMode="auto">
              <a:xfrm flipH="1">
                <a:off x="7834892" y="5294518"/>
                <a:ext cx="12189" cy="16252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Line 462"/>
              <p:cNvSpPr>
                <a:spLocks noChangeShapeType="1"/>
              </p:cNvSpPr>
              <p:nvPr/>
            </p:nvSpPr>
            <p:spPr bwMode="auto">
              <a:xfrm flipH="1">
                <a:off x="7826766" y="5310770"/>
                <a:ext cx="8125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Line 463"/>
              <p:cNvSpPr>
                <a:spLocks noChangeShapeType="1"/>
              </p:cNvSpPr>
              <p:nvPr/>
            </p:nvSpPr>
            <p:spPr bwMode="auto">
              <a:xfrm flipH="1">
                <a:off x="7806453" y="5331082"/>
                <a:ext cx="20316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Line 464"/>
              <p:cNvSpPr>
                <a:spLocks noChangeShapeType="1"/>
              </p:cNvSpPr>
              <p:nvPr/>
            </p:nvSpPr>
            <p:spPr bwMode="auto">
              <a:xfrm flipH="1">
                <a:off x="7782077" y="5335146"/>
                <a:ext cx="24376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Line 465"/>
              <p:cNvSpPr>
                <a:spLocks noChangeShapeType="1"/>
              </p:cNvSpPr>
              <p:nvPr/>
            </p:nvSpPr>
            <p:spPr bwMode="auto">
              <a:xfrm flipH="1" flipV="1">
                <a:off x="7761761" y="5335146"/>
                <a:ext cx="20316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Line 466"/>
              <p:cNvSpPr>
                <a:spLocks noChangeShapeType="1"/>
              </p:cNvSpPr>
              <p:nvPr/>
            </p:nvSpPr>
            <p:spPr bwMode="auto">
              <a:xfrm flipH="1" flipV="1">
                <a:off x="7741449" y="5331082"/>
                <a:ext cx="20316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Line 467"/>
              <p:cNvSpPr>
                <a:spLocks noChangeShapeType="1"/>
              </p:cNvSpPr>
              <p:nvPr/>
            </p:nvSpPr>
            <p:spPr bwMode="auto">
              <a:xfrm flipH="1" flipV="1">
                <a:off x="7729258" y="5310770"/>
                <a:ext cx="12189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Line 468"/>
              <p:cNvSpPr>
                <a:spLocks noChangeShapeType="1"/>
              </p:cNvSpPr>
              <p:nvPr/>
            </p:nvSpPr>
            <p:spPr bwMode="auto">
              <a:xfrm flipH="1" flipV="1">
                <a:off x="7717071" y="5294518"/>
                <a:ext cx="12189" cy="16252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Line 469"/>
              <p:cNvSpPr>
                <a:spLocks noChangeShapeType="1"/>
              </p:cNvSpPr>
              <p:nvPr/>
            </p:nvSpPr>
            <p:spPr bwMode="auto">
              <a:xfrm flipH="1" flipV="1">
                <a:off x="7717071" y="5274203"/>
                <a:ext cx="0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Line 470"/>
              <p:cNvSpPr>
                <a:spLocks noChangeShapeType="1"/>
              </p:cNvSpPr>
              <p:nvPr/>
            </p:nvSpPr>
            <p:spPr bwMode="auto">
              <a:xfrm flipH="1" flipV="1">
                <a:off x="7717071" y="5253889"/>
                <a:ext cx="0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Line 471"/>
              <p:cNvSpPr>
                <a:spLocks noChangeShapeType="1"/>
              </p:cNvSpPr>
              <p:nvPr/>
            </p:nvSpPr>
            <p:spPr bwMode="auto">
              <a:xfrm flipV="1">
                <a:off x="7717071" y="5233575"/>
                <a:ext cx="12189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Line 472"/>
              <p:cNvSpPr>
                <a:spLocks noChangeShapeType="1"/>
              </p:cNvSpPr>
              <p:nvPr/>
            </p:nvSpPr>
            <p:spPr bwMode="auto">
              <a:xfrm flipV="1">
                <a:off x="7729258" y="5217323"/>
                <a:ext cx="12189" cy="16252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Line 473"/>
              <p:cNvSpPr>
                <a:spLocks noChangeShapeType="1"/>
              </p:cNvSpPr>
              <p:nvPr/>
            </p:nvSpPr>
            <p:spPr bwMode="auto">
              <a:xfrm flipV="1">
                <a:off x="7741449" y="5209196"/>
                <a:ext cx="20316" cy="8125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Line 474"/>
              <p:cNvSpPr>
                <a:spLocks noChangeShapeType="1"/>
              </p:cNvSpPr>
              <p:nvPr/>
            </p:nvSpPr>
            <p:spPr bwMode="auto">
              <a:xfrm flipV="1">
                <a:off x="7761761" y="5205136"/>
                <a:ext cx="20316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Line 475"/>
              <p:cNvSpPr>
                <a:spLocks noChangeShapeType="1"/>
              </p:cNvSpPr>
              <p:nvPr/>
            </p:nvSpPr>
            <p:spPr bwMode="auto">
              <a:xfrm>
                <a:off x="7782077" y="5205136"/>
                <a:ext cx="24376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Line 476"/>
              <p:cNvSpPr>
                <a:spLocks noChangeShapeType="1"/>
              </p:cNvSpPr>
              <p:nvPr/>
            </p:nvSpPr>
            <p:spPr bwMode="auto">
              <a:xfrm>
                <a:off x="7806453" y="5209196"/>
                <a:ext cx="20316" cy="8125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Line 477"/>
              <p:cNvSpPr>
                <a:spLocks noChangeShapeType="1"/>
              </p:cNvSpPr>
              <p:nvPr/>
            </p:nvSpPr>
            <p:spPr bwMode="auto">
              <a:xfrm>
                <a:off x="7826766" y="5217323"/>
                <a:ext cx="8125" cy="16252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Line 478"/>
              <p:cNvSpPr>
                <a:spLocks noChangeShapeType="1"/>
              </p:cNvSpPr>
              <p:nvPr/>
            </p:nvSpPr>
            <p:spPr bwMode="auto">
              <a:xfrm>
                <a:off x="7834892" y="5233575"/>
                <a:ext cx="12189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Line 479"/>
              <p:cNvSpPr>
                <a:spLocks noChangeShapeType="1"/>
              </p:cNvSpPr>
              <p:nvPr/>
            </p:nvSpPr>
            <p:spPr bwMode="auto">
              <a:xfrm flipH="1">
                <a:off x="7847081" y="5253889"/>
                <a:ext cx="0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Line 480"/>
              <p:cNvSpPr>
                <a:spLocks noChangeShapeType="1"/>
              </p:cNvSpPr>
              <p:nvPr/>
            </p:nvSpPr>
            <p:spPr bwMode="auto">
              <a:xfrm flipH="1">
                <a:off x="8172109" y="5274203"/>
                <a:ext cx="8125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Line 481"/>
              <p:cNvSpPr>
                <a:spLocks noChangeShapeType="1"/>
              </p:cNvSpPr>
              <p:nvPr/>
            </p:nvSpPr>
            <p:spPr bwMode="auto">
              <a:xfrm flipH="1">
                <a:off x="8168045" y="5294518"/>
                <a:ext cx="4064" cy="16252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Line 482"/>
              <p:cNvSpPr>
                <a:spLocks noChangeShapeType="1"/>
              </p:cNvSpPr>
              <p:nvPr/>
            </p:nvSpPr>
            <p:spPr bwMode="auto">
              <a:xfrm flipH="1">
                <a:off x="8151793" y="5310770"/>
                <a:ext cx="16252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Line 483"/>
              <p:cNvSpPr>
                <a:spLocks noChangeShapeType="1"/>
              </p:cNvSpPr>
              <p:nvPr/>
            </p:nvSpPr>
            <p:spPr bwMode="auto">
              <a:xfrm flipH="1">
                <a:off x="8131479" y="5331082"/>
                <a:ext cx="20316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Line 484"/>
              <p:cNvSpPr>
                <a:spLocks noChangeShapeType="1"/>
              </p:cNvSpPr>
              <p:nvPr/>
            </p:nvSpPr>
            <p:spPr bwMode="auto">
              <a:xfrm flipH="1">
                <a:off x="8115228" y="5335146"/>
                <a:ext cx="16252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Line 485"/>
              <p:cNvSpPr>
                <a:spLocks noChangeShapeType="1"/>
              </p:cNvSpPr>
              <p:nvPr/>
            </p:nvSpPr>
            <p:spPr bwMode="auto">
              <a:xfrm flipH="1" flipV="1">
                <a:off x="8090851" y="5335146"/>
                <a:ext cx="24376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Line 486"/>
              <p:cNvSpPr>
                <a:spLocks noChangeShapeType="1"/>
              </p:cNvSpPr>
              <p:nvPr/>
            </p:nvSpPr>
            <p:spPr bwMode="auto">
              <a:xfrm flipH="1" flipV="1">
                <a:off x="8074600" y="5331082"/>
                <a:ext cx="16252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Line 487"/>
              <p:cNvSpPr>
                <a:spLocks noChangeShapeType="1"/>
              </p:cNvSpPr>
              <p:nvPr/>
            </p:nvSpPr>
            <p:spPr bwMode="auto">
              <a:xfrm flipH="1" flipV="1">
                <a:off x="8062411" y="5310770"/>
                <a:ext cx="12189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Line 488"/>
              <p:cNvSpPr>
                <a:spLocks noChangeShapeType="1"/>
              </p:cNvSpPr>
              <p:nvPr/>
            </p:nvSpPr>
            <p:spPr bwMode="auto">
              <a:xfrm flipH="1" flipV="1">
                <a:off x="8050223" y="5294518"/>
                <a:ext cx="12189" cy="16252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Line 489"/>
              <p:cNvSpPr>
                <a:spLocks noChangeShapeType="1"/>
              </p:cNvSpPr>
              <p:nvPr/>
            </p:nvSpPr>
            <p:spPr bwMode="auto">
              <a:xfrm flipH="1" flipV="1">
                <a:off x="8050223" y="5274203"/>
                <a:ext cx="0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Line 490"/>
              <p:cNvSpPr>
                <a:spLocks noChangeShapeType="1"/>
              </p:cNvSpPr>
              <p:nvPr/>
            </p:nvSpPr>
            <p:spPr bwMode="auto">
              <a:xfrm flipH="1" flipV="1">
                <a:off x="8050223" y="5253889"/>
                <a:ext cx="0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Line 491"/>
              <p:cNvSpPr>
                <a:spLocks noChangeShapeType="1"/>
              </p:cNvSpPr>
              <p:nvPr/>
            </p:nvSpPr>
            <p:spPr bwMode="auto">
              <a:xfrm flipV="1">
                <a:off x="8050223" y="5233575"/>
                <a:ext cx="12189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Line 492"/>
              <p:cNvSpPr>
                <a:spLocks noChangeShapeType="1"/>
              </p:cNvSpPr>
              <p:nvPr/>
            </p:nvSpPr>
            <p:spPr bwMode="auto">
              <a:xfrm flipV="1">
                <a:off x="8062411" y="5217323"/>
                <a:ext cx="12189" cy="16252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Line 493"/>
              <p:cNvSpPr>
                <a:spLocks noChangeShapeType="1"/>
              </p:cNvSpPr>
              <p:nvPr/>
            </p:nvSpPr>
            <p:spPr bwMode="auto">
              <a:xfrm flipV="1">
                <a:off x="8074600" y="5209196"/>
                <a:ext cx="16252" cy="8125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Line 494"/>
              <p:cNvSpPr>
                <a:spLocks noChangeShapeType="1"/>
              </p:cNvSpPr>
              <p:nvPr/>
            </p:nvSpPr>
            <p:spPr bwMode="auto">
              <a:xfrm flipV="1">
                <a:off x="8090851" y="5205136"/>
                <a:ext cx="24376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Line 495"/>
              <p:cNvSpPr>
                <a:spLocks noChangeShapeType="1"/>
              </p:cNvSpPr>
              <p:nvPr/>
            </p:nvSpPr>
            <p:spPr bwMode="auto">
              <a:xfrm>
                <a:off x="8115228" y="5205136"/>
                <a:ext cx="16252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6" name="Line 496"/>
              <p:cNvSpPr>
                <a:spLocks noChangeShapeType="1"/>
              </p:cNvSpPr>
              <p:nvPr/>
            </p:nvSpPr>
            <p:spPr bwMode="auto">
              <a:xfrm>
                <a:off x="8131479" y="5209196"/>
                <a:ext cx="20316" cy="8125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Line 497"/>
              <p:cNvSpPr>
                <a:spLocks noChangeShapeType="1"/>
              </p:cNvSpPr>
              <p:nvPr/>
            </p:nvSpPr>
            <p:spPr bwMode="auto">
              <a:xfrm>
                <a:off x="8151793" y="5217323"/>
                <a:ext cx="16252" cy="16252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Line 498"/>
              <p:cNvSpPr>
                <a:spLocks noChangeShapeType="1"/>
              </p:cNvSpPr>
              <p:nvPr/>
            </p:nvSpPr>
            <p:spPr bwMode="auto">
              <a:xfrm>
                <a:off x="8168045" y="5233575"/>
                <a:ext cx="4064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Line 499"/>
              <p:cNvSpPr>
                <a:spLocks noChangeShapeType="1"/>
              </p:cNvSpPr>
              <p:nvPr/>
            </p:nvSpPr>
            <p:spPr bwMode="auto">
              <a:xfrm>
                <a:off x="8172109" y="5253889"/>
                <a:ext cx="8125" cy="2031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Line 500"/>
              <p:cNvSpPr>
                <a:spLocks noChangeShapeType="1"/>
              </p:cNvSpPr>
              <p:nvPr/>
            </p:nvSpPr>
            <p:spPr bwMode="auto">
              <a:xfrm>
                <a:off x="7859269" y="5274203"/>
                <a:ext cx="190954" cy="0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1" name="Line 501"/>
              <p:cNvSpPr>
                <a:spLocks noChangeShapeType="1"/>
              </p:cNvSpPr>
              <p:nvPr/>
            </p:nvSpPr>
            <p:spPr bwMode="auto">
              <a:xfrm>
                <a:off x="7619563" y="4778536"/>
                <a:ext cx="85320" cy="24376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Line 502"/>
              <p:cNvSpPr>
                <a:spLocks noChangeShapeType="1"/>
              </p:cNvSpPr>
              <p:nvPr/>
            </p:nvSpPr>
            <p:spPr bwMode="auto">
              <a:xfrm>
                <a:off x="7704881" y="4802914"/>
                <a:ext cx="109698" cy="312839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Line 503"/>
              <p:cNvSpPr>
                <a:spLocks noChangeShapeType="1"/>
              </p:cNvSpPr>
              <p:nvPr/>
            </p:nvSpPr>
            <p:spPr bwMode="auto">
              <a:xfrm flipH="1">
                <a:off x="7794264" y="5115753"/>
                <a:ext cx="20316" cy="6500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4" name="Line 504"/>
              <p:cNvSpPr>
                <a:spLocks noChangeShapeType="1"/>
              </p:cNvSpPr>
              <p:nvPr/>
            </p:nvSpPr>
            <p:spPr bwMode="auto">
              <a:xfrm flipH="1">
                <a:off x="8208673" y="5099501"/>
                <a:ext cx="0" cy="12189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5" name="Line 505"/>
              <p:cNvSpPr>
                <a:spLocks noChangeShapeType="1"/>
              </p:cNvSpPr>
              <p:nvPr/>
            </p:nvSpPr>
            <p:spPr bwMode="auto">
              <a:xfrm flipH="1">
                <a:off x="8196485" y="5111689"/>
                <a:ext cx="12189" cy="4064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6" name="Line 506"/>
              <p:cNvSpPr>
                <a:spLocks noChangeShapeType="1"/>
              </p:cNvSpPr>
              <p:nvPr/>
            </p:nvSpPr>
            <p:spPr bwMode="auto">
              <a:xfrm flipH="1">
                <a:off x="8184295" y="5115753"/>
                <a:ext cx="12189" cy="0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7" name="Line 507"/>
              <p:cNvSpPr>
                <a:spLocks noChangeShapeType="1"/>
              </p:cNvSpPr>
              <p:nvPr/>
            </p:nvSpPr>
            <p:spPr bwMode="auto">
              <a:xfrm flipH="1">
                <a:off x="7814578" y="5115753"/>
                <a:ext cx="369720" cy="0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8" name="Line 508"/>
              <p:cNvSpPr>
                <a:spLocks noChangeShapeType="1"/>
              </p:cNvSpPr>
              <p:nvPr/>
            </p:nvSpPr>
            <p:spPr bwMode="auto">
              <a:xfrm flipH="1" flipV="1">
                <a:off x="7741449" y="4884170"/>
                <a:ext cx="73131" cy="231583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9" name="Line 509"/>
              <p:cNvSpPr>
                <a:spLocks noChangeShapeType="1"/>
              </p:cNvSpPr>
              <p:nvPr/>
            </p:nvSpPr>
            <p:spPr bwMode="auto">
              <a:xfrm>
                <a:off x="7741449" y="4884170"/>
                <a:ext cx="528168" cy="0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0" name="Line 510"/>
              <p:cNvSpPr>
                <a:spLocks noChangeShapeType="1"/>
              </p:cNvSpPr>
              <p:nvPr/>
            </p:nvSpPr>
            <p:spPr bwMode="auto">
              <a:xfrm flipH="1">
                <a:off x="8208673" y="4884170"/>
                <a:ext cx="60944" cy="215331"/>
              </a:xfrm>
              <a:prstGeom prst="line">
                <a:avLst/>
              </a:prstGeom>
              <a:noFill/>
              <a:ln w="26988">
                <a:solidFill>
                  <a:srgbClr val="42495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01" name="TextBox 91"/>
          <p:cNvSpPr txBox="1"/>
          <p:nvPr/>
        </p:nvSpPr>
        <p:spPr>
          <a:xfrm>
            <a:off x="1580101" y="3495410"/>
            <a:ext cx="2411353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900"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502" name="TextBox 91"/>
          <p:cNvSpPr txBox="1"/>
          <p:nvPr/>
        </p:nvSpPr>
        <p:spPr>
          <a:xfrm>
            <a:off x="819719" y="4809918"/>
            <a:ext cx="2411353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900"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503" name="TextBox 80"/>
          <p:cNvSpPr txBox="1"/>
          <p:nvPr/>
        </p:nvSpPr>
        <p:spPr>
          <a:xfrm>
            <a:off x="8302117" y="3472126"/>
            <a:ext cx="2504304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900"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504" name="TextBox 80"/>
          <p:cNvSpPr txBox="1"/>
          <p:nvPr/>
        </p:nvSpPr>
        <p:spPr>
          <a:xfrm>
            <a:off x="8040108" y="2124432"/>
            <a:ext cx="2504304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900"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505" name="TextBox 80"/>
          <p:cNvSpPr txBox="1"/>
          <p:nvPr/>
        </p:nvSpPr>
        <p:spPr>
          <a:xfrm>
            <a:off x="8663709" y="4801038"/>
            <a:ext cx="2504304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900"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506" name="TextBox 91"/>
          <p:cNvSpPr txBox="1"/>
          <p:nvPr/>
        </p:nvSpPr>
        <p:spPr>
          <a:xfrm>
            <a:off x="2010867" y="2117549"/>
            <a:ext cx="2411353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900"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/>
      <p:bldP spid="501" grpId="0"/>
      <p:bldP spid="502" grpId="0"/>
      <p:bldP spid="503" grpId="0"/>
      <p:bldP spid="504" grpId="0"/>
      <p:bldP spid="505" grpId="0"/>
      <p:bldP spid="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" name="文本框 511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取得了哪些成就</a:t>
            </a:r>
            <a:r>
              <a:rPr lang="en-US" altLang="zh-CN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?</a:t>
            </a:r>
            <a:endParaRPr lang="en-US" altLang="zh-CN">
              <a:solidFill>
                <a:schemeClr val="bg1"/>
              </a:solidFill>
              <a:latin typeface="造字工房力黑（非商用）常规体" pitchFamily="2" charset="-122"/>
              <a:ea typeface="造字工房力黑（非商用）常规体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151886" y="2473827"/>
            <a:ext cx="1636264" cy="1908194"/>
            <a:chOff x="6714873" y="2229278"/>
            <a:chExt cx="1636264" cy="1908194"/>
          </a:xfrm>
        </p:grpSpPr>
        <p:sp>
          <p:nvSpPr>
            <p:cNvPr id="19" name="Freeform 96"/>
            <p:cNvSpPr/>
            <p:nvPr/>
          </p:nvSpPr>
          <p:spPr bwMode="auto">
            <a:xfrm>
              <a:off x="7502530" y="2777824"/>
              <a:ext cx="658726" cy="157063"/>
            </a:xfrm>
            <a:custGeom>
              <a:gdLst>
                <a:gd name="T0" fmla="*/ 198 w 281"/>
                <a:gd name="T1" fmla="*/ 0 h 67"/>
                <a:gd name="T2" fmla="*/ 215 w 281"/>
                <a:gd name="T3" fmla="*/ 3 h 67"/>
                <a:gd name="T4" fmla="*/ 228 w 281"/>
                <a:gd name="T5" fmla="*/ 12 h 67"/>
                <a:gd name="T6" fmla="*/ 239 w 281"/>
                <a:gd name="T7" fmla="*/ 25 h 67"/>
                <a:gd name="T8" fmla="*/ 244 w 281"/>
                <a:gd name="T9" fmla="*/ 31 h 67"/>
                <a:gd name="T10" fmla="*/ 252 w 281"/>
                <a:gd name="T11" fmla="*/ 37 h 67"/>
                <a:gd name="T12" fmla="*/ 256 w 281"/>
                <a:gd name="T13" fmla="*/ 44 h 67"/>
                <a:gd name="T14" fmla="*/ 260 w 281"/>
                <a:gd name="T15" fmla="*/ 44 h 67"/>
                <a:gd name="T16" fmla="*/ 266 w 281"/>
                <a:gd name="T17" fmla="*/ 45 h 67"/>
                <a:gd name="T18" fmla="*/ 272 w 281"/>
                <a:gd name="T19" fmla="*/ 48 h 67"/>
                <a:gd name="T20" fmla="*/ 276 w 281"/>
                <a:gd name="T21" fmla="*/ 53 h 67"/>
                <a:gd name="T22" fmla="*/ 279 w 281"/>
                <a:gd name="T23" fmla="*/ 58 h 67"/>
                <a:gd name="T24" fmla="*/ 281 w 281"/>
                <a:gd name="T25" fmla="*/ 64 h 67"/>
                <a:gd name="T26" fmla="*/ 281 w 281"/>
                <a:gd name="T27" fmla="*/ 67 h 67"/>
                <a:gd name="T28" fmla="*/ 0 w 281"/>
                <a:gd name="T29" fmla="*/ 67 h 67"/>
                <a:gd name="T30" fmla="*/ 7 w 281"/>
                <a:gd name="T31" fmla="*/ 50 h 67"/>
                <a:gd name="T32" fmla="*/ 22 w 281"/>
                <a:gd name="T33" fmla="*/ 38 h 67"/>
                <a:gd name="T34" fmla="*/ 39 w 281"/>
                <a:gd name="T35" fmla="*/ 32 h 67"/>
                <a:gd name="T36" fmla="*/ 48 w 281"/>
                <a:gd name="T37" fmla="*/ 21 h 67"/>
                <a:gd name="T38" fmla="*/ 61 w 281"/>
                <a:gd name="T39" fmla="*/ 13 h 67"/>
                <a:gd name="T40" fmla="*/ 77 w 281"/>
                <a:gd name="T41" fmla="*/ 10 h 67"/>
                <a:gd name="T42" fmla="*/ 96 w 281"/>
                <a:gd name="T43" fmla="*/ 15 h 67"/>
                <a:gd name="T44" fmla="*/ 111 w 281"/>
                <a:gd name="T45" fmla="*/ 26 h 67"/>
                <a:gd name="T46" fmla="*/ 118 w 281"/>
                <a:gd name="T47" fmla="*/ 18 h 67"/>
                <a:gd name="T48" fmla="*/ 127 w 281"/>
                <a:gd name="T49" fmla="*/ 12 h 67"/>
                <a:gd name="T50" fmla="*/ 138 w 281"/>
                <a:gd name="T51" fmla="*/ 10 h 67"/>
                <a:gd name="T52" fmla="*/ 145 w 281"/>
                <a:gd name="T53" fmla="*/ 10 h 67"/>
                <a:gd name="T54" fmla="*/ 151 w 281"/>
                <a:gd name="T55" fmla="*/ 13 h 67"/>
                <a:gd name="T56" fmla="*/ 157 w 281"/>
                <a:gd name="T57" fmla="*/ 16 h 67"/>
                <a:gd name="T58" fmla="*/ 162 w 281"/>
                <a:gd name="T59" fmla="*/ 21 h 67"/>
                <a:gd name="T60" fmla="*/ 172 w 281"/>
                <a:gd name="T61" fmla="*/ 9 h 67"/>
                <a:gd name="T62" fmla="*/ 183 w 281"/>
                <a:gd name="T63" fmla="*/ 3 h 67"/>
                <a:gd name="T64" fmla="*/ 198 w 281"/>
                <a:gd name="T65" fmla="*/ 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1" h="67">
                  <a:moveTo>
                    <a:pt x="198" y="0"/>
                  </a:moveTo>
                  <a:lnTo>
                    <a:pt x="215" y="3"/>
                  </a:lnTo>
                  <a:lnTo>
                    <a:pt x="228" y="12"/>
                  </a:lnTo>
                  <a:lnTo>
                    <a:pt x="239" y="25"/>
                  </a:lnTo>
                  <a:lnTo>
                    <a:pt x="244" y="31"/>
                  </a:lnTo>
                  <a:lnTo>
                    <a:pt x="252" y="37"/>
                  </a:lnTo>
                  <a:lnTo>
                    <a:pt x="256" y="44"/>
                  </a:lnTo>
                  <a:lnTo>
                    <a:pt x="260" y="44"/>
                  </a:lnTo>
                  <a:lnTo>
                    <a:pt x="266" y="45"/>
                  </a:lnTo>
                  <a:lnTo>
                    <a:pt x="272" y="48"/>
                  </a:lnTo>
                  <a:lnTo>
                    <a:pt x="276" y="53"/>
                  </a:lnTo>
                  <a:lnTo>
                    <a:pt x="279" y="58"/>
                  </a:lnTo>
                  <a:lnTo>
                    <a:pt x="281" y="64"/>
                  </a:lnTo>
                  <a:lnTo>
                    <a:pt x="281" y="67"/>
                  </a:lnTo>
                  <a:lnTo>
                    <a:pt x="0" y="67"/>
                  </a:lnTo>
                  <a:lnTo>
                    <a:pt x="7" y="50"/>
                  </a:lnTo>
                  <a:lnTo>
                    <a:pt x="22" y="38"/>
                  </a:lnTo>
                  <a:lnTo>
                    <a:pt x="39" y="32"/>
                  </a:lnTo>
                  <a:lnTo>
                    <a:pt x="48" y="21"/>
                  </a:lnTo>
                  <a:lnTo>
                    <a:pt x="61" y="13"/>
                  </a:lnTo>
                  <a:lnTo>
                    <a:pt x="77" y="10"/>
                  </a:lnTo>
                  <a:lnTo>
                    <a:pt x="96" y="15"/>
                  </a:lnTo>
                  <a:lnTo>
                    <a:pt x="111" y="26"/>
                  </a:lnTo>
                  <a:lnTo>
                    <a:pt x="118" y="18"/>
                  </a:lnTo>
                  <a:lnTo>
                    <a:pt x="127" y="12"/>
                  </a:lnTo>
                  <a:lnTo>
                    <a:pt x="138" y="10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6"/>
                  </a:lnTo>
                  <a:lnTo>
                    <a:pt x="162" y="21"/>
                  </a:lnTo>
                  <a:lnTo>
                    <a:pt x="172" y="9"/>
                  </a:lnTo>
                  <a:lnTo>
                    <a:pt x="183" y="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7"/>
            <p:cNvSpPr>
              <a:spLocks noEditPoints="1"/>
            </p:cNvSpPr>
            <p:nvPr/>
          </p:nvSpPr>
          <p:spPr bwMode="auto">
            <a:xfrm>
              <a:off x="7474400" y="2756727"/>
              <a:ext cx="707954" cy="199259"/>
            </a:xfrm>
            <a:custGeom>
              <a:gdLst>
                <a:gd name="T0" fmla="*/ 200 w 302"/>
                <a:gd name="T1" fmla="*/ 19 h 85"/>
                <a:gd name="T2" fmla="*/ 195 w 302"/>
                <a:gd name="T3" fmla="*/ 21 h 85"/>
                <a:gd name="T4" fmla="*/ 181 w 302"/>
                <a:gd name="T5" fmla="*/ 35 h 85"/>
                <a:gd name="T6" fmla="*/ 162 w 302"/>
                <a:gd name="T7" fmla="*/ 31 h 85"/>
                <a:gd name="T8" fmla="*/ 150 w 302"/>
                <a:gd name="T9" fmla="*/ 28 h 85"/>
                <a:gd name="T10" fmla="*/ 141 w 302"/>
                <a:gd name="T11" fmla="*/ 30 h 85"/>
                <a:gd name="T12" fmla="*/ 130 w 302"/>
                <a:gd name="T13" fmla="*/ 41 h 85"/>
                <a:gd name="T14" fmla="*/ 109 w 302"/>
                <a:gd name="T15" fmla="*/ 35 h 85"/>
                <a:gd name="T16" fmla="*/ 105 w 302"/>
                <a:gd name="T17" fmla="*/ 31 h 85"/>
                <a:gd name="T18" fmla="*/ 99 w 302"/>
                <a:gd name="T19" fmla="*/ 30 h 85"/>
                <a:gd name="T20" fmla="*/ 82 w 302"/>
                <a:gd name="T21" fmla="*/ 30 h 85"/>
                <a:gd name="T22" fmla="*/ 72 w 302"/>
                <a:gd name="T23" fmla="*/ 34 h 85"/>
                <a:gd name="T24" fmla="*/ 59 w 302"/>
                <a:gd name="T25" fmla="*/ 47 h 85"/>
                <a:gd name="T26" fmla="*/ 41 w 302"/>
                <a:gd name="T27" fmla="*/ 53 h 85"/>
                <a:gd name="T28" fmla="*/ 32 w 302"/>
                <a:gd name="T29" fmla="*/ 59 h 85"/>
                <a:gd name="T30" fmla="*/ 25 w 302"/>
                <a:gd name="T31" fmla="*/ 67 h 85"/>
                <a:gd name="T32" fmla="*/ 280 w 302"/>
                <a:gd name="T33" fmla="*/ 66 h 85"/>
                <a:gd name="T34" fmla="*/ 277 w 302"/>
                <a:gd name="T35" fmla="*/ 63 h 85"/>
                <a:gd name="T36" fmla="*/ 272 w 302"/>
                <a:gd name="T37" fmla="*/ 62 h 85"/>
                <a:gd name="T38" fmla="*/ 262 w 302"/>
                <a:gd name="T39" fmla="*/ 59 h 85"/>
                <a:gd name="T40" fmla="*/ 254 w 302"/>
                <a:gd name="T41" fmla="*/ 48 h 85"/>
                <a:gd name="T42" fmla="*/ 245 w 302"/>
                <a:gd name="T43" fmla="*/ 38 h 85"/>
                <a:gd name="T44" fmla="*/ 229 w 302"/>
                <a:gd name="T45" fmla="*/ 22 h 85"/>
                <a:gd name="T46" fmla="*/ 219 w 302"/>
                <a:gd name="T47" fmla="*/ 19 h 85"/>
                <a:gd name="T48" fmla="*/ 210 w 302"/>
                <a:gd name="T49" fmla="*/ 0 h 85"/>
                <a:gd name="T50" fmla="*/ 226 w 302"/>
                <a:gd name="T51" fmla="*/ 3 h 85"/>
                <a:gd name="T52" fmla="*/ 240 w 302"/>
                <a:gd name="T53" fmla="*/ 9 h 85"/>
                <a:gd name="T54" fmla="*/ 258 w 302"/>
                <a:gd name="T55" fmla="*/ 28 h 85"/>
                <a:gd name="T56" fmla="*/ 267 w 302"/>
                <a:gd name="T57" fmla="*/ 35 h 85"/>
                <a:gd name="T58" fmla="*/ 280 w 302"/>
                <a:gd name="T59" fmla="*/ 46 h 85"/>
                <a:gd name="T60" fmla="*/ 290 w 302"/>
                <a:gd name="T61" fmla="*/ 51 h 85"/>
                <a:gd name="T62" fmla="*/ 297 w 302"/>
                <a:gd name="T63" fmla="*/ 59 h 85"/>
                <a:gd name="T64" fmla="*/ 302 w 302"/>
                <a:gd name="T65" fmla="*/ 73 h 85"/>
                <a:gd name="T66" fmla="*/ 0 w 302"/>
                <a:gd name="T67" fmla="*/ 85 h 85"/>
                <a:gd name="T68" fmla="*/ 9 w 302"/>
                <a:gd name="T69" fmla="*/ 63 h 85"/>
                <a:gd name="T70" fmla="*/ 19 w 302"/>
                <a:gd name="T71" fmla="*/ 46 h 85"/>
                <a:gd name="T72" fmla="*/ 34 w 302"/>
                <a:gd name="T73" fmla="*/ 37 h 85"/>
                <a:gd name="T74" fmla="*/ 47 w 302"/>
                <a:gd name="T75" fmla="*/ 34 h 85"/>
                <a:gd name="T76" fmla="*/ 60 w 302"/>
                <a:gd name="T77" fmla="*/ 19 h 85"/>
                <a:gd name="T78" fmla="*/ 75 w 302"/>
                <a:gd name="T79" fmla="*/ 14 h 85"/>
                <a:gd name="T80" fmla="*/ 89 w 302"/>
                <a:gd name="T81" fmla="*/ 11 h 85"/>
                <a:gd name="T82" fmla="*/ 102 w 302"/>
                <a:gd name="T83" fmla="*/ 12 h 85"/>
                <a:gd name="T84" fmla="*/ 120 w 302"/>
                <a:gd name="T85" fmla="*/ 21 h 85"/>
                <a:gd name="T86" fmla="*/ 128 w 302"/>
                <a:gd name="T87" fmla="*/ 16 h 85"/>
                <a:gd name="T88" fmla="*/ 139 w 302"/>
                <a:gd name="T89" fmla="*/ 12 h 85"/>
                <a:gd name="T90" fmla="*/ 150 w 302"/>
                <a:gd name="T91" fmla="*/ 11 h 85"/>
                <a:gd name="T92" fmla="*/ 166 w 302"/>
                <a:gd name="T93" fmla="*/ 14 h 85"/>
                <a:gd name="T94" fmla="*/ 174 w 302"/>
                <a:gd name="T95" fmla="*/ 15 h 85"/>
                <a:gd name="T96" fmla="*/ 185 w 302"/>
                <a:gd name="T97" fmla="*/ 6 h 85"/>
                <a:gd name="T98" fmla="*/ 200 w 302"/>
                <a:gd name="T99" fmla="*/ 2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2" h="85">
                  <a:moveTo>
                    <a:pt x="210" y="18"/>
                  </a:moveTo>
                  <a:lnTo>
                    <a:pt x="200" y="19"/>
                  </a:lnTo>
                  <a:lnTo>
                    <a:pt x="200" y="19"/>
                  </a:lnTo>
                  <a:lnTo>
                    <a:pt x="195" y="21"/>
                  </a:lnTo>
                  <a:lnTo>
                    <a:pt x="187" y="28"/>
                  </a:lnTo>
                  <a:lnTo>
                    <a:pt x="181" y="35"/>
                  </a:lnTo>
                  <a:lnTo>
                    <a:pt x="174" y="43"/>
                  </a:lnTo>
                  <a:lnTo>
                    <a:pt x="162" y="31"/>
                  </a:lnTo>
                  <a:lnTo>
                    <a:pt x="160" y="31"/>
                  </a:lnTo>
                  <a:lnTo>
                    <a:pt x="150" y="28"/>
                  </a:lnTo>
                  <a:lnTo>
                    <a:pt x="143" y="30"/>
                  </a:lnTo>
                  <a:lnTo>
                    <a:pt x="141" y="30"/>
                  </a:lnTo>
                  <a:lnTo>
                    <a:pt x="134" y="35"/>
                  </a:lnTo>
                  <a:lnTo>
                    <a:pt x="130" y="41"/>
                  </a:lnTo>
                  <a:lnTo>
                    <a:pt x="123" y="48"/>
                  </a:lnTo>
                  <a:lnTo>
                    <a:pt x="109" y="35"/>
                  </a:lnTo>
                  <a:lnTo>
                    <a:pt x="109" y="35"/>
                  </a:lnTo>
                  <a:lnTo>
                    <a:pt x="105" y="31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89" y="28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72" y="34"/>
                  </a:lnTo>
                  <a:lnTo>
                    <a:pt x="64" y="38"/>
                  </a:lnTo>
                  <a:lnTo>
                    <a:pt x="59" y="47"/>
                  </a:lnTo>
                  <a:lnTo>
                    <a:pt x="53" y="50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25" y="67"/>
                  </a:lnTo>
                  <a:lnTo>
                    <a:pt x="281" y="67"/>
                  </a:lnTo>
                  <a:lnTo>
                    <a:pt x="280" y="66"/>
                  </a:lnTo>
                  <a:lnTo>
                    <a:pt x="280" y="66"/>
                  </a:lnTo>
                  <a:lnTo>
                    <a:pt x="277" y="63"/>
                  </a:lnTo>
                  <a:lnTo>
                    <a:pt x="277" y="63"/>
                  </a:lnTo>
                  <a:lnTo>
                    <a:pt x="272" y="62"/>
                  </a:lnTo>
                  <a:lnTo>
                    <a:pt x="264" y="62"/>
                  </a:lnTo>
                  <a:lnTo>
                    <a:pt x="262" y="59"/>
                  </a:lnTo>
                  <a:lnTo>
                    <a:pt x="254" y="48"/>
                  </a:lnTo>
                  <a:lnTo>
                    <a:pt x="254" y="48"/>
                  </a:lnTo>
                  <a:lnTo>
                    <a:pt x="246" y="41"/>
                  </a:lnTo>
                  <a:lnTo>
                    <a:pt x="245" y="38"/>
                  </a:lnTo>
                  <a:lnTo>
                    <a:pt x="238" y="31"/>
                  </a:lnTo>
                  <a:lnTo>
                    <a:pt x="229" y="22"/>
                  </a:lnTo>
                  <a:lnTo>
                    <a:pt x="219" y="19"/>
                  </a:lnTo>
                  <a:lnTo>
                    <a:pt x="219" y="19"/>
                  </a:lnTo>
                  <a:lnTo>
                    <a:pt x="210" y="18"/>
                  </a:lnTo>
                  <a:close/>
                  <a:moveTo>
                    <a:pt x="210" y="0"/>
                  </a:moveTo>
                  <a:lnTo>
                    <a:pt x="223" y="2"/>
                  </a:lnTo>
                  <a:lnTo>
                    <a:pt x="226" y="3"/>
                  </a:lnTo>
                  <a:lnTo>
                    <a:pt x="238" y="8"/>
                  </a:lnTo>
                  <a:lnTo>
                    <a:pt x="240" y="9"/>
                  </a:lnTo>
                  <a:lnTo>
                    <a:pt x="251" y="18"/>
                  </a:lnTo>
                  <a:lnTo>
                    <a:pt x="258" y="28"/>
                  </a:lnTo>
                  <a:lnTo>
                    <a:pt x="264" y="34"/>
                  </a:lnTo>
                  <a:lnTo>
                    <a:pt x="267" y="35"/>
                  </a:lnTo>
                  <a:lnTo>
                    <a:pt x="274" y="44"/>
                  </a:lnTo>
                  <a:lnTo>
                    <a:pt x="280" y="46"/>
                  </a:lnTo>
                  <a:lnTo>
                    <a:pt x="284" y="47"/>
                  </a:lnTo>
                  <a:lnTo>
                    <a:pt x="290" y="51"/>
                  </a:lnTo>
                  <a:lnTo>
                    <a:pt x="293" y="53"/>
                  </a:lnTo>
                  <a:lnTo>
                    <a:pt x="297" y="59"/>
                  </a:lnTo>
                  <a:lnTo>
                    <a:pt x="300" y="64"/>
                  </a:lnTo>
                  <a:lnTo>
                    <a:pt x="302" y="73"/>
                  </a:lnTo>
                  <a:lnTo>
                    <a:pt x="302" y="85"/>
                  </a:lnTo>
                  <a:lnTo>
                    <a:pt x="0" y="85"/>
                  </a:lnTo>
                  <a:lnTo>
                    <a:pt x="5" y="75"/>
                  </a:lnTo>
                  <a:lnTo>
                    <a:pt x="9" y="63"/>
                  </a:lnTo>
                  <a:lnTo>
                    <a:pt x="11" y="56"/>
                  </a:lnTo>
                  <a:lnTo>
                    <a:pt x="19" y="46"/>
                  </a:lnTo>
                  <a:lnTo>
                    <a:pt x="22" y="44"/>
                  </a:lnTo>
                  <a:lnTo>
                    <a:pt x="34" y="37"/>
                  </a:lnTo>
                  <a:lnTo>
                    <a:pt x="38" y="35"/>
                  </a:lnTo>
                  <a:lnTo>
                    <a:pt x="47" y="34"/>
                  </a:lnTo>
                  <a:lnTo>
                    <a:pt x="51" y="25"/>
                  </a:lnTo>
                  <a:lnTo>
                    <a:pt x="60" y="19"/>
                  </a:lnTo>
                  <a:lnTo>
                    <a:pt x="63" y="18"/>
                  </a:lnTo>
                  <a:lnTo>
                    <a:pt x="75" y="14"/>
                  </a:lnTo>
                  <a:lnTo>
                    <a:pt x="77" y="12"/>
                  </a:lnTo>
                  <a:lnTo>
                    <a:pt x="89" y="11"/>
                  </a:lnTo>
                  <a:lnTo>
                    <a:pt x="99" y="12"/>
                  </a:lnTo>
                  <a:lnTo>
                    <a:pt x="102" y="12"/>
                  </a:lnTo>
                  <a:lnTo>
                    <a:pt x="112" y="15"/>
                  </a:lnTo>
                  <a:lnTo>
                    <a:pt x="120" y="21"/>
                  </a:lnTo>
                  <a:lnTo>
                    <a:pt x="121" y="22"/>
                  </a:lnTo>
                  <a:lnTo>
                    <a:pt x="128" y="16"/>
                  </a:lnTo>
                  <a:lnTo>
                    <a:pt x="131" y="15"/>
                  </a:lnTo>
                  <a:lnTo>
                    <a:pt x="139" y="12"/>
                  </a:lnTo>
                  <a:lnTo>
                    <a:pt x="141" y="12"/>
                  </a:lnTo>
                  <a:lnTo>
                    <a:pt x="150" y="11"/>
                  </a:lnTo>
                  <a:lnTo>
                    <a:pt x="163" y="14"/>
                  </a:lnTo>
                  <a:lnTo>
                    <a:pt x="166" y="14"/>
                  </a:lnTo>
                  <a:lnTo>
                    <a:pt x="172" y="16"/>
                  </a:lnTo>
                  <a:lnTo>
                    <a:pt x="174" y="15"/>
                  </a:lnTo>
                  <a:lnTo>
                    <a:pt x="182" y="8"/>
                  </a:lnTo>
                  <a:lnTo>
                    <a:pt x="185" y="6"/>
                  </a:lnTo>
                  <a:lnTo>
                    <a:pt x="195" y="2"/>
                  </a:lnTo>
                  <a:lnTo>
                    <a:pt x="200" y="2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4"/>
            <p:cNvSpPr/>
            <p:nvPr/>
          </p:nvSpPr>
          <p:spPr bwMode="auto">
            <a:xfrm>
              <a:off x="6953984" y="3115392"/>
              <a:ext cx="201603" cy="93769"/>
            </a:xfrm>
            <a:custGeom>
              <a:gdLst>
                <a:gd name="T0" fmla="*/ 11 w 86"/>
                <a:gd name="T1" fmla="*/ 0 h 40"/>
                <a:gd name="T2" fmla="*/ 27 w 86"/>
                <a:gd name="T3" fmla="*/ 22 h 40"/>
                <a:gd name="T4" fmla="*/ 86 w 86"/>
                <a:gd name="T5" fmla="*/ 22 h 40"/>
                <a:gd name="T6" fmla="*/ 86 w 86"/>
                <a:gd name="T7" fmla="*/ 40 h 40"/>
                <a:gd name="T8" fmla="*/ 19 w 86"/>
                <a:gd name="T9" fmla="*/ 40 h 40"/>
                <a:gd name="T10" fmla="*/ 17 w 86"/>
                <a:gd name="T11" fmla="*/ 38 h 40"/>
                <a:gd name="T12" fmla="*/ 0 w 86"/>
                <a:gd name="T13" fmla="*/ 13 h 40"/>
                <a:gd name="T14" fmla="*/ 11 w 86"/>
                <a:gd name="T15" fmla="*/ 0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40">
                  <a:moveTo>
                    <a:pt x="11" y="0"/>
                  </a:moveTo>
                  <a:lnTo>
                    <a:pt x="27" y="22"/>
                  </a:lnTo>
                  <a:lnTo>
                    <a:pt x="86" y="22"/>
                  </a:lnTo>
                  <a:lnTo>
                    <a:pt x="86" y="40"/>
                  </a:lnTo>
                  <a:lnTo>
                    <a:pt x="19" y="40"/>
                  </a:lnTo>
                  <a:lnTo>
                    <a:pt x="17" y="38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05"/>
            <p:cNvSpPr/>
            <p:nvPr/>
          </p:nvSpPr>
          <p:spPr bwMode="auto">
            <a:xfrm>
              <a:off x="6731284" y="2944265"/>
              <a:ext cx="194571" cy="96114"/>
            </a:xfrm>
            <a:custGeom>
              <a:gdLst>
                <a:gd name="T0" fmla="*/ 0 w 83"/>
                <a:gd name="T1" fmla="*/ 0 h 41"/>
                <a:gd name="T2" fmla="*/ 66 w 83"/>
                <a:gd name="T3" fmla="*/ 0 h 41"/>
                <a:gd name="T4" fmla="*/ 69 w 83"/>
                <a:gd name="T5" fmla="*/ 5 h 41"/>
                <a:gd name="T6" fmla="*/ 83 w 83"/>
                <a:gd name="T7" fmla="*/ 31 h 41"/>
                <a:gd name="T8" fmla="*/ 70 w 83"/>
                <a:gd name="T9" fmla="*/ 41 h 41"/>
                <a:gd name="T10" fmla="*/ 57 w 83"/>
                <a:gd name="T11" fmla="*/ 18 h 41"/>
                <a:gd name="T12" fmla="*/ 0 w 83"/>
                <a:gd name="T13" fmla="*/ 18 h 41"/>
                <a:gd name="T14" fmla="*/ 0 w 83"/>
                <a:gd name="T15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41">
                  <a:moveTo>
                    <a:pt x="0" y="0"/>
                  </a:moveTo>
                  <a:lnTo>
                    <a:pt x="66" y="0"/>
                  </a:lnTo>
                  <a:lnTo>
                    <a:pt x="69" y="5"/>
                  </a:lnTo>
                  <a:lnTo>
                    <a:pt x="83" y="31"/>
                  </a:lnTo>
                  <a:lnTo>
                    <a:pt x="70" y="41"/>
                  </a:lnTo>
                  <a:lnTo>
                    <a:pt x="5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06"/>
            <p:cNvSpPr/>
            <p:nvPr/>
          </p:nvSpPr>
          <p:spPr bwMode="auto">
            <a:xfrm>
              <a:off x="6731284" y="2944265"/>
              <a:ext cx="424304" cy="264897"/>
            </a:xfrm>
            <a:custGeom>
              <a:gdLst>
                <a:gd name="T0" fmla="*/ 114 w 181"/>
                <a:gd name="T1" fmla="*/ 0 h 113"/>
                <a:gd name="T2" fmla="*/ 181 w 181"/>
                <a:gd name="T3" fmla="*/ 0 h 113"/>
                <a:gd name="T4" fmla="*/ 181 w 181"/>
                <a:gd name="T5" fmla="*/ 18 h 113"/>
                <a:gd name="T6" fmla="*/ 124 w 181"/>
                <a:gd name="T7" fmla="*/ 18 h 113"/>
                <a:gd name="T8" fmla="*/ 69 w 181"/>
                <a:gd name="T9" fmla="*/ 110 h 113"/>
                <a:gd name="T10" fmla="*/ 66 w 181"/>
                <a:gd name="T11" fmla="*/ 113 h 113"/>
                <a:gd name="T12" fmla="*/ 0 w 181"/>
                <a:gd name="T13" fmla="*/ 113 h 113"/>
                <a:gd name="T14" fmla="*/ 0 w 181"/>
                <a:gd name="T15" fmla="*/ 95 h 113"/>
                <a:gd name="T16" fmla="*/ 57 w 181"/>
                <a:gd name="T17" fmla="*/ 95 h 113"/>
                <a:gd name="T18" fmla="*/ 112 w 181"/>
                <a:gd name="T19" fmla="*/ 3 h 113"/>
                <a:gd name="T20" fmla="*/ 114 w 181"/>
                <a:gd name="T21" fmla="*/ 0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113">
                  <a:moveTo>
                    <a:pt x="114" y="0"/>
                  </a:moveTo>
                  <a:lnTo>
                    <a:pt x="181" y="0"/>
                  </a:lnTo>
                  <a:lnTo>
                    <a:pt x="181" y="18"/>
                  </a:lnTo>
                  <a:lnTo>
                    <a:pt x="124" y="18"/>
                  </a:lnTo>
                  <a:lnTo>
                    <a:pt x="69" y="110"/>
                  </a:lnTo>
                  <a:lnTo>
                    <a:pt x="66" y="113"/>
                  </a:lnTo>
                  <a:lnTo>
                    <a:pt x="0" y="113"/>
                  </a:lnTo>
                  <a:lnTo>
                    <a:pt x="0" y="95"/>
                  </a:lnTo>
                  <a:lnTo>
                    <a:pt x="57" y="95"/>
                  </a:lnTo>
                  <a:lnTo>
                    <a:pt x="112" y="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7"/>
            <p:cNvSpPr/>
            <p:nvPr/>
          </p:nvSpPr>
          <p:spPr bwMode="auto">
            <a:xfrm>
              <a:off x="7073539" y="2876282"/>
              <a:ext cx="112522" cy="182849"/>
            </a:xfrm>
            <a:custGeom>
              <a:gdLst>
                <a:gd name="T0" fmla="*/ 10 w 48"/>
                <a:gd name="T1" fmla="*/ 0 h 78"/>
                <a:gd name="T2" fmla="*/ 48 w 48"/>
                <a:gd name="T3" fmla="*/ 38 h 78"/>
                <a:gd name="T4" fmla="*/ 42 w 48"/>
                <a:gd name="T5" fmla="*/ 46 h 78"/>
                <a:gd name="T6" fmla="*/ 10 w 48"/>
                <a:gd name="T7" fmla="*/ 78 h 78"/>
                <a:gd name="T8" fmla="*/ 0 w 48"/>
                <a:gd name="T9" fmla="*/ 64 h 78"/>
                <a:gd name="T10" fmla="*/ 26 w 48"/>
                <a:gd name="T11" fmla="*/ 38 h 78"/>
                <a:gd name="T12" fmla="*/ 0 w 48"/>
                <a:gd name="T13" fmla="*/ 13 h 78"/>
                <a:gd name="T14" fmla="*/ 10 w 48"/>
                <a:gd name="T15" fmla="*/ 0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8">
                  <a:moveTo>
                    <a:pt x="10" y="0"/>
                  </a:moveTo>
                  <a:lnTo>
                    <a:pt x="48" y="38"/>
                  </a:lnTo>
                  <a:lnTo>
                    <a:pt x="42" y="46"/>
                  </a:lnTo>
                  <a:lnTo>
                    <a:pt x="10" y="78"/>
                  </a:lnTo>
                  <a:lnTo>
                    <a:pt x="0" y="64"/>
                  </a:lnTo>
                  <a:lnTo>
                    <a:pt x="26" y="38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08"/>
            <p:cNvSpPr/>
            <p:nvPr/>
          </p:nvSpPr>
          <p:spPr bwMode="auto">
            <a:xfrm>
              <a:off x="7073539" y="3096638"/>
              <a:ext cx="112522" cy="182849"/>
            </a:xfrm>
            <a:custGeom>
              <a:gdLst>
                <a:gd name="T0" fmla="*/ 10 w 48"/>
                <a:gd name="T1" fmla="*/ 0 h 78"/>
                <a:gd name="T2" fmla="*/ 42 w 48"/>
                <a:gd name="T3" fmla="*/ 33 h 78"/>
                <a:gd name="T4" fmla="*/ 48 w 48"/>
                <a:gd name="T5" fmla="*/ 39 h 78"/>
                <a:gd name="T6" fmla="*/ 42 w 48"/>
                <a:gd name="T7" fmla="*/ 46 h 78"/>
                <a:gd name="T8" fmla="*/ 10 w 48"/>
                <a:gd name="T9" fmla="*/ 78 h 78"/>
                <a:gd name="T10" fmla="*/ 0 w 48"/>
                <a:gd name="T11" fmla="*/ 65 h 78"/>
                <a:gd name="T12" fmla="*/ 26 w 48"/>
                <a:gd name="T13" fmla="*/ 39 h 78"/>
                <a:gd name="T14" fmla="*/ 0 w 48"/>
                <a:gd name="T15" fmla="*/ 13 h 78"/>
                <a:gd name="T16" fmla="*/ 10 w 48"/>
                <a:gd name="T17" fmla="*/ 0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78">
                  <a:moveTo>
                    <a:pt x="10" y="0"/>
                  </a:moveTo>
                  <a:lnTo>
                    <a:pt x="42" y="33"/>
                  </a:lnTo>
                  <a:lnTo>
                    <a:pt x="48" y="39"/>
                  </a:lnTo>
                  <a:lnTo>
                    <a:pt x="42" y="46"/>
                  </a:lnTo>
                  <a:lnTo>
                    <a:pt x="10" y="78"/>
                  </a:lnTo>
                  <a:lnTo>
                    <a:pt x="0" y="65"/>
                  </a:lnTo>
                  <a:lnTo>
                    <a:pt x="26" y="39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8"/>
            <p:cNvSpPr/>
            <p:nvPr/>
          </p:nvSpPr>
          <p:spPr bwMode="auto">
            <a:xfrm>
              <a:off x="7352500" y="3999163"/>
              <a:ext cx="119556" cy="117211"/>
            </a:xfrm>
            <a:custGeom>
              <a:gdLst>
                <a:gd name="T0" fmla="*/ 25 w 51"/>
                <a:gd name="T1" fmla="*/ 0 h 50"/>
                <a:gd name="T2" fmla="*/ 38 w 51"/>
                <a:gd name="T3" fmla="*/ 3 h 50"/>
                <a:gd name="T4" fmla="*/ 47 w 51"/>
                <a:gd name="T5" fmla="*/ 12 h 50"/>
                <a:gd name="T6" fmla="*/ 51 w 51"/>
                <a:gd name="T7" fmla="*/ 25 h 50"/>
                <a:gd name="T8" fmla="*/ 47 w 51"/>
                <a:gd name="T9" fmla="*/ 38 h 50"/>
                <a:gd name="T10" fmla="*/ 38 w 51"/>
                <a:gd name="T11" fmla="*/ 47 h 50"/>
                <a:gd name="T12" fmla="*/ 25 w 51"/>
                <a:gd name="T13" fmla="*/ 50 h 50"/>
                <a:gd name="T14" fmla="*/ 12 w 51"/>
                <a:gd name="T15" fmla="*/ 47 h 50"/>
                <a:gd name="T16" fmla="*/ 3 w 51"/>
                <a:gd name="T17" fmla="*/ 38 h 50"/>
                <a:gd name="T18" fmla="*/ 0 w 51"/>
                <a:gd name="T19" fmla="*/ 25 h 50"/>
                <a:gd name="T20" fmla="*/ 3 w 51"/>
                <a:gd name="T21" fmla="*/ 12 h 50"/>
                <a:gd name="T22" fmla="*/ 12 w 51"/>
                <a:gd name="T23" fmla="*/ 3 h 50"/>
                <a:gd name="T24" fmla="*/ 25 w 51"/>
                <a:gd name="T25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lnTo>
                    <a:pt x="38" y="3"/>
                  </a:lnTo>
                  <a:lnTo>
                    <a:pt x="47" y="12"/>
                  </a:lnTo>
                  <a:lnTo>
                    <a:pt x="51" y="25"/>
                  </a:lnTo>
                  <a:lnTo>
                    <a:pt x="47" y="38"/>
                  </a:lnTo>
                  <a:lnTo>
                    <a:pt x="38" y="47"/>
                  </a:lnTo>
                  <a:lnTo>
                    <a:pt x="25" y="50"/>
                  </a:lnTo>
                  <a:lnTo>
                    <a:pt x="12" y="47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3" y="12"/>
                  </a:lnTo>
                  <a:lnTo>
                    <a:pt x="12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9"/>
            <p:cNvSpPr>
              <a:spLocks noEditPoints="1"/>
            </p:cNvSpPr>
            <p:nvPr/>
          </p:nvSpPr>
          <p:spPr bwMode="auto">
            <a:xfrm>
              <a:off x="7331403" y="3980409"/>
              <a:ext cx="161752" cy="157063"/>
            </a:xfrm>
            <a:custGeom>
              <a:gdLst>
                <a:gd name="T0" fmla="*/ 34 w 69"/>
                <a:gd name="T1" fmla="*/ 17 h 67"/>
                <a:gd name="T2" fmla="*/ 28 w 69"/>
                <a:gd name="T3" fmla="*/ 19 h 67"/>
                <a:gd name="T4" fmla="*/ 28 w 69"/>
                <a:gd name="T5" fmla="*/ 19 h 67"/>
                <a:gd name="T6" fmla="*/ 24 w 69"/>
                <a:gd name="T7" fmla="*/ 22 h 67"/>
                <a:gd name="T8" fmla="*/ 24 w 69"/>
                <a:gd name="T9" fmla="*/ 22 h 67"/>
                <a:gd name="T10" fmla="*/ 18 w 69"/>
                <a:gd name="T11" fmla="*/ 29 h 67"/>
                <a:gd name="T12" fmla="*/ 18 w 69"/>
                <a:gd name="T13" fmla="*/ 33 h 67"/>
                <a:gd name="T14" fmla="*/ 18 w 69"/>
                <a:gd name="T15" fmla="*/ 38 h 67"/>
                <a:gd name="T16" fmla="*/ 24 w 69"/>
                <a:gd name="T17" fmla="*/ 45 h 67"/>
                <a:gd name="T18" fmla="*/ 24 w 69"/>
                <a:gd name="T19" fmla="*/ 45 h 67"/>
                <a:gd name="T20" fmla="*/ 28 w 69"/>
                <a:gd name="T21" fmla="*/ 48 h 67"/>
                <a:gd name="T22" fmla="*/ 28 w 69"/>
                <a:gd name="T23" fmla="*/ 48 h 67"/>
                <a:gd name="T24" fmla="*/ 34 w 69"/>
                <a:gd name="T25" fmla="*/ 49 h 67"/>
                <a:gd name="T26" fmla="*/ 41 w 69"/>
                <a:gd name="T27" fmla="*/ 48 h 67"/>
                <a:gd name="T28" fmla="*/ 41 w 69"/>
                <a:gd name="T29" fmla="*/ 48 h 67"/>
                <a:gd name="T30" fmla="*/ 45 w 69"/>
                <a:gd name="T31" fmla="*/ 45 h 67"/>
                <a:gd name="T32" fmla="*/ 45 w 69"/>
                <a:gd name="T33" fmla="*/ 45 h 67"/>
                <a:gd name="T34" fmla="*/ 51 w 69"/>
                <a:gd name="T35" fmla="*/ 38 h 67"/>
                <a:gd name="T36" fmla="*/ 51 w 69"/>
                <a:gd name="T37" fmla="*/ 33 h 67"/>
                <a:gd name="T38" fmla="*/ 51 w 69"/>
                <a:gd name="T39" fmla="*/ 29 h 67"/>
                <a:gd name="T40" fmla="*/ 45 w 69"/>
                <a:gd name="T41" fmla="*/ 22 h 67"/>
                <a:gd name="T42" fmla="*/ 45 w 69"/>
                <a:gd name="T43" fmla="*/ 22 h 67"/>
                <a:gd name="T44" fmla="*/ 41 w 69"/>
                <a:gd name="T45" fmla="*/ 19 h 67"/>
                <a:gd name="T46" fmla="*/ 41 w 69"/>
                <a:gd name="T47" fmla="*/ 19 h 67"/>
                <a:gd name="T48" fmla="*/ 34 w 69"/>
                <a:gd name="T49" fmla="*/ 17 h 67"/>
                <a:gd name="T50" fmla="*/ 34 w 69"/>
                <a:gd name="T51" fmla="*/ 0 h 67"/>
                <a:gd name="T52" fmla="*/ 44 w 69"/>
                <a:gd name="T53" fmla="*/ 1 h 67"/>
                <a:gd name="T54" fmla="*/ 48 w 69"/>
                <a:gd name="T55" fmla="*/ 3 h 67"/>
                <a:gd name="T56" fmla="*/ 56 w 69"/>
                <a:gd name="T57" fmla="*/ 7 h 67"/>
                <a:gd name="T58" fmla="*/ 58 w 69"/>
                <a:gd name="T59" fmla="*/ 8 h 67"/>
                <a:gd name="T60" fmla="*/ 64 w 69"/>
                <a:gd name="T61" fmla="*/ 17 h 67"/>
                <a:gd name="T62" fmla="*/ 67 w 69"/>
                <a:gd name="T63" fmla="*/ 23 h 67"/>
                <a:gd name="T64" fmla="*/ 69 w 69"/>
                <a:gd name="T65" fmla="*/ 33 h 67"/>
                <a:gd name="T66" fmla="*/ 67 w 69"/>
                <a:gd name="T67" fmla="*/ 43 h 67"/>
                <a:gd name="T68" fmla="*/ 64 w 69"/>
                <a:gd name="T69" fmla="*/ 49 h 67"/>
                <a:gd name="T70" fmla="*/ 58 w 69"/>
                <a:gd name="T71" fmla="*/ 58 h 67"/>
                <a:gd name="T72" fmla="*/ 56 w 69"/>
                <a:gd name="T73" fmla="*/ 59 h 67"/>
                <a:gd name="T74" fmla="*/ 48 w 69"/>
                <a:gd name="T75" fmla="*/ 64 h 67"/>
                <a:gd name="T76" fmla="*/ 44 w 69"/>
                <a:gd name="T77" fmla="*/ 65 h 67"/>
                <a:gd name="T78" fmla="*/ 34 w 69"/>
                <a:gd name="T79" fmla="*/ 67 h 67"/>
                <a:gd name="T80" fmla="*/ 25 w 69"/>
                <a:gd name="T81" fmla="*/ 65 h 67"/>
                <a:gd name="T82" fmla="*/ 21 w 69"/>
                <a:gd name="T83" fmla="*/ 64 h 67"/>
                <a:gd name="T84" fmla="*/ 13 w 69"/>
                <a:gd name="T85" fmla="*/ 59 h 67"/>
                <a:gd name="T86" fmla="*/ 10 w 69"/>
                <a:gd name="T87" fmla="*/ 58 h 67"/>
                <a:gd name="T88" fmla="*/ 5 w 69"/>
                <a:gd name="T89" fmla="*/ 49 h 67"/>
                <a:gd name="T90" fmla="*/ 2 w 69"/>
                <a:gd name="T91" fmla="*/ 43 h 67"/>
                <a:gd name="T92" fmla="*/ 0 w 69"/>
                <a:gd name="T93" fmla="*/ 33 h 67"/>
                <a:gd name="T94" fmla="*/ 2 w 69"/>
                <a:gd name="T95" fmla="*/ 23 h 67"/>
                <a:gd name="T96" fmla="*/ 5 w 69"/>
                <a:gd name="T97" fmla="*/ 17 h 67"/>
                <a:gd name="T98" fmla="*/ 10 w 69"/>
                <a:gd name="T99" fmla="*/ 8 h 67"/>
                <a:gd name="T100" fmla="*/ 13 w 69"/>
                <a:gd name="T101" fmla="*/ 7 h 67"/>
                <a:gd name="T102" fmla="*/ 21 w 69"/>
                <a:gd name="T103" fmla="*/ 3 h 67"/>
                <a:gd name="T104" fmla="*/ 25 w 69"/>
                <a:gd name="T105" fmla="*/ 1 h 67"/>
                <a:gd name="T106" fmla="*/ 34 w 69"/>
                <a:gd name="T107" fmla="*/ 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" h="67">
                  <a:moveTo>
                    <a:pt x="34" y="17"/>
                  </a:moveTo>
                  <a:lnTo>
                    <a:pt x="28" y="19"/>
                  </a:lnTo>
                  <a:lnTo>
                    <a:pt x="28" y="19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8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34" y="49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51" y="38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4" y="17"/>
                  </a:lnTo>
                  <a:close/>
                  <a:moveTo>
                    <a:pt x="34" y="0"/>
                  </a:moveTo>
                  <a:lnTo>
                    <a:pt x="44" y="1"/>
                  </a:lnTo>
                  <a:lnTo>
                    <a:pt x="48" y="3"/>
                  </a:lnTo>
                  <a:lnTo>
                    <a:pt x="56" y="7"/>
                  </a:lnTo>
                  <a:lnTo>
                    <a:pt x="58" y="8"/>
                  </a:lnTo>
                  <a:lnTo>
                    <a:pt x="64" y="17"/>
                  </a:lnTo>
                  <a:lnTo>
                    <a:pt x="67" y="23"/>
                  </a:lnTo>
                  <a:lnTo>
                    <a:pt x="69" y="33"/>
                  </a:lnTo>
                  <a:lnTo>
                    <a:pt x="67" y="43"/>
                  </a:lnTo>
                  <a:lnTo>
                    <a:pt x="64" y="49"/>
                  </a:lnTo>
                  <a:lnTo>
                    <a:pt x="58" y="58"/>
                  </a:lnTo>
                  <a:lnTo>
                    <a:pt x="56" y="59"/>
                  </a:lnTo>
                  <a:lnTo>
                    <a:pt x="48" y="64"/>
                  </a:lnTo>
                  <a:lnTo>
                    <a:pt x="44" y="65"/>
                  </a:lnTo>
                  <a:lnTo>
                    <a:pt x="34" y="67"/>
                  </a:lnTo>
                  <a:lnTo>
                    <a:pt x="25" y="65"/>
                  </a:lnTo>
                  <a:lnTo>
                    <a:pt x="21" y="64"/>
                  </a:lnTo>
                  <a:lnTo>
                    <a:pt x="13" y="59"/>
                  </a:lnTo>
                  <a:lnTo>
                    <a:pt x="10" y="58"/>
                  </a:lnTo>
                  <a:lnTo>
                    <a:pt x="5" y="49"/>
                  </a:lnTo>
                  <a:lnTo>
                    <a:pt x="2" y="43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5" y="17"/>
                  </a:lnTo>
                  <a:lnTo>
                    <a:pt x="10" y="8"/>
                  </a:lnTo>
                  <a:lnTo>
                    <a:pt x="13" y="7"/>
                  </a:lnTo>
                  <a:lnTo>
                    <a:pt x="21" y="3"/>
                  </a:lnTo>
                  <a:lnTo>
                    <a:pt x="25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0"/>
            <p:cNvSpPr/>
            <p:nvPr/>
          </p:nvSpPr>
          <p:spPr bwMode="auto">
            <a:xfrm>
              <a:off x="8086241" y="2248031"/>
              <a:ext cx="246144" cy="246144"/>
            </a:xfrm>
            <a:custGeom>
              <a:gdLst>
                <a:gd name="T0" fmla="*/ 52 w 105"/>
                <a:gd name="T1" fmla="*/ 0 h 105"/>
                <a:gd name="T2" fmla="*/ 73 w 105"/>
                <a:gd name="T3" fmla="*/ 5 h 105"/>
                <a:gd name="T4" fmla="*/ 89 w 105"/>
                <a:gd name="T5" fmla="*/ 16 h 105"/>
                <a:gd name="T6" fmla="*/ 100 w 105"/>
                <a:gd name="T7" fmla="*/ 32 h 105"/>
                <a:gd name="T8" fmla="*/ 105 w 105"/>
                <a:gd name="T9" fmla="*/ 53 h 105"/>
                <a:gd name="T10" fmla="*/ 100 w 105"/>
                <a:gd name="T11" fmla="*/ 73 h 105"/>
                <a:gd name="T12" fmla="*/ 89 w 105"/>
                <a:gd name="T13" fmla="*/ 91 h 105"/>
                <a:gd name="T14" fmla="*/ 73 w 105"/>
                <a:gd name="T15" fmla="*/ 101 h 105"/>
                <a:gd name="T16" fmla="*/ 52 w 105"/>
                <a:gd name="T17" fmla="*/ 105 h 105"/>
                <a:gd name="T18" fmla="*/ 32 w 105"/>
                <a:gd name="T19" fmla="*/ 101 h 105"/>
                <a:gd name="T20" fmla="*/ 16 w 105"/>
                <a:gd name="T21" fmla="*/ 91 h 105"/>
                <a:gd name="T22" fmla="*/ 4 w 105"/>
                <a:gd name="T23" fmla="*/ 73 h 105"/>
                <a:gd name="T24" fmla="*/ 0 w 105"/>
                <a:gd name="T25" fmla="*/ 53 h 105"/>
                <a:gd name="T26" fmla="*/ 4 w 105"/>
                <a:gd name="T27" fmla="*/ 32 h 105"/>
                <a:gd name="T28" fmla="*/ 16 w 105"/>
                <a:gd name="T29" fmla="*/ 16 h 105"/>
                <a:gd name="T30" fmla="*/ 32 w 105"/>
                <a:gd name="T31" fmla="*/ 5 h 105"/>
                <a:gd name="T32" fmla="*/ 52 w 105"/>
                <a:gd name="T33" fmla="*/ 0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2" y="0"/>
                  </a:moveTo>
                  <a:lnTo>
                    <a:pt x="73" y="5"/>
                  </a:lnTo>
                  <a:lnTo>
                    <a:pt x="89" y="16"/>
                  </a:lnTo>
                  <a:lnTo>
                    <a:pt x="100" y="32"/>
                  </a:lnTo>
                  <a:lnTo>
                    <a:pt x="105" y="53"/>
                  </a:lnTo>
                  <a:lnTo>
                    <a:pt x="100" y="73"/>
                  </a:lnTo>
                  <a:lnTo>
                    <a:pt x="89" y="91"/>
                  </a:lnTo>
                  <a:lnTo>
                    <a:pt x="73" y="101"/>
                  </a:lnTo>
                  <a:lnTo>
                    <a:pt x="52" y="105"/>
                  </a:lnTo>
                  <a:lnTo>
                    <a:pt x="32" y="101"/>
                  </a:lnTo>
                  <a:lnTo>
                    <a:pt x="16" y="91"/>
                  </a:lnTo>
                  <a:lnTo>
                    <a:pt x="4" y="73"/>
                  </a:lnTo>
                  <a:lnTo>
                    <a:pt x="0" y="53"/>
                  </a:lnTo>
                  <a:lnTo>
                    <a:pt x="4" y="32"/>
                  </a:lnTo>
                  <a:lnTo>
                    <a:pt x="16" y="16"/>
                  </a:lnTo>
                  <a:lnTo>
                    <a:pt x="32" y="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1"/>
            <p:cNvSpPr>
              <a:spLocks noEditPoints="1"/>
            </p:cNvSpPr>
            <p:nvPr/>
          </p:nvSpPr>
          <p:spPr bwMode="auto">
            <a:xfrm>
              <a:off x="8065142" y="2229278"/>
              <a:ext cx="285995" cy="285995"/>
            </a:xfrm>
            <a:custGeom>
              <a:gdLst>
                <a:gd name="T0" fmla="*/ 51 w 122"/>
                <a:gd name="T1" fmla="*/ 19 h 122"/>
                <a:gd name="T2" fmla="*/ 44 w 122"/>
                <a:gd name="T3" fmla="*/ 20 h 122"/>
                <a:gd name="T4" fmla="*/ 38 w 122"/>
                <a:gd name="T5" fmla="*/ 24 h 122"/>
                <a:gd name="T6" fmla="*/ 25 w 122"/>
                <a:gd name="T7" fmla="*/ 38 h 122"/>
                <a:gd name="T8" fmla="*/ 19 w 122"/>
                <a:gd name="T9" fmla="*/ 51 h 122"/>
                <a:gd name="T10" fmla="*/ 19 w 122"/>
                <a:gd name="T11" fmla="*/ 71 h 122"/>
                <a:gd name="T12" fmla="*/ 25 w 122"/>
                <a:gd name="T13" fmla="*/ 84 h 122"/>
                <a:gd name="T14" fmla="*/ 38 w 122"/>
                <a:gd name="T15" fmla="*/ 97 h 122"/>
                <a:gd name="T16" fmla="*/ 44 w 122"/>
                <a:gd name="T17" fmla="*/ 102 h 122"/>
                <a:gd name="T18" fmla="*/ 51 w 122"/>
                <a:gd name="T19" fmla="*/ 103 h 122"/>
                <a:gd name="T20" fmla="*/ 71 w 122"/>
                <a:gd name="T21" fmla="*/ 103 h 122"/>
                <a:gd name="T22" fmla="*/ 79 w 122"/>
                <a:gd name="T23" fmla="*/ 102 h 122"/>
                <a:gd name="T24" fmla="*/ 84 w 122"/>
                <a:gd name="T25" fmla="*/ 97 h 122"/>
                <a:gd name="T26" fmla="*/ 98 w 122"/>
                <a:gd name="T27" fmla="*/ 84 h 122"/>
                <a:gd name="T28" fmla="*/ 103 w 122"/>
                <a:gd name="T29" fmla="*/ 71 h 122"/>
                <a:gd name="T30" fmla="*/ 103 w 122"/>
                <a:gd name="T31" fmla="*/ 51 h 122"/>
                <a:gd name="T32" fmla="*/ 98 w 122"/>
                <a:gd name="T33" fmla="*/ 38 h 122"/>
                <a:gd name="T34" fmla="*/ 84 w 122"/>
                <a:gd name="T35" fmla="*/ 24 h 122"/>
                <a:gd name="T36" fmla="*/ 79 w 122"/>
                <a:gd name="T37" fmla="*/ 20 h 122"/>
                <a:gd name="T38" fmla="*/ 71 w 122"/>
                <a:gd name="T39" fmla="*/ 19 h 122"/>
                <a:gd name="T40" fmla="*/ 61 w 122"/>
                <a:gd name="T41" fmla="*/ 0 h 122"/>
                <a:gd name="T42" fmla="*/ 76 w 122"/>
                <a:gd name="T43" fmla="*/ 1 h 122"/>
                <a:gd name="T44" fmla="*/ 95 w 122"/>
                <a:gd name="T45" fmla="*/ 10 h 122"/>
                <a:gd name="T46" fmla="*/ 105 w 122"/>
                <a:gd name="T47" fmla="*/ 17 h 122"/>
                <a:gd name="T48" fmla="*/ 116 w 122"/>
                <a:gd name="T49" fmla="*/ 33 h 122"/>
                <a:gd name="T50" fmla="*/ 121 w 122"/>
                <a:gd name="T51" fmla="*/ 51 h 122"/>
                <a:gd name="T52" fmla="*/ 121 w 122"/>
                <a:gd name="T53" fmla="*/ 71 h 122"/>
                <a:gd name="T54" fmla="*/ 116 w 122"/>
                <a:gd name="T55" fmla="*/ 89 h 122"/>
                <a:gd name="T56" fmla="*/ 105 w 122"/>
                <a:gd name="T57" fmla="*/ 105 h 122"/>
                <a:gd name="T58" fmla="*/ 95 w 122"/>
                <a:gd name="T59" fmla="*/ 112 h 122"/>
                <a:gd name="T60" fmla="*/ 76 w 122"/>
                <a:gd name="T61" fmla="*/ 121 h 122"/>
                <a:gd name="T62" fmla="*/ 61 w 122"/>
                <a:gd name="T63" fmla="*/ 122 h 122"/>
                <a:gd name="T64" fmla="*/ 47 w 122"/>
                <a:gd name="T65" fmla="*/ 121 h 122"/>
                <a:gd name="T66" fmla="*/ 28 w 122"/>
                <a:gd name="T67" fmla="*/ 112 h 122"/>
                <a:gd name="T68" fmla="*/ 18 w 122"/>
                <a:gd name="T69" fmla="*/ 105 h 122"/>
                <a:gd name="T70" fmla="*/ 6 w 122"/>
                <a:gd name="T71" fmla="*/ 89 h 122"/>
                <a:gd name="T72" fmla="*/ 2 w 122"/>
                <a:gd name="T73" fmla="*/ 71 h 122"/>
                <a:gd name="T74" fmla="*/ 2 w 122"/>
                <a:gd name="T75" fmla="*/ 51 h 122"/>
                <a:gd name="T76" fmla="*/ 6 w 122"/>
                <a:gd name="T77" fmla="*/ 33 h 122"/>
                <a:gd name="T78" fmla="*/ 18 w 122"/>
                <a:gd name="T79" fmla="*/ 17 h 122"/>
                <a:gd name="T80" fmla="*/ 28 w 122"/>
                <a:gd name="T81" fmla="*/ 10 h 122"/>
                <a:gd name="T82" fmla="*/ 47 w 122"/>
                <a:gd name="T83" fmla="*/ 1 h 122"/>
                <a:gd name="T84" fmla="*/ 61 w 122"/>
                <a:gd name="T85" fmla="*/ 0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122">
                  <a:moveTo>
                    <a:pt x="61" y="17"/>
                  </a:moveTo>
                  <a:lnTo>
                    <a:pt x="51" y="19"/>
                  </a:lnTo>
                  <a:lnTo>
                    <a:pt x="51" y="19"/>
                  </a:lnTo>
                  <a:lnTo>
                    <a:pt x="44" y="2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1" y="30"/>
                  </a:lnTo>
                  <a:lnTo>
                    <a:pt x="25" y="38"/>
                  </a:lnTo>
                  <a:lnTo>
                    <a:pt x="22" y="43"/>
                  </a:lnTo>
                  <a:lnTo>
                    <a:pt x="19" y="51"/>
                  </a:lnTo>
                  <a:lnTo>
                    <a:pt x="18" y="61"/>
                  </a:lnTo>
                  <a:lnTo>
                    <a:pt x="19" y="71"/>
                  </a:lnTo>
                  <a:lnTo>
                    <a:pt x="22" y="78"/>
                  </a:lnTo>
                  <a:lnTo>
                    <a:pt x="25" y="84"/>
                  </a:lnTo>
                  <a:lnTo>
                    <a:pt x="31" y="91"/>
                  </a:lnTo>
                  <a:lnTo>
                    <a:pt x="38" y="97"/>
                  </a:lnTo>
                  <a:lnTo>
                    <a:pt x="38" y="97"/>
                  </a:lnTo>
                  <a:lnTo>
                    <a:pt x="44" y="102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61" y="105"/>
                  </a:lnTo>
                  <a:lnTo>
                    <a:pt x="71" y="103"/>
                  </a:lnTo>
                  <a:lnTo>
                    <a:pt x="71" y="103"/>
                  </a:lnTo>
                  <a:lnTo>
                    <a:pt x="79" y="102"/>
                  </a:lnTo>
                  <a:lnTo>
                    <a:pt x="84" y="97"/>
                  </a:lnTo>
                  <a:lnTo>
                    <a:pt x="84" y="97"/>
                  </a:lnTo>
                  <a:lnTo>
                    <a:pt x="92" y="91"/>
                  </a:lnTo>
                  <a:lnTo>
                    <a:pt x="98" y="84"/>
                  </a:lnTo>
                  <a:lnTo>
                    <a:pt x="102" y="78"/>
                  </a:lnTo>
                  <a:lnTo>
                    <a:pt x="103" y="71"/>
                  </a:lnTo>
                  <a:lnTo>
                    <a:pt x="105" y="61"/>
                  </a:lnTo>
                  <a:lnTo>
                    <a:pt x="103" y="51"/>
                  </a:lnTo>
                  <a:lnTo>
                    <a:pt x="102" y="43"/>
                  </a:lnTo>
                  <a:lnTo>
                    <a:pt x="98" y="38"/>
                  </a:lnTo>
                  <a:lnTo>
                    <a:pt x="92" y="30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79" y="20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61" y="17"/>
                  </a:lnTo>
                  <a:close/>
                  <a:moveTo>
                    <a:pt x="61" y="0"/>
                  </a:moveTo>
                  <a:lnTo>
                    <a:pt x="71" y="1"/>
                  </a:lnTo>
                  <a:lnTo>
                    <a:pt x="76" y="1"/>
                  </a:lnTo>
                  <a:lnTo>
                    <a:pt x="86" y="4"/>
                  </a:lnTo>
                  <a:lnTo>
                    <a:pt x="95" y="10"/>
                  </a:lnTo>
                  <a:lnTo>
                    <a:pt x="98" y="11"/>
                  </a:lnTo>
                  <a:lnTo>
                    <a:pt x="105" y="17"/>
                  </a:lnTo>
                  <a:lnTo>
                    <a:pt x="111" y="24"/>
                  </a:lnTo>
                  <a:lnTo>
                    <a:pt x="116" y="33"/>
                  </a:lnTo>
                  <a:lnTo>
                    <a:pt x="118" y="40"/>
                  </a:lnTo>
                  <a:lnTo>
                    <a:pt x="121" y="51"/>
                  </a:lnTo>
                  <a:lnTo>
                    <a:pt x="122" y="61"/>
                  </a:lnTo>
                  <a:lnTo>
                    <a:pt x="121" y="71"/>
                  </a:lnTo>
                  <a:lnTo>
                    <a:pt x="118" y="81"/>
                  </a:lnTo>
                  <a:lnTo>
                    <a:pt x="116" y="89"/>
                  </a:lnTo>
                  <a:lnTo>
                    <a:pt x="111" y="97"/>
                  </a:lnTo>
                  <a:lnTo>
                    <a:pt x="105" y="105"/>
                  </a:lnTo>
                  <a:lnTo>
                    <a:pt x="98" y="110"/>
                  </a:lnTo>
                  <a:lnTo>
                    <a:pt x="95" y="112"/>
                  </a:lnTo>
                  <a:lnTo>
                    <a:pt x="86" y="118"/>
                  </a:lnTo>
                  <a:lnTo>
                    <a:pt x="76" y="121"/>
                  </a:lnTo>
                  <a:lnTo>
                    <a:pt x="71" y="121"/>
                  </a:lnTo>
                  <a:lnTo>
                    <a:pt x="61" y="122"/>
                  </a:lnTo>
                  <a:lnTo>
                    <a:pt x="51" y="121"/>
                  </a:lnTo>
                  <a:lnTo>
                    <a:pt x="47" y="121"/>
                  </a:lnTo>
                  <a:lnTo>
                    <a:pt x="36" y="118"/>
                  </a:lnTo>
                  <a:lnTo>
                    <a:pt x="28" y="112"/>
                  </a:lnTo>
                  <a:lnTo>
                    <a:pt x="25" y="110"/>
                  </a:lnTo>
                  <a:lnTo>
                    <a:pt x="18" y="105"/>
                  </a:lnTo>
                  <a:lnTo>
                    <a:pt x="12" y="97"/>
                  </a:lnTo>
                  <a:lnTo>
                    <a:pt x="6" y="89"/>
                  </a:lnTo>
                  <a:lnTo>
                    <a:pt x="4" y="81"/>
                  </a:lnTo>
                  <a:lnTo>
                    <a:pt x="2" y="71"/>
                  </a:lnTo>
                  <a:lnTo>
                    <a:pt x="0" y="61"/>
                  </a:lnTo>
                  <a:lnTo>
                    <a:pt x="2" y="51"/>
                  </a:lnTo>
                  <a:lnTo>
                    <a:pt x="4" y="40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5" y="11"/>
                  </a:lnTo>
                  <a:lnTo>
                    <a:pt x="28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1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2"/>
            <p:cNvSpPr/>
            <p:nvPr/>
          </p:nvSpPr>
          <p:spPr bwMode="auto">
            <a:xfrm>
              <a:off x="6972737" y="2505895"/>
              <a:ext cx="119556" cy="119556"/>
            </a:xfrm>
            <a:custGeom>
              <a:gdLst>
                <a:gd name="T0" fmla="*/ 27 w 51"/>
                <a:gd name="T1" fmla="*/ 0 h 51"/>
                <a:gd name="T2" fmla="*/ 38 w 51"/>
                <a:gd name="T3" fmla="*/ 3 h 51"/>
                <a:gd name="T4" fmla="*/ 48 w 51"/>
                <a:gd name="T5" fmla="*/ 11 h 51"/>
                <a:gd name="T6" fmla="*/ 51 w 51"/>
                <a:gd name="T7" fmla="*/ 24 h 51"/>
                <a:gd name="T8" fmla="*/ 48 w 51"/>
                <a:gd name="T9" fmla="*/ 38 h 51"/>
                <a:gd name="T10" fmla="*/ 38 w 51"/>
                <a:gd name="T11" fmla="*/ 46 h 51"/>
                <a:gd name="T12" fmla="*/ 27 w 51"/>
                <a:gd name="T13" fmla="*/ 51 h 51"/>
                <a:gd name="T14" fmla="*/ 14 w 51"/>
                <a:gd name="T15" fmla="*/ 46 h 51"/>
                <a:gd name="T16" fmla="*/ 5 w 51"/>
                <a:gd name="T17" fmla="*/ 38 h 51"/>
                <a:gd name="T18" fmla="*/ 0 w 51"/>
                <a:gd name="T19" fmla="*/ 24 h 51"/>
                <a:gd name="T20" fmla="*/ 5 w 51"/>
                <a:gd name="T21" fmla="*/ 11 h 51"/>
                <a:gd name="T22" fmla="*/ 14 w 51"/>
                <a:gd name="T23" fmla="*/ 3 h 51"/>
                <a:gd name="T24" fmla="*/ 27 w 51"/>
                <a:gd name="T25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7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24"/>
                  </a:lnTo>
                  <a:lnTo>
                    <a:pt x="48" y="38"/>
                  </a:lnTo>
                  <a:lnTo>
                    <a:pt x="38" y="46"/>
                  </a:lnTo>
                  <a:lnTo>
                    <a:pt x="27" y="51"/>
                  </a:lnTo>
                  <a:lnTo>
                    <a:pt x="14" y="46"/>
                  </a:lnTo>
                  <a:lnTo>
                    <a:pt x="5" y="38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4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3"/>
            <p:cNvSpPr>
              <a:spLocks noEditPoints="1"/>
            </p:cNvSpPr>
            <p:nvPr/>
          </p:nvSpPr>
          <p:spPr bwMode="auto">
            <a:xfrm>
              <a:off x="6953984" y="2484798"/>
              <a:ext cx="159407" cy="159407"/>
            </a:xfrm>
            <a:custGeom>
              <a:gdLst>
                <a:gd name="T0" fmla="*/ 35 w 68"/>
                <a:gd name="T1" fmla="*/ 17 h 68"/>
                <a:gd name="T2" fmla="*/ 29 w 68"/>
                <a:gd name="T3" fmla="*/ 19 h 68"/>
                <a:gd name="T4" fmla="*/ 29 w 68"/>
                <a:gd name="T5" fmla="*/ 19 h 68"/>
                <a:gd name="T6" fmla="*/ 23 w 68"/>
                <a:gd name="T7" fmla="*/ 23 h 68"/>
                <a:gd name="T8" fmla="*/ 23 w 68"/>
                <a:gd name="T9" fmla="*/ 23 h 68"/>
                <a:gd name="T10" fmla="*/ 17 w 68"/>
                <a:gd name="T11" fmla="*/ 29 h 68"/>
                <a:gd name="T12" fmla="*/ 17 w 68"/>
                <a:gd name="T13" fmla="*/ 33 h 68"/>
                <a:gd name="T14" fmla="*/ 19 w 68"/>
                <a:gd name="T15" fmla="*/ 39 h 68"/>
                <a:gd name="T16" fmla="*/ 23 w 68"/>
                <a:gd name="T17" fmla="*/ 45 h 68"/>
                <a:gd name="T18" fmla="*/ 30 w 68"/>
                <a:gd name="T19" fmla="*/ 51 h 68"/>
                <a:gd name="T20" fmla="*/ 35 w 68"/>
                <a:gd name="T21" fmla="*/ 51 h 68"/>
                <a:gd name="T22" fmla="*/ 39 w 68"/>
                <a:gd name="T23" fmla="*/ 51 h 68"/>
                <a:gd name="T24" fmla="*/ 45 w 68"/>
                <a:gd name="T25" fmla="*/ 45 h 68"/>
                <a:gd name="T26" fmla="*/ 49 w 68"/>
                <a:gd name="T27" fmla="*/ 39 h 68"/>
                <a:gd name="T28" fmla="*/ 51 w 68"/>
                <a:gd name="T29" fmla="*/ 33 h 68"/>
                <a:gd name="T30" fmla="*/ 51 w 68"/>
                <a:gd name="T31" fmla="*/ 29 h 68"/>
                <a:gd name="T32" fmla="*/ 45 w 68"/>
                <a:gd name="T33" fmla="*/ 23 h 68"/>
                <a:gd name="T34" fmla="*/ 39 w 68"/>
                <a:gd name="T35" fmla="*/ 17 h 68"/>
                <a:gd name="T36" fmla="*/ 35 w 68"/>
                <a:gd name="T37" fmla="*/ 17 h 68"/>
                <a:gd name="T38" fmla="*/ 35 w 68"/>
                <a:gd name="T39" fmla="*/ 0 h 68"/>
                <a:gd name="T40" fmla="*/ 43 w 68"/>
                <a:gd name="T41" fmla="*/ 1 h 68"/>
                <a:gd name="T42" fmla="*/ 48 w 68"/>
                <a:gd name="T43" fmla="*/ 3 h 68"/>
                <a:gd name="T44" fmla="*/ 51 w 68"/>
                <a:gd name="T45" fmla="*/ 4 h 68"/>
                <a:gd name="T46" fmla="*/ 58 w 68"/>
                <a:gd name="T47" fmla="*/ 10 h 68"/>
                <a:gd name="T48" fmla="*/ 64 w 68"/>
                <a:gd name="T49" fmla="*/ 17 h 68"/>
                <a:gd name="T50" fmla="*/ 67 w 68"/>
                <a:gd name="T51" fmla="*/ 25 h 68"/>
                <a:gd name="T52" fmla="*/ 68 w 68"/>
                <a:gd name="T53" fmla="*/ 33 h 68"/>
                <a:gd name="T54" fmla="*/ 67 w 68"/>
                <a:gd name="T55" fmla="*/ 44 h 68"/>
                <a:gd name="T56" fmla="*/ 64 w 68"/>
                <a:gd name="T57" fmla="*/ 51 h 68"/>
                <a:gd name="T58" fmla="*/ 58 w 68"/>
                <a:gd name="T59" fmla="*/ 58 h 68"/>
                <a:gd name="T60" fmla="*/ 51 w 68"/>
                <a:gd name="T61" fmla="*/ 64 h 68"/>
                <a:gd name="T62" fmla="*/ 48 w 68"/>
                <a:gd name="T63" fmla="*/ 65 h 68"/>
                <a:gd name="T64" fmla="*/ 43 w 68"/>
                <a:gd name="T65" fmla="*/ 67 h 68"/>
                <a:gd name="T66" fmla="*/ 35 w 68"/>
                <a:gd name="T67" fmla="*/ 68 h 68"/>
                <a:gd name="T68" fmla="*/ 24 w 68"/>
                <a:gd name="T69" fmla="*/ 67 h 68"/>
                <a:gd name="T70" fmla="*/ 19 w 68"/>
                <a:gd name="T71" fmla="*/ 64 h 68"/>
                <a:gd name="T72" fmla="*/ 10 w 68"/>
                <a:gd name="T73" fmla="*/ 58 h 68"/>
                <a:gd name="T74" fmla="*/ 4 w 68"/>
                <a:gd name="T75" fmla="*/ 51 h 68"/>
                <a:gd name="T76" fmla="*/ 1 w 68"/>
                <a:gd name="T77" fmla="*/ 44 h 68"/>
                <a:gd name="T78" fmla="*/ 0 w 68"/>
                <a:gd name="T79" fmla="*/ 33 h 68"/>
                <a:gd name="T80" fmla="*/ 1 w 68"/>
                <a:gd name="T81" fmla="*/ 25 h 68"/>
                <a:gd name="T82" fmla="*/ 4 w 68"/>
                <a:gd name="T83" fmla="*/ 17 h 68"/>
                <a:gd name="T84" fmla="*/ 10 w 68"/>
                <a:gd name="T85" fmla="*/ 10 h 68"/>
                <a:gd name="T86" fmla="*/ 13 w 68"/>
                <a:gd name="T87" fmla="*/ 9 h 68"/>
                <a:gd name="T88" fmla="*/ 22 w 68"/>
                <a:gd name="T89" fmla="*/ 3 h 68"/>
                <a:gd name="T90" fmla="*/ 24 w 68"/>
                <a:gd name="T91" fmla="*/ 1 h 68"/>
                <a:gd name="T92" fmla="*/ 35 w 68"/>
                <a:gd name="T93" fmla="*/ 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35" y="17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9" y="39"/>
                  </a:lnTo>
                  <a:lnTo>
                    <a:pt x="23" y="45"/>
                  </a:lnTo>
                  <a:lnTo>
                    <a:pt x="30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5" y="45"/>
                  </a:lnTo>
                  <a:lnTo>
                    <a:pt x="49" y="39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45" y="23"/>
                  </a:lnTo>
                  <a:lnTo>
                    <a:pt x="39" y="17"/>
                  </a:lnTo>
                  <a:lnTo>
                    <a:pt x="35" y="17"/>
                  </a:lnTo>
                  <a:close/>
                  <a:moveTo>
                    <a:pt x="35" y="0"/>
                  </a:moveTo>
                  <a:lnTo>
                    <a:pt x="43" y="1"/>
                  </a:lnTo>
                  <a:lnTo>
                    <a:pt x="48" y="3"/>
                  </a:lnTo>
                  <a:lnTo>
                    <a:pt x="51" y="4"/>
                  </a:lnTo>
                  <a:lnTo>
                    <a:pt x="58" y="10"/>
                  </a:lnTo>
                  <a:lnTo>
                    <a:pt x="64" y="17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67" y="44"/>
                  </a:lnTo>
                  <a:lnTo>
                    <a:pt x="64" y="51"/>
                  </a:lnTo>
                  <a:lnTo>
                    <a:pt x="58" y="58"/>
                  </a:lnTo>
                  <a:lnTo>
                    <a:pt x="51" y="64"/>
                  </a:lnTo>
                  <a:lnTo>
                    <a:pt x="48" y="65"/>
                  </a:lnTo>
                  <a:lnTo>
                    <a:pt x="43" y="67"/>
                  </a:lnTo>
                  <a:lnTo>
                    <a:pt x="35" y="68"/>
                  </a:lnTo>
                  <a:lnTo>
                    <a:pt x="24" y="67"/>
                  </a:lnTo>
                  <a:lnTo>
                    <a:pt x="19" y="64"/>
                  </a:lnTo>
                  <a:lnTo>
                    <a:pt x="10" y="58"/>
                  </a:lnTo>
                  <a:lnTo>
                    <a:pt x="4" y="51"/>
                  </a:lnTo>
                  <a:lnTo>
                    <a:pt x="1" y="44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4" y="17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6"/>
            <p:cNvSpPr/>
            <p:nvPr/>
          </p:nvSpPr>
          <p:spPr bwMode="auto">
            <a:xfrm>
              <a:off x="8074519" y="3295897"/>
              <a:ext cx="154718" cy="264897"/>
            </a:xfrm>
            <a:custGeom>
              <a:gdLst>
                <a:gd name="T0" fmla="*/ 11 w 66"/>
                <a:gd name="T1" fmla="*/ 0 h 113"/>
                <a:gd name="T2" fmla="*/ 66 w 66"/>
                <a:gd name="T3" fmla="*/ 56 h 113"/>
                <a:gd name="T4" fmla="*/ 60 w 66"/>
                <a:gd name="T5" fmla="*/ 63 h 113"/>
                <a:gd name="T6" fmla="*/ 11 w 66"/>
                <a:gd name="T7" fmla="*/ 113 h 113"/>
                <a:gd name="T8" fmla="*/ 0 w 66"/>
                <a:gd name="T9" fmla="*/ 99 h 113"/>
                <a:gd name="T10" fmla="*/ 44 w 66"/>
                <a:gd name="T11" fmla="*/ 57 h 113"/>
                <a:gd name="T12" fmla="*/ 0 w 66"/>
                <a:gd name="T13" fmla="*/ 14 h 113"/>
                <a:gd name="T14" fmla="*/ 11 w 66"/>
                <a:gd name="T15" fmla="*/ 0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13">
                  <a:moveTo>
                    <a:pt x="11" y="0"/>
                  </a:moveTo>
                  <a:lnTo>
                    <a:pt x="66" y="56"/>
                  </a:lnTo>
                  <a:lnTo>
                    <a:pt x="60" y="63"/>
                  </a:lnTo>
                  <a:lnTo>
                    <a:pt x="11" y="113"/>
                  </a:lnTo>
                  <a:lnTo>
                    <a:pt x="0" y="99"/>
                  </a:lnTo>
                  <a:lnTo>
                    <a:pt x="44" y="57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147"/>
            <p:cNvSpPr>
              <a:spLocks noChangeArrowheads="1"/>
            </p:cNvSpPr>
            <p:nvPr/>
          </p:nvSpPr>
          <p:spPr bwMode="auto">
            <a:xfrm>
              <a:off x="6714873" y="3406075"/>
              <a:ext cx="1479202" cy="421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156"/>
            <p:cNvSpPr>
              <a:spLocks noChangeArrowheads="1"/>
            </p:cNvSpPr>
            <p:nvPr/>
          </p:nvSpPr>
          <p:spPr bwMode="auto">
            <a:xfrm>
              <a:off x="7216536" y="3546728"/>
              <a:ext cx="18754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57"/>
            <p:cNvSpPr>
              <a:spLocks noEditPoints="1"/>
            </p:cNvSpPr>
            <p:nvPr/>
          </p:nvSpPr>
          <p:spPr bwMode="auto">
            <a:xfrm>
              <a:off x="7277485" y="3546728"/>
              <a:ext cx="426648" cy="39852"/>
            </a:xfrm>
            <a:custGeom>
              <a:gdLst>
                <a:gd name="T0" fmla="*/ 166 w 182"/>
                <a:gd name="T1" fmla="*/ 0 h 17"/>
                <a:gd name="T2" fmla="*/ 182 w 182"/>
                <a:gd name="T3" fmla="*/ 0 h 17"/>
                <a:gd name="T4" fmla="*/ 182 w 182"/>
                <a:gd name="T5" fmla="*/ 17 h 17"/>
                <a:gd name="T6" fmla="*/ 166 w 182"/>
                <a:gd name="T7" fmla="*/ 17 h 17"/>
                <a:gd name="T8" fmla="*/ 166 w 182"/>
                <a:gd name="T9" fmla="*/ 0 h 17"/>
                <a:gd name="T10" fmla="*/ 132 w 182"/>
                <a:gd name="T11" fmla="*/ 0 h 17"/>
                <a:gd name="T12" fmla="*/ 148 w 182"/>
                <a:gd name="T13" fmla="*/ 0 h 17"/>
                <a:gd name="T14" fmla="*/ 148 w 182"/>
                <a:gd name="T15" fmla="*/ 17 h 17"/>
                <a:gd name="T16" fmla="*/ 132 w 182"/>
                <a:gd name="T17" fmla="*/ 17 h 17"/>
                <a:gd name="T18" fmla="*/ 132 w 182"/>
                <a:gd name="T19" fmla="*/ 0 h 17"/>
                <a:gd name="T20" fmla="*/ 99 w 182"/>
                <a:gd name="T21" fmla="*/ 0 h 17"/>
                <a:gd name="T22" fmla="*/ 115 w 182"/>
                <a:gd name="T23" fmla="*/ 0 h 17"/>
                <a:gd name="T24" fmla="*/ 115 w 182"/>
                <a:gd name="T25" fmla="*/ 17 h 17"/>
                <a:gd name="T26" fmla="*/ 99 w 182"/>
                <a:gd name="T27" fmla="*/ 17 h 17"/>
                <a:gd name="T28" fmla="*/ 99 w 182"/>
                <a:gd name="T29" fmla="*/ 0 h 17"/>
                <a:gd name="T30" fmla="*/ 65 w 182"/>
                <a:gd name="T31" fmla="*/ 0 h 17"/>
                <a:gd name="T32" fmla="*/ 83 w 182"/>
                <a:gd name="T33" fmla="*/ 0 h 17"/>
                <a:gd name="T34" fmla="*/ 83 w 182"/>
                <a:gd name="T35" fmla="*/ 17 h 17"/>
                <a:gd name="T36" fmla="*/ 65 w 182"/>
                <a:gd name="T37" fmla="*/ 17 h 17"/>
                <a:gd name="T38" fmla="*/ 65 w 182"/>
                <a:gd name="T39" fmla="*/ 0 h 17"/>
                <a:gd name="T40" fmla="*/ 33 w 182"/>
                <a:gd name="T41" fmla="*/ 0 h 17"/>
                <a:gd name="T42" fmla="*/ 49 w 182"/>
                <a:gd name="T43" fmla="*/ 0 h 17"/>
                <a:gd name="T44" fmla="*/ 49 w 182"/>
                <a:gd name="T45" fmla="*/ 17 h 17"/>
                <a:gd name="T46" fmla="*/ 33 w 182"/>
                <a:gd name="T47" fmla="*/ 17 h 17"/>
                <a:gd name="T48" fmla="*/ 33 w 182"/>
                <a:gd name="T49" fmla="*/ 0 h 17"/>
                <a:gd name="T50" fmla="*/ 0 w 182"/>
                <a:gd name="T51" fmla="*/ 0 h 17"/>
                <a:gd name="T52" fmla="*/ 16 w 182"/>
                <a:gd name="T53" fmla="*/ 0 h 17"/>
                <a:gd name="T54" fmla="*/ 16 w 182"/>
                <a:gd name="T55" fmla="*/ 17 h 17"/>
                <a:gd name="T56" fmla="*/ 0 w 182"/>
                <a:gd name="T57" fmla="*/ 17 h 17"/>
                <a:gd name="T58" fmla="*/ 0 w 182"/>
                <a:gd name="T5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7">
                  <a:moveTo>
                    <a:pt x="166" y="0"/>
                  </a:moveTo>
                  <a:lnTo>
                    <a:pt x="182" y="0"/>
                  </a:lnTo>
                  <a:lnTo>
                    <a:pt x="182" y="17"/>
                  </a:lnTo>
                  <a:lnTo>
                    <a:pt x="166" y="17"/>
                  </a:lnTo>
                  <a:lnTo>
                    <a:pt x="166" y="0"/>
                  </a:lnTo>
                  <a:close/>
                  <a:moveTo>
                    <a:pt x="132" y="0"/>
                  </a:moveTo>
                  <a:lnTo>
                    <a:pt x="148" y="0"/>
                  </a:lnTo>
                  <a:lnTo>
                    <a:pt x="148" y="17"/>
                  </a:lnTo>
                  <a:lnTo>
                    <a:pt x="132" y="17"/>
                  </a:lnTo>
                  <a:lnTo>
                    <a:pt x="132" y="0"/>
                  </a:lnTo>
                  <a:close/>
                  <a:moveTo>
                    <a:pt x="99" y="0"/>
                  </a:moveTo>
                  <a:lnTo>
                    <a:pt x="115" y="0"/>
                  </a:lnTo>
                  <a:lnTo>
                    <a:pt x="115" y="17"/>
                  </a:lnTo>
                  <a:lnTo>
                    <a:pt x="99" y="17"/>
                  </a:lnTo>
                  <a:lnTo>
                    <a:pt x="99" y="0"/>
                  </a:lnTo>
                  <a:close/>
                  <a:moveTo>
                    <a:pt x="65" y="0"/>
                  </a:moveTo>
                  <a:lnTo>
                    <a:pt x="83" y="0"/>
                  </a:lnTo>
                  <a:lnTo>
                    <a:pt x="83" y="17"/>
                  </a:lnTo>
                  <a:lnTo>
                    <a:pt x="65" y="17"/>
                  </a:lnTo>
                  <a:lnTo>
                    <a:pt x="65" y="0"/>
                  </a:lnTo>
                  <a:close/>
                  <a:moveTo>
                    <a:pt x="33" y="0"/>
                  </a:moveTo>
                  <a:lnTo>
                    <a:pt x="49" y="0"/>
                  </a:lnTo>
                  <a:lnTo>
                    <a:pt x="49" y="17"/>
                  </a:lnTo>
                  <a:lnTo>
                    <a:pt x="33" y="17"/>
                  </a:lnTo>
                  <a:lnTo>
                    <a:pt x="33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158"/>
            <p:cNvSpPr>
              <a:spLocks noChangeArrowheads="1"/>
            </p:cNvSpPr>
            <p:nvPr/>
          </p:nvSpPr>
          <p:spPr bwMode="auto">
            <a:xfrm>
              <a:off x="7741640" y="3546728"/>
              <a:ext cx="21099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162"/>
            <p:cNvSpPr>
              <a:spLocks noChangeArrowheads="1"/>
            </p:cNvSpPr>
            <p:nvPr/>
          </p:nvSpPr>
          <p:spPr bwMode="auto">
            <a:xfrm>
              <a:off x="7230601" y="2536371"/>
              <a:ext cx="18754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63"/>
            <p:cNvSpPr>
              <a:spLocks noEditPoints="1"/>
            </p:cNvSpPr>
            <p:nvPr/>
          </p:nvSpPr>
          <p:spPr bwMode="auto">
            <a:xfrm>
              <a:off x="7298584" y="2536371"/>
              <a:ext cx="138310" cy="39852"/>
            </a:xfrm>
            <a:custGeom>
              <a:gdLst>
                <a:gd name="T0" fmla="*/ 39 w 59"/>
                <a:gd name="T1" fmla="*/ 0 h 17"/>
                <a:gd name="T2" fmla="*/ 59 w 59"/>
                <a:gd name="T3" fmla="*/ 0 h 17"/>
                <a:gd name="T4" fmla="*/ 59 w 59"/>
                <a:gd name="T5" fmla="*/ 17 h 17"/>
                <a:gd name="T6" fmla="*/ 39 w 59"/>
                <a:gd name="T7" fmla="*/ 17 h 17"/>
                <a:gd name="T8" fmla="*/ 39 w 59"/>
                <a:gd name="T9" fmla="*/ 0 h 17"/>
                <a:gd name="T10" fmla="*/ 0 w 59"/>
                <a:gd name="T11" fmla="*/ 0 h 17"/>
                <a:gd name="T12" fmla="*/ 20 w 59"/>
                <a:gd name="T13" fmla="*/ 0 h 17"/>
                <a:gd name="T14" fmla="*/ 20 w 59"/>
                <a:gd name="T15" fmla="*/ 17 h 17"/>
                <a:gd name="T16" fmla="*/ 0 w 59"/>
                <a:gd name="T17" fmla="*/ 17 h 17"/>
                <a:gd name="T18" fmla="*/ 0 w 59"/>
                <a:gd name="T1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7">
                  <a:moveTo>
                    <a:pt x="39" y="0"/>
                  </a:moveTo>
                  <a:lnTo>
                    <a:pt x="59" y="0"/>
                  </a:lnTo>
                  <a:lnTo>
                    <a:pt x="59" y="17"/>
                  </a:lnTo>
                  <a:lnTo>
                    <a:pt x="39" y="17"/>
                  </a:lnTo>
                  <a:lnTo>
                    <a:pt x="39" y="0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164"/>
            <p:cNvSpPr>
              <a:spLocks noChangeArrowheads="1"/>
            </p:cNvSpPr>
            <p:nvPr/>
          </p:nvSpPr>
          <p:spPr bwMode="auto">
            <a:xfrm>
              <a:off x="7481433" y="2536371"/>
              <a:ext cx="21099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802215" y="2715282"/>
            <a:ext cx="1842555" cy="1955077"/>
            <a:chOff x="8365202" y="2470733"/>
            <a:chExt cx="1842555" cy="1955077"/>
          </a:xfrm>
        </p:grpSpPr>
        <p:sp>
          <p:nvSpPr>
            <p:cNvPr id="41" name="Freeform 98"/>
            <p:cNvSpPr/>
            <p:nvPr/>
          </p:nvSpPr>
          <p:spPr bwMode="auto">
            <a:xfrm>
              <a:off x="9532622" y="3624088"/>
              <a:ext cx="654037" cy="161752"/>
            </a:xfrm>
            <a:custGeom>
              <a:gdLst>
                <a:gd name="T0" fmla="*/ 198 w 279"/>
                <a:gd name="T1" fmla="*/ 0 h 69"/>
                <a:gd name="T2" fmla="*/ 214 w 279"/>
                <a:gd name="T3" fmla="*/ 5 h 69"/>
                <a:gd name="T4" fmla="*/ 228 w 279"/>
                <a:gd name="T5" fmla="*/ 13 h 69"/>
                <a:gd name="T6" fmla="*/ 237 w 279"/>
                <a:gd name="T7" fmla="*/ 26 h 69"/>
                <a:gd name="T8" fmla="*/ 244 w 279"/>
                <a:gd name="T9" fmla="*/ 31 h 69"/>
                <a:gd name="T10" fmla="*/ 250 w 279"/>
                <a:gd name="T11" fmla="*/ 38 h 69"/>
                <a:gd name="T12" fmla="*/ 254 w 279"/>
                <a:gd name="T13" fmla="*/ 45 h 69"/>
                <a:gd name="T14" fmla="*/ 259 w 279"/>
                <a:gd name="T15" fmla="*/ 45 h 69"/>
                <a:gd name="T16" fmla="*/ 266 w 279"/>
                <a:gd name="T17" fmla="*/ 45 h 69"/>
                <a:gd name="T18" fmla="*/ 270 w 279"/>
                <a:gd name="T19" fmla="*/ 48 h 69"/>
                <a:gd name="T20" fmla="*/ 276 w 279"/>
                <a:gd name="T21" fmla="*/ 53 h 69"/>
                <a:gd name="T22" fmla="*/ 279 w 279"/>
                <a:gd name="T23" fmla="*/ 58 h 69"/>
                <a:gd name="T24" fmla="*/ 279 w 279"/>
                <a:gd name="T25" fmla="*/ 66 h 69"/>
                <a:gd name="T26" fmla="*/ 279 w 279"/>
                <a:gd name="T27" fmla="*/ 69 h 69"/>
                <a:gd name="T28" fmla="*/ 0 w 279"/>
                <a:gd name="T29" fmla="*/ 69 h 69"/>
                <a:gd name="T30" fmla="*/ 7 w 279"/>
                <a:gd name="T31" fmla="*/ 51 h 69"/>
                <a:gd name="T32" fmla="*/ 20 w 279"/>
                <a:gd name="T33" fmla="*/ 40 h 69"/>
                <a:gd name="T34" fmla="*/ 38 w 279"/>
                <a:gd name="T35" fmla="*/ 34 h 69"/>
                <a:gd name="T36" fmla="*/ 48 w 279"/>
                <a:gd name="T37" fmla="*/ 22 h 69"/>
                <a:gd name="T38" fmla="*/ 61 w 279"/>
                <a:gd name="T39" fmla="*/ 13 h 69"/>
                <a:gd name="T40" fmla="*/ 77 w 279"/>
                <a:gd name="T41" fmla="*/ 10 h 69"/>
                <a:gd name="T42" fmla="*/ 96 w 279"/>
                <a:gd name="T43" fmla="*/ 15 h 69"/>
                <a:gd name="T44" fmla="*/ 110 w 279"/>
                <a:gd name="T45" fmla="*/ 26 h 69"/>
                <a:gd name="T46" fmla="*/ 118 w 279"/>
                <a:gd name="T47" fmla="*/ 19 h 69"/>
                <a:gd name="T48" fmla="*/ 126 w 279"/>
                <a:gd name="T49" fmla="*/ 13 h 69"/>
                <a:gd name="T50" fmla="*/ 138 w 279"/>
                <a:gd name="T51" fmla="*/ 10 h 69"/>
                <a:gd name="T52" fmla="*/ 144 w 279"/>
                <a:gd name="T53" fmla="*/ 12 h 69"/>
                <a:gd name="T54" fmla="*/ 151 w 279"/>
                <a:gd name="T55" fmla="*/ 13 h 69"/>
                <a:gd name="T56" fmla="*/ 156 w 279"/>
                <a:gd name="T57" fmla="*/ 16 h 69"/>
                <a:gd name="T58" fmla="*/ 161 w 279"/>
                <a:gd name="T59" fmla="*/ 21 h 69"/>
                <a:gd name="T60" fmla="*/ 170 w 279"/>
                <a:gd name="T61" fmla="*/ 10 h 69"/>
                <a:gd name="T62" fmla="*/ 183 w 279"/>
                <a:gd name="T63" fmla="*/ 3 h 69"/>
                <a:gd name="T64" fmla="*/ 198 w 279"/>
                <a:gd name="T65" fmla="*/ 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9" h="69">
                  <a:moveTo>
                    <a:pt x="198" y="0"/>
                  </a:moveTo>
                  <a:lnTo>
                    <a:pt x="214" y="5"/>
                  </a:lnTo>
                  <a:lnTo>
                    <a:pt x="228" y="13"/>
                  </a:lnTo>
                  <a:lnTo>
                    <a:pt x="237" y="26"/>
                  </a:lnTo>
                  <a:lnTo>
                    <a:pt x="244" y="31"/>
                  </a:lnTo>
                  <a:lnTo>
                    <a:pt x="250" y="38"/>
                  </a:lnTo>
                  <a:lnTo>
                    <a:pt x="254" y="45"/>
                  </a:lnTo>
                  <a:lnTo>
                    <a:pt x="259" y="45"/>
                  </a:lnTo>
                  <a:lnTo>
                    <a:pt x="266" y="45"/>
                  </a:lnTo>
                  <a:lnTo>
                    <a:pt x="270" y="48"/>
                  </a:lnTo>
                  <a:lnTo>
                    <a:pt x="276" y="53"/>
                  </a:lnTo>
                  <a:lnTo>
                    <a:pt x="279" y="58"/>
                  </a:lnTo>
                  <a:lnTo>
                    <a:pt x="279" y="66"/>
                  </a:lnTo>
                  <a:lnTo>
                    <a:pt x="279" y="69"/>
                  </a:lnTo>
                  <a:lnTo>
                    <a:pt x="0" y="69"/>
                  </a:lnTo>
                  <a:lnTo>
                    <a:pt x="7" y="51"/>
                  </a:lnTo>
                  <a:lnTo>
                    <a:pt x="20" y="40"/>
                  </a:lnTo>
                  <a:lnTo>
                    <a:pt x="38" y="34"/>
                  </a:lnTo>
                  <a:lnTo>
                    <a:pt x="48" y="22"/>
                  </a:lnTo>
                  <a:lnTo>
                    <a:pt x="61" y="13"/>
                  </a:lnTo>
                  <a:lnTo>
                    <a:pt x="77" y="10"/>
                  </a:lnTo>
                  <a:lnTo>
                    <a:pt x="96" y="15"/>
                  </a:lnTo>
                  <a:lnTo>
                    <a:pt x="110" y="26"/>
                  </a:lnTo>
                  <a:lnTo>
                    <a:pt x="118" y="19"/>
                  </a:lnTo>
                  <a:lnTo>
                    <a:pt x="126" y="13"/>
                  </a:lnTo>
                  <a:lnTo>
                    <a:pt x="138" y="10"/>
                  </a:lnTo>
                  <a:lnTo>
                    <a:pt x="144" y="12"/>
                  </a:lnTo>
                  <a:lnTo>
                    <a:pt x="151" y="13"/>
                  </a:lnTo>
                  <a:lnTo>
                    <a:pt x="156" y="16"/>
                  </a:lnTo>
                  <a:lnTo>
                    <a:pt x="161" y="21"/>
                  </a:lnTo>
                  <a:lnTo>
                    <a:pt x="170" y="10"/>
                  </a:lnTo>
                  <a:lnTo>
                    <a:pt x="183" y="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99"/>
            <p:cNvSpPr>
              <a:spLocks noEditPoints="1"/>
            </p:cNvSpPr>
            <p:nvPr/>
          </p:nvSpPr>
          <p:spPr bwMode="auto">
            <a:xfrm>
              <a:off x="9504492" y="3605334"/>
              <a:ext cx="703265" cy="199259"/>
            </a:xfrm>
            <a:custGeom>
              <a:gdLst>
                <a:gd name="T0" fmla="*/ 202 w 300"/>
                <a:gd name="T1" fmla="*/ 18 h 85"/>
                <a:gd name="T2" fmla="*/ 194 w 300"/>
                <a:gd name="T3" fmla="*/ 21 h 85"/>
                <a:gd name="T4" fmla="*/ 181 w 300"/>
                <a:gd name="T5" fmla="*/ 34 h 85"/>
                <a:gd name="T6" fmla="*/ 169 w 300"/>
                <a:gd name="T7" fmla="*/ 36 h 85"/>
                <a:gd name="T8" fmla="*/ 154 w 300"/>
                <a:gd name="T9" fmla="*/ 29 h 85"/>
                <a:gd name="T10" fmla="*/ 144 w 300"/>
                <a:gd name="T11" fmla="*/ 29 h 85"/>
                <a:gd name="T12" fmla="*/ 141 w 300"/>
                <a:gd name="T13" fmla="*/ 30 h 85"/>
                <a:gd name="T14" fmla="*/ 128 w 300"/>
                <a:gd name="T15" fmla="*/ 42 h 85"/>
                <a:gd name="T16" fmla="*/ 118 w 300"/>
                <a:gd name="T17" fmla="*/ 42 h 85"/>
                <a:gd name="T18" fmla="*/ 98 w 300"/>
                <a:gd name="T19" fmla="*/ 29 h 85"/>
                <a:gd name="T20" fmla="*/ 80 w 300"/>
                <a:gd name="T21" fmla="*/ 29 h 85"/>
                <a:gd name="T22" fmla="*/ 73 w 300"/>
                <a:gd name="T23" fmla="*/ 32 h 85"/>
                <a:gd name="T24" fmla="*/ 55 w 300"/>
                <a:gd name="T25" fmla="*/ 49 h 85"/>
                <a:gd name="T26" fmla="*/ 51 w 300"/>
                <a:gd name="T27" fmla="*/ 50 h 85"/>
                <a:gd name="T28" fmla="*/ 39 w 300"/>
                <a:gd name="T29" fmla="*/ 53 h 85"/>
                <a:gd name="T30" fmla="*/ 31 w 300"/>
                <a:gd name="T31" fmla="*/ 59 h 85"/>
                <a:gd name="T32" fmla="*/ 281 w 300"/>
                <a:gd name="T33" fmla="*/ 68 h 85"/>
                <a:gd name="T34" fmla="*/ 280 w 300"/>
                <a:gd name="T35" fmla="*/ 66 h 85"/>
                <a:gd name="T36" fmla="*/ 275 w 300"/>
                <a:gd name="T37" fmla="*/ 64 h 85"/>
                <a:gd name="T38" fmla="*/ 261 w 300"/>
                <a:gd name="T39" fmla="*/ 62 h 85"/>
                <a:gd name="T40" fmla="*/ 258 w 300"/>
                <a:gd name="T41" fmla="*/ 53 h 85"/>
                <a:gd name="T42" fmla="*/ 253 w 300"/>
                <a:gd name="T43" fmla="*/ 49 h 85"/>
                <a:gd name="T44" fmla="*/ 242 w 300"/>
                <a:gd name="T45" fmla="*/ 39 h 85"/>
                <a:gd name="T46" fmla="*/ 227 w 300"/>
                <a:gd name="T47" fmla="*/ 21 h 85"/>
                <a:gd name="T48" fmla="*/ 218 w 300"/>
                <a:gd name="T49" fmla="*/ 18 h 85"/>
                <a:gd name="T50" fmla="*/ 210 w 300"/>
                <a:gd name="T51" fmla="*/ 0 h 85"/>
                <a:gd name="T52" fmla="*/ 226 w 300"/>
                <a:gd name="T53" fmla="*/ 2 h 85"/>
                <a:gd name="T54" fmla="*/ 240 w 300"/>
                <a:gd name="T55" fmla="*/ 8 h 85"/>
                <a:gd name="T56" fmla="*/ 255 w 300"/>
                <a:gd name="T57" fmla="*/ 29 h 85"/>
                <a:gd name="T58" fmla="*/ 266 w 300"/>
                <a:gd name="T59" fmla="*/ 36 h 85"/>
                <a:gd name="T60" fmla="*/ 272 w 300"/>
                <a:gd name="T61" fmla="*/ 45 h 85"/>
                <a:gd name="T62" fmla="*/ 282 w 300"/>
                <a:gd name="T63" fmla="*/ 48 h 85"/>
                <a:gd name="T64" fmla="*/ 293 w 300"/>
                <a:gd name="T65" fmla="*/ 53 h 85"/>
                <a:gd name="T66" fmla="*/ 300 w 300"/>
                <a:gd name="T67" fmla="*/ 74 h 85"/>
                <a:gd name="T68" fmla="*/ 0 w 300"/>
                <a:gd name="T69" fmla="*/ 85 h 85"/>
                <a:gd name="T70" fmla="*/ 7 w 300"/>
                <a:gd name="T71" fmla="*/ 64 h 85"/>
                <a:gd name="T72" fmla="*/ 18 w 300"/>
                <a:gd name="T73" fmla="*/ 46 h 85"/>
                <a:gd name="T74" fmla="*/ 32 w 300"/>
                <a:gd name="T75" fmla="*/ 37 h 85"/>
                <a:gd name="T76" fmla="*/ 45 w 300"/>
                <a:gd name="T77" fmla="*/ 34 h 85"/>
                <a:gd name="T78" fmla="*/ 60 w 300"/>
                <a:gd name="T79" fmla="*/ 18 h 85"/>
                <a:gd name="T80" fmla="*/ 73 w 300"/>
                <a:gd name="T81" fmla="*/ 13 h 85"/>
                <a:gd name="T82" fmla="*/ 89 w 300"/>
                <a:gd name="T83" fmla="*/ 10 h 85"/>
                <a:gd name="T84" fmla="*/ 102 w 300"/>
                <a:gd name="T85" fmla="*/ 11 h 85"/>
                <a:gd name="T86" fmla="*/ 128 w 300"/>
                <a:gd name="T87" fmla="*/ 17 h 85"/>
                <a:gd name="T88" fmla="*/ 138 w 300"/>
                <a:gd name="T89" fmla="*/ 11 h 85"/>
                <a:gd name="T90" fmla="*/ 150 w 300"/>
                <a:gd name="T91" fmla="*/ 10 h 85"/>
                <a:gd name="T92" fmla="*/ 160 w 300"/>
                <a:gd name="T93" fmla="*/ 11 h 85"/>
                <a:gd name="T94" fmla="*/ 172 w 300"/>
                <a:gd name="T95" fmla="*/ 17 h 85"/>
                <a:gd name="T96" fmla="*/ 182 w 300"/>
                <a:gd name="T97" fmla="*/ 8 h 85"/>
                <a:gd name="T98" fmla="*/ 195 w 300"/>
                <a:gd name="T99" fmla="*/ 2 h 85"/>
                <a:gd name="T100" fmla="*/ 210 w 300"/>
                <a:gd name="T101" fmla="*/ 0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85">
                  <a:moveTo>
                    <a:pt x="210" y="17"/>
                  </a:moveTo>
                  <a:lnTo>
                    <a:pt x="202" y="18"/>
                  </a:lnTo>
                  <a:lnTo>
                    <a:pt x="202" y="18"/>
                  </a:lnTo>
                  <a:lnTo>
                    <a:pt x="194" y="21"/>
                  </a:lnTo>
                  <a:lnTo>
                    <a:pt x="186" y="27"/>
                  </a:lnTo>
                  <a:lnTo>
                    <a:pt x="181" y="34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56" y="29"/>
                  </a:lnTo>
                  <a:lnTo>
                    <a:pt x="154" y="29"/>
                  </a:lnTo>
                  <a:lnTo>
                    <a:pt x="150" y="27"/>
                  </a:lnTo>
                  <a:lnTo>
                    <a:pt x="144" y="29"/>
                  </a:lnTo>
                  <a:lnTo>
                    <a:pt x="141" y="30"/>
                  </a:lnTo>
                  <a:lnTo>
                    <a:pt x="141" y="30"/>
                  </a:lnTo>
                  <a:lnTo>
                    <a:pt x="134" y="34"/>
                  </a:lnTo>
                  <a:lnTo>
                    <a:pt x="128" y="42"/>
                  </a:lnTo>
                  <a:lnTo>
                    <a:pt x="124" y="46"/>
                  </a:lnTo>
                  <a:lnTo>
                    <a:pt x="118" y="42"/>
                  </a:lnTo>
                  <a:lnTo>
                    <a:pt x="109" y="34"/>
                  </a:lnTo>
                  <a:lnTo>
                    <a:pt x="98" y="29"/>
                  </a:lnTo>
                  <a:lnTo>
                    <a:pt x="89" y="27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73" y="32"/>
                  </a:lnTo>
                  <a:lnTo>
                    <a:pt x="64" y="39"/>
                  </a:lnTo>
                  <a:lnTo>
                    <a:pt x="55" y="49"/>
                  </a:lnTo>
                  <a:lnTo>
                    <a:pt x="54" y="49"/>
                  </a:lnTo>
                  <a:lnTo>
                    <a:pt x="51" y="50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25" y="68"/>
                  </a:lnTo>
                  <a:lnTo>
                    <a:pt x="281" y="68"/>
                  </a:lnTo>
                  <a:lnTo>
                    <a:pt x="280" y="66"/>
                  </a:lnTo>
                  <a:lnTo>
                    <a:pt x="280" y="66"/>
                  </a:lnTo>
                  <a:lnTo>
                    <a:pt x="275" y="64"/>
                  </a:lnTo>
                  <a:lnTo>
                    <a:pt x="275" y="64"/>
                  </a:lnTo>
                  <a:lnTo>
                    <a:pt x="271" y="62"/>
                  </a:lnTo>
                  <a:lnTo>
                    <a:pt x="261" y="62"/>
                  </a:lnTo>
                  <a:lnTo>
                    <a:pt x="259" y="56"/>
                  </a:lnTo>
                  <a:lnTo>
                    <a:pt x="258" y="53"/>
                  </a:lnTo>
                  <a:lnTo>
                    <a:pt x="253" y="49"/>
                  </a:lnTo>
                  <a:lnTo>
                    <a:pt x="253" y="49"/>
                  </a:lnTo>
                  <a:lnTo>
                    <a:pt x="245" y="42"/>
                  </a:lnTo>
                  <a:lnTo>
                    <a:pt x="242" y="39"/>
                  </a:lnTo>
                  <a:lnTo>
                    <a:pt x="236" y="30"/>
                  </a:lnTo>
                  <a:lnTo>
                    <a:pt x="227" y="21"/>
                  </a:lnTo>
                  <a:lnTo>
                    <a:pt x="218" y="18"/>
                  </a:lnTo>
                  <a:lnTo>
                    <a:pt x="218" y="18"/>
                  </a:lnTo>
                  <a:lnTo>
                    <a:pt x="210" y="17"/>
                  </a:lnTo>
                  <a:close/>
                  <a:moveTo>
                    <a:pt x="210" y="0"/>
                  </a:moveTo>
                  <a:lnTo>
                    <a:pt x="223" y="1"/>
                  </a:lnTo>
                  <a:lnTo>
                    <a:pt x="226" y="2"/>
                  </a:lnTo>
                  <a:lnTo>
                    <a:pt x="237" y="7"/>
                  </a:lnTo>
                  <a:lnTo>
                    <a:pt x="240" y="8"/>
                  </a:lnTo>
                  <a:lnTo>
                    <a:pt x="249" y="17"/>
                  </a:lnTo>
                  <a:lnTo>
                    <a:pt x="255" y="29"/>
                  </a:lnTo>
                  <a:lnTo>
                    <a:pt x="264" y="34"/>
                  </a:lnTo>
                  <a:lnTo>
                    <a:pt x="266" y="36"/>
                  </a:lnTo>
                  <a:lnTo>
                    <a:pt x="271" y="40"/>
                  </a:lnTo>
                  <a:lnTo>
                    <a:pt x="272" y="45"/>
                  </a:lnTo>
                  <a:lnTo>
                    <a:pt x="280" y="46"/>
                  </a:lnTo>
                  <a:lnTo>
                    <a:pt x="282" y="48"/>
                  </a:lnTo>
                  <a:lnTo>
                    <a:pt x="290" y="52"/>
                  </a:lnTo>
                  <a:lnTo>
                    <a:pt x="293" y="53"/>
                  </a:lnTo>
                  <a:lnTo>
                    <a:pt x="298" y="65"/>
                  </a:lnTo>
                  <a:lnTo>
                    <a:pt x="300" y="74"/>
                  </a:lnTo>
                  <a:lnTo>
                    <a:pt x="300" y="85"/>
                  </a:lnTo>
                  <a:lnTo>
                    <a:pt x="0" y="85"/>
                  </a:lnTo>
                  <a:lnTo>
                    <a:pt x="5" y="75"/>
                  </a:lnTo>
                  <a:lnTo>
                    <a:pt x="7" y="64"/>
                  </a:lnTo>
                  <a:lnTo>
                    <a:pt x="10" y="56"/>
                  </a:lnTo>
                  <a:lnTo>
                    <a:pt x="18" y="46"/>
                  </a:lnTo>
                  <a:lnTo>
                    <a:pt x="21" y="45"/>
                  </a:lnTo>
                  <a:lnTo>
                    <a:pt x="32" y="37"/>
                  </a:lnTo>
                  <a:lnTo>
                    <a:pt x="37" y="36"/>
                  </a:lnTo>
                  <a:lnTo>
                    <a:pt x="45" y="34"/>
                  </a:lnTo>
                  <a:lnTo>
                    <a:pt x="51" y="26"/>
                  </a:lnTo>
                  <a:lnTo>
                    <a:pt x="60" y="18"/>
                  </a:lnTo>
                  <a:lnTo>
                    <a:pt x="63" y="17"/>
                  </a:lnTo>
                  <a:lnTo>
                    <a:pt x="73" y="13"/>
                  </a:lnTo>
                  <a:lnTo>
                    <a:pt x="77" y="11"/>
                  </a:lnTo>
                  <a:lnTo>
                    <a:pt x="89" y="10"/>
                  </a:lnTo>
                  <a:lnTo>
                    <a:pt x="99" y="11"/>
                  </a:lnTo>
                  <a:lnTo>
                    <a:pt x="102" y="11"/>
                  </a:lnTo>
                  <a:lnTo>
                    <a:pt x="121" y="21"/>
                  </a:lnTo>
                  <a:lnTo>
                    <a:pt x="128" y="17"/>
                  </a:lnTo>
                  <a:lnTo>
                    <a:pt x="131" y="16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50" y="10"/>
                  </a:lnTo>
                  <a:lnTo>
                    <a:pt x="157" y="11"/>
                  </a:lnTo>
                  <a:lnTo>
                    <a:pt x="160" y="11"/>
                  </a:lnTo>
                  <a:lnTo>
                    <a:pt x="169" y="16"/>
                  </a:lnTo>
                  <a:lnTo>
                    <a:pt x="172" y="17"/>
                  </a:lnTo>
                  <a:lnTo>
                    <a:pt x="173" y="14"/>
                  </a:lnTo>
                  <a:lnTo>
                    <a:pt x="182" y="8"/>
                  </a:lnTo>
                  <a:lnTo>
                    <a:pt x="185" y="7"/>
                  </a:lnTo>
                  <a:lnTo>
                    <a:pt x="195" y="2"/>
                  </a:lnTo>
                  <a:lnTo>
                    <a:pt x="198" y="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282"/>
            <p:cNvSpPr>
              <a:spLocks noChangeArrowheads="1"/>
            </p:cNvSpPr>
            <p:nvPr/>
          </p:nvSpPr>
          <p:spPr bwMode="auto">
            <a:xfrm>
              <a:off x="9621703" y="4144504"/>
              <a:ext cx="18754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83"/>
            <p:cNvSpPr>
              <a:spLocks noEditPoints="1"/>
            </p:cNvSpPr>
            <p:nvPr/>
          </p:nvSpPr>
          <p:spPr bwMode="auto">
            <a:xfrm>
              <a:off x="9682652" y="4144504"/>
              <a:ext cx="426648" cy="39852"/>
            </a:xfrm>
            <a:custGeom>
              <a:gdLst>
                <a:gd name="T0" fmla="*/ 166 w 182"/>
                <a:gd name="T1" fmla="*/ 0 h 17"/>
                <a:gd name="T2" fmla="*/ 182 w 182"/>
                <a:gd name="T3" fmla="*/ 0 h 17"/>
                <a:gd name="T4" fmla="*/ 182 w 182"/>
                <a:gd name="T5" fmla="*/ 17 h 17"/>
                <a:gd name="T6" fmla="*/ 166 w 182"/>
                <a:gd name="T7" fmla="*/ 17 h 17"/>
                <a:gd name="T8" fmla="*/ 166 w 182"/>
                <a:gd name="T9" fmla="*/ 0 h 17"/>
                <a:gd name="T10" fmla="*/ 132 w 182"/>
                <a:gd name="T11" fmla="*/ 0 h 17"/>
                <a:gd name="T12" fmla="*/ 148 w 182"/>
                <a:gd name="T13" fmla="*/ 0 h 17"/>
                <a:gd name="T14" fmla="*/ 148 w 182"/>
                <a:gd name="T15" fmla="*/ 17 h 17"/>
                <a:gd name="T16" fmla="*/ 132 w 182"/>
                <a:gd name="T17" fmla="*/ 17 h 17"/>
                <a:gd name="T18" fmla="*/ 132 w 182"/>
                <a:gd name="T19" fmla="*/ 0 h 17"/>
                <a:gd name="T20" fmla="*/ 99 w 182"/>
                <a:gd name="T21" fmla="*/ 0 h 17"/>
                <a:gd name="T22" fmla="*/ 115 w 182"/>
                <a:gd name="T23" fmla="*/ 0 h 17"/>
                <a:gd name="T24" fmla="*/ 115 w 182"/>
                <a:gd name="T25" fmla="*/ 17 h 17"/>
                <a:gd name="T26" fmla="*/ 99 w 182"/>
                <a:gd name="T27" fmla="*/ 17 h 17"/>
                <a:gd name="T28" fmla="*/ 99 w 182"/>
                <a:gd name="T29" fmla="*/ 0 h 17"/>
                <a:gd name="T30" fmla="*/ 65 w 182"/>
                <a:gd name="T31" fmla="*/ 0 h 17"/>
                <a:gd name="T32" fmla="*/ 83 w 182"/>
                <a:gd name="T33" fmla="*/ 0 h 17"/>
                <a:gd name="T34" fmla="*/ 83 w 182"/>
                <a:gd name="T35" fmla="*/ 17 h 17"/>
                <a:gd name="T36" fmla="*/ 65 w 182"/>
                <a:gd name="T37" fmla="*/ 17 h 17"/>
                <a:gd name="T38" fmla="*/ 65 w 182"/>
                <a:gd name="T39" fmla="*/ 0 h 17"/>
                <a:gd name="T40" fmla="*/ 33 w 182"/>
                <a:gd name="T41" fmla="*/ 0 h 17"/>
                <a:gd name="T42" fmla="*/ 49 w 182"/>
                <a:gd name="T43" fmla="*/ 0 h 17"/>
                <a:gd name="T44" fmla="*/ 49 w 182"/>
                <a:gd name="T45" fmla="*/ 17 h 17"/>
                <a:gd name="T46" fmla="*/ 33 w 182"/>
                <a:gd name="T47" fmla="*/ 17 h 17"/>
                <a:gd name="T48" fmla="*/ 33 w 182"/>
                <a:gd name="T49" fmla="*/ 0 h 17"/>
                <a:gd name="T50" fmla="*/ 0 w 182"/>
                <a:gd name="T51" fmla="*/ 0 h 17"/>
                <a:gd name="T52" fmla="*/ 16 w 182"/>
                <a:gd name="T53" fmla="*/ 0 h 17"/>
                <a:gd name="T54" fmla="*/ 16 w 182"/>
                <a:gd name="T55" fmla="*/ 17 h 17"/>
                <a:gd name="T56" fmla="*/ 0 w 182"/>
                <a:gd name="T57" fmla="*/ 17 h 17"/>
                <a:gd name="T58" fmla="*/ 0 w 182"/>
                <a:gd name="T5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7">
                  <a:moveTo>
                    <a:pt x="166" y="0"/>
                  </a:moveTo>
                  <a:lnTo>
                    <a:pt x="182" y="0"/>
                  </a:lnTo>
                  <a:lnTo>
                    <a:pt x="182" y="17"/>
                  </a:lnTo>
                  <a:lnTo>
                    <a:pt x="166" y="17"/>
                  </a:lnTo>
                  <a:lnTo>
                    <a:pt x="166" y="0"/>
                  </a:lnTo>
                  <a:close/>
                  <a:moveTo>
                    <a:pt x="132" y="0"/>
                  </a:moveTo>
                  <a:lnTo>
                    <a:pt x="148" y="0"/>
                  </a:lnTo>
                  <a:lnTo>
                    <a:pt x="148" y="17"/>
                  </a:lnTo>
                  <a:lnTo>
                    <a:pt x="132" y="17"/>
                  </a:lnTo>
                  <a:lnTo>
                    <a:pt x="132" y="0"/>
                  </a:lnTo>
                  <a:close/>
                  <a:moveTo>
                    <a:pt x="99" y="0"/>
                  </a:moveTo>
                  <a:lnTo>
                    <a:pt x="115" y="0"/>
                  </a:lnTo>
                  <a:lnTo>
                    <a:pt x="115" y="17"/>
                  </a:lnTo>
                  <a:lnTo>
                    <a:pt x="99" y="17"/>
                  </a:lnTo>
                  <a:lnTo>
                    <a:pt x="99" y="0"/>
                  </a:lnTo>
                  <a:close/>
                  <a:moveTo>
                    <a:pt x="65" y="0"/>
                  </a:moveTo>
                  <a:lnTo>
                    <a:pt x="83" y="0"/>
                  </a:lnTo>
                  <a:lnTo>
                    <a:pt x="83" y="17"/>
                  </a:lnTo>
                  <a:lnTo>
                    <a:pt x="65" y="17"/>
                  </a:lnTo>
                  <a:lnTo>
                    <a:pt x="65" y="0"/>
                  </a:lnTo>
                  <a:close/>
                  <a:moveTo>
                    <a:pt x="33" y="0"/>
                  </a:moveTo>
                  <a:lnTo>
                    <a:pt x="49" y="0"/>
                  </a:lnTo>
                  <a:lnTo>
                    <a:pt x="49" y="17"/>
                  </a:lnTo>
                  <a:lnTo>
                    <a:pt x="33" y="17"/>
                  </a:lnTo>
                  <a:lnTo>
                    <a:pt x="33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284"/>
            <p:cNvSpPr>
              <a:spLocks noChangeArrowheads="1"/>
            </p:cNvSpPr>
            <p:nvPr/>
          </p:nvSpPr>
          <p:spPr bwMode="auto">
            <a:xfrm>
              <a:off x="10146807" y="4144504"/>
              <a:ext cx="18754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285"/>
            <p:cNvSpPr>
              <a:spLocks noChangeArrowheads="1"/>
            </p:cNvSpPr>
            <p:nvPr/>
          </p:nvSpPr>
          <p:spPr bwMode="auto">
            <a:xfrm>
              <a:off x="9471673" y="4020260"/>
              <a:ext cx="250832" cy="421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286"/>
            <p:cNvSpPr>
              <a:spLocks noChangeArrowheads="1"/>
            </p:cNvSpPr>
            <p:nvPr/>
          </p:nvSpPr>
          <p:spPr bwMode="auto">
            <a:xfrm>
              <a:off x="9767044" y="4020260"/>
              <a:ext cx="86737" cy="421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94"/>
            <p:cNvSpPr/>
            <p:nvPr/>
          </p:nvSpPr>
          <p:spPr bwMode="auto">
            <a:xfrm>
              <a:off x="9816273" y="2470733"/>
              <a:ext cx="131276" cy="140653"/>
            </a:xfrm>
            <a:custGeom>
              <a:gdLst>
                <a:gd name="T0" fmla="*/ 46 w 56"/>
                <a:gd name="T1" fmla="*/ 0 h 60"/>
                <a:gd name="T2" fmla="*/ 56 w 56"/>
                <a:gd name="T3" fmla="*/ 13 h 60"/>
                <a:gd name="T4" fmla="*/ 10 w 56"/>
                <a:gd name="T5" fmla="*/ 60 h 60"/>
                <a:gd name="T6" fmla="*/ 0 w 56"/>
                <a:gd name="T7" fmla="*/ 47 h 60"/>
                <a:gd name="T8" fmla="*/ 46 w 56"/>
                <a:gd name="T9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0">
                  <a:moveTo>
                    <a:pt x="46" y="0"/>
                  </a:moveTo>
                  <a:lnTo>
                    <a:pt x="56" y="13"/>
                  </a:lnTo>
                  <a:lnTo>
                    <a:pt x="10" y="60"/>
                  </a:lnTo>
                  <a:lnTo>
                    <a:pt x="0" y="4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95"/>
            <p:cNvSpPr/>
            <p:nvPr/>
          </p:nvSpPr>
          <p:spPr bwMode="auto">
            <a:xfrm>
              <a:off x="9816273" y="2470733"/>
              <a:ext cx="131276" cy="140653"/>
            </a:xfrm>
            <a:custGeom>
              <a:gdLst>
                <a:gd name="T0" fmla="*/ 10 w 56"/>
                <a:gd name="T1" fmla="*/ 0 h 60"/>
                <a:gd name="T2" fmla="*/ 56 w 56"/>
                <a:gd name="T3" fmla="*/ 47 h 60"/>
                <a:gd name="T4" fmla="*/ 46 w 56"/>
                <a:gd name="T5" fmla="*/ 60 h 60"/>
                <a:gd name="T6" fmla="*/ 0 w 56"/>
                <a:gd name="T7" fmla="*/ 13 h 60"/>
                <a:gd name="T8" fmla="*/ 10 w 56"/>
                <a:gd name="T9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0">
                  <a:moveTo>
                    <a:pt x="10" y="0"/>
                  </a:moveTo>
                  <a:lnTo>
                    <a:pt x="56" y="47"/>
                  </a:lnTo>
                  <a:lnTo>
                    <a:pt x="46" y="6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85"/>
            <p:cNvSpPr/>
            <p:nvPr/>
          </p:nvSpPr>
          <p:spPr bwMode="auto">
            <a:xfrm>
              <a:off x="8400366" y="3347470"/>
              <a:ext cx="621218" cy="583711"/>
            </a:xfrm>
            <a:custGeom>
              <a:gdLst>
                <a:gd name="T0" fmla="*/ 10 w 265"/>
                <a:gd name="T1" fmla="*/ 0 h 249"/>
                <a:gd name="T2" fmla="*/ 265 w 265"/>
                <a:gd name="T3" fmla="*/ 236 h 249"/>
                <a:gd name="T4" fmla="*/ 254 w 265"/>
                <a:gd name="T5" fmla="*/ 249 h 249"/>
                <a:gd name="T6" fmla="*/ 0 w 265"/>
                <a:gd name="T7" fmla="*/ 13 h 249"/>
                <a:gd name="T8" fmla="*/ 10 w 265"/>
                <a:gd name="T9" fmla="*/ 0 h 2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249">
                  <a:moveTo>
                    <a:pt x="10" y="0"/>
                  </a:moveTo>
                  <a:lnTo>
                    <a:pt x="265" y="236"/>
                  </a:lnTo>
                  <a:lnTo>
                    <a:pt x="254" y="249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86"/>
            <p:cNvSpPr/>
            <p:nvPr/>
          </p:nvSpPr>
          <p:spPr bwMode="auto">
            <a:xfrm>
              <a:off x="8512889" y="3347470"/>
              <a:ext cx="508696" cy="583711"/>
            </a:xfrm>
            <a:custGeom>
              <a:gdLst>
                <a:gd name="T0" fmla="*/ 11 w 217"/>
                <a:gd name="T1" fmla="*/ 0 h 249"/>
                <a:gd name="T2" fmla="*/ 217 w 217"/>
                <a:gd name="T3" fmla="*/ 236 h 249"/>
                <a:gd name="T4" fmla="*/ 205 w 217"/>
                <a:gd name="T5" fmla="*/ 249 h 249"/>
                <a:gd name="T6" fmla="*/ 0 w 217"/>
                <a:gd name="T7" fmla="*/ 13 h 249"/>
                <a:gd name="T8" fmla="*/ 11 w 217"/>
                <a:gd name="T9" fmla="*/ 0 h 2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49">
                  <a:moveTo>
                    <a:pt x="11" y="0"/>
                  </a:moveTo>
                  <a:lnTo>
                    <a:pt x="217" y="236"/>
                  </a:lnTo>
                  <a:lnTo>
                    <a:pt x="205" y="249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87"/>
            <p:cNvSpPr/>
            <p:nvPr/>
          </p:nvSpPr>
          <p:spPr bwMode="auto">
            <a:xfrm>
              <a:off x="8641820" y="3347470"/>
              <a:ext cx="382108" cy="581366"/>
            </a:xfrm>
            <a:custGeom>
              <a:gdLst>
                <a:gd name="T0" fmla="*/ 13 w 163"/>
                <a:gd name="T1" fmla="*/ 0 h 248"/>
                <a:gd name="T2" fmla="*/ 163 w 163"/>
                <a:gd name="T3" fmla="*/ 236 h 248"/>
                <a:gd name="T4" fmla="*/ 150 w 163"/>
                <a:gd name="T5" fmla="*/ 248 h 248"/>
                <a:gd name="T6" fmla="*/ 0 w 163"/>
                <a:gd name="T7" fmla="*/ 12 h 248"/>
                <a:gd name="T8" fmla="*/ 13 w 163"/>
                <a:gd name="T9" fmla="*/ 0 h 2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8">
                  <a:moveTo>
                    <a:pt x="13" y="0"/>
                  </a:moveTo>
                  <a:lnTo>
                    <a:pt x="163" y="236"/>
                  </a:lnTo>
                  <a:lnTo>
                    <a:pt x="150" y="248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88"/>
            <p:cNvSpPr/>
            <p:nvPr/>
          </p:nvSpPr>
          <p:spPr bwMode="auto">
            <a:xfrm>
              <a:off x="8770753" y="3354502"/>
              <a:ext cx="253175" cy="567301"/>
            </a:xfrm>
            <a:custGeom>
              <a:gdLst>
                <a:gd name="T0" fmla="*/ 15 w 108"/>
                <a:gd name="T1" fmla="*/ 0 h 242"/>
                <a:gd name="T2" fmla="*/ 108 w 108"/>
                <a:gd name="T3" fmla="*/ 236 h 242"/>
                <a:gd name="T4" fmla="*/ 93 w 108"/>
                <a:gd name="T5" fmla="*/ 242 h 242"/>
                <a:gd name="T6" fmla="*/ 0 w 108"/>
                <a:gd name="T7" fmla="*/ 6 h 242"/>
                <a:gd name="T8" fmla="*/ 15 w 108"/>
                <a:gd name="T9" fmla="*/ 0 h 2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41">
                  <a:moveTo>
                    <a:pt x="15" y="0"/>
                  </a:moveTo>
                  <a:lnTo>
                    <a:pt x="108" y="236"/>
                  </a:lnTo>
                  <a:lnTo>
                    <a:pt x="93" y="242"/>
                  </a:lnTo>
                  <a:lnTo>
                    <a:pt x="0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89"/>
            <p:cNvSpPr/>
            <p:nvPr/>
          </p:nvSpPr>
          <p:spPr bwMode="auto">
            <a:xfrm>
              <a:off x="8911406" y="3359190"/>
              <a:ext cx="114867" cy="557924"/>
            </a:xfrm>
            <a:custGeom>
              <a:gdLst>
                <a:gd name="T0" fmla="*/ 16 w 49"/>
                <a:gd name="T1" fmla="*/ 0 h 238"/>
                <a:gd name="T2" fmla="*/ 49 w 49"/>
                <a:gd name="T3" fmla="*/ 236 h 238"/>
                <a:gd name="T4" fmla="*/ 33 w 49"/>
                <a:gd name="T5" fmla="*/ 238 h 238"/>
                <a:gd name="T6" fmla="*/ 0 w 49"/>
                <a:gd name="T7" fmla="*/ 3 h 238"/>
                <a:gd name="T8" fmla="*/ 16 w 49"/>
                <a:gd name="T9" fmla="*/ 0 h 2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8">
                  <a:moveTo>
                    <a:pt x="16" y="0"/>
                  </a:moveTo>
                  <a:lnTo>
                    <a:pt x="49" y="236"/>
                  </a:lnTo>
                  <a:lnTo>
                    <a:pt x="33" y="238"/>
                  </a:lnTo>
                  <a:lnTo>
                    <a:pt x="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90"/>
            <p:cNvSpPr/>
            <p:nvPr/>
          </p:nvSpPr>
          <p:spPr bwMode="auto">
            <a:xfrm>
              <a:off x="8993452" y="3347470"/>
              <a:ext cx="607153" cy="583711"/>
            </a:xfrm>
            <a:custGeom>
              <a:gdLst>
                <a:gd name="T0" fmla="*/ 249 w 259"/>
                <a:gd name="T1" fmla="*/ 0 h 249"/>
                <a:gd name="T2" fmla="*/ 259 w 259"/>
                <a:gd name="T3" fmla="*/ 13 h 249"/>
                <a:gd name="T4" fmla="*/ 10 w 259"/>
                <a:gd name="T5" fmla="*/ 249 h 249"/>
                <a:gd name="T6" fmla="*/ 0 w 259"/>
                <a:gd name="T7" fmla="*/ 236 h 249"/>
                <a:gd name="T8" fmla="*/ 249 w 259"/>
                <a:gd name="T9" fmla="*/ 0 h 2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49">
                  <a:moveTo>
                    <a:pt x="249" y="0"/>
                  </a:moveTo>
                  <a:lnTo>
                    <a:pt x="259" y="13"/>
                  </a:lnTo>
                  <a:lnTo>
                    <a:pt x="10" y="249"/>
                  </a:lnTo>
                  <a:lnTo>
                    <a:pt x="0" y="236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91"/>
            <p:cNvSpPr/>
            <p:nvPr/>
          </p:nvSpPr>
          <p:spPr bwMode="auto">
            <a:xfrm>
              <a:off x="8988764" y="3347470"/>
              <a:ext cx="494631" cy="583711"/>
            </a:xfrm>
            <a:custGeom>
              <a:gdLst>
                <a:gd name="T0" fmla="*/ 200 w 211"/>
                <a:gd name="T1" fmla="*/ 0 h 249"/>
                <a:gd name="T2" fmla="*/ 211 w 211"/>
                <a:gd name="T3" fmla="*/ 13 h 249"/>
                <a:gd name="T4" fmla="*/ 12 w 211"/>
                <a:gd name="T5" fmla="*/ 249 h 249"/>
                <a:gd name="T6" fmla="*/ 0 w 211"/>
                <a:gd name="T7" fmla="*/ 236 h 249"/>
                <a:gd name="T8" fmla="*/ 200 w 211"/>
                <a:gd name="T9" fmla="*/ 0 h 2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49">
                  <a:moveTo>
                    <a:pt x="200" y="0"/>
                  </a:moveTo>
                  <a:lnTo>
                    <a:pt x="211" y="13"/>
                  </a:lnTo>
                  <a:lnTo>
                    <a:pt x="12" y="249"/>
                  </a:lnTo>
                  <a:lnTo>
                    <a:pt x="0" y="236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92"/>
            <p:cNvSpPr/>
            <p:nvPr/>
          </p:nvSpPr>
          <p:spPr bwMode="auto">
            <a:xfrm>
              <a:off x="8988764" y="3347470"/>
              <a:ext cx="370386" cy="581366"/>
            </a:xfrm>
            <a:custGeom>
              <a:gdLst>
                <a:gd name="T0" fmla="*/ 144 w 158"/>
                <a:gd name="T1" fmla="*/ 0 h 248"/>
                <a:gd name="T2" fmla="*/ 158 w 158"/>
                <a:gd name="T3" fmla="*/ 12 h 248"/>
                <a:gd name="T4" fmla="*/ 14 w 158"/>
                <a:gd name="T5" fmla="*/ 248 h 248"/>
                <a:gd name="T6" fmla="*/ 0 w 158"/>
                <a:gd name="T7" fmla="*/ 236 h 248"/>
                <a:gd name="T8" fmla="*/ 144 w 158"/>
                <a:gd name="T9" fmla="*/ 0 h 2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48">
                  <a:moveTo>
                    <a:pt x="144" y="0"/>
                  </a:moveTo>
                  <a:lnTo>
                    <a:pt x="158" y="12"/>
                  </a:lnTo>
                  <a:lnTo>
                    <a:pt x="14" y="248"/>
                  </a:lnTo>
                  <a:lnTo>
                    <a:pt x="0" y="23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93"/>
            <p:cNvSpPr/>
            <p:nvPr/>
          </p:nvSpPr>
          <p:spPr bwMode="auto">
            <a:xfrm>
              <a:off x="8986421" y="3354502"/>
              <a:ext cx="239110" cy="567301"/>
            </a:xfrm>
            <a:custGeom>
              <a:gdLst>
                <a:gd name="T0" fmla="*/ 87 w 102"/>
                <a:gd name="T1" fmla="*/ 0 h 242"/>
                <a:gd name="T2" fmla="*/ 102 w 102"/>
                <a:gd name="T3" fmla="*/ 6 h 242"/>
                <a:gd name="T4" fmla="*/ 15 w 102"/>
                <a:gd name="T5" fmla="*/ 242 h 242"/>
                <a:gd name="T6" fmla="*/ 0 w 102"/>
                <a:gd name="T7" fmla="*/ 236 h 242"/>
                <a:gd name="T8" fmla="*/ 87 w 102"/>
                <a:gd name="T9" fmla="*/ 0 h 2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41">
                  <a:moveTo>
                    <a:pt x="87" y="0"/>
                  </a:moveTo>
                  <a:lnTo>
                    <a:pt x="102" y="6"/>
                  </a:lnTo>
                  <a:lnTo>
                    <a:pt x="15" y="242"/>
                  </a:lnTo>
                  <a:lnTo>
                    <a:pt x="0" y="236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94"/>
            <p:cNvSpPr/>
            <p:nvPr/>
          </p:nvSpPr>
          <p:spPr bwMode="auto">
            <a:xfrm>
              <a:off x="8986421" y="3361535"/>
              <a:ext cx="103146" cy="555580"/>
            </a:xfrm>
            <a:custGeom>
              <a:gdLst>
                <a:gd name="T0" fmla="*/ 28 w 44"/>
                <a:gd name="T1" fmla="*/ 0 h 237"/>
                <a:gd name="T2" fmla="*/ 44 w 44"/>
                <a:gd name="T3" fmla="*/ 2 h 237"/>
                <a:gd name="T4" fmla="*/ 16 w 44"/>
                <a:gd name="T5" fmla="*/ 237 h 237"/>
                <a:gd name="T6" fmla="*/ 0 w 44"/>
                <a:gd name="T7" fmla="*/ 236 h 237"/>
                <a:gd name="T8" fmla="*/ 28 w 44"/>
                <a:gd name="T9" fmla="*/ 0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36">
                  <a:moveTo>
                    <a:pt x="28" y="0"/>
                  </a:moveTo>
                  <a:lnTo>
                    <a:pt x="44" y="2"/>
                  </a:lnTo>
                  <a:lnTo>
                    <a:pt x="16" y="237"/>
                  </a:lnTo>
                  <a:lnTo>
                    <a:pt x="0" y="23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95"/>
            <p:cNvSpPr/>
            <p:nvPr/>
          </p:nvSpPr>
          <p:spPr bwMode="auto">
            <a:xfrm>
              <a:off x="8386301" y="2672335"/>
              <a:ext cx="614185" cy="740773"/>
            </a:xfrm>
            <a:custGeom>
              <a:gdLst>
                <a:gd name="T0" fmla="*/ 262 w 262"/>
                <a:gd name="T1" fmla="*/ 0 h 316"/>
                <a:gd name="T2" fmla="*/ 220 w 262"/>
                <a:gd name="T3" fmla="*/ 19 h 316"/>
                <a:gd name="T4" fmla="*/ 180 w 262"/>
                <a:gd name="T5" fmla="*/ 44 h 316"/>
                <a:gd name="T6" fmla="*/ 145 w 262"/>
                <a:gd name="T7" fmla="*/ 74 h 316"/>
                <a:gd name="T8" fmla="*/ 115 w 262"/>
                <a:gd name="T9" fmla="*/ 108 h 316"/>
                <a:gd name="T10" fmla="*/ 90 w 262"/>
                <a:gd name="T11" fmla="*/ 146 h 316"/>
                <a:gd name="T12" fmla="*/ 71 w 262"/>
                <a:gd name="T13" fmla="*/ 186 h 316"/>
                <a:gd name="T14" fmla="*/ 58 w 262"/>
                <a:gd name="T15" fmla="*/ 230 h 316"/>
                <a:gd name="T16" fmla="*/ 52 w 262"/>
                <a:gd name="T17" fmla="*/ 277 h 316"/>
                <a:gd name="T18" fmla="*/ 52 w 262"/>
                <a:gd name="T19" fmla="*/ 296 h 316"/>
                <a:gd name="T20" fmla="*/ 51 w 262"/>
                <a:gd name="T21" fmla="*/ 293 h 316"/>
                <a:gd name="T22" fmla="*/ 46 w 262"/>
                <a:gd name="T23" fmla="*/ 304 h 316"/>
                <a:gd name="T24" fmla="*/ 38 w 262"/>
                <a:gd name="T25" fmla="*/ 312 h 316"/>
                <a:gd name="T26" fmla="*/ 25 w 262"/>
                <a:gd name="T27" fmla="*/ 316 h 316"/>
                <a:gd name="T28" fmla="*/ 10 w 262"/>
                <a:gd name="T29" fmla="*/ 312 h 316"/>
                <a:gd name="T30" fmla="*/ 1 w 262"/>
                <a:gd name="T31" fmla="*/ 300 h 316"/>
                <a:gd name="T32" fmla="*/ 0 w 262"/>
                <a:gd name="T33" fmla="*/ 272 h 316"/>
                <a:gd name="T34" fmla="*/ 3 w 262"/>
                <a:gd name="T35" fmla="*/ 245 h 316"/>
                <a:gd name="T36" fmla="*/ 12 w 262"/>
                <a:gd name="T37" fmla="*/ 199 h 316"/>
                <a:gd name="T38" fmla="*/ 26 w 262"/>
                <a:gd name="T39" fmla="*/ 159 h 316"/>
                <a:gd name="T40" fmla="*/ 48 w 262"/>
                <a:gd name="T41" fmla="*/ 121 h 316"/>
                <a:gd name="T42" fmla="*/ 74 w 262"/>
                <a:gd name="T43" fmla="*/ 87 h 316"/>
                <a:gd name="T44" fmla="*/ 106 w 262"/>
                <a:gd name="T45" fmla="*/ 58 h 316"/>
                <a:gd name="T46" fmla="*/ 141 w 262"/>
                <a:gd name="T47" fmla="*/ 34 h 316"/>
                <a:gd name="T48" fmla="*/ 179 w 262"/>
                <a:gd name="T49" fmla="*/ 16 h 316"/>
                <a:gd name="T50" fmla="*/ 220 w 262"/>
                <a:gd name="T51" fmla="*/ 4 h 316"/>
                <a:gd name="T52" fmla="*/ 262 w 262"/>
                <a:gd name="T53" fmla="*/ 0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16">
                  <a:moveTo>
                    <a:pt x="262" y="0"/>
                  </a:moveTo>
                  <a:lnTo>
                    <a:pt x="220" y="19"/>
                  </a:lnTo>
                  <a:lnTo>
                    <a:pt x="180" y="44"/>
                  </a:lnTo>
                  <a:lnTo>
                    <a:pt x="145" y="74"/>
                  </a:lnTo>
                  <a:lnTo>
                    <a:pt x="115" y="108"/>
                  </a:lnTo>
                  <a:lnTo>
                    <a:pt x="90" y="146"/>
                  </a:lnTo>
                  <a:lnTo>
                    <a:pt x="71" y="186"/>
                  </a:lnTo>
                  <a:lnTo>
                    <a:pt x="58" y="230"/>
                  </a:lnTo>
                  <a:lnTo>
                    <a:pt x="52" y="277"/>
                  </a:lnTo>
                  <a:lnTo>
                    <a:pt x="52" y="296"/>
                  </a:lnTo>
                  <a:lnTo>
                    <a:pt x="51" y="293"/>
                  </a:lnTo>
                  <a:lnTo>
                    <a:pt x="46" y="304"/>
                  </a:lnTo>
                  <a:lnTo>
                    <a:pt x="38" y="312"/>
                  </a:lnTo>
                  <a:lnTo>
                    <a:pt x="25" y="316"/>
                  </a:lnTo>
                  <a:lnTo>
                    <a:pt x="10" y="312"/>
                  </a:lnTo>
                  <a:lnTo>
                    <a:pt x="1" y="300"/>
                  </a:lnTo>
                  <a:lnTo>
                    <a:pt x="0" y="272"/>
                  </a:lnTo>
                  <a:lnTo>
                    <a:pt x="3" y="245"/>
                  </a:lnTo>
                  <a:lnTo>
                    <a:pt x="12" y="199"/>
                  </a:lnTo>
                  <a:lnTo>
                    <a:pt x="26" y="159"/>
                  </a:lnTo>
                  <a:lnTo>
                    <a:pt x="48" y="121"/>
                  </a:lnTo>
                  <a:lnTo>
                    <a:pt x="74" y="87"/>
                  </a:lnTo>
                  <a:lnTo>
                    <a:pt x="106" y="58"/>
                  </a:lnTo>
                  <a:lnTo>
                    <a:pt x="141" y="34"/>
                  </a:lnTo>
                  <a:lnTo>
                    <a:pt x="179" y="16"/>
                  </a:lnTo>
                  <a:lnTo>
                    <a:pt x="220" y="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96"/>
            <p:cNvSpPr>
              <a:spLocks noEditPoints="1"/>
            </p:cNvSpPr>
            <p:nvPr/>
          </p:nvSpPr>
          <p:spPr bwMode="auto">
            <a:xfrm>
              <a:off x="8365202" y="2651237"/>
              <a:ext cx="642316" cy="782969"/>
            </a:xfrm>
            <a:custGeom>
              <a:gdLst>
                <a:gd name="T0" fmla="*/ 204 w 274"/>
                <a:gd name="T1" fmla="*/ 28 h 334"/>
                <a:gd name="T2" fmla="*/ 160 w 274"/>
                <a:gd name="T3" fmla="*/ 47 h 334"/>
                <a:gd name="T4" fmla="*/ 143 w 274"/>
                <a:gd name="T5" fmla="*/ 57 h 334"/>
                <a:gd name="T6" fmla="*/ 105 w 274"/>
                <a:gd name="T7" fmla="*/ 88 h 334"/>
                <a:gd name="T8" fmla="*/ 58 w 274"/>
                <a:gd name="T9" fmla="*/ 143 h 334"/>
                <a:gd name="T10" fmla="*/ 37 w 274"/>
                <a:gd name="T11" fmla="*/ 187 h 334"/>
                <a:gd name="T12" fmla="*/ 31 w 274"/>
                <a:gd name="T13" fmla="*/ 204 h 334"/>
                <a:gd name="T14" fmla="*/ 21 w 274"/>
                <a:gd name="T15" fmla="*/ 255 h 334"/>
                <a:gd name="T16" fmla="*/ 19 w 274"/>
                <a:gd name="T17" fmla="*/ 306 h 334"/>
                <a:gd name="T18" fmla="*/ 26 w 274"/>
                <a:gd name="T19" fmla="*/ 313 h 334"/>
                <a:gd name="T20" fmla="*/ 29 w 274"/>
                <a:gd name="T21" fmla="*/ 315 h 334"/>
                <a:gd name="T22" fmla="*/ 39 w 274"/>
                <a:gd name="T23" fmla="*/ 315 h 334"/>
                <a:gd name="T24" fmla="*/ 45 w 274"/>
                <a:gd name="T25" fmla="*/ 312 h 334"/>
                <a:gd name="T26" fmla="*/ 53 w 274"/>
                <a:gd name="T27" fmla="*/ 303 h 334"/>
                <a:gd name="T28" fmla="*/ 53 w 274"/>
                <a:gd name="T29" fmla="*/ 302 h 334"/>
                <a:gd name="T30" fmla="*/ 58 w 274"/>
                <a:gd name="T31" fmla="*/ 239 h 334"/>
                <a:gd name="T32" fmla="*/ 71 w 274"/>
                <a:gd name="T33" fmla="*/ 195 h 334"/>
                <a:gd name="T34" fmla="*/ 83 w 274"/>
                <a:gd name="T35" fmla="*/ 168 h 334"/>
                <a:gd name="T36" fmla="*/ 118 w 274"/>
                <a:gd name="T37" fmla="*/ 111 h 334"/>
                <a:gd name="T38" fmla="*/ 183 w 274"/>
                <a:gd name="T39" fmla="*/ 47 h 334"/>
                <a:gd name="T40" fmla="*/ 218 w 274"/>
                <a:gd name="T41" fmla="*/ 24 h 334"/>
                <a:gd name="T42" fmla="*/ 274 w 274"/>
                <a:gd name="T43" fmla="*/ 18 h 334"/>
                <a:gd name="T44" fmla="*/ 232 w 274"/>
                <a:gd name="T45" fmla="*/ 37 h 334"/>
                <a:gd name="T46" fmla="*/ 197 w 274"/>
                <a:gd name="T47" fmla="*/ 60 h 334"/>
                <a:gd name="T48" fmla="*/ 131 w 274"/>
                <a:gd name="T49" fmla="*/ 124 h 334"/>
                <a:gd name="T50" fmla="*/ 96 w 274"/>
                <a:gd name="T51" fmla="*/ 181 h 334"/>
                <a:gd name="T52" fmla="*/ 87 w 274"/>
                <a:gd name="T53" fmla="*/ 201 h 334"/>
                <a:gd name="T54" fmla="*/ 76 w 274"/>
                <a:gd name="T55" fmla="*/ 239 h 334"/>
                <a:gd name="T56" fmla="*/ 70 w 274"/>
                <a:gd name="T57" fmla="*/ 287 h 334"/>
                <a:gd name="T58" fmla="*/ 69 w 274"/>
                <a:gd name="T59" fmla="*/ 305 h 334"/>
                <a:gd name="T60" fmla="*/ 64 w 274"/>
                <a:gd name="T61" fmla="*/ 318 h 334"/>
                <a:gd name="T62" fmla="*/ 44 w 274"/>
                <a:gd name="T63" fmla="*/ 332 h 334"/>
                <a:gd name="T64" fmla="*/ 26 w 274"/>
                <a:gd name="T65" fmla="*/ 332 h 334"/>
                <a:gd name="T66" fmla="*/ 16 w 274"/>
                <a:gd name="T67" fmla="*/ 328 h 334"/>
                <a:gd name="T68" fmla="*/ 7 w 274"/>
                <a:gd name="T69" fmla="*/ 322 h 334"/>
                <a:gd name="T70" fmla="*/ 2 w 274"/>
                <a:gd name="T71" fmla="*/ 310 h 334"/>
                <a:gd name="T72" fmla="*/ 5 w 274"/>
                <a:gd name="T73" fmla="*/ 254 h 334"/>
                <a:gd name="T74" fmla="*/ 7 w 274"/>
                <a:gd name="T75" fmla="*/ 229 h 334"/>
                <a:gd name="T76" fmla="*/ 21 w 274"/>
                <a:gd name="T77" fmla="*/ 181 h 334"/>
                <a:gd name="T78" fmla="*/ 34 w 274"/>
                <a:gd name="T79" fmla="*/ 152 h 334"/>
                <a:gd name="T80" fmla="*/ 74 w 274"/>
                <a:gd name="T81" fmla="*/ 92 h 334"/>
                <a:gd name="T82" fmla="*/ 109 w 274"/>
                <a:gd name="T83" fmla="*/ 59 h 334"/>
                <a:gd name="T84" fmla="*/ 133 w 274"/>
                <a:gd name="T85" fmla="*/ 43 h 334"/>
                <a:gd name="T86" fmla="*/ 175 w 274"/>
                <a:gd name="T87" fmla="*/ 21 h 334"/>
                <a:gd name="T88" fmla="*/ 220 w 274"/>
                <a:gd name="T89" fmla="*/ 6 h 334"/>
                <a:gd name="T90" fmla="*/ 248 w 274"/>
                <a:gd name="T91" fmla="*/ 2 h 3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4" h="334">
                  <a:moveTo>
                    <a:pt x="218" y="24"/>
                  </a:moveTo>
                  <a:lnTo>
                    <a:pt x="204" y="28"/>
                  </a:lnTo>
                  <a:lnTo>
                    <a:pt x="182" y="37"/>
                  </a:lnTo>
                  <a:lnTo>
                    <a:pt x="160" y="47"/>
                  </a:lnTo>
                  <a:lnTo>
                    <a:pt x="143" y="57"/>
                  </a:lnTo>
                  <a:lnTo>
                    <a:pt x="143" y="57"/>
                  </a:lnTo>
                  <a:lnTo>
                    <a:pt x="122" y="72"/>
                  </a:lnTo>
                  <a:lnTo>
                    <a:pt x="105" y="88"/>
                  </a:lnTo>
                  <a:lnTo>
                    <a:pt x="87" y="105"/>
                  </a:lnTo>
                  <a:lnTo>
                    <a:pt x="58" y="143"/>
                  </a:lnTo>
                  <a:lnTo>
                    <a:pt x="47" y="165"/>
                  </a:lnTo>
                  <a:lnTo>
                    <a:pt x="37" y="187"/>
                  </a:lnTo>
                  <a:lnTo>
                    <a:pt x="37" y="187"/>
                  </a:lnTo>
                  <a:lnTo>
                    <a:pt x="31" y="204"/>
                  </a:lnTo>
                  <a:lnTo>
                    <a:pt x="25" y="229"/>
                  </a:lnTo>
                  <a:lnTo>
                    <a:pt x="21" y="255"/>
                  </a:lnTo>
                  <a:lnTo>
                    <a:pt x="18" y="281"/>
                  </a:lnTo>
                  <a:lnTo>
                    <a:pt x="19" y="306"/>
                  </a:lnTo>
                  <a:lnTo>
                    <a:pt x="21" y="309"/>
                  </a:lnTo>
                  <a:lnTo>
                    <a:pt x="26" y="313"/>
                  </a:lnTo>
                  <a:lnTo>
                    <a:pt x="26" y="313"/>
                  </a:lnTo>
                  <a:lnTo>
                    <a:pt x="29" y="315"/>
                  </a:lnTo>
                  <a:lnTo>
                    <a:pt x="34" y="316"/>
                  </a:lnTo>
                  <a:lnTo>
                    <a:pt x="39" y="315"/>
                  </a:lnTo>
                  <a:lnTo>
                    <a:pt x="39" y="315"/>
                  </a:lnTo>
                  <a:lnTo>
                    <a:pt x="45" y="312"/>
                  </a:lnTo>
                  <a:lnTo>
                    <a:pt x="51" y="305"/>
                  </a:lnTo>
                  <a:lnTo>
                    <a:pt x="53" y="303"/>
                  </a:lnTo>
                  <a:lnTo>
                    <a:pt x="51" y="302"/>
                  </a:lnTo>
                  <a:lnTo>
                    <a:pt x="53" y="302"/>
                  </a:lnTo>
                  <a:lnTo>
                    <a:pt x="53" y="286"/>
                  </a:lnTo>
                  <a:lnTo>
                    <a:pt x="58" y="239"/>
                  </a:lnTo>
                  <a:lnTo>
                    <a:pt x="64" y="217"/>
                  </a:lnTo>
                  <a:lnTo>
                    <a:pt x="71" y="195"/>
                  </a:lnTo>
                  <a:lnTo>
                    <a:pt x="74" y="190"/>
                  </a:lnTo>
                  <a:lnTo>
                    <a:pt x="83" y="168"/>
                  </a:lnTo>
                  <a:lnTo>
                    <a:pt x="93" y="149"/>
                  </a:lnTo>
                  <a:lnTo>
                    <a:pt x="118" y="111"/>
                  </a:lnTo>
                  <a:lnTo>
                    <a:pt x="149" y="76"/>
                  </a:lnTo>
                  <a:lnTo>
                    <a:pt x="183" y="47"/>
                  </a:lnTo>
                  <a:lnTo>
                    <a:pt x="186" y="45"/>
                  </a:lnTo>
                  <a:lnTo>
                    <a:pt x="218" y="24"/>
                  </a:lnTo>
                  <a:close/>
                  <a:moveTo>
                    <a:pt x="271" y="0"/>
                  </a:moveTo>
                  <a:lnTo>
                    <a:pt x="274" y="18"/>
                  </a:lnTo>
                  <a:lnTo>
                    <a:pt x="253" y="26"/>
                  </a:lnTo>
                  <a:lnTo>
                    <a:pt x="232" y="37"/>
                  </a:lnTo>
                  <a:lnTo>
                    <a:pt x="197" y="60"/>
                  </a:lnTo>
                  <a:lnTo>
                    <a:pt x="197" y="60"/>
                  </a:lnTo>
                  <a:lnTo>
                    <a:pt x="162" y="89"/>
                  </a:lnTo>
                  <a:lnTo>
                    <a:pt x="131" y="124"/>
                  </a:lnTo>
                  <a:lnTo>
                    <a:pt x="106" y="162"/>
                  </a:lnTo>
                  <a:lnTo>
                    <a:pt x="96" y="181"/>
                  </a:lnTo>
                  <a:lnTo>
                    <a:pt x="87" y="203"/>
                  </a:lnTo>
                  <a:lnTo>
                    <a:pt x="87" y="201"/>
                  </a:lnTo>
                  <a:lnTo>
                    <a:pt x="82" y="217"/>
                  </a:lnTo>
                  <a:lnTo>
                    <a:pt x="76" y="239"/>
                  </a:lnTo>
                  <a:lnTo>
                    <a:pt x="73" y="262"/>
                  </a:lnTo>
                  <a:lnTo>
                    <a:pt x="70" y="287"/>
                  </a:lnTo>
                  <a:lnTo>
                    <a:pt x="70" y="305"/>
                  </a:lnTo>
                  <a:lnTo>
                    <a:pt x="69" y="305"/>
                  </a:lnTo>
                  <a:lnTo>
                    <a:pt x="66" y="310"/>
                  </a:lnTo>
                  <a:lnTo>
                    <a:pt x="64" y="318"/>
                  </a:lnTo>
                  <a:lnTo>
                    <a:pt x="58" y="325"/>
                  </a:lnTo>
                  <a:lnTo>
                    <a:pt x="44" y="332"/>
                  </a:lnTo>
                  <a:lnTo>
                    <a:pt x="34" y="334"/>
                  </a:lnTo>
                  <a:lnTo>
                    <a:pt x="26" y="332"/>
                  </a:lnTo>
                  <a:lnTo>
                    <a:pt x="23" y="332"/>
                  </a:lnTo>
                  <a:lnTo>
                    <a:pt x="16" y="328"/>
                  </a:lnTo>
                  <a:lnTo>
                    <a:pt x="13" y="326"/>
                  </a:lnTo>
                  <a:lnTo>
                    <a:pt x="7" y="322"/>
                  </a:lnTo>
                  <a:lnTo>
                    <a:pt x="5" y="313"/>
                  </a:lnTo>
                  <a:lnTo>
                    <a:pt x="2" y="310"/>
                  </a:lnTo>
                  <a:lnTo>
                    <a:pt x="0" y="281"/>
                  </a:lnTo>
                  <a:lnTo>
                    <a:pt x="5" y="254"/>
                  </a:lnTo>
                  <a:lnTo>
                    <a:pt x="3" y="254"/>
                  </a:lnTo>
                  <a:lnTo>
                    <a:pt x="7" y="229"/>
                  </a:lnTo>
                  <a:lnTo>
                    <a:pt x="13" y="204"/>
                  </a:lnTo>
                  <a:lnTo>
                    <a:pt x="21" y="181"/>
                  </a:lnTo>
                  <a:lnTo>
                    <a:pt x="23" y="174"/>
                  </a:lnTo>
                  <a:lnTo>
                    <a:pt x="34" y="152"/>
                  </a:lnTo>
                  <a:lnTo>
                    <a:pt x="45" y="130"/>
                  </a:lnTo>
                  <a:lnTo>
                    <a:pt x="74" y="92"/>
                  </a:lnTo>
                  <a:lnTo>
                    <a:pt x="92" y="75"/>
                  </a:lnTo>
                  <a:lnTo>
                    <a:pt x="109" y="59"/>
                  </a:lnTo>
                  <a:lnTo>
                    <a:pt x="130" y="44"/>
                  </a:lnTo>
                  <a:lnTo>
                    <a:pt x="133" y="43"/>
                  </a:lnTo>
                  <a:lnTo>
                    <a:pt x="153" y="31"/>
                  </a:lnTo>
                  <a:lnTo>
                    <a:pt x="175" y="21"/>
                  </a:lnTo>
                  <a:lnTo>
                    <a:pt x="197" y="12"/>
                  </a:lnTo>
                  <a:lnTo>
                    <a:pt x="220" y="6"/>
                  </a:lnTo>
                  <a:lnTo>
                    <a:pt x="223" y="5"/>
                  </a:lnTo>
                  <a:lnTo>
                    <a:pt x="248" y="2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97"/>
            <p:cNvSpPr/>
            <p:nvPr/>
          </p:nvSpPr>
          <p:spPr bwMode="auto">
            <a:xfrm>
              <a:off x="9000486" y="2672335"/>
              <a:ext cx="614185" cy="740773"/>
            </a:xfrm>
            <a:custGeom>
              <a:gdLst>
                <a:gd name="T0" fmla="*/ 0 w 262"/>
                <a:gd name="T1" fmla="*/ 0 h 316"/>
                <a:gd name="T2" fmla="*/ 42 w 262"/>
                <a:gd name="T3" fmla="*/ 4 h 316"/>
                <a:gd name="T4" fmla="*/ 83 w 262"/>
                <a:gd name="T5" fmla="*/ 16 h 316"/>
                <a:gd name="T6" fmla="*/ 121 w 262"/>
                <a:gd name="T7" fmla="*/ 34 h 316"/>
                <a:gd name="T8" fmla="*/ 157 w 262"/>
                <a:gd name="T9" fmla="*/ 58 h 316"/>
                <a:gd name="T10" fmla="*/ 188 w 262"/>
                <a:gd name="T11" fmla="*/ 87 h 316"/>
                <a:gd name="T12" fmla="*/ 215 w 262"/>
                <a:gd name="T13" fmla="*/ 121 h 316"/>
                <a:gd name="T14" fmla="*/ 236 w 262"/>
                <a:gd name="T15" fmla="*/ 159 h 316"/>
                <a:gd name="T16" fmla="*/ 252 w 262"/>
                <a:gd name="T17" fmla="*/ 199 h 316"/>
                <a:gd name="T18" fmla="*/ 260 w 262"/>
                <a:gd name="T19" fmla="*/ 245 h 316"/>
                <a:gd name="T20" fmla="*/ 262 w 262"/>
                <a:gd name="T21" fmla="*/ 269 h 316"/>
                <a:gd name="T22" fmla="*/ 262 w 262"/>
                <a:gd name="T23" fmla="*/ 297 h 316"/>
                <a:gd name="T24" fmla="*/ 256 w 262"/>
                <a:gd name="T25" fmla="*/ 306 h 316"/>
                <a:gd name="T26" fmla="*/ 247 w 262"/>
                <a:gd name="T27" fmla="*/ 313 h 316"/>
                <a:gd name="T28" fmla="*/ 236 w 262"/>
                <a:gd name="T29" fmla="*/ 316 h 316"/>
                <a:gd name="T30" fmla="*/ 224 w 262"/>
                <a:gd name="T31" fmla="*/ 313 h 316"/>
                <a:gd name="T32" fmla="*/ 215 w 262"/>
                <a:gd name="T33" fmla="*/ 306 h 316"/>
                <a:gd name="T34" fmla="*/ 211 w 262"/>
                <a:gd name="T35" fmla="*/ 296 h 316"/>
                <a:gd name="T36" fmla="*/ 209 w 262"/>
                <a:gd name="T37" fmla="*/ 277 h 316"/>
                <a:gd name="T38" fmla="*/ 204 w 262"/>
                <a:gd name="T39" fmla="*/ 230 h 316"/>
                <a:gd name="T40" fmla="*/ 190 w 262"/>
                <a:gd name="T41" fmla="*/ 186 h 316"/>
                <a:gd name="T42" fmla="*/ 172 w 262"/>
                <a:gd name="T43" fmla="*/ 146 h 316"/>
                <a:gd name="T44" fmla="*/ 147 w 262"/>
                <a:gd name="T45" fmla="*/ 108 h 316"/>
                <a:gd name="T46" fmla="*/ 116 w 262"/>
                <a:gd name="T47" fmla="*/ 74 h 316"/>
                <a:gd name="T48" fmla="*/ 81 w 262"/>
                <a:gd name="T49" fmla="*/ 44 h 316"/>
                <a:gd name="T50" fmla="*/ 43 w 262"/>
                <a:gd name="T51" fmla="*/ 19 h 316"/>
                <a:gd name="T52" fmla="*/ 0 w 262"/>
                <a:gd name="T53" fmla="*/ 0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16">
                  <a:moveTo>
                    <a:pt x="0" y="0"/>
                  </a:moveTo>
                  <a:lnTo>
                    <a:pt x="42" y="4"/>
                  </a:lnTo>
                  <a:lnTo>
                    <a:pt x="83" y="16"/>
                  </a:lnTo>
                  <a:lnTo>
                    <a:pt x="121" y="34"/>
                  </a:lnTo>
                  <a:lnTo>
                    <a:pt x="157" y="58"/>
                  </a:lnTo>
                  <a:lnTo>
                    <a:pt x="188" y="87"/>
                  </a:lnTo>
                  <a:lnTo>
                    <a:pt x="215" y="121"/>
                  </a:lnTo>
                  <a:lnTo>
                    <a:pt x="236" y="159"/>
                  </a:lnTo>
                  <a:lnTo>
                    <a:pt x="252" y="199"/>
                  </a:lnTo>
                  <a:lnTo>
                    <a:pt x="260" y="245"/>
                  </a:lnTo>
                  <a:lnTo>
                    <a:pt x="262" y="269"/>
                  </a:lnTo>
                  <a:lnTo>
                    <a:pt x="262" y="297"/>
                  </a:lnTo>
                  <a:lnTo>
                    <a:pt x="256" y="306"/>
                  </a:lnTo>
                  <a:lnTo>
                    <a:pt x="247" y="313"/>
                  </a:lnTo>
                  <a:lnTo>
                    <a:pt x="236" y="316"/>
                  </a:lnTo>
                  <a:lnTo>
                    <a:pt x="224" y="313"/>
                  </a:lnTo>
                  <a:lnTo>
                    <a:pt x="215" y="306"/>
                  </a:lnTo>
                  <a:lnTo>
                    <a:pt x="211" y="296"/>
                  </a:lnTo>
                  <a:lnTo>
                    <a:pt x="209" y="277"/>
                  </a:lnTo>
                  <a:lnTo>
                    <a:pt x="204" y="230"/>
                  </a:lnTo>
                  <a:lnTo>
                    <a:pt x="190" y="186"/>
                  </a:lnTo>
                  <a:lnTo>
                    <a:pt x="172" y="146"/>
                  </a:lnTo>
                  <a:lnTo>
                    <a:pt x="147" y="108"/>
                  </a:lnTo>
                  <a:lnTo>
                    <a:pt x="116" y="74"/>
                  </a:lnTo>
                  <a:lnTo>
                    <a:pt x="81" y="44"/>
                  </a:lnTo>
                  <a:lnTo>
                    <a:pt x="4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98"/>
            <p:cNvSpPr>
              <a:spLocks noEditPoints="1"/>
            </p:cNvSpPr>
            <p:nvPr/>
          </p:nvSpPr>
          <p:spPr bwMode="auto">
            <a:xfrm>
              <a:off x="8993452" y="2651237"/>
              <a:ext cx="639972" cy="782969"/>
            </a:xfrm>
            <a:custGeom>
              <a:gdLst>
                <a:gd name="T0" fmla="*/ 89 w 273"/>
                <a:gd name="T1" fmla="*/ 45 h 334"/>
                <a:gd name="T2" fmla="*/ 126 w 273"/>
                <a:gd name="T3" fmla="*/ 76 h 334"/>
                <a:gd name="T4" fmla="*/ 170 w 273"/>
                <a:gd name="T5" fmla="*/ 128 h 334"/>
                <a:gd name="T6" fmla="*/ 192 w 273"/>
                <a:gd name="T7" fmla="*/ 168 h 334"/>
                <a:gd name="T8" fmla="*/ 202 w 273"/>
                <a:gd name="T9" fmla="*/ 195 h 334"/>
                <a:gd name="T10" fmla="*/ 215 w 273"/>
                <a:gd name="T11" fmla="*/ 239 h 334"/>
                <a:gd name="T12" fmla="*/ 221 w 273"/>
                <a:gd name="T13" fmla="*/ 286 h 334"/>
                <a:gd name="T14" fmla="*/ 223 w 273"/>
                <a:gd name="T15" fmla="*/ 303 h 334"/>
                <a:gd name="T16" fmla="*/ 224 w 273"/>
                <a:gd name="T17" fmla="*/ 306 h 334"/>
                <a:gd name="T18" fmla="*/ 234 w 273"/>
                <a:gd name="T19" fmla="*/ 315 h 334"/>
                <a:gd name="T20" fmla="*/ 239 w 273"/>
                <a:gd name="T21" fmla="*/ 316 h 334"/>
                <a:gd name="T22" fmla="*/ 244 w 273"/>
                <a:gd name="T23" fmla="*/ 315 h 334"/>
                <a:gd name="T24" fmla="*/ 255 w 273"/>
                <a:gd name="T25" fmla="*/ 307 h 334"/>
                <a:gd name="T26" fmla="*/ 256 w 273"/>
                <a:gd name="T27" fmla="*/ 278 h 334"/>
                <a:gd name="T28" fmla="*/ 256 w 273"/>
                <a:gd name="T29" fmla="*/ 255 h 334"/>
                <a:gd name="T30" fmla="*/ 244 w 273"/>
                <a:gd name="T31" fmla="*/ 204 h 334"/>
                <a:gd name="T32" fmla="*/ 236 w 273"/>
                <a:gd name="T33" fmla="*/ 181 h 334"/>
                <a:gd name="T34" fmla="*/ 215 w 273"/>
                <a:gd name="T35" fmla="*/ 143 h 334"/>
                <a:gd name="T36" fmla="*/ 186 w 273"/>
                <a:gd name="T37" fmla="*/ 105 h 334"/>
                <a:gd name="T38" fmla="*/ 151 w 273"/>
                <a:gd name="T39" fmla="*/ 72 h 334"/>
                <a:gd name="T40" fmla="*/ 131 w 273"/>
                <a:gd name="T41" fmla="*/ 57 h 334"/>
                <a:gd name="T42" fmla="*/ 92 w 273"/>
                <a:gd name="T43" fmla="*/ 37 h 334"/>
                <a:gd name="T44" fmla="*/ 55 w 273"/>
                <a:gd name="T45" fmla="*/ 24 h 334"/>
                <a:gd name="T46" fmla="*/ 26 w 273"/>
                <a:gd name="T47" fmla="*/ 2 h 334"/>
                <a:gd name="T48" fmla="*/ 54 w 273"/>
                <a:gd name="T49" fmla="*/ 6 h 334"/>
                <a:gd name="T50" fmla="*/ 99 w 273"/>
                <a:gd name="T51" fmla="*/ 21 h 334"/>
                <a:gd name="T52" fmla="*/ 141 w 273"/>
                <a:gd name="T53" fmla="*/ 43 h 334"/>
                <a:gd name="T54" fmla="*/ 164 w 273"/>
                <a:gd name="T55" fmla="*/ 59 h 334"/>
                <a:gd name="T56" fmla="*/ 199 w 273"/>
                <a:gd name="T57" fmla="*/ 92 h 334"/>
                <a:gd name="T58" fmla="*/ 228 w 273"/>
                <a:gd name="T59" fmla="*/ 130 h 334"/>
                <a:gd name="T60" fmla="*/ 252 w 273"/>
                <a:gd name="T61" fmla="*/ 174 h 334"/>
                <a:gd name="T62" fmla="*/ 262 w 273"/>
                <a:gd name="T63" fmla="*/ 204 h 334"/>
                <a:gd name="T64" fmla="*/ 272 w 273"/>
                <a:gd name="T65" fmla="*/ 254 h 334"/>
                <a:gd name="T66" fmla="*/ 273 w 273"/>
                <a:gd name="T67" fmla="*/ 307 h 334"/>
                <a:gd name="T68" fmla="*/ 268 w 273"/>
                <a:gd name="T69" fmla="*/ 321 h 334"/>
                <a:gd name="T70" fmla="*/ 259 w 273"/>
                <a:gd name="T71" fmla="*/ 328 h 334"/>
                <a:gd name="T72" fmla="*/ 247 w 273"/>
                <a:gd name="T73" fmla="*/ 332 h 334"/>
                <a:gd name="T74" fmla="*/ 230 w 273"/>
                <a:gd name="T75" fmla="*/ 332 h 334"/>
                <a:gd name="T76" fmla="*/ 220 w 273"/>
                <a:gd name="T77" fmla="*/ 328 h 334"/>
                <a:gd name="T78" fmla="*/ 211 w 273"/>
                <a:gd name="T79" fmla="*/ 319 h 334"/>
                <a:gd name="T80" fmla="*/ 207 w 273"/>
                <a:gd name="T81" fmla="*/ 307 h 334"/>
                <a:gd name="T82" fmla="*/ 205 w 273"/>
                <a:gd name="T83" fmla="*/ 294 h 334"/>
                <a:gd name="T84" fmla="*/ 204 w 273"/>
                <a:gd name="T85" fmla="*/ 287 h 334"/>
                <a:gd name="T86" fmla="*/ 198 w 273"/>
                <a:gd name="T87" fmla="*/ 239 h 334"/>
                <a:gd name="T88" fmla="*/ 185 w 273"/>
                <a:gd name="T89" fmla="*/ 195 h 334"/>
                <a:gd name="T90" fmla="*/ 169 w 273"/>
                <a:gd name="T91" fmla="*/ 162 h 334"/>
                <a:gd name="T92" fmla="*/ 144 w 273"/>
                <a:gd name="T93" fmla="*/ 124 h 334"/>
                <a:gd name="T94" fmla="*/ 78 w 273"/>
                <a:gd name="T95" fmla="*/ 60 h 334"/>
                <a:gd name="T96" fmla="*/ 42 w 273"/>
                <a:gd name="T97" fmla="*/ 37 h 334"/>
                <a:gd name="T98" fmla="*/ 0 w 273"/>
                <a:gd name="T99" fmla="*/ 18 h 3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3" h="334">
                  <a:moveTo>
                    <a:pt x="55" y="24"/>
                  </a:moveTo>
                  <a:lnTo>
                    <a:pt x="89" y="45"/>
                  </a:lnTo>
                  <a:lnTo>
                    <a:pt x="92" y="47"/>
                  </a:lnTo>
                  <a:lnTo>
                    <a:pt x="126" y="76"/>
                  </a:lnTo>
                  <a:lnTo>
                    <a:pt x="157" y="111"/>
                  </a:lnTo>
                  <a:lnTo>
                    <a:pt x="170" y="128"/>
                  </a:lnTo>
                  <a:lnTo>
                    <a:pt x="182" y="149"/>
                  </a:lnTo>
                  <a:lnTo>
                    <a:pt x="192" y="168"/>
                  </a:lnTo>
                  <a:lnTo>
                    <a:pt x="201" y="190"/>
                  </a:lnTo>
                  <a:lnTo>
                    <a:pt x="202" y="195"/>
                  </a:lnTo>
                  <a:lnTo>
                    <a:pt x="209" y="217"/>
                  </a:lnTo>
                  <a:lnTo>
                    <a:pt x="215" y="239"/>
                  </a:lnTo>
                  <a:lnTo>
                    <a:pt x="220" y="262"/>
                  </a:lnTo>
                  <a:lnTo>
                    <a:pt x="221" y="286"/>
                  </a:lnTo>
                  <a:lnTo>
                    <a:pt x="223" y="294"/>
                  </a:lnTo>
                  <a:lnTo>
                    <a:pt x="223" y="303"/>
                  </a:lnTo>
                  <a:lnTo>
                    <a:pt x="224" y="306"/>
                  </a:lnTo>
                  <a:lnTo>
                    <a:pt x="224" y="306"/>
                  </a:lnTo>
                  <a:lnTo>
                    <a:pt x="230" y="313"/>
                  </a:lnTo>
                  <a:lnTo>
                    <a:pt x="234" y="315"/>
                  </a:lnTo>
                  <a:lnTo>
                    <a:pt x="234" y="315"/>
                  </a:lnTo>
                  <a:lnTo>
                    <a:pt x="239" y="316"/>
                  </a:lnTo>
                  <a:lnTo>
                    <a:pt x="244" y="315"/>
                  </a:lnTo>
                  <a:lnTo>
                    <a:pt x="244" y="315"/>
                  </a:lnTo>
                  <a:lnTo>
                    <a:pt x="249" y="313"/>
                  </a:lnTo>
                  <a:lnTo>
                    <a:pt x="255" y="307"/>
                  </a:lnTo>
                  <a:lnTo>
                    <a:pt x="256" y="306"/>
                  </a:lnTo>
                  <a:lnTo>
                    <a:pt x="256" y="278"/>
                  </a:lnTo>
                  <a:lnTo>
                    <a:pt x="255" y="255"/>
                  </a:lnTo>
                  <a:lnTo>
                    <a:pt x="256" y="255"/>
                  </a:lnTo>
                  <a:lnTo>
                    <a:pt x="250" y="229"/>
                  </a:lnTo>
                  <a:lnTo>
                    <a:pt x="244" y="204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28" y="165"/>
                  </a:lnTo>
                  <a:lnTo>
                    <a:pt x="215" y="143"/>
                  </a:lnTo>
                  <a:lnTo>
                    <a:pt x="202" y="124"/>
                  </a:lnTo>
                  <a:lnTo>
                    <a:pt x="186" y="105"/>
                  </a:lnTo>
                  <a:lnTo>
                    <a:pt x="169" y="88"/>
                  </a:lnTo>
                  <a:lnTo>
                    <a:pt x="151" y="72"/>
                  </a:lnTo>
                  <a:lnTo>
                    <a:pt x="131" y="57"/>
                  </a:lnTo>
                  <a:lnTo>
                    <a:pt x="131" y="57"/>
                  </a:lnTo>
                  <a:lnTo>
                    <a:pt x="113" y="47"/>
                  </a:lnTo>
                  <a:lnTo>
                    <a:pt x="92" y="37"/>
                  </a:lnTo>
                  <a:lnTo>
                    <a:pt x="70" y="28"/>
                  </a:lnTo>
                  <a:lnTo>
                    <a:pt x="55" y="24"/>
                  </a:lnTo>
                  <a:close/>
                  <a:moveTo>
                    <a:pt x="3" y="0"/>
                  </a:moveTo>
                  <a:lnTo>
                    <a:pt x="26" y="2"/>
                  </a:lnTo>
                  <a:lnTo>
                    <a:pt x="51" y="5"/>
                  </a:lnTo>
                  <a:lnTo>
                    <a:pt x="54" y="6"/>
                  </a:lnTo>
                  <a:lnTo>
                    <a:pt x="77" y="12"/>
                  </a:lnTo>
                  <a:lnTo>
                    <a:pt x="99" y="21"/>
                  </a:lnTo>
                  <a:lnTo>
                    <a:pt x="121" y="31"/>
                  </a:lnTo>
                  <a:lnTo>
                    <a:pt x="141" y="43"/>
                  </a:lnTo>
                  <a:lnTo>
                    <a:pt x="144" y="44"/>
                  </a:lnTo>
                  <a:lnTo>
                    <a:pt x="164" y="59"/>
                  </a:lnTo>
                  <a:lnTo>
                    <a:pt x="182" y="75"/>
                  </a:lnTo>
                  <a:lnTo>
                    <a:pt x="199" y="92"/>
                  </a:lnTo>
                  <a:lnTo>
                    <a:pt x="215" y="111"/>
                  </a:lnTo>
                  <a:lnTo>
                    <a:pt x="228" y="130"/>
                  </a:lnTo>
                  <a:lnTo>
                    <a:pt x="241" y="152"/>
                  </a:lnTo>
                  <a:lnTo>
                    <a:pt x="252" y="174"/>
                  </a:lnTo>
                  <a:lnTo>
                    <a:pt x="253" y="181"/>
                  </a:lnTo>
                  <a:lnTo>
                    <a:pt x="262" y="204"/>
                  </a:lnTo>
                  <a:lnTo>
                    <a:pt x="268" y="229"/>
                  </a:lnTo>
                  <a:lnTo>
                    <a:pt x="272" y="254"/>
                  </a:lnTo>
                  <a:lnTo>
                    <a:pt x="273" y="278"/>
                  </a:lnTo>
                  <a:lnTo>
                    <a:pt x="273" y="307"/>
                  </a:lnTo>
                  <a:lnTo>
                    <a:pt x="272" y="310"/>
                  </a:lnTo>
                  <a:lnTo>
                    <a:pt x="268" y="321"/>
                  </a:lnTo>
                  <a:lnTo>
                    <a:pt x="262" y="326"/>
                  </a:lnTo>
                  <a:lnTo>
                    <a:pt x="259" y="328"/>
                  </a:lnTo>
                  <a:lnTo>
                    <a:pt x="252" y="331"/>
                  </a:lnTo>
                  <a:lnTo>
                    <a:pt x="247" y="332"/>
                  </a:lnTo>
                  <a:lnTo>
                    <a:pt x="239" y="334"/>
                  </a:lnTo>
                  <a:lnTo>
                    <a:pt x="230" y="332"/>
                  </a:lnTo>
                  <a:lnTo>
                    <a:pt x="227" y="331"/>
                  </a:lnTo>
                  <a:lnTo>
                    <a:pt x="220" y="328"/>
                  </a:lnTo>
                  <a:lnTo>
                    <a:pt x="217" y="326"/>
                  </a:lnTo>
                  <a:lnTo>
                    <a:pt x="211" y="319"/>
                  </a:lnTo>
                  <a:lnTo>
                    <a:pt x="208" y="313"/>
                  </a:lnTo>
                  <a:lnTo>
                    <a:pt x="207" y="307"/>
                  </a:lnTo>
                  <a:lnTo>
                    <a:pt x="205" y="305"/>
                  </a:lnTo>
                  <a:lnTo>
                    <a:pt x="205" y="294"/>
                  </a:lnTo>
                  <a:lnTo>
                    <a:pt x="204" y="287"/>
                  </a:lnTo>
                  <a:lnTo>
                    <a:pt x="204" y="287"/>
                  </a:lnTo>
                  <a:lnTo>
                    <a:pt x="202" y="262"/>
                  </a:lnTo>
                  <a:lnTo>
                    <a:pt x="198" y="239"/>
                  </a:lnTo>
                  <a:lnTo>
                    <a:pt x="192" y="217"/>
                  </a:lnTo>
                  <a:lnTo>
                    <a:pt x="185" y="195"/>
                  </a:lnTo>
                  <a:lnTo>
                    <a:pt x="179" y="181"/>
                  </a:lnTo>
                  <a:lnTo>
                    <a:pt x="169" y="162"/>
                  </a:lnTo>
                  <a:lnTo>
                    <a:pt x="157" y="142"/>
                  </a:lnTo>
                  <a:lnTo>
                    <a:pt x="144" y="124"/>
                  </a:lnTo>
                  <a:lnTo>
                    <a:pt x="113" y="89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42" y="37"/>
                  </a:lnTo>
                  <a:lnTo>
                    <a:pt x="22" y="26"/>
                  </a:lnTo>
                  <a:lnTo>
                    <a:pt x="0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99"/>
            <p:cNvSpPr/>
            <p:nvPr/>
          </p:nvSpPr>
          <p:spPr bwMode="auto">
            <a:xfrm>
              <a:off x="8508200" y="2672335"/>
              <a:ext cx="492286" cy="740773"/>
            </a:xfrm>
            <a:custGeom>
              <a:gdLst>
                <a:gd name="T0" fmla="*/ 210 w 210"/>
                <a:gd name="T1" fmla="*/ 0 h 316"/>
                <a:gd name="T2" fmla="*/ 172 w 210"/>
                <a:gd name="T3" fmla="*/ 34 h 316"/>
                <a:gd name="T4" fmla="*/ 138 w 210"/>
                <a:gd name="T5" fmla="*/ 71 h 316"/>
                <a:gd name="T6" fmla="*/ 111 w 210"/>
                <a:gd name="T7" fmla="*/ 111 h 316"/>
                <a:gd name="T8" fmla="*/ 89 w 210"/>
                <a:gd name="T9" fmla="*/ 154 h 316"/>
                <a:gd name="T10" fmla="*/ 73 w 210"/>
                <a:gd name="T11" fmla="*/ 199 h 316"/>
                <a:gd name="T12" fmla="*/ 61 w 210"/>
                <a:gd name="T13" fmla="*/ 246 h 316"/>
                <a:gd name="T14" fmla="*/ 57 w 210"/>
                <a:gd name="T15" fmla="*/ 294 h 316"/>
                <a:gd name="T16" fmla="*/ 51 w 210"/>
                <a:gd name="T17" fmla="*/ 306 h 316"/>
                <a:gd name="T18" fmla="*/ 41 w 210"/>
                <a:gd name="T19" fmla="*/ 313 h 316"/>
                <a:gd name="T20" fmla="*/ 28 w 210"/>
                <a:gd name="T21" fmla="*/ 316 h 316"/>
                <a:gd name="T22" fmla="*/ 16 w 210"/>
                <a:gd name="T23" fmla="*/ 313 h 316"/>
                <a:gd name="T24" fmla="*/ 6 w 210"/>
                <a:gd name="T25" fmla="*/ 306 h 316"/>
                <a:gd name="T26" fmla="*/ 0 w 210"/>
                <a:gd name="T27" fmla="*/ 296 h 316"/>
                <a:gd name="T28" fmla="*/ 0 w 210"/>
                <a:gd name="T29" fmla="*/ 277 h 316"/>
                <a:gd name="T30" fmla="*/ 6 w 210"/>
                <a:gd name="T31" fmla="*/ 230 h 316"/>
                <a:gd name="T32" fmla="*/ 19 w 210"/>
                <a:gd name="T33" fmla="*/ 186 h 316"/>
                <a:gd name="T34" fmla="*/ 38 w 210"/>
                <a:gd name="T35" fmla="*/ 146 h 316"/>
                <a:gd name="T36" fmla="*/ 63 w 210"/>
                <a:gd name="T37" fmla="*/ 108 h 316"/>
                <a:gd name="T38" fmla="*/ 93 w 210"/>
                <a:gd name="T39" fmla="*/ 74 h 316"/>
                <a:gd name="T40" fmla="*/ 128 w 210"/>
                <a:gd name="T41" fmla="*/ 44 h 316"/>
                <a:gd name="T42" fmla="*/ 168 w 210"/>
                <a:gd name="T43" fmla="*/ 19 h 316"/>
                <a:gd name="T44" fmla="*/ 210 w 210"/>
                <a:gd name="T45" fmla="*/ 0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" h="316">
                  <a:moveTo>
                    <a:pt x="210" y="0"/>
                  </a:moveTo>
                  <a:lnTo>
                    <a:pt x="172" y="34"/>
                  </a:lnTo>
                  <a:lnTo>
                    <a:pt x="138" y="71"/>
                  </a:lnTo>
                  <a:lnTo>
                    <a:pt x="111" y="111"/>
                  </a:lnTo>
                  <a:lnTo>
                    <a:pt x="89" y="154"/>
                  </a:lnTo>
                  <a:lnTo>
                    <a:pt x="73" y="199"/>
                  </a:lnTo>
                  <a:lnTo>
                    <a:pt x="61" y="246"/>
                  </a:lnTo>
                  <a:lnTo>
                    <a:pt x="57" y="294"/>
                  </a:lnTo>
                  <a:lnTo>
                    <a:pt x="51" y="306"/>
                  </a:lnTo>
                  <a:lnTo>
                    <a:pt x="41" y="313"/>
                  </a:lnTo>
                  <a:lnTo>
                    <a:pt x="28" y="316"/>
                  </a:lnTo>
                  <a:lnTo>
                    <a:pt x="16" y="313"/>
                  </a:lnTo>
                  <a:lnTo>
                    <a:pt x="6" y="306"/>
                  </a:lnTo>
                  <a:lnTo>
                    <a:pt x="0" y="296"/>
                  </a:lnTo>
                  <a:lnTo>
                    <a:pt x="0" y="277"/>
                  </a:lnTo>
                  <a:lnTo>
                    <a:pt x="6" y="230"/>
                  </a:lnTo>
                  <a:lnTo>
                    <a:pt x="19" y="186"/>
                  </a:lnTo>
                  <a:lnTo>
                    <a:pt x="38" y="146"/>
                  </a:lnTo>
                  <a:lnTo>
                    <a:pt x="63" y="108"/>
                  </a:lnTo>
                  <a:lnTo>
                    <a:pt x="93" y="74"/>
                  </a:lnTo>
                  <a:lnTo>
                    <a:pt x="128" y="44"/>
                  </a:lnTo>
                  <a:lnTo>
                    <a:pt x="168" y="1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00"/>
            <p:cNvSpPr>
              <a:spLocks noEditPoints="1"/>
            </p:cNvSpPr>
            <p:nvPr/>
          </p:nvSpPr>
          <p:spPr bwMode="auto">
            <a:xfrm>
              <a:off x="8489447" y="2655925"/>
              <a:ext cx="525105" cy="778280"/>
            </a:xfrm>
            <a:custGeom>
              <a:gdLst>
                <a:gd name="T0" fmla="*/ 144 w 224"/>
                <a:gd name="T1" fmla="*/ 58 h 332"/>
                <a:gd name="T2" fmla="*/ 109 w 224"/>
                <a:gd name="T3" fmla="*/ 87 h 332"/>
                <a:gd name="T4" fmla="*/ 53 w 224"/>
                <a:gd name="T5" fmla="*/ 160 h 332"/>
                <a:gd name="T6" fmla="*/ 34 w 224"/>
                <a:gd name="T7" fmla="*/ 201 h 332"/>
                <a:gd name="T8" fmla="*/ 29 w 224"/>
                <a:gd name="T9" fmla="*/ 215 h 332"/>
                <a:gd name="T10" fmla="*/ 20 w 224"/>
                <a:gd name="T11" fmla="*/ 260 h 332"/>
                <a:gd name="T12" fmla="*/ 17 w 224"/>
                <a:gd name="T13" fmla="*/ 303 h 332"/>
                <a:gd name="T14" fmla="*/ 20 w 224"/>
                <a:gd name="T15" fmla="*/ 304 h 332"/>
                <a:gd name="T16" fmla="*/ 30 w 224"/>
                <a:gd name="T17" fmla="*/ 313 h 332"/>
                <a:gd name="T18" fmla="*/ 36 w 224"/>
                <a:gd name="T19" fmla="*/ 314 h 332"/>
                <a:gd name="T20" fmla="*/ 42 w 224"/>
                <a:gd name="T21" fmla="*/ 313 h 332"/>
                <a:gd name="T22" fmla="*/ 48 w 224"/>
                <a:gd name="T23" fmla="*/ 310 h 332"/>
                <a:gd name="T24" fmla="*/ 55 w 224"/>
                <a:gd name="T25" fmla="*/ 304 h 332"/>
                <a:gd name="T26" fmla="*/ 61 w 224"/>
                <a:gd name="T27" fmla="*/ 259 h 332"/>
                <a:gd name="T28" fmla="*/ 81 w 224"/>
                <a:gd name="T29" fmla="*/ 177 h 332"/>
                <a:gd name="T30" fmla="*/ 101 w 224"/>
                <a:gd name="T31" fmla="*/ 132 h 332"/>
                <a:gd name="T32" fmla="*/ 148 w 224"/>
                <a:gd name="T33" fmla="*/ 62 h 332"/>
                <a:gd name="T34" fmla="*/ 213 w 224"/>
                <a:gd name="T35" fmla="*/ 0 h 332"/>
                <a:gd name="T36" fmla="*/ 215 w 224"/>
                <a:gd name="T37" fmla="*/ 0 h 332"/>
                <a:gd name="T38" fmla="*/ 190 w 224"/>
                <a:gd name="T39" fmla="*/ 43 h 332"/>
                <a:gd name="T40" fmla="*/ 136 w 224"/>
                <a:gd name="T41" fmla="*/ 109 h 332"/>
                <a:gd name="T42" fmla="*/ 97 w 224"/>
                <a:gd name="T43" fmla="*/ 185 h 332"/>
                <a:gd name="T44" fmla="*/ 87 w 224"/>
                <a:gd name="T45" fmla="*/ 218 h 332"/>
                <a:gd name="T46" fmla="*/ 74 w 224"/>
                <a:gd name="T47" fmla="*/ 301 h 332"/>
                <a:gd name="T48" fmla="*/ 61 w 224"/>
                <a:gd name="T49" fmla="*/ 323 h 332"/>
                <a:gd name="T50" fmla="*/ 36 w 224"/>
                <a:gd name="T51" fmla="*/ 332 h 332"/>
                <a:gd name="T52" fmla="*/ 23 w 224"/>
                <a:gd name="T53" fmla="*/ 329 h 332"/>
                <a:gd name="T54" fmla="*/ 13 w 224"/>
                <a:gd name="T55" fmla="*/ 324 h 332"/>
                <a:gd name="T56" fmla="*/ 0 w 224"/>
                <a:gd name="T57" fmla="*/ 303 h 332"/>
                <a:gd name="T58" fmla="*/ 5 w 224"/>
                <a:gd name="T59" fmla="*/ 237 h 332"/>
                <a:gd name="T60" fmla="*/ 18 w 224"/>
                <a:gd name="T61" fmla="*/ 193 h 332"/>
                <a:gd name="T62" fmla="*/ 30 w 224"/>
                <a:gd name="T63" fmla="*/ 166 h 332"/>
                <a:gd name="T64" fmla="*/ 65 w 224"/>
                <a:gd name="T65" fmla="*/ 109 h 332"/>
                <a:gd name="T66" fmla="*/ 130 w 224"/>
                <a:gd name="T67" fmla="*/ 45 h 332"/>
                <a:gd name="T68" fmla="*/ 171 w 224"/>
                <a:gd name="T69" fmla="*/ 19 h 332"/>
                <a:gd name="T70" fmla="*/ 212 w 224"/>
                <a:gd name="T71" fmla="*/ 1 h 3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" h="332">
                  <a:moveTo>
                    <a:pt x="165" y="43"/>
                  </a:moveTo>
                  <a:lnTo>
                    <a:pt x="144" y="58"/>
                  </a:lnTo>
                  <a:lnTo>
                    <a:pt x="144" y="58"/>
                  </a:lnTo>
                  <a:lnTo>
                    <a:pt x="109" y="87"/>
                  </a:lnTo>
                  <a:lnTo>
                    <a:pt x="78" y="122"/>
                  </a:lnTo>
                  <a:lnTo>
                    <a:pt x="53" y="160"/>
                  </a:lnTo>
                  <a:lnTo>
                    <a:pt x="43" y="179"/>
                  </a:lnTo>
                  <a:lnTo>
                    <a:pt x="34" y="201"/>
                  </a:lnTo>
                  <a:lnTo>
                    <a:pt x="34" y="199"/>
                  </a:lnTo>
                  <a:lnTo>
                    <a:pt x="29" y="215"/>
                  </a:lnTo>
                  <a:lnTo>
                    <a:pt x="23" y="237"/>
                  </a:lnTo>
                  <a:lnTo>
                    <a:pt x="20" y="260"/>
                  </a:lnTo>
                  <a:lnTo>
                    <a:pt x="17" y="285"/>
                  </a:lnTo>
                  <a:lnTo>
                    <a:pt x="17" y="303"/>
                  </a:lnTo>
                  <a:lnTo>
                    <a:pt x="18" y="305"/>
                  </a:lnTo>
                  <a:lnTo>
                    <a:pt x="20" y="304"/>
                  </a:lnTo>
                  <a:lnTo>
                    <a:pt x="26" y="311"/>
                  </a:lnTo>
                  <a:lnTo>
                    <a:pt x="30" y="313"/>
                  </a:lnTo>
                  <a:lnTo>
                    <a:pt x="30" y="313"/>
                  </a:lnTo>
                  <a:lnTo>
                    <a:pt x="36" y="314"/>
                  </a:lnTo>
                  <a:lnTo>
                    <a:pt x="42" y="313"/>
                  </a:lnTo>
                  <a:lnTo>
                    <a:pt x="42" y="313"/>
                  </a:lnTo>
                  <a:lnTo>
                    <a:pt x="48" y="310"/>
                  </a:lnTo>
                  <a:lnTo>
                    <a:pt x="48" y="310"/>
                  </a:lnTo>
                  <a:lnTo>
                    <a:pt x="53" y="303"/>
                  </a:lnTo>
                  <a:lnTo>
                    <a:pt x="55" y="304"/>
                  </a:lnTo>
                  <a:lnTo>
                    <a:pt x="56" y="301"/>
                  </a:lnTo>
                  <a:lnTo>
                    <a:pt x="61" y="259"/>
                  </a:lnTo>
                  <a:lnTo>
                    <a:pt x="69" y="218"/>
                  </a:lnTo>
                  <a:lnTo>
                    <a:pt x="81" y="177"/>
                  </a:lnTo>
                  <a:lnTo>
                    <a:pt x="84" y="172"/>
                  </a:lnTo>
                  <a:lnTo>
                    <a:pt x="101" y="132"/>
                  </a:lnTo>
                  <a:lnTo>
                    <a:pt x="123" y="96"/>
                  </a:lnTo>
                  <a:lnTo>
                    <a:pt x="148" y="62"/>
                  </a:lnTo>
                  <a:lnTo>
                    <a:pt x="165" y="43"/>
                  </a:lnTo>
                  <a:close/>
                  <a:moveTo>
                    <a:pt x="213" y="0"/>
                  </a:moveTo>
                  <a:lnTo>
                    <a:pt x="213" y="0"/>
                  </a:lnTo>
                  <a:lnTo>
                    <a:pt x="215" y="0"/>
                  </a:lnTo>
                  <a:lnTo>
                    <a:pt x="224" y="14"/>
                  </a:lnTo>
                  <a:lnTo>
                    <a:pt x="190" y="43"/>
                  </a:lnTo>
                  <a:lnTo>
                    <a:pt x="161" y="75"/>
                  </a:lnTo>
                  <a:lnTo>
                    <a:pt x="136" y="109"/>
                  </a:lnTo>
                  <a:lnTo>
                    <a:pt x="114" y="145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87" y="218"/>
                  </a:lnTo>
                  <a:lnTo>
                    <a:pt x="78" y="259"/>
                  </a:lnTo>
                  <a:lnTo>
                    <a:pt x="74" y="301"/>
                  </a:lnTo>
                  <a:lnTo>
                    <a:pt x="66" y="316"/>
                  </a:lnTo>
                  <a:lnTo>
                    <a:pt x="61" y="323"/>
                  </a:lnTo>
                  <a:lnTo>
                    <a:pt x="46" y="330"/>
                  </a:lnTo>
                  <a:lnTo>
                    <a:pt x="36" y="332"/>
                  </a:lnTo>
                  <a:lnTo>
                    <a:pt x="27" y="330"/>
                  </a:lnTo>
                  <a:lnTo>
                    <a:pt x="23" y="329"/>
                  </a:lnTo>
                  <a:lnTo>
                    <a:pt x="16" y="326"/>
                  </a:lnTo>
                  <a:lnTo>
                    <a:pt x="13" y="324"/>
                  </a:lnTo>
                  <a:lnTo>
                    <a:pt x="7" y="317"/>
                  </a:lnTo>
                  <a:lnTo>
                    <a:pt x="0" y="303"/>
                  </a:lnTo>
                  <a:lnTo>
                    <a:pt x="0" y="284"/>
                  </a:lnTo>
                  <a:lnTo>
                    <a:pt x="5" y="237"/>
                  </a:lnTo>
                  <a:lnTo>
                    <a:pt x="11" y="215"/>
                  </a:lnTo>
                  <a:lnTo>
                    <a:pt x="18" y="193"/>
                  </a:lnTo>
                  <a:lnTo>
                    <a:pt x="21" y="188"/>
                  </a:lnTo>
                  <a:lnTo>
                    <a:pt x="30" y="166"/>
                  </a:lnTo>
                  <a:lnTo>
                    <a:pt x="40" y="147"/>
                  </a:lnTo>
                  <a:lnTo>
                    <a:pt x="65" y="109"/>
                  </a:lnTo>
                  <a:lnTo>
                    <a:pt x="96" y="74"/>
                  </a:lnTo>
                  <a:lnTo>
                    <a:pt x="130" y="45"/>
                  </a:lnTo>
                  <a:lnTo>
                    <a:pt x="133" y="43"/>
                  </a:lnTo>
                  <a:lnTo>
                    <a:pt x="171" y="19"/>
                  </a:lnTo>
                  <a:lnTo>
                    <a:pt x="193" y="8"/>
                  </a:lnTo>
                  <a:lnTo>
                    <a:pt x="212" y="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01"/>
            <p:cNvSpPr/>
            <p:nvPr/>
          </p:nvSpPr>
          <p:spPr bwMode="auto">
            <a:xfrm>
              <a:off x="8641820" y="2672335"/>
              <a:ext cx="358666" cy="740773"/>
            </a:xfrm>
            <a:custGeom>
              <a:gdLst>
                <a:gd name="T0" fmla="*/ 153 w 153"/>
                <a:gd name="T1" fmla="*/ 0 h 316"/>
                <a:gd name="T2" fmla="*/ 122 w 153"/>
                <a:gd name="T3" fmla="*/ 55 h 316"/>
                <a:gd name="T4" fmla="*/ 98 w 153"/>
                <a:gd name="T5" fmla="*/ 112 h 316"/>
                <a:gd name="T6" fmla="*/ 79 w 153"/>
                <a:gd name="T7" fmla="*/ 170 h 316"/>
                <a:gd name="T8" fmla="*/ 65 w 153"/>
                <a:gd name="T9" fmla="*/ 230 h 316"/>
                <a:gd name="T10" fmla="*/ 60 w 153"/>
                <a:gd name="T11" fmla="*/ 291 h 316"/>
                <a:gd name="T12" fmla="*/ 60 w 153"/>
                <a:gd name="T13" fmla="*/ 291 h 316"/>
                <a:gd name="T14" fmla="*/ 54 w 153"/>
                <a:gd name="T15" fmla="*/ 303 h 316"/>
                <a:gd name="T16" fmla="*/ 44 w 153"/>
                <a:gd name="T17" fmla="*/ 312 h 316"/>
                <a:gd name="T18" fmla="*/ 31 w 153"/>
                <a:gd name="T19" fmla="*/ 316 h 316"/>
                <a:gd name="T20" fmla="*/ 16 w 153"/>
                <a:gd name="T21" fmla="*/ 312 h 316"/>
                <a:gd name="T22" fmla="*/ 6 w 153"/>
                <a:gd name="T23" fmla="*/ 304 h 316"/>
                <a:gd name="T24" fmla="*/ 0 w 153"/>
                <a:gd name="T25" fmla="*/ 291 h 316"/>
                <a:gd name="T26" fmla="*/ 0 w 153"/>
                <a:gd name="T27" fmla="*/ 294 h 316"/>
                <a:gd name="T28" fmla="*/ 4 w 153"/>
                <a:gd name="T29" fmla="*/ 246 h 316"/>
                <a:gd name="T30" fmla="*/ 16 w 153"/>
                <a:gd name="T31" fmla="*/ 199 h 316"/>
                <a:gd name="T32" fmla="*/ 32 w 153"/>
                <a:gd name="T33" fmla="*/ 154 h 316"/>
                <a:gd name="T34" fmla="*/ 54 w 153"/>
                <a:gd name="T35" fmla="*/ 111 h 316"/>
                <a:gd name="T36" fmla="*/ 81 w 153"/>
                <a:gd name="T37" fmla="*/ 71 h 316"/>
                <a:gd name="T38" fmla="*/ 115 w 153"/>
                <a:gd name="T39" fmla="*/ 34 h 316"/>
                <a:gd name="T40" fmla="*/ 153 w 153"/>
                <a:gd name="T41" fmla="*/ 0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3" h="316">
                  <a:moveTo>
                    <a:pt x="153" y="0"/>
                  </a:moveTo>
                  <a:lnTo>
                    <a:pt x="122" y="55"/>
                  </a:lnTo>
                  <a:lnTo>
                    <a:pt x="98" y="112"/>
                  </a:lnTo>
                  <a:lnTo>
                    <a:pt x="79" y="170"/>
                  </a:lnTo>
                  <a:lnTo>
                    <a:pt x="65" y="230"/>
                  </a:lnTo>
                  <a:lnTo>
                    <a:pt x="60" y="291"/>
                  </a:lnTo>
                  <a:lnTo>
                    <a:pt x="60" y="291"/>
                  </a:lnTo>
                  <a:lnTo>
                    <a:pt x="54" y="303"/>
                  </a:lnTo>
                  <a:lnTo>
                    <a:pt x="44" y="312"/>
                  </a:lnTo>
                  <a:lnTo>
                    <a:pt x="31" y="316"/>
                  </a:lnTo>
                  <a:lnTo>
                    <a:pt x="16" y="312"/>
                  </a:lnTo>
                  <a:lnTo>
                    <a:pt x="6" y="304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4" y="246"/>
                  </a:lnTo>
                  <a:lnTo>
                    <a:pt x="16" y="199"/>
                  </a:lnTo>
                  <a:lnTo>
                    <a:pt x="32" y="154"/>
                  </a:lnTo>
                  <a:lnTo>
                    <a:pt x="54" y="111"/>
                  </a:lnTo>
                  <a:lnTo>
                    <a:pt x="81" y="71"/>
                  </a:lnTo>
                  <a:lnTo>
                    <a:pt x="115" y="3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02"/>
            <p:cNvSpPr>
              <a:spLocks noEditPoints="1"/>
            </p:cNvSpPr>
            <p:nvPr/>
          </p:nvSpPr>
          <p:spPr bwMode="auto">
            <a:xfrm>
              <a:off x="8620723" y="2655925"/>
              <a:ext cx="396173" cy="778280"/>
            </a:xfrm>
            <a:custGeom>
              <a:gdLst>
                <a:gd name="T0" fmla="*/ 105 w 169"/>
                <a:gd name="T1" fmla="*/ 75 h 332"/>
                <a:gd name="T2" fmla="*/ 58 w 169"/>
                <a:gd name="T3" fmla="*/ 145 h 332"/>
                <a:gd name="T4" fmla="*/ 41 w 169"/>
                <a:gd name="T5" fmla="*/ 185 h 332"/>
                <a:gd name="T6" fmla="*/ 22 w 169"/>
                <a:gd name="T7" fmla="*/ 259 h 332"/>
                <a:gd name="T8" fmla="*/ 19 w 169"/>
                <a:gd name="T9" fmla="*/ 301 h 332"/>
                <a:gd name="T10" fmla="*/ 26 w 169"/>
                <a:gd name="T11" fmla="*/ 310 h 332"/>
                <a:gd name="T12" fmla="*/ 32 w 169"/>
                <a:gd name="T13" fmla="*/ 313 h 332"/>
                <a:gd name="T14" fmla="*/ 47 w 169"/>
                <a:gd name="T15" fmla="*/ 313 h 332"/>
                <a:gd name="T16" fmla="*/ 53 w 169"/>
                <a:gd name="T17" fmla="*/ 308 h 332"/>
                <a:gd name="T18" fmla="*/ 58 w 169"/>
                <a:gd name="T19" fmla="*/ 301 h 332"/>
                <a:gd name="T20" fmla="*/ 60 w 169"/>
                <a:gd name="T21" fmla="*/ 298 h 332"/>
                <a:gd name="T22" fmla="*/ 63 w 169"/>
                <a:gd name="T23" fmla="*/ 260 h 332"/>
                <a:gd name="T24" fmla="*/ 76 w 169"/>
                <a:gd name="T25" fmla="*/ 185 h 332"/>
                <a:gd name="T26" fmla="*/ 102 w 169"/>
                <a:gd name="T27" fmla="*/ 105 h 332"/>
                <a:gd name="T28" fmla="*/ 128 w 169"/>
                <a:gd name="T29" fmla="*/ 51 h 332"/>
                <a:gd name="T30" fmla="*/ 169 w 169"/>
                <a:gd name="T31" fmla="*/ 13 h 332"/>
                <a:gd name="T32" fmla="*/ 131 w 169"/>
                <a:gd name="T33" fmla="*/ 83 h 332"/>
                <a:gd name="T34" fmla="*/ 115 w 169"/>
                <a:gd name="T35" fmla="*/ 118 h 332"/>
                <a:gd name="T36" fmla="*/ 86 w 169"/>
                <a:gd name="T37" fmla="*/ 223 h 332"/>
                <a:gd name="T38" fmla="*/ 77 w 169"/>
                <a:gd name="T39" fmla="*/ 300 h 332"/>
                <a:gd name="T40" fmla="*/ 72 w 169"/>
                <a:gd name="T41" fmla="*/ 314 h 332"/>
                <a:gd name="T42" fmla="*/ 63 w 169"/>
                <a:gd name="T43" fmla="*/ 323 h 332"/>
                <a:gd name="T44" fmla="*/ 50 w 169"/>
                <a:gd name="T45" fmla="*/ 330 h 332"/>
                <a:gd name="T46" fmla="*/ 29 w 169"/>
                <a:gd name="T47" fmla="*/ 330 h 332"/>
                <a:gd name="T48" fmla="*/ 13 w 169"/>
                <a:gd name="T49" fmla="*/ 323 h 332"/>
                <a:gd name="T50" fmla="*/ 5 w 169"/>
                <a:gd name="T51" fmla="*/ 308 h 332"/>
                <a:gd name="T52" fmla="*/ 0 w 169"/>
                <a:gd name="T53" fmla="*/ 301 h 332"/>
                <a:gd name="T54" fmla="*/ 0 w 169"/>
                <a:gd name="T55" fmla="*/ 298 h 332"/>
                <a:gd name="T56" fmla="*/ 13 w 169"/>
                <a:gd name="T57" fmla="*/ 218 h 332"/>
                <a:gd name="T58" fmla="*/ 28 w 169"/>
                <a:gd name="T59" fmla="*/ 172 h 332"/>
                <a:gd name="T60" fmla="*/ 67 w 169"/>
                <a:gd name="T61" fmla="*/ 96 h 332"/>
                <a:gd name="T62" fmla="*/ 121 w 169"/>
                <a:gd name="T63" fmla="*/ 30 h 3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9" h="332">
                  <a:moveTo>
                    <a:pt x="128" y="51"/>
                  </a:moveTo>
                  <a:lnTo>
                    <a:pt x="105" y="75"/>
                  </a:lnTo>
                  <a:lnTo>
                    <a:pt x="80" y="109"/>
                  </a:lnTo>
                  <a:lnTo>
                    <a:pt x="58" y="145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31" y="218"/>
                  </a:lnTo>
                  <a:lnTo>
                    <a:pt x="22" y="259"/>
                  </a:lnTo>
                  <a:lnTo>
                    <a:pt x="18" y="298"/>
                  </a:lnTo>
                  <a:lnTo>
                    <a:pt x="19" y="301"/>
                  </a:lnTo>
                  <a:lnTo>
                    <a:pt x="26" y="310"/>
                  </a:lnTo>
                  <a:lnTo>
                    <a:pt x="26" y="310"/>
                  </a:lnTo>
                  <a:lnTo>
                    <a:pt x="32" y="313"/>
                  </a:lnTo>
                  <a:lnTo>
                    <a:pt x="32" y="313"/>
                  </a:lnTo>
                  <a:lnTo>
                    <a:pt x="40" y="314"/>
                  </a:lnTo>
                  <a:lnTo>
                    <a:pt x="47" y="313"/>
                  </a:lnTo>
                  <a:lnTo>
                    <a:pt x="47" y="313"/>
                  </a:lnTo>
                  <a:lnTo>
                    <a:pt x="53" y="308"/>
                  </a:lnTo>
                  <a:lnTo>
                    <a:pt x="53" y="308"/>
                  </a:lnTo>
                  <a:lnTo>
                    <a:pt x="58" y="301"/>
                  </a:lnTo>
                  <a:lnTo>
                    <a:pt x="58" y="301"/>
                  </a:lnTo>
                  <a:lnTo>
                    <a:pt x="60" y="298"/>
                  </a:lnTo>
                  <a:lnTo>
                    <a:pt x="60" y="298"/>
                  </a:lnTo>
                  <a:lnTo>
                    <a:pt x="63" y="260"/>
                  </a:lnTo>
                  <a:lnTo>
                    <a:pt x="69" y="223"/>
                  </a:lnTo>
                  <a:lnTo>
                    <a:pt x="76" y="185"/>
                  </a:lnTo>
                  <a:lnTo>
                    <a:pt x="99" y="112"/>
                  </a:lnTo>
                  <a:lnTo>
                    <a:pt x="102" y="105"/>
                  </a:lnTo>
                  <a:lnTo>
                    <a:pt x="118" y="70"/>
                  </a:lnTo>
                  <a:lnTo>
                    <a:pt x="128" y="51"/>
                  </a:lnTo>
                  <a:close/>
                  <a:moveTo>
                    <a:pt x="157" y="0"/>
                  </a:moveTo>
                  <a:lnTo>
                    <a:pt x="169" y="13"/>
                  </a:lnTo>
                  <a:lnTo>
                    <a:pt x="149" y="48"/>
                  </a:lnTo>
                  <a:lnTo>
                    <a:pt x="131" y="83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93" y="185"/>
                  </a:lnTo>
                  <a:lnTo>
                    <a:pt x="86" y="223"/>
                  </a:lnTo>
                  <a:lnTo>
                    <a:pt x="80" y="260"/>
                  </a:lnTo>
                  <a:lnTo>
                    <a:pt x="77" y="300"/>
                  </a:lnTo>
                  <a:lnTo>
                    <a:pt x="73" y="307"/>
                  </a:lnTo>
                  <a:lnTo>
                    <a:pt x="72" y="314"/>
                  </a:lnTo>
                  <a:lnTo>
                    <a:pt x="66" y="322"/>
                  </a:lnTo>
                  <a:lnTo>
                    <a:pt x="63" y="323"/>
                  </a:lnTo>
                  <a:lnTo>
                    <a:pt x="54" y="329"/>
                  </a:lnTo>
                  <a:lnTo>
                    <a:pt x="50" y="330"/>
                  </a:lnTo>
                  <a:lnTo>
                    <a:pt x="40" y="332"/>
                  </a:lnTo>
                  <a:lnTo>
                    <a:pt x="29" y="330"/>
                  </a:lnTo>
                  <a:lnTo>
                    <a:pt x="25" y="329"/>
                  </a:lnTo>
                  <a:lnTo>
                    <a:pt x="13" y="323"/>
                  </a:lnTo>
                  <a:lnTo>
                    <a:pt x="6" y="314"/>
                  </a:lnTo>
                  <a:lnTo>
                    <a:pt x="5" y="308"/>
                  </a:lnTo>
                  <a:lnTo>
                    <a:pt x="2" y="301"/>
                  </a:lnTo>
                  <a:lnTo>
                    <a:pt x="0" y="301"/>
                  </a:lnTo>
                  <a:lnTo>
                    <a:pt x="0" y="298"/>
                  </a:lnTo>
                  <a:lnTo>
                    <a:pt x="0" y="298"/>
                  </a:lnTo>
                  <a:lnTo>
                    <a:pt x="5" y="259"/>
                  </a:lnTo>
                  <a:lnTo>
                    <a:pt x="13" y="218"/>
                  </a:lnTo>
                  <a:lnTo>
                    <a:pt x="25" y="177"/>
                  </a:lnTo>
                  <a:lnTo>
                    <a:pt x="28" y="172"/>
                  </a:lnTo>
                  <a:lnTo>
                    <a:pt x="45" y="132"/>
                  </a:lnTo>
                  <a:lnTo>
                    <a:pt x="67" y="96"/>
                  </a:lnTo>
                  <a:lnTo>
                    <a:pt x="92" y="62"/>
                  </a:lnTo>
                  <a:lnTo>
                    <a:pt x="121" y="3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03"/>
            <p:cNvSpPr/>
            <p:nvPr/>
          </p:nvSpPr>
          <p:spPr bwMode="auto">
            <a:xfrm>
              <a:off x="8782473" y="2672335"/>
              <a:ext cx="218013" cy="740773"/>
            </a:xfrm>
            <a:custGeom>
              <a:gdLst>
                <a:gd name="T0" fmla="*/ 93 w 93"/>
                <a:gd name="T1" fmla="*/ 0 h 316"/>
                <a:gd name="T2" fmla="*/ 77 w 93"/>
                <a:gd name="T3" fmla="*/ 96 h 316"/>
                <a:gd name="T4" fmla="*/ 67 w 93"/>
                <a:gd name="T5" fmla="*/ 194 h 316"/>
                <a:gd name="T6" fmla="*/ 61 w 93"/>
                <a:gd name="T7" fmla="*/ 291 h 316"/>
                <a:gd name="T8" fmla="*/ 61 w 93"/>
                <a:gd name="T9" fmla="*/ 291 h 316"/>
                <a:gd name="T10" fmla="*/ 55 w 93"/>
                <a:gd name="T11" fmla="*/ 303 h 316"/>
                <a:gd name="T12" fmla="*/ 45 w 93"/>
                <a:gd name="T13" fmla="*/ 312 h 316"/>
                <a:gd name="T14" fmla="*/ 30 w 93"/>
                <a:gd name="T15" fmla="*/ 316 h 316"/>
                <a:gd name="T16" fmla="*/ 17 w 93"/>
                <a:gd name="T17" fmla="*/ 312 h 316"/>
                <a:gd name="T18" fmla="*/ 5 w 93"/>
                <a:gd name="T19" fmla="*/ 304 h 316"/>
                <a:gd name="T20" fmla="*/ 0 w 93"/>
                <a:gd name="T21" fmla="*/ 291 h 316"/>
                <a:gd name="T22" fmla="*/ 5 w 93"/>
                <a:gd name="T23" fmla="*/ 230 h 316"/>
                <a:gd name="T24" fmla="*/ 19 w 93"/>
                <a:gd name="T25" fmla="*/ 170 h 316"/>
                <a:gd name="T26" fmla="*/ 38 w 93"/>
                <a:gd name="T27" fmla="*/ 112 h 316"/>
                <a:gd name="T28" fmla="*/ 62 w 93"/>
                <a:gd name="T29" fmla="*/ 55 h 316"/>
                <a:gd name="T30" fmla="*/ 93 w 93"/>
                <a:gd name="T31" fmla="*/ 0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316">
                  <a:moveTo>
                    <a:pt x="93" y="0"/>
                  </a:moveTo>
                  <a:lnTo>
                    <a:pt x="77" y="96"/>
                  </a:lnTo>
                  <a:lnTo>
                    <a:pt x="67" y="194"/>
                  </a:lnTo>
                  <a:lnTo>
                    <a:pt x="61" y="291"/>
                  </a:lnTo>
                  <a:lnTo>
                    <a:pt x="61" y="291"/>
                  </a:lnTo>
                  <a:lnTo>
                    <a:pt x="55" y="303"/>
                  </a:lnTo>
                  <a:lnTo>
                    <a:pt x="45" y="312"/>
                  </a:lnTo>
                  <a:lnTo>
                    <a:pt x="30" y="316"/>
                  </a:lnTo>
                  <a:lnTo>
                    <a:pt x="17" y="312"/>
                  </a:lnTo>
                  <a:lnTo>
                    <a:pt x="5" y="304"/>
                  </a:lnTo>
                  <a:lnTo>
                    <a:pt x="0" y="291"/>
                  </a:lnTo>
                  <a:lnTo>
                    <a:pt x="5" y="230"/>
                  </a:lnTo>
                  <a:lnTo>
                    <a:pt x="19" y="170"/>
                  </a:lnTo>
                  <a:lnTo>
                    <a:pt x="38" y="112"/>
                  </a:lnTo>
                  <a:lnTo>
                    <a:pt x="62" y="5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04"/>
            <p:cNvSpPr>
              <a:spLocks noEditPoints="1"/>
            </p:cNvSpPr>
            <p:nvPr/>
          </p:nvSpPr>
          <p:spPr bwMode="auto">
            <a:xfrm>
              <a:off x="8761376" y="2658270"/>
              <a:ext cx="260209" cy="775937"/>
            </a:xfrm>
            <a:custGeom>
              <a:gdLst>
                <a:gd name="T0" fmla="*/ 84 w 111"/>
                <a:gd name="T1" fmla="*/ 56 h 331"/>
                <a:gd name="T2" fmla="*/ 71 w 111"/>
                <a:gd name="T3" fmla="*/ 82 h 331"/>
                <a:gd name="T4" fmla="*/ 55 w 111"/>
                <a:gd name="T5" fmla="*/ 117 h 331"/>
                <a:gd name="T6" fmla="*/ 55 w 111"/>
                <a:gd name="T7" fmla="*/ 117 h 331"/>
                <a:gd name="T8" fmla="*/ 33 w 111"/>
                <a:gd name="T9" fmla="*/ 184 h 331"/>
                <a:gd name="T10" fmla="*/ 26 w 111"/>
                <a:gd name="T11" fmla="*/ 222 h 331"/>
                <a:gd name="T12" fmla="*/ 20 w 111"/>
                <a:gd name="T13" fmla="*/ 259 h 331"/>
                <a:gd name="T14" fmla="*/ 17 w 111"/>
                <a:gd name="T15" fmla="*/ 296 h 331"/>
                <a:gd name="T16" fmla="*/ 19 w 111"/>
                <a:gd name="T17" fmla="*/ 300 h 331"/>
                <a:gd name="T18" fmla="*/ 26 w 111"/>
                <a:gd name="T19" fmla="*/ 309 h 331"/>
                <a:gd name="T20" fmla="*/ 26 w 111"/>
                <a:gd name="T21" fmla="*/ 309 h 331"/>
                <a:gd name="T22" fmla="*/ 32 w 111"/>
                <a:gd name="T23" fmla="*/ 312 h 331"/>
                <a:gd name="T24" fmla="*/ 32 w 111"/>
                <a:gd name="T25" fmla="*/ 312 h 331"/>
                <a:gd name="T26" fmla="*/ 39 w 111"/>
                <a:gd name="T27" fmla="*/ 313 h 331"/>
                <a:gd name="T28" fmla="*/ 47 w 111"/>
                <a:gd name="T29" fmla="*/ 312 h 331"/>
                <a:gd name="T30" fmla="*/ 47 w 111"/>
                <a:gd name="T31" fmla="*/ 312 h 331"/>
                <a:gd name="T32" fmla="*/ 52 w 111"/>
                <a:gd name="T33" fmla="*/ 307 h 331"/>
                <a:gd name="T34" fmla="*/ 52 w 111"/>
                <a:gd name="T35" fmla="*/ 307 h 331"/>
                <a:gd name="T36" fmla="*/ 60 w 111"/>
                <a:gd name="T37" fmla="*/ 300 h 331"/>
                <a:gd name="T38" fmla="*/ 60 w 111"/>
                <a:gd name="T39" fmla="*/ 300 h 331"/>
                <a:gd name="T40" fmla="*/ 61 w 111"/>
                <a:gd name="T41" fmla="*/ 297 h 331"/>
                <a:gd name="T42" fmla="*/ 61 w 111"/>
                <a:gd name="T43" fmla="*/ 297 h 331"/>
                <a:gd name="T44" fmla="*/ 64 w 111"/>
                <a:gd name="T45" fmla="*/ 224 h 331"/>
                <a:gd name="T46" fmla="*/ 71 w 111"/>
                <a:gd name="T47" fmla="*/ 152 h 331"/>
                <a:gd name="T48" fmla="*/ 80 w 111"/>
                <a:gd name="T49" fmla="*/ 79 h 331"/>
                <a:gd name="T50" fmla="*/ 84 w 111"/>
                <a:gd name="T51" fmla="*/ 56 h 331"/>
                <a:gd name="T52" fmla="*/ 96 w 111"/>
                <a:gd name="T53" fmla="*/ 0 h 331"/>
                <a:gd name="T54" fmla="*/ 111 w 111"/>
                <a:gd name="T55" fmla="*/ 7 h 331"/>
                <a:gd name="T56" fmla="*/ 97 w 111"/>
                <a:gd name="T57" fmla="*/ 79 h 331"/>
                <a:gd name="T58" fmla="*/ 89 w 111"/>
                <a:gd name="T59" fmla="*/ 152 h 331"/>
                <a:gd name="T60" fmla="*/ 81 w 111"/>
                <a:gd name="T61" fmla="*/ 224 h 331"/>
                <a:gd name="T62" fmla="*/ 79 w 111"/>
                <a:gd name="T63" fmla="*/ 297 h 331"/>
                <a:gd name="T64" fmla="*/ 79 w 111"/>
                <a:gd name="T65" fmla="*/ 299 h 331"/>
                <a:gd name="T66" fmla="*/ 74 w 111"/>
                <a:gd name="T67" fmla="*/ 306 h 331"/>
                <a:gd name="T68" fmla="*/ 73 w 111"/>
                <a:gd name="T69" fmla="*/ 313 h 331"/>
                <a:gd name="T70" fmla="*/ 65 w 111"/>
                <a:gd name="T71" fmla="*/ 321 h 331"/>
                <a:gd name="T72" fmla="*/ 63 w 111"/>
                <a:gd name="T73" fmla="*/ 322 h 331"/>
                <a:gd name="T74" fmla="*/ 54 w 111"/>
                <a:gd name="T75" fmla="*/ 328 h 331"/>
                <a:gd name="T76" fmla="*/ 49 w 111"/>
                <a:gd name="T77" fmla="*/ 329 h 331"/>
                <a:gd name="T78" fmla="*/ 39 w 111"/>
                <a:gd name="T79" fmla="*/ 331 h 331"/>
                <a:gd name="T80" fmla="*/ 29 w 111"/>
                <a:gd name="T81" fmla="*/ 329 h 331"/>
                <a:gd name="T82" fmla="*/ 25 w 111"/>
                <a:gd name="T83" fmla="*/ 328 h 331"/>
                <a:gd name="T84" fmla="*/ 13 w 111"/>
                <a:gd name="T85" fmla="*/ 322 h 331"/>
                <a:gd name="T86" fmla="*/ 6 w 111"/>
                <a:gd name="T87" fmla="*/ 313 h 331"/>
                <a:gd name="T88" fmla="*/ 4 w 111"/>
                <a:gd name="T89" fmla="*/ 307 h 331"/>
                <a:gd name="T90" fmla="*/ 1 w 111"/>
                <a:gd name="T91" fmla="*/ 299 h 331"/>
                <a:gd name="T92" fmla="*/ 0 w 111"/>
                <a:gd name="T93" fmla="*/ 297 h 331"/>
                <a:gd name="T94" fmla="*/ 3 w 111"/>
                <a:gd name="T95" fmla="*/ 259 h 331"/>
                <a:gd name="T96" fmla="*/ 9 w 111"/>
                <a:gd name="T97" fmla="*/ 222 h 331"/>
                <a:gd name="T98" fmla="*/ 16 w 111"/>
                <a:gd name="T99" fmla="*/ 184 h 331"/>
                <a:gd name="T100" fmla="*/ 39 w 111"/>
                <a:gd name="T101" fmla="*/ 111 h 331"/>
                <a:gd name="T102" fmla="*/ 42 w 111"/>
                <a:gd name="T103" fmla="*/ 104 h 331"/>
                <a:gd name="T104" fmla="*/ 58 w 111"/>
                <a:gd name="T105" fmla="*/ 69 h 331"/>
                <a:gd name="T106" fmla="*/ 76 w 111"/>
                <a:gd name="T107" fmla="*/ 34 h 331"/>
                <a:gd name="T108" fmla="*/ 96 w 111"/>
                <a:gd name="T109" fmla="*/ 0 h 3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" h="331">
                  <a:moveTo>
                    <a:pt x="84" y="56"/>
                  </a:moveTo>
                  <a:lnTo>
                    <a:pt x="71" y="8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33" y="184"/>
                  </a:lnTo>
                  <a:lnTo>
                    <a:pt x="26" y="222"/>
                  </a:lnTo>
                  <a:lnTo>
                    <a:pt x="20" y="259"/>
                  </a:lnTo>
                  <a:lnTo>
                    <a:pt x="17" y="296"/>
                  </a:lnTo>
                  <a:lnTo>
                    <a:pt x="19" y="300"/>
                  </a:lnTo>
                  <a:lnTo>
                    <a:pt x="26" y="309"/>
                  </a:lnTo>
                  <a:lnTo>
                    <a:pt x="26" y="309"/>
                  </a:lnTo>
                  <a:lnTo>
                    <a:pt x="32" y="312"/>
                  </a:lnTo>
                  <a:lnTo>
                    <a:pt x="32" y="312"/>
                  </a:lnTo>
                  <a:lnTo>
                    <a:pt x="39" y="313"/>
                  </a:lnTo>
                  <a:lnTo>
                    <a:pt x="47" y="312"/>
                  </a:lnTo>
                  <a:lnTo>
                    <a:pt x="47" y="312"/>
                  </a:lnTo>
                  <a:lnTo>
                    <a:pt x="52" y="307"/>
                  </a:lnTo>
                  <a:lnTo>
                    <a:pt x="52" y="307"/>
                  </a:lnTo>
                  <a:lnTo>
                    <a:pt x="60" y="300"/>
                  </a:lnTo>
                  <a:lnTo>
                    <a:pt x="60" y="300"/>
                  </a:lnTo>
                  <a:lnTo>
                    <a:pt x="61" y="297"/>
                  </a:lnTo>
                  <a:lnTo>
                    <a:pt x="61" y="297"/>
                  </a:lnTo>
                  <a:lnTo>
                    <a:pt x="64" y="224"/>
                  </a:lnTo>
                  <a:lnTo>
                    <a:pt x="71" y="152"/>
                  </a:lnTo>
                  <a:lnTo>
                    <a:pt x="80" y="79"/>
                  </a:lnTo>
                  <a:lnTo>
                    <a:pt x="84" y="56"/>
                  </a:lnTo>
                  <a:close/>
                  <a:moveTo>
                    <a:pt x="96" y="0"/>
                  </a:moveTo>
                  <a:lnTo>
                    <a:pt x="111" y="7"/>
                  </a:lnTo>
                  <a:lnTo>
                    <a:pt x="97" y="79"/>
                  </a:lnTo>
                  <a:lnTo>
                    <a:pt x="89" y="152"/>
                  </a:lnTo>
                  <a:lnTo>
                    <a:pt x="81" y="224"/>
                  </a:lnTo>
                  <a:lnTo>
                    <a:pt x="79" y="297"/>
                  </a:lnTo>
                  <a:lnTo>
                    <a:pt x="79" y="299"/>
                  </a:lnTo>
                  <a:lnTo>
                    <a:pt x="74" y="306"/>
                  </a:lnTo>
                  <a:lnTo>
                    <a:pt x="73" y="313"/>
                  </a:lnTo>
                  <a:lnTo>
                    <a:pt x="65" y="321"/>
                  </a:lnTo>
                  <a:lnTo>
                    <a:pt x="63" y="322"/>
                  </a:lnTo>
                  <a:lnTo>
                    <a:pt x="54" y="328"/>
                  </a:lnTo>
                  <a:lnTo>
                    <a:pt x="49" y="329"/>
                  </a:lnTo>
                  <a:lnTo>
                    <a:pt x="39" y="331"/>
                  </a:lnTo>
                  <a:lnTo>
                    <a:pt x="29" y="329"/>
                  </a:lnTo>
                  <a:lnTo>
                    <a:pt x="25" y="328"/>
                  </a:lnTo>
                  <a:lnTo>
                    <a:pt x="13" y="322"/>
                  </a:lnTo>
                  <a:lnTo>
                    <a:pt x="6" y="313"/>
                  </a:lnTo>
                  <a:lnTo>
                    <a:pt x="4" y="307"/>
                  </a:lnTo>
                  <a:lnTo>
                    <a:pt x="1" y="299"/>
                  </a:lnTo>
                  <a:lnTo>
                    <a:pt x="0" y="297"/>
                  </a:lnTo>
                  <a:lnTo>
                    <a:pt x="3" y="259"/>
                  </a:lnTo>
                  <a:lnTo>
                    <a:pt x="9" y="222"/>
                  </a:lnTo>
                  <a:lnTo>
                    <a:pt x="16" y="184"/>
                  </a:lnTo>
                  <a:lnTo>
                    <a:pt x="39" y="111"/>
                  </a:lnTo>
                  <a:lnTo>
                    <a:pt x="42" y="104"/>
                  </a:lnTo>
                  <a:lnTo>
                    <a:pt x="58" y="69"/>
                  </a:lnTo>
                  <a:lnTo>
                    <a:pt x="76" y="3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05"/>
            <p:cNvSpPr/>
            <p:nvPr/>
          </p:nvSpPr>
          <p:spPr bwMode="auto">
            <a:xfrm>
              <a:off x="8925471" y="2672335"/>
              <a:ext cx="145341" cy="740773"/>
            </a:xfrm>
            <a:custGeom>
              <a:gdLst>
                <a:gd name="T0" fmla="*/ 32 w 62"/>
                <a:gd name="T1" fmla="*/ 0 h 316"/>
                <a:gd name="T2" fmla="*/ 48 w 62"/>
                <a:gd name="T3" fmla="*/ 96 h 316"/>
                <a:gd name="T4" fmla="*/ 58 w 62"/>
                <a:gd name="T5" fmla="*/ 194 h 316"/>
                <a:gd name="T6" fmla="*/ 62 w 62"/>
                <a:gd name="T7" fmla="*/ 290 h 316"/>
                <a:gd name="T8" fmla="*/ 57 w 62"/>
                <a:gd name="T9" fmla="*/ 303 h 316"/>
                <a:gd name="T10" fmla="*/ 45 w 62"/>
                <a:gd name="T11" fmla="*/ 312 h 316"/>
                <a:gd name="T12" fmla="*/ 32 w 62"/>
                <a:gd name="T13" fmla="*/ 316 h 316"/>
                <a:gd name="T14" fmla="*/ 17 w 62"/>
                <a:gd name="T15" fmla="*/ 312 h 316"/>
                <a:gd name="T16" fmla="*/ 7 w 62"/>
                <a:gd name="T17" fmla="*/ 303 h 316"/>
                <a:gd name="T18" fmla="*/ 0 w 62"/>
                <a:gd name="T19" fmla="*/ 291 h 316"/>
                <a:gd name="T20" fmla="*/ 6 w 62"/>
                <a:gd name="T21" fmla="*/ 194 h 316"/>
                <a:gd name="T22" fmla="*/ 16 w 62"/>
                <a:gd name="T23" fmla="*/ 96 h 316"/>
                <a:gd name="T24" fmla="*/ 32 w 62"/>
                <a:gd name="T25" fmla="*/ 0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316">
                  <a:moveTo>
                    <a:pt x="32" y="0"/>
                  </a:moveTo>
                  <a:lnTo>
                    <a:pt x="48" y="96"/>
                  </a:lnTo>
                  <a:lnTo>
                    <a:pt x="58" y="194"/>
                  </a:lnTo>
                  <a:lnTo>
                    <a:pt x="62" y="290"/>
                  </a:lnTo>
                  <a:lnTo>
                    <a:pt x="57" y="303"/>
                  </a:lnTo>
                  <a:lnTo>
                    <a:pt x="45" y="312"/>
                  </a:lnTo>
                  <a:lnTo>
                    <a:pt x="32" y="316"/>
                  </a:lnTo>
                  <a:lnTo>
                    <a:pt x="17" y="312"/>
                  </a:lnTo>
                  <a:lnTo>
                    <a:pt x="7" y="303"/>
                  </a:lnTo>
                  <a:lnTo>
                    <a:pt x="0" y="291"/>
                  </a:lnTo>
                  <a:lnTo>
                    <a:pt x="6" y="194"/>
                  </a:lnTo>
                  <a:lnTo>
                    <a:pt x="16" y="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07"/>
            <p:cNvSpPr>
              <a:spLocks noEditPoints="1"/>
            </p:cNvSpPr>
            <p:nvPr/>
          </p:nvSpPr>
          <p:spPr bwMode="auto">
            <a:xfrm>
              <a:off x="8904374" y="2669990"/>
              <a:ext cx="187537" cy="764215"/>
            </a:xfrm>
            <a:custGeom>
              <a:gdLst>
                <a:gd name="T0" fmla="*/ 41 w 80"/>
                <a:gd name="T1" fmla="*/ 49 h 326"/>
                <a:gd name="T2" fmla="*/ 36 w 80"/>
                <a:gd name="T3" fmla="*/ 74 h 326"/>
                <a:gd name="T4" fmla="*/ 28 w 80"/>
                <a:gd name="T5" fmla="*/ 147 h 326"/>
                <a:gd name="T6" fmla="*/ 20 w 80"/>
                <a:gd name="T7" fmla="*/ 219 h 326"/>
                <a:gd name="T8" fmla="*/ 18 w 80"/>
                <a:gd name="T9" fmla="*/ 289 h 326"/>
                <a:gd name="T10" fmla="*/ 20 w 80"/>
                <a:gd name="T11" fmla="*/ 295 h 326"/>
                <a:gd name="T12" fmla="*/ 20 w 80"/>
                <a:gd name="T13" fmla="*/ 295 h 326"/>
                <a:gd name="T14" fmla="*/ 28 w 80"/>
                <a:gd name="T15" fmla="*/ 302 h 326"/>
                <a:gd name="T16" fmla="*/ 28 w 80"/>
                <a:gd name="T17" fmla="*/ 302 h 326"/>
                <a:gd name="T18" fmla="*/ 34 w 80"/>
                <a:gd name="T19" fmla="*/ 307 h 326"/>
                <a:gd name="T20" fmla="*/ 34 w 80"/>
                <a:gd name="T21" fmla="*/ 307 h 326"/>
                <a:gd name="T22" fmla="*/ 41 w 80"/>
                <a:gd name="T23" fmla="*/ 308 h 326"/>
                <a:gd name="T24" fmla="*/ 48 w 80"/>
                <a:gd name="T25" fmla="*/ 307 h 326"/>
                <a:gd name="T26" fmla="*/ 48 w 80"/>
                <a:gd name="T27" fmla="*/ 307 h 326"/>
                <a:gd name="T28" fmla="*/ 54 w 80"/>
                <a:gd name="T29" fmla="*/ 302 h 326"/>
                <a:gd name="T30" fmla="*/ 54 w 80"/>
                <a:gd name="T31" fmla="*/ 302 h 326"/>
                <a:gd name="T32" fmla="*/ 61 w 80"/>
                <a:gd name="T33" fmla="*/ 295 h 326"/>
                <a:gd name="T34" fmla="*/ 64 w 80"/>
                <a:gd name="T35" fmla="*/ 291 h 326"/>
                <a:gd name="T36" fmla="*/ 63 w 80"/>
                <a:gd name="T37" fmla="*/ 291 h 326"/>
                <a:gd name="T38" fmla="*/ 60 w 80"/>
                <a:gd name="T39" fmla="*/ 218 h 326"/>
                <a:gd name="T40" fmla="*/ 54 w 80"/>
                <a:gd name="T41" fmla="*/ 147 h 326"/>
                <a:gd name="T42" fmla="*/ 45 w 80"/>
                <a:gd name="T43" fmla="*/ 74 h 326"/>
                <a:gd name="T44" fmla="*/ 41 w 80"/>
                <a:gd name="T45" fmla="*/ 49 h 326"/>
                <a:gd name="T46" fmla="*/ 34 w 80"/>
                <a:gd name="T47" fmla="*/ 0 h 326"/>
                <a:gd name="T48" fmla="*/ 50 w 80"/>
                <a:gd name="T49" fmla="*/ 0 h 326"/>
                <a:gd name="T50" fmla="*/ 63 w 80"/>
                <a:gd name="T51" fmla="*/ 74 h 326"/>
                <a:gd name="T52" fmla="*/ 71 w 80"/>
                <a:gd name="T53" fmla="*/ 147 h 326"/>
                <a:gd name="T54" fmla="*/ 77 w 80"/>
                <a:gd name="T55" fmla="*/ 218 h 326"/>
                <a:gd name="T56" fmla="*/ 80 w 80"/>
                <a:gd name="T57" fmla="*/ 291 h 326"/>
                <a:gd name="T58" fmla="*/ 80 w 80"/>
                <a:gd name="T59" fmla="*/ 292 h 326"/>
                <a:gd name="T60" fmla="*/ 76 w 80"/>
                <a:gd name="T61" fmla="*/ 301 h 326"/>
                <a:gd name="T62" fmla="*/ 74 w 80"/>
                <a:gd name="T63" fmla="*/ 308 h 326"/>
                <a:gd name="T64" fmla="*/ 67 w 80"/>
                <a:gd name="T65" fmla="*/ 316 h 326"/>
                <a:gd name="T66" fmla="*/ 64 w 80"/>
                <a:gd name="T67" fmla="*/ 317 h 326"/>
                <a:gd name="T68" fmla="*/ 55 w 80"/>
                <a:gd name="T69" fmla="*/ 323 h 326"/>
                <a:gd name="T70" fmla="*/ 51 w 80"/>
                <a:gd name="T71" fmla="*/ 324 h 326"/>
                <a:gd name="T72" fmla="*/ 41 w 80"/>
                <a:gd name="T73" fmla="*/ 326 h 326"/>
                <a:gd name="T74" fmla="*/ 29 w 80"/>
                <a:gd name="T75" fmla="*/ 324 h 326"/>
                <a:gd name="T76" fmla="*/ 26 w 80"/>
                <a:gd name="T77" fmla="*/ 323 h 326"/>
                <a:gd name="T78" fmla="*/ 18 w 80"/>
                <a:gd name="T79" fmla="*/ 317 h 326"/>
                <a:gd name="T80" fmla="*/ 15 w 80"/>
                <a:gd name="T81" fmla="*/ 316 h 326"/>
                <a:gd name="T82" fmla="*/ 7 w 80"/>
                <a:gd name="T83" fmla="*/ 308 h 326"/>
                <a:gd name="T84" fmla="*/ 4 w 80"/>
                <a:gd name="T85" fmla="*/ 301 h 326"/>
                <a:gd name="T86" fmla="*/ 2 w 80"/>
                <a:gd name="T87" fmla="*/ 295 h 326"/>
                <a:gd name="T88" fmla="*/ 0 w 80"/>
                <a:gd name="T89" fmla="*/ 294 h 326"/>
                <a:gd name="T90" fmla="*/ 0 w 80"/>
                <a:gd name="T91" fmla="*/ 292 h 326"/>
                <a:gd name="T92" fmla="*/ 3 w 80"/>
                <a:gd name="T93" fmla="*/ 219 h 326"/>
                <a:gd name="T94" fmla="*/ 10 w 80"/>
                <a:gd name="T95" fmla="*/ 147 h 326"/>
                <a:gd name="T96" fmla="*/ 19 w 80"/>
                <a:gd name="T97" fmla="*/ 74 h 326"/>
                <a:gd name="T98" fmla="*/ 34 w 80"/>
                <a:gd name="T99" fmla="*/ 0 h 3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0" h="326">
                  <a:moveTo>
                    <a:pt x="41" y="49"/>
                  </a:moveTo>
                  <a:lnTo>
                    <a:pt x="36" y="74"/>
                  </a:lnTo>
                  <a:lnTo>
                    <a:pt x="28" y="147"/>
                  </a:lnTo>
                  <a:lnTo>
                    <a:pt x="20" y="219"/>
                  </a:lnTo>
                  <a:lnTo>
                    <a:pt x="18" y="289"/>
                  </a:lnTo>
                  <a:lnTo>
                    <a:pt x="20" y="295"/>
                  </a:lnTo>
                  <a:lnTo>
                    <a:pt x="20" y="295"/>
                  </a:lnTo>
                  <a:lnTo>
                    <a:pt x="28" y="302"/>
                  </a:lnTo>
                  <a:lnTo>
                    <a:pt x="28" y="302"/>
                  </a:lnTo>
                  <a:lnTo>
                    <a:pt x="34" y="307"/>
                  </a:lnTo>
                  <a:lnTo>
                    <a:pt x="34" y="307"/>
                  </a:lnTo>
                  <a:lnTo>
                    <a:pt x="41" y="308"/>
                  </a:lnTo>
                  <a:lnTo>
                    <a:pt x="48" y="307"/>
                  </a:lnTo>
                  <a:lnTo>
                    <a:pt x="48" y="307"/>
                  </a:lnTo>
                  <a:lnTo>
                    <a:pt x="54" y="302"/>
                  </a:lnTo>
                  <a:lnTo>
                    <a:pt x="54" y="302"/>
                  </a:lnTo>
                  <a:lnTo>
                    <a:pt x="61" y="295"/>
                  </a:lnTo>
                  <a:lnTo>
                    <a:pt x="64" y="291"/>
                  </a:lnTo>
                  <a:lnTo>
                    <a:pt x="63" y="291"/>
                  </a:lnTo>
                  <a:lnTo>
                    <a:pt x="60" y="218"/>
                  </a:lnTo>
                  <a:lnTo>
                    <a:pt x="54" y="147"/>
                  </a:lnTo>
                  <a:lnTo>
                    <a:pt x="45" y="74"/>
                  </a:lnTo>
                  <a:lnTo>
                    <a:pt x="41" y="49"/>
                  </a:lnTo>
                  <a:close/>
                  <a:moveTo>
                    <a:pt x="34" y="0"/>
                  </a:moveTo>
                  <a:lnTo>
                    <a:pt x="50" y="0"/>
                  </a:lnTo>
                  <a:lnTo>
                    <a:pt x="63" y="74"/>
                  </a:lnTo>
                  <a:lnTo>
                    <a:pt x="71" y="147"/>
                  </a:lnTo>
                  <a:lnTo>
                    <a:pt x="77" y="218"/>
                  </a:lnTo>
                  <a:lnTo>
                    <a:pt x="80" y="291"/>
                  </a:lnTo>
                  <a:lnTo>
                    <a:pt x="80" y="292"/>
                  </a:lnTo>
                  <a:lnTo>
                    <a:pt x="76" y="301"/>
                  </a:lnTo>
                  <a:lnTo>
                    <a:pt x="74" y="308"/>
                  </a:lnTo>
                  <a:lnTo>
                    <a:pt x="67" y="316"/>
                  </a:lnTo>
                  <a:lnTo>
                    <a:pt x="64" y="317"/>
                  </a:lnTo>
                  <a:lnTo>
                    <a:pt x="55" y="323"/>
                  </a:lnTo>
                  <a:lnTo>
                    <a:pt x="51" y="324"/>
                  </a:lnTo>
                  <a:lnTo>
                    <a:pt x="41" y="326"/>
                  </a:lnTo>
                  <a:lnTo>
                    <a:pt x="29" y="324"/>
                  </a:lnTo>
                  <a:lnTo>
                    <a:pt x="26" y="323"/>
                  </a:lnTo>
                  <a:lnTo>
                    <a:pt x="18" y="317"/>
                  </a:lnTo>
                  <a:lnTo>
                    <a:pt x="15" y="316"/>
                  </a:lnTo>
                  <a:lnTo>
                    <a:pt x="7" y="308"/>
                  </a:lnTo>
                  <a:lnTo>
                    <a:pt x="4" y="301"/>
                  </a:lnTo>
                  <a:lnTo>
                    <a:pt x="2" y="295"/>
                  </a:lnTo>
                  <a:lnTo>
                    <a:pt x="0" y="294"/>
                  </a:lnTo>
                  <a:lnTo>
                    <a:pt x="0" y="292"/>
                  </a:lnTo>
                  <a:lnTo>
                    <a:pt x="3" y="219"/>
                  </a:lnTo>
                  <a:lnTo>
                    <a:pt x="10" y="147"/>
                  </a:lnTo>
                  <a:lnTo>
                    <a:pt x="19" y="7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08"/>
            <p:cNvSpPr/>
            <p:nvPr/>
          </p:nvSpPr>
          <p:spPr bwMode="auto">
            <a:xfrm>
              <a:off x="9000486" y="2672335"/>
              <a:ext cx="213325" cy="740773"/>
            </a:xfrm>
            <a:custGeom>
              <a:gdLst>
                <a:gd name="T0" fmla="*/ 0 w 91"/>
                <a:gd name="T1" fmla="*/ 0 h 316"/>
                <a:gd name="T2" fmla="*/ 30 w 91"/>
                <a:gd name="T3" fmla="*/ 55 h 316"/>
                <a:gd name="T4" fmla="*/ 55 w 91"/>
                <a:gd name="T5" fmla="*/ 112 h 316"/>
                <a:gd name="T6" fmla="*/ 74 w 91"/>
                <a:gd name="T7" fmla="*/ 172 h 316"/>
                <a:gd name="T8" fmla="*/ 86 w 91"/>
                <a:gd name="T9" fmla="*/ 232 h 316"/>
                <a:gd name="T10" fmla="*/ 91 w 91"/>
                <a:gd name="T11" fmla="*/ 293 h 316"/>
                <a:gd name="T12" fmla="*/ 86 w 91"/>
                <a:gd name="T13" fmla="*/ 304 h 316"/>
                <a:gd name="T14" fmla="*/ 75 w 91"/>
                <a:gd name="T15" fmla="*/ 313 h 316"/>
                <a:gd name="T16" fmla="*/ 61 w 91"/>
                <a:gd name="T17" fmla="*/ 316 h 316"/>
                <a:gd name="T18" fmla="*/ 48 w 91"/>
                <a:gd name="T19" fmla="*/ 312 h 316"/>
                <a:gd name="T20" fmla="*/ 36 w 91"/>
                <a:gd name="T21" fmla="*/ 303 h 316"/>
                <a:gd name="T22" fmla="*/ 30 w 91"/>
                <a:gd name="T23" fmla="*/ 290 h 316"/>
                <a:gd name="T24" fmla="*/ 30 w 91"/>
                <a:gd name="T25" fmla="*/ 290 h 316"/>
                <a:gd name="T26" fmla="*/ 26 w 91"/>
                <a:gd name="T27" fmla="*/ 194 h 316"/>
                <a:gd name="T28" fmla="*/ 16 w 91"/>
                <a:gd name="T29" fmla="*/ 96 h 316"/>
                <a:gd name="T30" fmla="*/ 0 w 91"/>
                <a:gd name="T31" fmla="*/ 0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316">
                  <a:moveTo>
                    <a:pt x="0" y="0"/>
                  </a:moveTo>
                  <a:lnTo>
                    <a:pt x="30" y="55"/>
                  </a:lnTo>
                  <a:lnTo>
                    <a:pt x="55" y="112"/>
                  </a:lnTo>
                  <a:lnTo>
                    <a:pt x="74" y="172"/>
                  </a:lnTo>
                  <a:lnTo>
                    <a:pt x="86" y="232"/>
                  </a:lnTo>
                  <a:lnTo>
                    <a:pt x="91" y="293"/>
                  </a:lnTo>
                  <a:lnTo>
                    <a:pt x="86" y="304"/>
                  </a:lnTo>
                  <a:lnTo>
                    <a:pt x="75" y="313"/>
                  </a:lnTo>
                  <a:lnTo>
                    <a:pt x="61" y="316"/>
                  </a:lnTo>
                  <a:lnTo>
                    <a:pt x="48" y="312"/>
                  </a:lnTo>
                  <a:lnTo>
                    <a:pt x="36" y="303"/>
                  </a:lnTo>
                  <a:lnTo>
                    <a:pt x="30" y="290"/>
                  </a:lnTo>
                  <a:lnTo>
                    <a:pt x="30" y="290"/>
                  </a:lnTo>
                  <a:lnTo>
                    <a:pt x="26" y="194"/>
                  </a:lnTo>
                  <a:lnTo>
                    <a:pt x="1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09"/>
            <p:cNvSpPr>
              <a:spLocks noEditPoints="1"/>
            </p:cNvSpPr>
            <p:nvPr/>
          </p:nvSpPr>
          <p:spPr bwMode="auto">
            <a:xfrm>
              <a:off x="8984077" y="2658270"/>
              <a:ext cx="250832" cy="775937"/>
            </a:xfrm>
            <a:custGeom>
              <a:gdLst>
                <a:gd name="T0" fmla="*/ 24 w 107"/>
                <a:gd name="T1" fmla="*/ 57 h 331"/>
                <a:gd name="T2" fmla="*/ 29 w 107"/>
                <a:gd name="T3" fmla="*/ 79 h 331"/>
                <a:gd name="T4" fmla="*/ 37 w 107"/>
                <a:gd name="T5" fmla="*/ 152 h 331"/>
                <a:gd name="T6" fmla="*/ 43 w 107"/>
                <a:gd name="T7" fmla="*/ 223 h 331"/>
                <a:gd name="T8" fmla="*/ 46 w 107"/>
                <a:gd name="T9" fmla="*/ 294 h 331"/>
                <a:gd name="T10" fmla="*/ 46 w 107"/>
                <a:gd name="T11" fmla="*/ 294 h 331"/>
                <a:gd name="T12" fmla="*/ 49 w 107"/>
                <a:gd name="T13" fmla="*/ 302 h 331"/>
                <a:gd name="T14" fmla="*/ 55 w 107"/>
                <a:gd name="T15" fmla="*/ 307 h 331"/>
                <a:gd name="T16" fmla="*/ 55 w 107"/>
                <a:gd name="T17" fmla="*/ 307 h 331"/>
                <a:gd name="T18" fmla="*/ 61 w 107"/>
                <a:gd name="T19" fmla="*/ 312 h 331"/>
                <a:gd name="T20" fmla="*/ 61 w 107"/>
                <a:gd name="T21" fmla="*/ 312 h 331"/>
                <a:gd name="T22" fmla="*/ 68 w 107"/>
                <a:gd name="T23" fmla="*/ 313 h 331"/>
                <a:gd name="T24" fmla="*/ 75 w 107"/>
                <a:gd name="T25" fmla="*/ 312 h 331"/>
                <a:gd name="T26" fmla="*/ 75 w 107"/>
                <a:gd name="T27" fmla="*/ 312 h 331"/>
                <a:gd name="T28" fmla="*/ 81 w 107"/>
                <a:gd name="T29" fmla="*/ 309 h 331"/>
                <a:gd name="T30" fmla="*/ 81 w 107"/>
                <a:gd name="T31" fmla="*/ 309 h 331"/>
                <a:gd name="T32" fmla="*/ 87 w 107"/>
                <a:gd name="T33" fmla="*/ 302 h 331"/>
                <a:gd name="T34" fmla="*/ 88 w 107"/>
                <a:gd name="T35" fmla="*/ 303 h 331"/>
                <a:gd name="T36" fmla="*/ 90 w 107"/>
                <a:gd name="T37" fmla="*/ 299 h 331"/>
                <a:gd name="T38" fmla="*/ 87 w 107"/>
                <a:gd name="T39" fmla="*/ 261 h 331"/>
                <a:gd name="T40" fmla="*/ 81 w 107"/>
                <a:gd name="T41" fmla="*/ 223 h 331"/>
                <a:gd name="T42" fmla="*/ 74 w 107"/>
                <a:gd name="T43" fmla="*/ 185 h 331"/>
                <a:gd name="T44" fmla="*/ 64 w 107"/>
                <a:gd name="T45" fmla="*/ 149 h 331"/>
                <a:gd name="T46" fmla="*/ 52 w 107"/>
                <a:gd name="T47" fmla="*/ 114 h 331"/>
                <a:gd name="T48" fmla="*/ 37 w 107"/>
                <a:gd name="T49" fmla="*/ 82 h 331"/>
                <a:gd name="T50" fmla="*/ 24 w 107"/>
                <a:gd name="T51" fmla="*/ 57 h 331"/>
                <a:gd name="T52" fmla="*/ 14 w 107"/>
                <a:gd name="T53" fmla="*/ 0 h 331"/>
                <a:gd name="T54" fmla="*/ 33 w 107"/>
                <a:gd name="T55" fmla="*/ 34 h 331"/>
                <a:gd name="T56" fmla="*/ 50 w 107"/>
                <a:gd name="T57" fmla="*/ 69 h 331"/>
                <a:gd name="T58" fmla="*/ 66 w 107"/>
                <a:gd name="T59" fmla="*/ 105 h 331"/>
                <a:gd name="T60" fmla="*/ 68 w 107"/>
                <a:gd name="T61" fmla="*/ 111 h 331"/>
                <a:gd name="T62" fmla="*/ 81 w 107"/>
                <a:gd name="T63" fmla="*/ 149 h 331"/>
                <a:gd name="T64" fmla="*/ 91 w 107"/>
                <a:gd name="T65" fmla="*/ 185 h 331"/>
                <a:gd name="T66" fmla="*/ 98 w 107"/>
                <a:gd name="T67" fmla="*/ 223 h 331"/>
                <a:gd name="T68" fmla="*/ 104 w 107"/>
                <a:gd name="T69" fmla="*/ 261 h 331"/>
                <a:gd name="T70" fmla="*/ 107 w 107"/>
                <a:gd name="T71" fmla="*/ 299 h 331"/>
                <a:gd name="T72" fmla="*/ 107 w 107"/>
                <a:gd name="T73" fmla="*/ 302 h 331"/>
                <a:gd name="T74" fmla="*/ 103 w 107"/>
                <a:gd name="T75" fmla="*/ 307 h 331"/>
                <a:gd name="T76" fmla="*/ 100 w 107"/>
                <a:gd name="T77" fmla="*/ 315 h 331"/>
                <a:gd name="T78" fmla="*/ 94 w 107"/>
                <a:gd name="T79" fmla="*/ 322 h 331"/>
                <a:gd name="T80" fmla="*/ 82 w 107"/>
                <a:gd name="T81" fmla="*/ 328 h 331"/>
                <a:gd name="T82" fmla="*/ 78 w 107"/>
                <a:gd name="T83" fmla="*/ 329 h 331"/>
                <a:gd name="T84" fmla="*/ 68 w 107"/>
                <a:gd name="T85" fmla="*/ 331 h 331"/>
                <a:gd name="T86" fmla="*/ 58 w 107"/>
                <a:gd name="T87" fmla="*/ 329 h 331"/>
                <a:gd name="T88" fmla="*/ 53 w 107"/>
                <a:gd name="T89" fmla="*/ 328 h 331"/>
                <a:gd name="T90" fmla="*/ 45 w 107"/>
                <a:gd name="T91" fmla="*/ 322 h 331"/>
                <a:gd name="T92" fmla="*/ 42 w 107"/>
                <a:gd name="T93" fmla="*/ 321 h 331"/>
                <a:gd name="T94" fmla="*/ 34 w 107"/>
                <a:gd name="T95" fmla="*/ 313 h 331"/>
                <a:gd name="T96" fmla="*/ 33 w 107"/>
                <a:gd name="T97" fmla="*/ 306 h 331"/>
                <a:gd name="T98" fmla="*/ 30 w 107"/>
                <a:gd name="T99" fmla="*/ 297 h 331"/>
                <a:gd name="T100" fmla="*/ 29 w 107"/>
                <a:gd name="T101" fmla="*/ 296 h 331"/>
                <a:gd name="T102" fmla="*/ 26 w 107"/>
                <a:gd name="T103" fmla="*/ 223 h 331"/>
                <a:gd name="T104" fmla="*/ 20 w 107"/>
                <a:gd name="T105" fmla="*/ 152 h 331"/>
                <a:gd name="T106" fmla="*/ 11 w 107"/>
                <a:gd name="T107" fmla="*/ 79 h 331"/>
                <a:gd name="T108" fmla="*/ 0 w 107"/>
                <a:gd name="T109" fmla="*/ 7 h 331"/>
                <a:gd name="T110" fmla="*/ 14 w 107"/>
                <a:gd name="T111" fmla="*/ 0 h 3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7" h="331">
                  <a:moveTo>
                    <a:pt x="24" y="57"/>
                  </a:moveTo>
                  <a:lnTo>
                    <a:pt x="29" y="79"/>
                  </a:lnTo>
                  <a:lnTo>
                    <a:pt x="37" y="152"/>
                  </a:lnTo>
                  <a:lnTo>
                    <a:pt x="43" y="223"/>
                  </a:lnTo>
                  <a:lnTo>
                    <a:pt x="46" y="294"/>
                  </a:lnTo>
                  <a:lnTo>
                    <a:pt x="46" y="294"/>
                  </a:lnTo>
                  <a:lnTo>
                    <a:pt x="49" y="302"/>
                  </a:lnTo>
                  <a:lnTo>
                    <a:pt x="55" y="307"/>
                  </a:lnTo>
                  <a:lnTo>
                    <a:pt x="55" y="307"/>
                  </a:lnTo>
                  <a:lnTo>
                    <a:pt x="61" y="312"/>
                  </a:lnTo>
                  <a:lnTo>
                    <a:pt x="61" y="312"/>
                  </a:lnTo>
                  <a:lnTo>
                    <a:pt x="68" y="313"/>
                  </a:lnTo>
                  <a:lnTo>
                    <a:pt x="75" y="312"/>
                  </a:lnTo>
                  <a:lnTo>
                    <a:pt x="75" y="312"/>
                  </a:lnTo>
                  <a:lnTo>
                    <a:pt x="81" y="309"/>
                  </a:lnTo>
                  <a:lnTo>
                    <a:pt x="81" y="309"/>
                  </a:lnTo>
                  <a:lnTo>
                    <a:pt x="87" y="302"/>
                  </a:lnTo>
                  <a:lnTo>
                    <a:pt x="88" y="303"/>
                  </a:lnTo>
                  <a:lnTo>
                    <a:pt x="90" y="299"/>
                  </a:lnTo>
                  <a:lnTo>
                    <a:pt x="87" y="261"/>
                  </a:lnTo>
                  <a:lnTo>
                    <a:pt x="81" y="223"/>
                  </a:lnTo>
                  <a:lnTo>
                    <a:pt x="74" y="185"/>
                  </a:lnTo>
                  <a:lnTo>
                    <a:pt x="64" y="149"/>
                  </a:lnTo>
                  <a:lnTo>
                    <a:pt x="52" y="114"/>
                  </a:lnTo>
                  <a:lnTo>
                    <a:pt x="37" y="82"/>
                  </a:lnTo>
                  <a:lnTo>
                    <a:pt x="24" y="57"/>
                  </a:lnTo>
                  <a:close/>
                  <a:moveTo>
                    <a:pt x="14" y="0"/>
                  </a:moveTo>
                  <a:lnTo>
                    <a:pt x="33" y="34"/>
                  </a:lnTo>
                  <a:lnTo>
                    <a:pt x="50" y="69"/>
                  </a:lnTo>
                  <a:lnTo>
                    <a:pt x="66" y="105"/>
                  </a:lnTo>
                  <a:lnTo>
                    <a:pt x="68" y="111"/>
                  </a:lnTo>
                  <a:lnTo>
                    <a:pt x="81" y="149"/>
                  </a:lnTo>
                  <a:lnTo>
                    <a:pt x="91" y="185"/>
                  </a:lnTo>
                  <a:lnTo>
                    <a:pt x="98" y="223"/>
                  </a:lnTo>
                  <a:lnTo>
                    <a:pt x="104" y="261"/>
                  </a:lnTo>
                  <a:lnTo>
                    <a:pt x="107" y="299"/>
                  </a:lnTo>
                  <a:lnTo>
                    <a:pt x="107" y="302"/>
                  </a:lnTo>
                  <a:lnTo>
                    <a:pt x="103" y="307"/>
                  </a:lnTo>
                  <a:lnTo>
                    <a:pt x="100" y="315"/>
                  </a:lnTo>
                  <a:lnTo>
                    <a:pt x="94" y="322"/>
                  </a:lnTo>
                  <a:lnTo>
                    <a:pt x="82" y="328"/>
                  </a:lnTo>
                  <a:lnTo>
                    <a:pt x="78" y="329"/>
                  </a:lnTo>
                  <a:lnTo>
                    <a:pt x="68" y="331"/>
                  </a:lnTo>
                  <a:lnTo>
                    <a:pt x="58" y="329"/>
                  </a:lnTo>
                  <a:lnTo>
                    <a:pt x="53" y="328"/>
                  </a:lnTo>
                  <a:lnTo>
                    <a:pt x="45" y="322"/>
                  </a:lnTo>
                  <a:lnTo>
                    <a:pt x="42" y="321"/>
                  </a:lnTo>
                  <a:lnTo>
                    <a:pt x="34" y="313"/>
                  </a:lnTo>
                  <a:lnTo>
                    <a:pt x="33" y="306"/>
                  </a:lnTo>
                  <a:lnTo>
                    <a:pt x="30" y="297"/>
                  </a:lnTo>
                  <a:lnTo>
                    <a:pt x="29" y="296"/>
                  </a:lnTo>
                  <a:lnTo>
                    <a:pt x="26" y="223"/>
                  </a:lnTo>
                  <a:lnTo>
                    <a:pt x="20" y="152"/>
                  </a:lnTo>
                  <a:lnTo>
                    <a:pt x="11" y="7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10"/>
            <p:cNvSpPr/>
            <p:nvPr/>
          </p:nvSpPr>
          <p:spPr bwMode="auto">
            <a:xfrm>
              <a:off x="9000486" y="2672335"/>
              <a:ext cx="353978" cy="740773"/>
            </a:xfrm>
            <a:custGeom>
              <a:gdLst>
                <a:gd name="T0" fmla="*/ 0 w 151"/>
                <a:gd name="T1" fmla="*/ 0 h 316"/>
                <a:gd name="T2" fmla="*/ 38 w 151"/>
                <a:gd name="T3" fmla="*/ 34 h 316"/>
                <a:gd name="T4" fmla="*/ 70 w 151"/>
                <a:gd name="T5" fmla="*/ 71 h 316"/>
                <a:gd name="T6" fmla="*/ 97 w 151"/>
                <a:gd name="T7" fmla="*/ 111 h 316"/>
                <a:gd name="T8" fmla="*/ 119 w 151"/>
                <a:gd name="T9" fmla="*/ 153 h 316"/>
                <a:gd name="T10" fmla="*/ 135 w 151"/>
                <a:gd name="T11" fmla="*/ 198 h 316"/>
                <a:gd name="T12" fmla="*/ 147 w 151"/>
                <a:gd name="T13" fmla="*/ 245 h 316"/>
                <a:gd name="T14" fmla="*/ 151 w 151"/>
                <a:gd name="T15" fmla="*/ 293 h 316"/>
                <a:gd name="T16" fmla="*/ 151 w 151"/>
                <a:gd name="T17" fmla="*/ 291 h 316"/>
                <a:gd name="T18" fmla="*/ 145 w 151"/>
                <a:gd name="T19" fmla="*/ 304 h 316"/>
                <a:gd name="T20" fmla="*/ 135 w 151"/>
                <a:gd name="T21" fmla="*/ 312 h 316"/>
                <a:gd name="T22" fmla="*/ 122 w 151"/>
                <a:gd name="T23" fmla="*/ 316 h 316"/>
                <a:gd name="T24" fmla="*/ 109 w 151"/>
                <a:gd name="T25" fmla="*/ 312 h 316"/>
                <a:gd name="T26" fmla="*/ 97 w 151"/>
                <a:gd name="T27" fmla="*/ 303 h 316"/>
                <a:gd name="T28" fmla="*/ 93 w 151"/>
                <a:gd name="T29" fmla="*/ 291 h 316"/>
                <a:gd name="T30" fmla="*/ 91 w 151"/>
                <a:gd name="T31" fmla="*/ 293 h 316"/>
                <a:gd name="T32" fmla="*/ 86 w 151"/>
                <a:gd name="T33" fmla="*/ 232 h 316"/>
                <a:gd name="T34" fmla="*/ 74 w 151"/>
                <a:gd name="T35" fmla="*/ 172 h 316"/>
                <a:gd name="T36" fmla="*/ 55 w 151"/>
                <a:gd name="T37" fmla="*/ 112 h 316"/>
                <a:gd name="T38" fmla="*/ 30 w 151"/>
                <a:gd name="T39" fmla="*/ 55 h 316"/>
                <a:gd name="T40" fmla="*/ 0 w 151"/>
                <a:gd name="T41" fmla="*/ 0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316">
                  <a:moveTo>
                    <a:pt x="0" y="0"/>
                  </a:moveTo>
                  <a:lnTo>
                    <a:pt x="38" y="34"/>
                  </a:lnTo>
                  <a:lnTo>
                    <a:pt x="70" y="71"/>
                  </a:lnTo>
                  <a:lnTo>
                    <a:pt x="97" y="111"/>
                  </a:lnTo>
                  <a:lnTo>
                    <a:pt x="119" y="153"/>
                  </a:lnTo>
                  <a:lnTo>
                    <a:pt x="135" y="198"/>
                  </a:lnTo>
                  <a:lnTo>
                    <a:pt x="147" y="245"/>
                  </a:lnTo>
                  <a:lnTo>
                    <a:pt x="151" y="293"/>
                  </a:lnTo>
                  <a:lnTo>
                    <a:pt x="151" y="291"/>
                  </a:lnTo>
                  <a:lnTo>
                    <a:pt x="145" y="304"/>
                  </a:lnTo>
                  <a:lnTo>
                    <a:pt x="135" y="312"/>
                  </a:lnTo>
                  <a:lnTo>
                    <a:pt x="122" y="316"/>
                  </a:lnTo>
                  <a:lnTo>
                    <a:pt x="109" y="312"/>
                  </a:lnTo>
                  <a:lnTo>
                    <a:pt x="97" y="303"/>
                  </a:lnTo>
                  <a:lnTo>
                    <a:pt x="93" y="291"/>
                  </a:lnTo>
                  <a:lnTo>
                    <a:pt x="91" y="293"/>
                  </a:lnTo>
                  <a:lnTo>
                    <a:pt x="86" y="232"/>
                  </a:lnTo>
                  <a:lnTo>
                    <a:pt x="74" y="172"/>
                  </a:lnTo>
                  <a:lnTo>
                    <a:pt x="55" y="112"/>
                  </a:lnTo>
                  <a:lnTo>
                    <a:pt x="3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11"/>
            <p:cNvSpPr>
              <a:spLocks noEditPoints="1"/>
            </p:cNvSpPr>
            <p:nvPr/>
          </p:nvSpPr>
          <p:spPr bwMode="auto">
            <a:xfrm>
              <a:off x="8986421" y="2655925"/>
              <a:ext cx="389140" cy="778280"/>
            </a:xfrm>
            <a:custGeom>
              <a:gdLst>
                <a:gd name="T0" fmla="*/ 49 w 166"/>
                <a:gd name="T1" fmla="*/ 70 h 332"/>
                <a:gd name="T2" fmla="*/ 67 w 166"/>
                <a:gd name="T3" fmla="*/ 112 h 332"/>
                <a:gd name="T4" fmla="*/ 90 w 166"/>
                <a:gd name="T5" fmla="*/ 186 h 332"/>
                <a:gd name="T6" fmla="*/ 103 w 166"/>
                <a:gd name="T7" fmla="*/ 262 h 332"/>
                <a:gd name="T8" fmla="*/ 108 w 166"/>
                <a:gd name="T9" fmla="*/ 298 h 332"/>
                <a:gd name="T10" fmla="*/ 109 w 166"/>
                <a:gd name="T11" fmla="*/ 301 h 332"/>
                <a:gd name="T12" fmla="*/ 115 w 166"/>
                <a:gd name="T13" fmla="*/ 308 h 332"/>
                <a:gd name="T14" fmla="*/ 121 w 166"/>
                <a:gd name="T15" fmla="*/ 313 h 332"/>
                <a:gd name="T16" fmla="*/ 135 w 166"/>
                <a:gd name="T17" fmla="*/ 313 h 332"/>
                <a:gd name="T18" fmla="*/ 141 w 166"/>
                <a:gd name="T19" fmla="*/ 310 h 332"/>
                <a:gd name="T20" fmla="*/ 147 w 166"/>
                <a:gd name="T21" fmla="*/ 301 h 332"/>
                <a:gd name="T22" fmla="*/ 148 w 166"/>
                <a:gd name="T23" fmla="*/ 300 h 332"/>
                <a:gd name="T24" fmla="*/ 137 w 166"/>
                <a:gd name="T25" fmla="*/ 217 h 332"/>
                <a:gd name="T26" fmla="*/ 125 w 166"/>
                <a:gd name="T27" fmla="*/ 183 h 332"/>
                <a:gd name="T28" fmla="*/ 87 w 166"/>
                <a:gd name="T29" fmla="*/ 109 h 332"/>
                <a:gd name="T30" fmla="*/ 41 w 166"/>
                <a:gd name="T31" fmla="*/ 54 h 332"/>
                <a:gd name="T32" fmla="*/ 45 w 166"/>
                <a:gd name="T33" fmla="*/ 30 h 332"/>
                <a:gd name="T34" fmla="*/ 100 w 166"/>
                <a:gd name="T35" fmla="*/ 96 h 332"/>
                <a:gd name="T36" fmla="*/ 138 w 166"/>
                <a:gd name="T37" fmla="*/ 170 h 332"/>
                <a:gd name="T38" fmla="*/ 154 w 166"/>
                <a:gd name="T39" fmla="*/ 217 h 332"/>
                <a:gd name="T40" fmla="*/ 166 w 166"/>
                <a:gd name="T41" fmla="*/ 298 h 332"/>
                <a:gd name="T42" fmla="*/ 166 w 166"/>
                <a:gd name="T43" fmla="*/ 300 h 332"/>
                <a:gd name="T44" fmla="*/ 160 w 166"/>
                <a:gd name="T45" fmla="*/ 314 h 332"/>
                <a:gd name="T46" fmla="*/ 143 w 166"/>
                <a:gd name="T47" fmla="*/ 329 h 332"/>
                <a:gd name="T48" fmla="*/ 128 w 166"/>
                <a:gd name="T49" fmla="*/ 332 h 332"/>
                <a:gd name="T50" fmla="*/ 113 w 166"/>
                <a:gd name="T51" fmla="*/ 329 h 332"/>
                <a:gd name="T52" fmla="*/ 102 w 166"/>
                <a:gd name="T53" fmla="*/ 322 h 332"/>
                <a:gd name="T54" fmla="*/ 96 w 166"/>
                <a:gd name="T55" fmla="*/ 314 h 332"/>
                <a:gd name="T56" fmla="*/ 89 w 166"/>
                <a:gd name="T57" fmla="*/ 301 h 332"/>
                <a:gd name="T58" fmla="*/ 80 w 166"/>
                <a:gd name="T59" fmla="*/ 224 h 332"/>
                <a:gd name="T60" fmla="*/ 63 w 166"/>
                <a:gd name="T61" fmla="*/ 150 h 332"/>
                <a:gd name="T62" fmla="*/ 36 w 166"/>
                <a:gd name="T63" fmla="*/ 83 h 332"/>
                <a:gd name="T64" fmla="*/ 0 w 166"/>
                <a:gd name="T65" fmla="*/ 13 h 3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332">
                  <a:moveTo>
                    <a:pt x="41" y="54"/>
                  </a:moveTo>
                  <a:lnTo>
                    <a:pt x="49" y="70"/>
                  </a:lnTo>
                  <a:lnTo>
                    <a:pt x="65" y="106"/>
                  </a:lnTo>
                  <a:lnTo>
                    <a:pt x="67" y="112"/>
                  </a:lnTo>
                  <a:lnTo>
                    <a:pt x="80" y="150"/>
                  </a:lnTo>
                  <a:lnTo>
                    <a:pt x="90" y="186"/>
                  </a:lnTo>
                  <a:lnTo>
                    <a:pt x="97" y="224"/>
                  </a:lnTo>
                  <a:lnTo>
                    <a:pt x="103" y="262"/>
                  </a:lnTo>
                  <a:lnTo>
                    <a:pt x="106" y="294"/>
                  </a:lnTo>
                  <a:lnTo>
                    <a:pt x="108" y="298"/>
                  </a:lnTo>
                  <a:lnTo>
                    <a:pt x="109" y="301"/>
                  </a:lnTo>
                  <a:lnTo>
                    <a:pt x="109" y="301"/>
                  </a:lnTo>
                  <a:lnTo>
                    <a:pt x="115" y="308"/>
                  </a:lnTo>
                  <a:lnTo>
                    <a:pt x="115" y="308"/>
                  </a:lnTo>
                  <a:lnTo>
                    <a:pt x="121" y="313"/>
                  </a:lnTo>
                  <a:lnTo>
                    <a:pt x="121" y="313"/>
                  </a:lnTo>
                  <a:lnTo>
                    <a:pt x="128" y="314"/>
                  </a:lnTo>
                  <a:lnTo>
                    <a:pt x="135" y="313"/>
                  </a:lnTo>
                  <a:lnTo>
                    <a:pt x="135" y="313"/>
                  </a:lnTo>
                  <a:lnTo>
                    <a:pt x="141" y="310"/>
                  </a:lnTo>
                  <a:lnTo>
                    <a:pt x="141" y="310"/>
                  </a:lnTo>
                  <a:lnTo>
                    <a:pt x="147" y="301"/>
                  </a:lnTo>
                  <a:lnTo>
                    <a:pt x="147" y="301"/>
                  </a:lnTo>
                  <a:lnTo>
                    <a:pt x="148" y="300"/>
                  </a:lnTo>
                  <a:lnTo>
                    <a:pt x="144" y="257"/>
                  </a:lnTo>
                  <a:lnTo>
                    <a:pt x="137" y="217"/>
                  </a:lnTo>
                  <a:lnTo>
                    <a:pt x="125" y="183"/>
                  </a:lnTo>
                  <a:lnTo>
                    <a:pt x="125" y="183"/>
                  </a:lnTo>
                  <a:lnTo>
                    <a:pt x="108" y="145"/>
                  </a:lnTo>
                  <a:lnTo>
                    <a:pt x="87" y="109"/>
                  </a:lnTo>
                  <a:lnTo>
                    <a:pt x="61" y="74"/>
                  </a:lnTo>
                  <a:lnTo>
                    <a:pt x="41" y="54"/>
                  </a:lnTo>
                  <a:close/>
                  <a:moveTo>
                    <a:pt x="12" y="0"/>
                  </a:moveTo>
                  <a:lnTo>
                    <a:pt x="45" y="30"/>
                  </a:lnTo>
                  <a:lnTo>
                    <a:pt x="74" y="61"/>
                  </a:lnTo>
                  <a:lnTo>
                    <a:pt x="100" y="96"/>
                  </a:lnTo>
                  <a:lnTo>
                    <a:pt x="121" y="132"/>
                  </a:lnTo>
                  <a:lnTo>
                    <a:pt x="138" y="170"/>
                  </a:lnTo>
                  <a:lnTo>
                    <a:pt x="141" y="177"/>
                  </a:lnTo>
                  <a:lnTo>
                    <a:pt x="154" y="217"/>
                  </a:lnTo>
                  <a:lnTo>
                    <a:pt x="161" y="257"/>
                  </a:lnTo>
                  <a:lnTo>
                    <a:pt x="166" y="298"/>
                  </a:lnTo>
                  <a:lnTo>
                    <a:pt x="166" y="298"/>
                  </a:lnTo>
                  <a:lnTo>
                    <a:pt x="166" y="300"/>
                  </a:lnTo>
                  <a:lnTo>
                    <a:pt x="161" y="308"/>
                  </a:lnTo>
                  <a:lnTo>
                    <a:pt x="160" y="314"/>
                  </a:lnTo>
                  <a:lnTo>
                    <a:pt x="154" y="323"/>
                  </a:lnTo>
                  <a:lnTo>
                    <a:pt x="143" y="329"/>
                  </a:lnTo>
                  <a:lnTo>
                    <a:pt x="138" y="330"/>
                  </a:lnTo>
                  <a:lnTo>
                    <a:pt x="128" y="332"/>
                  </a:lnTo>
                  <a:lnTo>
                    <a:pt x="118" y="330"/>
                  </a:lnTo>
                  <a:lnTo>
                    <a:pt x="113" y="329"/>
                  </a:lnTo>
                  <a:lnTo>
                    <a:pt x="105" y="323"/>
                  </a:lnTo>
                  <a:lnTo>
                    <a:pt x="102" y="322"/>
                  </a:lnTo>
                  <a:lnTo>
                    <a:pt x="96" y="314"/>
                  </a:lnTo>
                  <a:lnTo>
                    <a:pt x="96" y="314"/>
                  </a:lnTo>
                  <a:lnTo>
                    <a:pt x="90" y="319"/>
                  </a:lnTo>
                  <a:lnTo>
                    <a:pt x="89" y="301"/>
                  </a:lnTo>
                  <a:lnTo>
                    <a:pt x="86" y="262"/>
                  </a:lnTo>
                  <a:lnTo>
                    <a:pt x="80" y="224"/>
                  </a:lnTo>
                  <a:lnTo>
                    <a:pt x="73" y="186"/>
                  </a:lnTo>
                  <a:lnTo>
                    <a:pt x="63" y="150"/>
                  </a:lnTo>
                  <a:lnTo>
                    <a:pt x="51" y="115"/>
                  </a:lnTo>
                  <a:lnTo>
                    <a:pt x="36" y="83"/>
                  </a:lnTo>
                  <a:lnTo>
                    <a:pt x="19" y="48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412"/>
            <p:cNvSpPr/>
            <p:nvPr/>
          </p:nvSpPr>
          <p:spPr bwMode="auto">
            <a:xfrm>
              <a:off x="9000486" y="2672335"/>
              <a:ext cx="494631" cy="740773"/>
            </a:xfrm>
            <a:custGeom>
              <a:gdLst>
                <a:gd name="T0" fmla="*/ 0 w 211"/>
                <a:gd name="T1" fmla="*/ 0 h 316"/>
                <a:gd name="T2" fmla="*/ 43 w 211"/>
                <a:gd name="T3" fmla="*/ 19 h 316"/>
                <a:gd name="T4" fmla="*/ 81 w 211"/>
                <a:gd name="T5" fmla="*/ 44 h 316"/>
                <a:gd name="T6" fmla="*/ 116 w 211"/>
                <a:gd name="T7" fmla="*/ 74 h 316"/>
                <a:gd name="T8" fmla="*/ 147 w 211"/>
                <a:gd name="T9" fmla="*/ 108 h 316"/>
                <a:gd name="T10" fmla="*/ 172 w 211"/>
                <a:gd name="T11" fmla="*/ 146 h 316"/>
                <a:gd name="T12" fmla="*/ 190 w 211"/>
                <a:gd name="T13" fmla="*/ 186 h 316"/>
                <a:gd name="T14" fmla="*/ 204 w 211"/>
                <a:gd name="T15" fmla="*/ 230 h 316"/>
                <a:gd name="T16" fmla="*/ 209 w 211"/>
                <a:gd name="T17" fmla="*/ 277 h 316"/>
                <a:gd name="T18" fmla="*/ 211 w 211"/>
                <a:gd name="T19" fmla="*/ 296 h 316"/>
                <a:gd name="T20" fmla="*/ 209 w 211"/>
                <a:gd name="T21" fmla="*/ 293 h 316"/>
                <a:gd name="T22" fmla="*/ 204 w 211"/>
                <a:gd name="T23" fmla="*/ 304 h 316"/>
                <a:gd name="T24" fmla="*/ 193 w 211"/>
                <a:gd name="T25" fmla="*/ 313 h 316"/>
                <a:gd name="T26" fmla="*/ 180 w 211"/>
                <a:gd name="T27" fmla="*/ 316 h 316"/>
                <a:gd name="T28" fmla="*/ 167 w 211"/>
                <a:gd name="T29" fmla="*/ 312 h 316"/>
                <a:gd name="T30" fmla="*/ 157 w 211"/>
                <a:gd name="T31" fmla="*/ 304 h 316"/>
                <a:gd name="T32" fmla="*/ 151 w 211"/>
                <a:gd name="T33" fmla="*/ 293 h 316"/>
                <a:gd name="T34" fmla="*/ 147 w 211"/>
                <a:gd name="T35" fmla="*/ 245 h 316"/>
                <a:gd name="T36" fmla="*/ 135 w 211"/>
                <a:gd name="T37" fmla="*/ 198 h 316"/>
                <a:gd name="T38" fmla="*/ 119 w 211"/>
                <a:gd name="T39" fmla="*/ 153 h 316"/>
                <a:gd name="T40" fmla="*/ 97 w 211"/>
                <a:gd name="T41" fmla="*/ 111 h 316"/>
                <a:gd name="T42" fmla="*/ 70 w 211"/>
                <a:gd name="T43" fmla="*/ 71 h 316"/>
                <a:gd name="T44" fmla="*/ 38 w 211"/>
                <a:gd name="T45" fmla="*/ 34 h 316"/>
                <a:gd name="T46" fmla="*/ 0 w 211"/>
                <a:gd name="T47" fmla="*/ 0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1" h="316">
                  <a:moveTo>
                    <a:pt x="0" y="0"/>
                  </a:moveTo>
                  <a:lnTo>
                    <a:pt x="43" y="19"/>
                  </a:lnTo>
                  <a:lnTo>
                    <a:pt x="81" y="44"/>
                  </a:lnTo>
                  <a:lnTo>
                    <a:pt x="116" y="74"/>
                  </a:lnTo>
                  <a:lnTo>
                    <a:pt x="147" y="108"/>
                  </a:lnTo>
                  <a:lnTo>
                    <a:pt x="172" y="146"/>
                  </a:lnTo>
                  <a:lnTo>
                    <a:pt x="190" y="186"/>
                  </a:lnTo>
                  <a:lnTo>
                    <a:pt x="204" y="230"/>
                  </a:lnTo>
                  <a:lnTo>
                    <a:pt x="209" y="277"/>
                  </a:lnTo>
                  <a:lnTo>
                    <a:pt x="211" y="296"/>
                  </a:lnTo>
                  <a:lnTo>
                    <a:pt x="209" y="293"/>
                  </a:lnTo>
                  <a:lnTo>
                    <a:pt x="204" y="304"/>
                  </a:lnTo>
                  <a:lnTo>
                    <a:pt x="193" y="313"/>
                  </a:lnTo>
                  <a:lnTo>
                    <a:pt x="180" y="316"/>
                  </a:lnTo>
                  <a:lnTo>
                    <a:pt x="167" y="312"/>
                  </a:lnTo>
                  <a:lnTo>
                    <a:pt x="157" y="304"/>
                  </a:lnTo>
                  <a:lnTo>
                    <a:pt x="151" y="293"/>
                  </a:lnTo>
                  <a:lnTo>
                    <a:pt x="147" y="245"/>
                  </a:lnTo>
                  <a:lnTo>
                    <a:pt x="135" y="198"/>
                  </a:lnTo>
                  <a:lnTo>
                    <a:pt x="119" y="153"/>
                  </a:lnTo>
                  <a:lnTo>
                    <a:pt x="97" y="111"/>
                  </a:lnTo>
                  <a:lnTo>
                    <a:pt x="70" y="71"/>
                  </a:lnTo>
                  <a:lnTo>
                    <a:pt x="3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13"/>
            <p:cNvSpPr>
              <a:spLocks noEditPoints="1"/>
            </p:cNvSpPr>
            <p:nvPr/>
          </p:nvSpPr>
          <p:spPr bwMode="auto">
            <a:xfrm>
              <a:off x="8988766" y="2655925"/>
              <a:ext cx="527450" cy="778280"/>
            </a:xfrm>
            <a:custGeom>
              <a:gdLst>
                <a:gd name="T0" fmla="*/ 73 w 225"/>
                <a:gd name="T1" fmla="*/ 61 h 332"/>
                <a:gd name="T2" fmla="*/ 120 w 225"/>
                <a:gd name="T3" fmla="*/ 132 h 332"/>
                <a:gd name="T4" fmla="*/ 140 w 225"/>
                <a:gd name="T5" fmla="*/ 177 h 332"/>
                <a:gd name="T6" fmla="*/ 160 w 225"/>
                <a:gd name="T7" fmla="*/ 257 h 332"/>
                <a:gd name="T8" fmla="*/ 165 w 225"/>
                <a:gd name="T9" fmla="*/ 298 h 332"/>
                <a:gd name="T10" fmla="*/ 174 w 225"/>
                <a:gd name="T11" fmla="*/ 310 h 332"/>
                <a:gd name="T12" fmla="*/ 179 w 225"/>
                <a:gd name="T13" fmla="*/ 313 h 332"/>
                <a:gd name="T14" fmla="*/ 185 w 225"/>
                <a:gd name="T15" fmla="*/ 314 h 332"/>
                <a:gd name="T16" fmla="*/ 193 w 225"/>
                <a:gd name="T17" fmla="*/ 313 h 332"/>
                <a:gd name="T18" fmla="*/ 198 w 225"/>
                <a:gd name="T19" fmla="*/ 310 h 332"/>
                <a:gd name="T20" fmla="*/ 204 w 225"/>
                <a:gd name="T21" fmla="*/ 303 h 332"/>
                <a:gd name="T22" fmla="*/ 206 w 225"/>
                <a:gd name="T23" fmla="*/ 300 h 332"/>
                <a:gd name="T24" fmla="*/ 207 w 225"/>
                <a:gd name="T25" fmla="*/ 298 h 332"/>
                <a:gd name="T26" fmla="*/ 206 w 225"/>
                <a:gd name="T27" fmla="*/ 285 h 332"/>
                <a:gd name="T28" fmla="*/ 204 w 225"/>
                <a:gd name="T29" fmla="*/ 260 h 332"/>
                <a:gd name="T30" fmla="*/ 194 w 225"/>
                <a:gd name="T31" fmla="*/ 215 h 332"/>
                <a:gd name="T32" fmla="*/ 181 w 225"/>
                <a:gd name="T33" fmla="*/ 179 h 332"/>
                <a:gd name="T34" fmla="*/ 159 w 225"/>
                <a:gd name="T35" fmla="*/ 140 h 332"/>
                <a:gd name="T36" fmla="*/ 115 w 225"/>
                <a:gd name="T37" fmla="*/ 87 h 332"/>
                <a:gd name="T38" fmla="*/ 80 w 225"/>
                <a:gd name="T39" fmla="*/ 58 h 332"/>
                <a:gd name="T40" fmla="*/ 8 w 225"/>
                <a:gd name="T41" fmla="*/ 0 h 332"/>
                <a:gd name="T42" fmla="*/ 11 w 225"/>
                <a:gd name="T43" fmla="*/ 0 h 332"/>
                <a:gd name="T44" fmla="*/ 31 w 225"/>
                <a:gd name="T45" fmla="*/ 8 h 332"/>
                <a:gd name="T46" fmla="*/ 91 w 225"/>
                <a:gd name="T47" fmla="*/ 43 h 332"/>
                <a:gd name="T48" fmla="*/ 128 w 225"/>
                <a:gd name="T49" fmla="*/ 74 h 332"/>
                <a:gd name="T50" fmla="*/ 172 w 225"/>
                <a:gd name="T51" fmla="*/ 126 h 332"/>
                <a:gd name="T52" fmla="*/ 194 w 225"/>
                <a:gd name="T53" fmla="*/ 166 h 332"/>
                <a:gd name="T54" fmla="*/ 204 w 225"/>
                <a:gd name="T55" fmla="*/ 193 h 332"/>
                <a:gd name="T56" fmla="*/ 217 w 225"/>
                <a:gd name="T57" fmla="*/ 237 h 332"/>
                <a:gd name="T58" fmla="*/ 223 w 225"/>
                <a:gd name="T59" fmla="*/ 284 h 332"/>
                <a:gd name="T60" fmla="*/ 225 w 225"/>
                <a:gd name="T61" fmla="*/ 303 h 332"/>
                <a:gd name="T62" fmla="*/ 219 w 225"/>
                <a:gd name="T63" fmla="*/ 308 h 332"/>
                <a:gd name="T64" fmla="*/ 211 w 225"/>
                <a:gd name="T65" fmla="*/ 323 h 332"/>
                <a:gd name="T66" fmla="*/ 195 w 225"/>
                <a:gd name="T67" fmla="*/ 330 h 332"/>
                <a:gd name="T68" fmla="*/ 175 w 225"/>
                <a:gd name="T69" fmla="*/ 330 h 332"/>
                <a:gd name="T70" fmla="*/ 153 w 225"/>
                <a:gd name="T71" fmla="*/ 316 h 332"/>
                <a:gd name="T72" fmla="*/ 149 w 225"/>
                <a:gd name="T73" fmla="*/ 301 h 332"/>
                <a:gd name="T74" fmla="*/ 143 w 225"/>
                <a:gd name="T75" fmla="*/ 257 h 332"/>
                <a:gd name="T76" fmla="*/ 124 w 225"/>
                <a:gd name="T77" fmla="*/ 183 h 332"/>
                <a:gd name="T78" fmla="*/ 107 w 225"/>
                <a:gd name="T79" fmla="*/ 145 h 332"/>
                <a:gd name="T80" fmla="*/ 60 w 225"/>
                <a:gd name="T81" fmla="*/ 74 h 332"/>
                <a:gd name="T82" fmla="*/ 2 w 225"/>
                <a:gd name="T83" fmla="*/ 16 h 332"/>
                <a:gd name="T84" fmla="*/ 2 w 225"/>
                <a:gd name="T85" fmla="*/ 16 h 332"/>
                <a:gd name="T86" fmla="*/ 8 w 225"/>
                <a:gd name="T87" fmla="*/ 0 h 3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5" h="332">
                  <a:moveTo>
                    <a:pt x="54" y="41"/>
                  </a:moveTo>
                  <a:lnTo>
                    <a:pt x="73" y="61"/>
                  </a:lnTo>
                  <a:lnTo>
                    <a:pt x="99" y="96"/>
                  </a:lnTo>
                  <a:lnTo>
                    <a:pt x="120" y="132"/>
                  </a:lnTo>
                  <a:lnTo>
                    <a:pt x="137" y="170"/>
                  </a:lnTo>
                  <a:lnTo>
                    <a:pt x="140" y="177"/>
                  </a:lnTo>
                  <a:lnTo>
                    <a:pt x="153" y="217"/>
                  </a:lnTo>
                  <a:lnTo>
                    <a:pt x="160" y="257"/>
                  </a:lnTo>
                  <a:lnTo>
                    <a:pt x="165" y="298"/>
                  </a:lnTo>
                  <a:lnTo>
                    <a:pt x="165" y="298"/>
                  </a:lnTo>
                  <a:lnTo>
                    <a:pt x="168" y="304"/>
                  </a:lnTo>
                  <a:lnTo>
                    <a:pt x="174" y="310"/>
                  </a:lnTo>
                  <a:lnTo>
                    <a:pt x="174" y="310"/>
                  </a:lnTo>
                  <a:lnTo>
                    <a:pt x="179" y="313"/>
                  </a:lnTo>
                  <a:lnTo>
                    <a:pt x="179" y="313"/>
                  </a:lnTo>
                  <a:lnTo>
                    <a:pt x="185" y="314"/>
                  </a:lnTo>
                  <a:lnTo>
                    <a:pt x="193" y="313"/>
                  </a:lnTo>
                  <a:lnTo>
                    <a:pt x="193" y="313"/>
                  </a:lnTo>
                  <a:lnTo>
                    <a:pt x="198" y="310"/>
                  </a:lnTo>
                  <a:lnTo>
                    <a:pt x="198" y="310"/>
                  </a:lnTo>
                  <a:lnTo>
                    <a:pt x="204" y="303"/>
                  </a:lnTo>
                  <a:lnTo>
                    <a:pt x="204" y="303"/>
                  </a:lnTo>
                  <a:lnTo>
                    <a:pt x="206" y="300"/>
                  </a:lnTo>
                  <a:lnTo>
                    <a:pt x="206" y="300"/>
                  </a:lnTo>
                  <a:lnTo>
                    <a:pt x="206" y="300"/>
                  </a:lnTo>
                  <a:lnTo>
                    <a:pt x="207" y="298"/>
                  </a:lnTo>
                  <a:lnTo>
                    <a:pt x="207" y="292"/>
                  </a:lnTo>
                  <a:lnTo>
                    <a:pt x="206" y="285"/>
                  </a:lnTo>
                  <a:lnTo>
                    <a:pt x="206" y="285"/>
                  </a:lnTo>
                  <a:lnTo>
                    <a:pt x="204" y="260"/>
                  </a:lnTo>
                  <a:lnTo>
                    <a:pt x="200" y="237"/>
                  </a:lnTo>
                  <a:lnTo>
                    <a:pt x="194" y="215"/>
                  </a:lnTo>
                  <a:lnTo>
                    <a:pt x="187" y="193"/>
                  </a:lnTo>
                  <a:lnTo>
                    <a:pt x="181" y="179"/>
                  </a:lnTo>
                  <a:lnTo>
                    <a:pt x="171" y="160"/>
                  </a:lnTo>
                  <a:lnTo>
                    <a:pt x="159" y="140"/>
                  </a:lnTo>
                  <a:lnTo>
                    <a:pt x="146" y="122"/>
                  </a:lnTo>
                  <a:lnTo>
                    <a:pt x="115" y="87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54" y="41"/>
                  </a:lnTo>
                  <a:close/>
                  <a:moveTo>
                    <a:pt x="8" y="0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31" y="8"/>
                  </a:lnTo>
                  <a:lnTo>
                    <a:pt x="51" y="19"/>
                  </a:lnTo>
                  <a:lnTo>
                    <a:pt x="91" y="43"/>
                  </a:lnTo>
                  <a:lnTo>
                    <a:pt x="94" y="45"/>
                  </a:lnTo>
                  <a:lnTo>
                    <a:pt x="128" y="74"/>
                  </a:lnTo>
                  <a:lnTo>
                    <a:pt x="159" y="109"/>
                  </a:lnTo>
                  <a:lnTo>
                    <a:pt x="172" y="126"/>
                  </a:lnTo>
                  <a:lnTo>
                    <a:pt x="184" y="147"/>
                  </a:lnTo>
                  <a:lnTo>
                    <a:pt x="194" y="166"/>
                  </a:lnTo>
                  <a:lnTo>
                    <a:pt x="203" y="188"/>
                  </a:lnTo>
                  <a:lnTo>
                    <a:pt x="204" y="193"/>
                  </a:lnTo>
                  <a:lnTo>
                    <a:pt x="211" y="215"/>
                  </a:lnTo>
                  <a:lnTo>
                    <a:pt x="217" y="237"/>
                  </a:lnTo>
                  <a:lnTo>
                    <a:pt x="222" y="260"/>
                  </a:lnTo>
                  <a:lnTo>
                    <a:pt x="223" y="284"/>
                  </a:lnTo>
                  <a:lnTo>
                    <a:pt x="225" y="292"/>
                  </a:lnTo>
                  <a:lnTo>
                    <a:pt x="225" y="303"/>
                  </a:lnTo>
                  <a:lnTo>
                    <a:pt x="222" y="303"/>
                  </a:lnTo>
                  <a:lnTo>
                    <a:pt x="219" y="308"/>
                  </a:lnTo>
                  <a:lnTo>
                    <a:pt x="217" y="316"/>
                  </a:lnTo>
                  <a:lnTo>
                    <a:pt x="211" y="323"/>
                  </a:lnTo>
                  <a:lnTo>
                    <a:pt x="200" y="329"/>
                  </a:lnTo>
                  <a:lnTo>
                    <a:pt x="195" y="330"/>
                  </a:lnTo>
                  <a:lnTo>
                    <a:pt x="185" y="332"/>
                  </a:lnTo>
                  <a:lnTo>
                    <a:pt x="175" y="330"/>
                  </a:lnTo>
                  <a:lnTo>
                    <a:pt x="160" y="323"/>
                  </a:lnTo>
                  <a:lnTo>
                    <a:pt x="153" y="316"/>
                  </a:lnTo>
                  <a:lnTo>
                    <a:pt x="152" y="308"/>
                  </a:lnTo>
                  <a:lnTo>
                    <a:pt x="149" y="301"/>
                  </a:lnTo>
                  <a:lnTo>
                    <a:pt x="147" y="300"/>
                  </a:lnTo>
                  <a:lnTo>
                    <a:pt x="143" y="257"/>
                  </a:lnTo>
                  <a:lnTo>
                    <a:pt x="136" y="217"/>
                  </a:lnTo>
                  <a:lnTo>
                    <a:pt x="124" y="183"/>
                  </a:lnTo>
                  <a:lnTo>
                    <a:pt x="124" y="183"/>
                  </a:lnTo>
                  <a:lnTo>
                    <a:pt x="107" y="145"/>
                  </a:lnTo>
                  <a:lnTo>
                    <a:pt x="86" y="109"/>
                  </a:lnTo>
                  <a:lnTo>
                    <a:pt x="60" y="74"/>
                  </a:lnTo>
                  <a:lnTo>
                    <a:pt x="31" y="43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414"/>
            <p:cNvSpPr>
              <a:spLocks noChangeArrowheads="1"/>
            </p:cNvSpPr>
            <p:nvPr/>
          </p:nvSpPr>
          <p:spPr bwMode="auto">
            <a:xfrm>
              <a:off x="8751999" y="3907737"/>
              <a:ext cx="496974" cy="499319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415"/>
            <p:cNvSpPr>
              <a:spLocks noEditPoints="1"/>
            </p:cNvSpPr>
            <p:nvPr/>
          </p:nvSpPr>
          <p:spPr bwMode="auto">
            <a:xfrm>
              <a:off x="8730902" y="3886640"/>
              <a:ext cx="539170" cy="539170"/>
            </a:xfrm>
            <a:custGeom>
              <a:gdLst>
                <a:gd name="T0" fmla="*/ 17 w 230"/>
                <a:gd name="T1" fmla="*/ 18 h 230"/>
                <a:gd name="T2" fmla="*/ 17 w 230"/>
                <a:gd name="T3" fmla="*/ 213 h 230"/>
                <a:gd name="T4" fmla="*/ 212 w 230"/>
                <a:gd name="T5" fmla="*/ 213 h 230"/>
                <a:gd name="T6" fmla="*/ 212 w 230"/>
                <a:gd name="T7" fmla="*/ 18 h 230"/>
                <a:gd name="T8" fmla="*/ 17 w 230"/>
                <a:gd name="T9" fmla="*/ 18 h 230"/>
                <a:gd name="T10" fmla="*/ 0 w 230"/>
                <a:gd name="T11" fmla="*/ 0 h 230"/>
                <a:gd name="T12" fmla="*/ 230 w 230"/>
                <a:gd name="T13" fmla="*/ 0 h 230"/>
                <a:gd name="T14" fmla="*/ 230 w 230"/>
                <a:gd name="T15" fmla="*/ 230 h 230"/>
                <a:gd name="T16" fmla="*/ 0 w 230"/>
                <a:gd name="T17" fmla="*/ 230 h 230"/>
                <a:gd name="T18" fmla="*/ 0 w 230"/>
                <a:gd name="T19" fmla="*/ 0 h 2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30">
                  <a:moveTo>
                    <a:pt x="17" y="18"/>
                  </a:moveTo>
                  <a:lnTo>
                    <a:pt x="17" y="213"/>
                  </a:lnTo>
                  <a:lnTo>
                    <a:pt x="212" y="213"/>
                  </a:lnTo>
                  <a:lnTo>
                    <a:pt x="212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230" y="0"/>
                  </a:lnTo>
                  <a:lnTo>
                    <a:pt x="230" y="230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416"/>
            <p:cNvSpPr>
              <a:spLocks noChangeArrowheads="1"/>
            </p:cNvSpPr>
            <p:nvPr/>
          </p:nvSpPr>
          <p:spPr bwMode="auto">
            <a:xfrm>
              <a:off x="8819982" y="3975720"/>
              <a:ext cx="363354" cy="363354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17"/>
            <p:cNvSpPr>
              <a:spLocks noEditPoints="1"/>
            </p:cNvSpPr>
            <p:nvPr/>
          </p:nvSpPr>
          <p:spPr bwMode="auto">
            <a:xfrm>
              <a:off x="8798883" y="3954622"/>
              <a:ext cx="405550" cy="403205"/>
            </a:xfrm>
            <a:custGeom>
              <a:gdLst>
                <a:gd name="T0" fmla="*/ 17 w 173"/>
                <a:gd name="T1" fmla="*/ 18 h 172"/>
                <a:gd name="T2" fmla="*/ 17 w 173"/>
                <a:gd name="T3" fmla="*/ 155 h 172"/>
                <a:gd name="T4" fmla="*/ 156 w 173"/>
                <a:gd name="T5" fmla="*/ 155 h 172"/>
                <a:gd name="T6" fmla="*/ 156 w 173"/>
                <a:gd name="T7" fmla="*/ 18 h 172"/>
                <a:gd name="T8" fmla="*/ 17 w 173"/>
                <a:gd name="T9" fmla="*/ 18 h 172"/>
                <a:gd name="T10" fmla="*/ 0 w 173"/>
                <a:gd name="T11" fmla="*/ 0 h 172"/>
                <a:gd name="T12" fmla="*/ 173 w 173"/>
                <a:gd name="T13" fmla="*/ 0 h 172"/>
                <a:gd name="T14" fmla="*/ 173 w 173"/>
                <a:gd name="T15" fmla="*/ 172 h 172"/>
                <a:gd name="T16" fmla="*/ 0 w 173"/>
                <a:gd name="T17" fmla="*/ 172 h 172"/>
                <a:gd name="T18" fmla="*/ 0 w 173"/>
                <a:gd name="T19" fmla="*/ 0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72">
                  <a:moveTo>
                    <a:pt x="17" y="18"/>
                  </a:moveTo>
                  <a:lnTo>
                    <a:pt x="17" y="155"/>
                  </a:lnTo>
                  <a:lnTo>
                    <a:pt x="156" y="155"/>
                  </a:lnTo>
                  <a:lnTo>
                    <a:pt x="156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173" y="0"/>
                  </a:lnTo>
                  <a:lnTo>
                    <a:pt x="173" y="172"/>
                  </a:lnTo>
                  <a:lnTo>
                    <a:pt x="0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18"/>
            <p:cNvSpPr/>
            <p:nvPr/>
          </p:nvSpPr>
          <p:spPr bwMode="auto">
            <a:xfrm>
              <a:off x="8819982" y="3975720"/>
              <a:ext cx="363354" cy="363354"/>
            </a:xfrm>
            <a:custGeom>
              <a:gdLst>
                <a:gd name="T0" fmla="*/ 135 w 155"/>
                <a:gd name="T1" fmla="*/ 0 h 155"/>
                <a:gd name="T2" fmla="*/ 155 w 155"/>
                <a:gd name="T3" fmla="*/ 0 h 155"/>
                <a:gd name="T4" fmla="*/ 155 w 155"/>
                <a:gd name="T5" fmla="*/ 26 h 155"/>
                <a:gd name="T6" fmla="*/ 26 w 155"/>
                <a:gd name="T7" fmla="*/ 155 h 155"/>
                <a:gd name="T8" fmla="*/ 0 w 155"/>
                <a:gd name="T9" fmla="*/ 155 h 155"/>
                <a:gd name="T10" fmla="*/ 0 w 155"/>
                <a:gd name="T11" fmla="*/ 136 h 155"/>
                <a:gd name="T12" fmla="*/ 135 w 155"/>
                <a:gd name="T13" fmla="*/ 0 h 1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55">
                  <a:moveTo>
                    <a:pt x="135" y="0"/>
                  </a:moveTo>
                  <a:lnTo>
                    <a:pt x="155" y="0"/>
                  </a:lnTo>
                  <a:lnTo>
                    <a:pt x="155" y="26"/>
                  </a:lnTo>
                  <a:lnTo>
                    <a:pt x="26" y="155"/>
                  </a:lnTo>
                  <a:lnTo>
                    <a:pt x="0" y="155"/>
                  </a:lnTo>
                  <a:lnTo>
                    <a:pt x="0" y="13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19"/>
            <p:cNvSpPr>
              <a:spLocks noEditPoints="1"/>
            </p:cNvSpPr>
            <p:nvPr/>
          </p:nvSpPr>
          <p:spPr bwMode="auto">
            <a:xfrm>
              <a:off x="8798883" y="3954622"/>
              <a:ext cx="405550" cy="403205"/>
            </a:xfrm>
            <a:custGeom>
              <a:gdLst>
                <a:gd name="T0" fmla="*/ 148 w 173"/>
                <a:gd name="T1" fmla="*/ 18 h 172"/>
                <a:gd name="T2" fmla="*/ 17 w 173"/>
                <a:gd name="T3" fmla="*/ 149 h 172"/>
                <a:gd name="T4" fmla="*/ 17 w 173"/>
                <a:gd name="T5" fmla="*/ 155 h 172"/>
                <a:gd name="T6" fmla="*/ 33 w 173"/>
                <a:gd name="T7" fmla="*/ 155 h 172"/>
                <a:gd name="T8" fmla="*/ 156 w 173"/>
                <a:gd name="T9" fmla="*/ 34 h 172"/>
                <a:gd name="T10" fmla="*/ 156 w 173"/>
                <a:gd name="T11" fmla="*/ 18 h 172"/>
                <a:gd name="T12" fmla="*/ 148 w 173"/>
                <a:gd name="T13" fmla="*/ 18 h 172"/>
                <a:gd name="T14" fmla="*/ 141 w 173"/>
                <a:gd name="T15" fmla="*/ 0 h 172"/>
                <a:gd name="T16" fmla="*/ 173 w 173"/>
                <a:gd name="T17" fmla="*/ 0 h 172"/>
                <a:gd name="T18" fmla="*/ 173 w 173"/>
                <a:gd name="T19" fmla="*/ 38 h 172"/>
                <a:gd name="T20" fmla="*/ 170 w 173"/>
                <a:gd name="T21" fmla="*/ 43 h 172"/>
                <a:gd name="T22" fmla="*/ 41 w 173"/>
                <a:gd name="T23" fmla="*/ 171 h 172"/>
                <a:gd name="T24" fmla="*/ 38 w 173"/>
                <a:gd name="T25" fmla="*/ 172 h 172"/>
                <a:gd name="T26" fmla="*/ 0 w 173"/>
                <a:gd name="T27" fmla="*/ 172 h 172"/>
                <a:gd name="T28" fmla="*/ 0 w 173"/>
                <a:gd name="T29" fmla="*/ 142 h 172"/>
                <a:gd name="T30" fmla="*/ 4 w 173"/>
                <a:gd name="T31" fmla="*/ 139 h 172"/>
                <a:gd name="T32" fmla="*/ 140 w 173"/>
                <a:gd name="T33" fmla="*/ 3 h 172"/>
                <a:gd name="T34" fmla="*/ 141 w 173"/>
                <a:gd name="T35" fmla="*/ 0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172">
                  <a:moveTo>
                    <a:pt x="148" y="18"/>
                  </a:moveTo>
                  <a:lnTo>
                    <a:pt x="17" y="149"/>
                  </a:lnTo>
                  <a:lnTo>
                    <a:pt x="17" y="155"/>
                  </a:lnTo>
                  <a:lnTo>
                    <a:pt x="33" y="155"/>
                  </a:lnTo>
                  <a:lnTo>
                    <a:pt x="156" y="34"/>
                  </a:lnTo>
                  <a:lnTo>
                    <a:pt x="156" y="18"/>
                  </a:lnTo>
                  <a:lnTo>
                    <a:pt x="148" y="18"/>
                  </a:lnTo>
                  <a:close/>
                  <a:moveTo>
                    <a:pt x="141" y="0"/>
                  </a:moveTo>
                  <a:lnTo>
                    <a:pt x="173" y="0"/>
                  </a:lnTo>
                  <a:lnTo>
                    <a:pt x="173" y="38"/>
                  </a:lnTo>
                  <a:lnTo>
                    <a:pt x="170" y="43"/>
                  </a:lnTo>
                  <a:lnTo>
                    <a:pt x="41" y="171"/>
                  </a:lnTo>
                  <a:lnTo>
                    <a:pt x="38" y="172"/>
                  </a:lnTo>
                  <a:lnTo>
                    <a:pt x="0" y="172"/>
                  </a:lnTo>
                  <a:lnTo>
                    <a:pt x="0" y="142"/>
                  </a:lnTo>
                  <a:lnTo>
                    <a:pt x="4" y="139"/>
                  </a:lnTo>
                  <a:lnTo>
                    <a:pt x="140" y="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420"/>
            <p:cNvSpPr/>
            <p:nvPr/>
          </p:nvSpPr>
          <p:spPr bwMode="auto">
            <a:xfrm>
              <a:off x="8768409" y="3935868"/>
              <a:ext cx="452435" cy="452435"/>
            </a:xfrm>
            <a:custGeom>
              <a:gdLst>
                <a:gd name="T0" fmla="*/ 20 w 193"/>
                <a:gd name="T1" fmla="*/ 0 h 193"/>
                <a:gd name="T2" fmla="*/ 193 w 193"/>
                <a:gd name="T3" fmla="*/ 173 h 193"/>
                <a:gd name="T4" fmla="*/ 172 w 193"/>
                <a:gd name="T5" fmla="*/ 193 h 193"/>
                <a:gd name="T6" fmla="*/ 0 w 193"/>
                <a:gd name="T7" fmla="*/ 22 h 193"/>
                <a:gd name="T8" fmla="*/ 20 w 193"/>
                <a:gd name="T9" fmla="*/ 0 h 1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20" y="0"/>
                  </a:moveTo>
                  <a:lnTo>
                    <a:pt x="193" y="173"/>
                  </a:lnTo>
                  <a:lnTo>
                    <a:pt x="172" y="193"/>
                  </a:lnTo>
                  <a:lnTo>
                    <a:pt x="0" y="2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21"/>
            <p:cNvSpPr>
              <a:spLocks noEditPoints="1"/>
            </p:cNvSpPr>
            <p:nvPr/>
          </p:nvSpPr>
          <p:spPr bwMode="auto">
            <a:xfrm>
              <a:off x="8740278" y="3907737"/>
              <a:ext cx="508696" cy="508696"/>
            </a:xfrm>
            <a:custGeom>
              <a:gdLst>
                <a:gd name="T0" fmla="*/ 34 w 217"/>
                <a:gd name="T1" fmla="*/ 25 h 217"/>
                <a:gd name="T2" fmla="*/ 23 w 217"/>
                <a:gd name="T3" fmla="*/ 34 h 217"/>
                <a:gd name="T4" fmla="*/ 185 w 217"/>
                <a:gd name="T5" fmla="*/ 195 h 217"/>
                <a:gd name="T6" fmla="*/ 194 w 217"/>
                <a:gd name="T7" fmla="*/ 185 h 217"/>
                <a:gd name="T8" fmla="*/ 34 w 217"/>
                <a:gd name="T9" fmla="*/ 25 h 217"/>
                <a:gd name="T10" fmla="*/ 32 w 217"/>
                <a:gd name="T11" fmla="*/ 0 h 217"/>
                <a:gd name="T12" fmla="*/ 217 w 217"/>
                <a:gd name="T13" fmla="*/ 185 h 217"/>
                <a:gd name="T14" fmla="*/ 211 w 217"/>
                <a:gd name="T15" fmla="*/ 192 h 217"/>
                <a:gd name="T16" fmla="*/ 189 w 217"/>
                <a:gd name="T17" fmla="*/ 213 h 217"/>
                <a:gd name="T18" fmla="*/ 184 w 217"/>
                <a:gd name="T19" fmla="*/ 217 h 217"/>
                <a:gd name="T20" fmla="*/ 0 w 217"/>
                <a:gd name="T21" fmla="*/ 34 h 217"/>
                <a:gd name="T22" fmla="*/ 7 w 217"/>
                <a:gd name="T23" fmla="*/ 28 h 217"/>
                <a:gd name="T24" fmla="*/ 28 w 217"/>
                <a:gd name="T25" fmla="*/ 6 h 217"/>
                <a:gd name="T26" fmla="*/ 32 w 217"/>
                <a:gd name="T27" fmla="*/ 0 h 2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6" h="216">
                  <a:moveTo>
                    <a:pt x="34" y="25"/>
                  </a:moveTo>
                  <a:lnTo>
                    <a:pt x="23" y="34"/>
                  </a:lnTo>
                  <a:lnTo>
                    <a:pt x="185" y="195"/>
                  </a:lnTo>
                  <a:lnTo>
                    <a:pt x="194" y="185"/>
                  </a:lnTo>
                  <a:lnTo>
                    <a:pt x="34" y="25"/>
                  </a:lnTo>
                  <a:close/>
                  <a:moveTo>
                    <a:pt x="32" y="0"/>
                  </a:moveTo>
                  <a:lnTo>
                    <a:pt x="217" y="185"/>
                  </a:lnTo>
                  <a:lnTo>
                    <a:pt x="211" y="192"/>
                  </a:lnTo>
                  <a:lnTo>
                    <a:pt x="189" y="213"/>
                  </a:lnTo>
                  <a:lnTo>
                    <a:pt x="184" y="217"/>
                  </a:lnTo>
                  <a:lnTo>
                    <a:pt x="0" y="34"/>
                  </a:lnTo>
                  <a:lnTo>
                    <a:pt x="7" y="28"/>
                  </a:lnTo>
                  <a:lnTo>
                    <a:pt x="28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22"/>
            <p:cNvSpPr/>
            <p:nvPr/>
          </p:nvSpPr>
          <p:spPr bwMode="auto">
            <a:xfrm>
              <a:off x="8768409" y="3935868"/>
              <a:ext cx="452435" cy="452435"/>
            </a:xfrm>
            <a:custGeom>
              <a:gdLst>
                <a:gd name="T0" fmla="*/ 172 w 193"/>
                <a:gd name="T1" fmla="*/ 0 h 193"/>
                <a:gd name="T2" fmla="*/ 193 w 193"/>
                <a:gd name="T3" fmla="*/ 22 h 193"/>
                <a:gd name="T4" fmla="*/ 20 w 193"/>
                <a:gd name="T5" fmla="*/ 193 h 193"/>
                <a:gd name="T6" fmla="*/ 0 w 193"/>
                <a:gd name="T7" fmla="*/ 173 h 193"/>
                <a:gd name="T8" fmla="*/ 172 w 193"/>
                <a:gd name="T9" fmla="*/ 0 h 1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2" y="0"/>
                  </a:moveTo>
                  <a:lnTo>
                    <a:pt x="193" y="22"/>
                  </a:lnTo>
                  <a:lnTo>
                    <a:pt x="20" y="193"/>
                  </a:lnTo>
                  <a:lnTo>
                    <a:pt x="0" y="173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23"/>
            <p:cNvSpPr>
              <a:spLocks noEditPoints="1"/>
            </p:cNvSpPr>
            <p:nvPr/>
          </p:nvSpPr>
          <p:spPr bwMode="auto">
            <a:xfrm>
              <a:off x="8740278" y="3907737"/>
              <a:ext cx="508696" cy="508696"/>
            </a:xfrm>
            <a:custGeom>
              <a:gdLst>
                <a:gd name="T0" fmla="*/ 185 w 217"/>
                <a:gd name="T1" fmla="*/ 25 h 217"/>
                <a:gd name="T2" fmla="*/ 23 w 217"/>
                <a:gd name="T3" fmla="*/ 185 h 217"/>
                <a:gd name="T4" fmla="*/ 34 w 217"/>
                <a:gd name="T5" fmla="*/ 195 h 217"/>
                <a:gd name="T6" fmla="*/ 194 w 217"/>
                <a:gd name="T7" fmla="*/ 34 h 217"/>
                <a:gd name="T8" fmla="*/ 185 w 217"/>
                <a:gd name="T9" fmla="*/ 25 h 217"/>
                <a:gd name="T10" fmla="*/ 184 w 217"/>
                <a:gd name="T11" fmla="*/ 0 h 217"/>
                <a:gd name="T12" fmla="*/ 217 w 217"/>
                <a:gd name="T13" fmla="*/ 34 h 217"/>
                <a:gd name="T14" fmla="*/ 211 w 217"/>
                <a:gd name="T15" fmla="*/ 41 h 217"/>
                <a:gd name="T16" fmla="*/ 38 w 217"/>
                <a:gd name="T17" fmla="*/ 213 h 217"/>
                <a:gd name="T18" fmla="*/ 32 w 217"/>
                <a:gd name="T19" fmla="*/ 217 h 217"/>
                <a:gd name="T20" fmla="*/ 28 w 217"/>
                <a:gd name="T21" fmla="*/ 213 h 217"/>
                <a:gd name="T22" fmla="*/ 0 w 217"/>
                <a:gd name="T23" fmla="*/ 185 h 217"/>
                <a:gd name="T24" fmla="*/ 7 w 217"/>
                <a:gd name="T25" fmla="*/ 179 h 217"/>
                <a:gd name="T26" fmla="*/ 179 w 217"/>
                <a:gd name="T27" fmla="*/ 6 h 217"/>
                <a:gd name="T28" fmla="*/ 184 w 217"/>
                <a:gd name="T29" fmla="*/ 0 h 2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6" h="216">
                  <a:moveTo>
                    <a:pt x="185" y="25"/>
                  </a:moveTo>
                  <a:lnTo>
                    <a:pt x="23" y="185"/>
                  </a:lnTo>
                  <a:lnTo>
                    <a:pt x="34" y="195"/>
                  </a:lnTo>
                  <a:lnTo>
                    <a:pt x="194" y="34"/>
                  </a:lnTo>
                  <a:lnTo>
                    <a:pt x="185" y="25"/>
                  </a:lnTo>
                  <a:close/>
                  <a:moveTo>
                    <a:pt x="184" y="0"/>
                  </a:moveTo>
                  <a:lnTo>
                    <a:pt x="217" y="34"/>
                  </a:lnTo>
                  <a:lnTo>
                    <a:pt x="211" y="41"/>
                  </a:lnTo>
                  <a:lnTo>
                    <a:pt x="38" y="213"/>
                  </a:lnTo>
                  <a:lnTo>
                    <a:pt x="32" y="217"/>
                  </a:lnTo>
                  <a:lnTo>
                    <a:pt x="28" y="213"/>
                  </a:lnTo>
                  <a:lnTo>
                    <a:pt x="0" y="185"/>
                  </a:lnTo>
                  <a:lnTo>
                    <a:pt x="7" y="179"/>
                  </a:lnTo>
                  <a:lnTo>
                    <a:pt x="179" y="6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424"/>
            <p:cNvSpPr>
              <a:spLocks noChangeArrowheads="1"/>
            </p:cNvSpPr>
            <p:nvPr/>
          </p:nvSpPr>
          <p:spPr bwMode="auto">
            <a:xfrm>
              <a:off x="8812948" y="3907737"/>
              <a:ext cx="7033" cy="499319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425"/>
            <p:cNvSpPr>
              <a:spLocks noChangeArrowheads="1"/>
            </p:cNvSpPr>
            <p:nvPr/>
          </p:nvSpPr>
          <p:spPr bwMode="auto">
            <a:xfrm>
              <a:off x="8791851" y="3886640"/>
              <a:ext cx="46884" cy="539170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426"/>
            <p:cNvSpPr>
              <a:spLocks noChangeArrowheads="1"/>
            </p:cNvSpPr>
            <p:nvPr/>
          </p:nvSpPr>
          <p:spPr bwMode="auto">
            <a:xfrm>
              <a:off x="9183335" y="3907737"/>
              <a:ext cx="7033" cy="499319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427"/>
            <p:cNvSpPr>
              <a:spLocks noChangeArrowheads="1"/>
            </p:cNvSpPr>
            <p:nvPr/>
          </p:nvSpPr>
          <p:spPr bwMode="auto">
            <a:xfrm>
              <a:off x="9164581" y="3886640"/>
              <a:ext cx="46884" cy="539170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28"/>
            <p:cNvSpPr>
              <a:spLocks noEditPoints="1"/>
            </p:cNvSpPr>
            <p:nvPr/>
          </p:nvSpPr>
          <p:spPr bwMode="auto">
            <a:xfrm>
              <a:off x="8812948" y="3966344"/>
              <a:ext cx="377420" cy="382108"/>
            </a:xfrm>
            <a:custGeom>
              <a:gdLst>
                <a:gd name="T0" fmla="*/ 3 w 161"/>
                <a:gd name="T1" fmla="*/ 4 h 163"/>
                <a:gd name="T2" fmla="*/ 3 w 161"/>
                <a:gd name="T3" fmla="*/ 159 h 163"/>
                <a:gd name="T4" fmla="*/ 158 w 161"/>
                <a:gd name="T5" fmla="*/ 159 h 163"/>
                <a:gd name="T6" fmla="*/ 158 w 161"/>
                <a:gd name="T7" fmla="*/ 4 h 163"/>
                <a:gd name="T8" fmla="*/ 3 w 161"/>
                <a:gd name="T9" fmla="*/ 4 h 163"/>
                <a:gd name="T10" fmla="*/ 0 w 161"/>
                <a:gd name="T11" fmla="*/ 0 h 163"/>
                <a:gd name="T12" fmla="*/ 161 w 161"/>
                <a:gd name="T13" fmla="*/ 0 h 163"/>
                <a:gd name="T14" fmla="*/ 161 w 161"/>
                <a:gd name="T15" fmla="*/ 163 h 163"/>
                <a:gd name="T16" fmla="*/ 0 w 161"/>
                <a:gd name="T17" fmla="*/ 163 h 163"/>
                <a:gd name="T18" fmla="*/ 0 w 161"/>
                <a:gd name="T19" fmla="*/ 0 h 1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3">
                  <a:moveTo>
                    <a:pt x="3" y="4"/>
                  </a:moveTo>
                  <a:lnTo>
                    <a:pt x="3" y="159"/>
                  </a:lnTo>
                  <a:lnTo>
                    <a:pt x="158" y="159"/>
                  </a:lnTo>
                  <a:lnTo>
                    <a:pt x="158" y="4"/>
                  </a:lnTo>
                  <a:lnTo>
                    <a:pt x="3" y="4"/>
                  </a:lnTo>
                  <a:close/>
                  <a:moveTo>
                    <a:pt x="0" y="0"/>
                  </a:moveTo>
                  <a:lnTo>
                    <a:pt x="161" y="0"/>
                  </a:lnTo>
                  <a:lnTo>
                    <a:pt x="161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29"/>
            <p:cNvSpPr>
              <a:spLocks noEditPoints="1"/>
            </p:cNvSpPr>
            <p:nvPr/>
          </p:nvSpPr>
          <p:spPr bwMode="auto">
            <a:xfrm>
              <a:off x="8791851" y="3945245"/>
              <a:ext cx="419616" cy="424304"/>
            </a:xfrm>
            <a:custGeom>
              <a:gdLst>
                <a:gd name="T0" fmla="*/ 20 w 179"/>
                <a:gd name="T1" fmla="*/ 22 h 181"/>
                <a:gd name="T2" fmla="*/ 20 w 179"/>
                <a:gd name="T3" fmla="*/ 159 h 181"/>
                <a:gd name="T4" fmla="*/ 159 w 179"/>
                <a:gd name="T5" fmla="*/ 159 h 181"/>
                <a:gd name="T6" fmla="*/ 159 w 179"/>
                <a:gd name="T7" fmla="*/ 22 h 181"/>
                <a:gd name="T8" fmla="*/ 20 w 179"/>
                <a:gd name="T9" fmla="*/ 22 h 181"/>
                <a:gd name="T10" fmla="*/ 0 w 179"/>
                <a:gd name="T11" fmla="*/ 0 h 181"/>
                <a:gd name="T12" fmla="*/ 179 w 179"/>
                <a:gd name="T13" fmla="*/ 0 h 181"/>
                <a:gd name="T14" fmla="*/ 179 w 179"/>
                <a:gd name="T15" fmla="*/ 181 h 181"/>
                <a:gd name="T16" fmla="*/ 0 w 179"/>
                <a:gd name="T17" fmla="*/ 181 h 181"/>
                <a:gd name="T18" fmla="*/ 0 w 179"/>
                <a:gd name="T19" fmla="*/ 0 h 1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181">
                  <a:moveTo>
                    <a:pt x="20" y="22"/>
                  </a:moveTo>
                  <a:lnTo>
                    <a:pt x="20" y="159"/>
                  </a:lnTo>
                  <a:lnTo>
                    <a:pt x="159" y="159"/>
                  </a:lnTo>
                  <a:lnTo>
                    <a:pt x="159" y="22"/>
                  </a:lnTo>
                  <a:lnTo>
                    <a:pt x="20" y="22"/>
                  </a:lnTo>
                  <a:close/>
                  <a:moveTo>
                    <a:pt x="0" y="0"/>
                  </a:moveTo>
                  <a:lnTo>
                    <a:pt x="179" y="0"/>
                  </a:lnTo>
                  <a:lnTo>
                    <a:pt x="179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430"/>
            <p:cNvSpPr>
              <a:spLocks noChangeArrowheads="1"/>
            </p:cNvSpPr>
            <p:nvPr/>
          </p:nvSpPr>
          <p:spPr bwMode="auto">
            <a:xfrm>
              <a:off x="8751999" y="3907737"/>
              <a:ext cx="70327" cy="499319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431"/>
            <p:cNvSpPr>
              <a:spLocks noEditPoints="1"/>
            </p:cNvSpPr>
            <p:nvPr/>
          </p:nvSpPr>
          <p:spPr bwMode="auto">
            <a:xfrm>
              <a:off x="8730902" y="3886640"/>
              <a:ext cx="112522" cy="539170"/>
            </a:xfrm>
            <a:custGeom>
              <a:gdLst>
                <a:gd name="T0" fmla="*/ 17 w 48"/>
                <a:gd name="T1" fmla="*/ 18 h 230"/>
                <a:gd name="T2" fmla="*/ 17 w 48"/>
                <a:gd name="T3" fmla="*/ 213 h 230"/>
                <a:gd name="T4" fmla="*/ 30 w 48"/>
                <a:gd name="T5" fmla="*/ 213 h 230"/>
                <a:gd name="T6" fmla="*/ 30 w 48"/>
                <a:gd name="T7" fmla="*/ 18 h 230"/>
                <a:gd name="T8" fmla="*/ 17 w 48"/>
                <a:gd name="T9" fmla="*/ 18 h 230"/>
                <a:gd name="T10" fmla="*/ 0 w 48"/>
                <a:gd name="T11" fmla="*/ 0 h 230"/>
                <a:gd name="T12" fmla="*/ 48 w 48"/>
                <a:gd name="T13" fmla="*/ 0 h 230"/>
                <a:gd name="T14" fmla="*/ 48 w 48"/>
                <a:gd name="T15" fmla="*/ 230 h 230"/>
                <a:gd name="T16" fmla="*/ 0 w 48"/>
                <a:gd name="T17" fmla="*/ 230 h 230"/>
                <a:gd name="T18" fmla="*/ 0 w 48"/>
                <a:gd name="T19" fmla="*/ 0 h 2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30">
                  <a:moveTo>
                    <a:pt x="17" y="18"/>
                  </a:moveTo>
                  <a:lnTo>
                    <a:pt x="17" y="213"/>
                  </a:lnTo>
                  <a:lnTo>
                    <a:pt x="30" y="213"/>
                  </a:lnTo>
                  <a:lnTo>
                    <a:pt x="30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230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432"/>
            <p:cNvSpPr>
              <a:spLocks noChangeArrowheads="1"/>
            </p:cNvSpPr>
            <p:nvPr/>
          </p:nvSpPr>
          <p:spPr bwMode="auto">
            <a:xfrm>
              <a:off x="8751999" y="3907737"/>
              <a:ext cx="496974" cy="72671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433"/>
            <p:cNvSpPr>
              <a:spLocks noEditPoints="1"/>
            </p:cNvSpPr>
            <p:nvPr/>
          </p:nvSpPr>
          <p:spPr bwMode="auto">
            <a:xfrm>
              <a:off x="8730902" y="3886640"/>
              <a:ext cx="539170" cy="112522"/>
            </a:xfrm>
            <a:custGeom>
              <a:gdLst>
                <a:gd name="T0" fmla="*/ 17 w 230"/>
                <a:gd name="T1" fmla="*/ 18 h 48"/>
                <a:gd name="T2" fmla="*/ 17 w 230"/>
                <a:gd name="T3" fmla="*/ 31 h 48"/>
                <a:gd name="T4" fmla="*/ 212 w 230"/>
                <a:gd name="T5" fmla="*/ 31 h 48"/>
                <a:gd name="T6" fmla="*/ 212 w 230"/>
                <a:gd name="T7" fmla="*/ 18 h 48"/>
                <a:gd name="T8" fmla="*/ 17 w 230"/>
                <a:gd name="T9" fmla="*/ 18 h 48"/>
                <a:gd name="T10" fmla="*/ 0 w 230"/>
                <a:gd name="T11" fmla="*/ 0 h 48"/>
                <a:gd name="T12" fmla="*/ 230 w 230"/>
                <a:gd name="T13" fmla="*/ 0 h 48"/>
                <a:gd name="T14" fmla="*/ 230 w 230"/>
                <a:gd name="T15" fmla="*/ 48 h 48"/>
                <a:gd name="T16" fmla="*/ 0 w 230"/>
                <a:gd name="T17" fmla="*/ 48 h 48"/>
                <a:gd name="T18" fmla="*/ 0 w 230"/>
                <a:gd name="T19" fmla="*/ 0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8">
                  <a:moveTo>
                    <a:pt x="17" y="18"/>
                  </a:moveTo>
                  <a:lnTo>
                    <a:pt x="17" y="31"/>
                  </a:lnTo>
                  <a:lnTo>
                    <a:pt x="212" y="31"/>
                  </a:lnTo>
                  <a:lnTo>
                    <a:pt x="212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230" y="0"/>
                  </a:lnTo>
                  <a:lnTo>
                    <a:pt x="230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434"/>
            <p:cNvSpPr>
              <a:spLocks noChangeArrowheads="1"/>
            </p:cNvSpPr>
            <p:nvPr/>
          </p:nvSpPr>
          <p:spPr bwMode="auto">
            <a:xfrm>
              <a:off x="9180991" y="3907737"/>
              <a:ext cx="67983" cy="499319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435"/>
            <p:cNvSpPr>
              <a:spLocks noEditPoints="1"/>
            </p:cNvSpPr>
            <p:nvPr/>
          </p:nvSpPr>
          <p:spPr bwMode="auto">
            <a:xfrm>
              <a:off x="9159893" y="3886640"/>
              <a:ext cx="110179" cy="539170"/>
            </a:xfrm>
            <a:custGeom>
              <a:gdLst>
                <a:gd name="T0" fmla="*/ 18 w 47"/>
                <a:gd name="T1" fmla="*/ 18 h 230"/>
                <a:gd name="T2" fmla="*/ 18 w 47"/>
                <a:gd name="T3" fmla="*/ 213 h 230"/>
                <a:gd name="T4" fmla="*/ 29 w 47"/>
                <a:gd name="T5" fmla="*/ 213 h 230"/>
                <a:gd name="T6" fmla="*/ 29 w 47"/>
                <a:gd name="T7" fmla="*/ 18 h 230"/>
                <a:gd name="T8" fmla="*/ 18 w 47"/>
                <a:gd name="T9" fmla="*/ 18 h 230"/>
                <a:gd name="T10" fmla="*/ 0 w 47"/>
                <a:gd name="T11" fmla="*/ 0 h 230"/>
                <a:gd name="T12" fmla="*/ 47 w 47"/>
                <a:gd name="T13" fmla="*/ 0 h 230"/>
                <a:gd name="T14" fmla="*/ 47 w 47"/>
                <a:gd name="T15" fmla="*/ 230 h 230"/>
                <a:gd name="T16" fmla="*/ 0 w 47"/>
                <a:gd name="T17" fmla="*/ 230 h 230"/>
                <a:gd name="T18" fmla="*/ 0 w 47"/>
                <a:gd name="T19" fmla="*/ 0 h 2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230">
                  <a:moveTo>
                    <a:pt x="18" y="18"/>
                  </a:moveTo>
                  <a:lnTo>
                    <a:pt x="18" y="213"/>
                  </a:lnTo>
                  <a:lnTo>
                    <a:pt x="29" y="213"/>
                  </a:lnTo>
                  <a:lnTo>
                    <a:pt x="29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47" y="0"/>
                  </a:lnTo>
                  <a:lnTo>
                    <a:pt x="47" y="230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436"/>
            <p:cNvSpPr>
              <a:spLocks noChangeArrowheads="1"/>
            </p:cNvSpPr>
            <p:nvPr/>
          </p:nvSpPr>
          <p:spPr bwMode="auto">
            <a:xfrm>
              <a:off x="8751999" y="4339073"/>
              <a:ext cx="496974" cy="67983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37"/>
            <p:cNvSpPr>
              <a:spLocks noEditPoints="1"/>
            </p:cNvSpPr>
            <p:nvPr/>
          </p:nvSpPr>
          <p:spPr bwMode="auto">
            <a:xfrm>
              <a:off x="8730902" y="4317976"/>
              <a:ext cx="539170" cy="107834"/>
            </a:xfrm>
            <a:custGeom>
              <a:gdLst>
                <a:gd name="T0" fmla="*/ 17 w 230"/>
                <a:gd name="T1" fmla="*/ 17 h 46"/>
                <a:gd name="T2" fmla="*/ 17 w 230"/>
                <a:gd name="T3" fmla="*/ 29 h 46"/>
                <a:gd name="T4" fmla="*/ 212 w 230"/>
                <a:gd name="T5" fmla="*/ 29 h 46"/>
                <a:gd name="T6" fmla="*/ 212 w 230"/>
                <a:gd name="T7" fmla="*/ 17 h 46"/>
                <a:gd name="T8" fmla="*/ 17 w 230"/>
                <a:gd name="T9" fmla="*/ 17 h 46"/>
                <a:gd name="T10" fmla="*/ 0 w 230"/>
                <a:gd name="T11" fmla="*/ 0 h 46"/>
                <a:gd name="T12" fmla="*/ 230 w 230"/>
                <a:gd name="T13" fmla="*/ 0 h 46"/>
                <a:gd name="T14" fmla="*/ 230 w 230"/>
                <a:gd name="T15" fmla="*/ 46 h 46"/>
                <a:gd name="T16" fmla="*/ 0 w 230"/>
                <a:gd name="T17" fmla="*/ 46 h 46"/>
                <a:gd name="T18" fmla="*/ 0 w 230"/>
                <a:gd name="T19" fmla="*/ 0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6">
                  <a:moveTo>
                    <a:pt x="17" y="17"/>
                  </a:moveTo>
                  <a:lnTo>
                    <a:pt x="17" y="29"/>
                  </a:lnTo>
                  <a:lnTo>
                    <a:pt x="212" y="29"/>
                  </a:lnTo>
                  <a:lnTo>
                    <a:pt x="212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30" y="0"/>
                  </a:lnTo>
                  <a:lnTo>
                    <a:pt x="230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3719570" y="2977834"/>
            <a:ext cx="1401842" cy="1366678"/>
            <a:chOff x="5282557" y="2733285"/>
            <a:chExt cx="1401842" cy="1366678"/>
          </a:xfrm>
        </p:grpSpPr>
        <p:sp>
          <p:nvSpPr>
            <p:cNvPr id="103" name="Rectangle 271"/>
            <p:cNvSpPr>
              <a:spLocks noChangeArrowheads="1"/>
            </p:cNvSpPr>
            <p:nvPr/>
          </p:nvSpPr>
          <p:spPr bwMode="auto">
            <a:xfrm>
              <a:off x="5456029" y="2733285"/>
              <a:ext cx="248487" cy="421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272"/>
            <p:cNvSpPr>
              <a:spLocks noChangeArrowheads="1"/>
            </p:cNvSpPr>
            <p:nvPr/>
          </p:nvSpPr>
          <p:spPr bwMode="auto">
            <a:xfrm>
              <a:off x="5322408" y="2733285"/>
              <a:ext cx="86737" cy="421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38"/>
            <p:cNvSpPr/>
            <p:nvPr/>
          </p:nvSpPr>
          <p:spPr bwMode="auto">
            <a:xfrm>
              <a:off x="5301311" y="2951297"/>
              <a:ext cx="1277599" cy="799379"/>
            </a:xfrm>
            <a:custGeom>
              <a:gdLst>
                <a:gd name="T0" fmla="*/ 28 w 545"/>
                <a:gd name="T1" fmla="*/ 0 h 341"/>
                <a:gd name="T2" fmla="*/ 517 w 545"/>
                <a:gd name="T3" fmla="*/ 0 h 341"/>
                <a:gd name="T4" fmla="*/ 532 w 545"/>
                <a:gd name="T5" fmla="*/ 5 h 341"/>
                <a:gd name="T6" fmla="*/ 540 w 545"/>
                <a:gd name="T7" fmla="*/ 15 h 341"/>
                <a:gd name="T8" fmla="*/ 545 w 545"/>
                <a:gd name="T9" fmla="*/ 28 h 341"/>
                <a:gd name="T10" fmla="*/ 545 w 545"/>
                <a:gd name="T11" fmla="*/ 313 h 341"/>
                <a:gd name="T12" fmla="*/ 540 w 545"/>
                <a:gd name="T13" fmla="*/ 328 h 341"/>
                <a:gd name="T14" fmla="*/ 532 w 545"/>
                <a:gd name="T15" fmla="*/ 337 h 341"/>
                <a:gd name="T16" fmla="*/ 517 w 545"/>
                <a:gd name="T17" fmla="*/ 341 h 341"/>
                <a:gd name="T18" fmla="*/ 28 w 545"/>
                <a:gd name="T19" fmla="*/ 341 h 341"/>
                <a:gd name="T20" fmla="*/ 14 w 545"/>
                <a:gd name="T21" fmla="*/ 337 h 341"/>
                <a:gd name="T22" fmla="*/ 3 w 545"/>
                <a:gd name="T23" fmla="*/ 328 h 341"/>
                <a:gd name="T24" fmla="*/ 0 w 545"/>
                <a:gd name="T25" fmla="*/ 313 h 341"/>
                <a:gd name="T26" fmla="*/ 0 w 545"/>
                <a:gd name="T27" fmla="*/ 28 h 341"/>
                <a:gd name="T28" fmla="*/ 3 w 545"/>
                <a:gd name="T29" fmla="*/ 15 h 341"/>
                <a:gd name="T30" fmla="*/ 14 w 545"/>
                <a:gd name="T31" fmla="*/ 5 h 341"/>
                <a:gd name="T32" fmla="*/ 28 w 545"/>
                <a:gd name="T33" fmla="*/ 0 h 3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5" h="341">
                  <a:moveTo>
                    <a:pt x="28" y="0"/>
                  </a:moveTo>
                  <a:lnTo>
                    <a:pt x="517" y="0"/>
                  </a:lnTo>
                  <a:lnTo>
                    <a:pt x="532" y="5"/>
                  </a:lnTo>
                  <a:lnTo>
                    <a:pt x="540" y="15"/>
                  </a:lnTo>
                  <a:lnTo>
                    <a:pt x="545" y="28"/>
                  </a:lnTo>
                  <a:lnTo>
                    <a:pt x="545" y="313"/>
                  </a:lnTo>
                  <a:lnTo>
                    <a:pt x="540" y="328"/>
                  </a:lnTo>
                  <a:lnTo>
                    <a:pt x="532" y="337"/>
                  </a:lnTo>
                  <a:lnTo>
                    <a:pt x="517" y="341"/>
                  </a:lnTo>
                  <a:lnTo>
                    <a:pt x="28" y="341"/>
                  </a:lnTo>
                  <a:lnTo>
                    <a:pt x="14" y="337"/>
                  </a:lnTo>
                  <a:lnTo>
                    <a:pt x="3" y="328"/>
                  </a:lnTo>
                  <a:lnTo>
                    <a:pt x="0" y="313"/>
                  </a:lnTo>
                  <a:lnTo>
                    <a:pt x="0" y="28"/>
                  </a:lnTo>
                  <a:lnTo>
                    <a:pt x="3" y="15"/>
                  </a:lnTo>
                  <a:lnTo>
                    <a:pt x="14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39"/>
            <p:cNvSpPr>
              <a:spLocks noEditPoints="1"/>
            </p:cNvSpPr>
            <p:nvPr/>
          </p:nvSpPr>
          <p:spPr bwMode="auto">
            <a:xfrm>
              <a:off x="5282557" y="2932543"/>
              <a:ext cx="1315107" cy="839230"/>
            </a:xfrm>
            <a:custGeom>
              <a:gdLst>
                <a:gd name="T0" fmla="*/ 36 w 561"/>
                <a:gd name="T1" fmla="*/ 17 h 358"/>
                <a:gd name="T2" fmla="*/ 29 w 561"/>
                <a:gd name="T3" fmla="*/ 19 h 358"/>
                <a:gd name="T4" fmla="*/ 23 w 561"/>
                <a:gd name="T5" fmla="*/ 23 h 358"/>
                <a:gd name="T6" fmla="*/ 19 w 561"/>
                <a:gd name="T7" fmla="*/ 30 h 358"/>
                <a:gd name="T8" fmla="*/ 17 w 561"/>
                <a:gd name="T9" fmla="*/ 36 h 358"/>
                <a:gd name="T10" fmla="*/ 17 w 561"/>
                <a:gd name="T11" fmla="*/ 321 h 358"/>
                <a:gd name="T12" fmla="*/ 19 w 561"/>
                <a:gd name="T13" fmla="*/ 327 h 358"/>
                <a:gd name="T14" fmla="*/ 23 w 561"/>
                <a:gd name="T15" fmla="*/ 335 h 358"/>
                <a:gd name="T16" fmla="*/ 29 w 561"/>
                <a:gd name="T17" fmla="*/ 339 h 358"/>
                <a:gd name="T18" fmla="*/ 36 w 561"/>
                <a:gd name="T19" fmla="*/ 340 h 358"/>
                <a:gd name="T20" fmla="*/ 525 w 561"/>
                <a:gd name="T21" fmla="*/ 340 h 358"/>
                <a:gd name="T22" fmla="*/ 532 w 561"/>
                <a:gd name="T23" fmla="*/ 337 h 358"/>
                <a:gd name="T24" fmla="*/ 538 w 561"/>
                <a:gd name="T25" fmla="*/ 335 h 358"/>
                <a:gd name="T26" fmla="*/ 542 w 561"/>
                <a:gd name="T27" fmla="*/ 329 h 358"/>
                <a:gd name="T28" fmla="*/ 544 w 561"/>
                <a:gd name="T29" fmla="*/ 321 h 358"/>
                <a:gd name="T30" fmla="*/ 544 w 561"/>
                <a:gd name="T31" fmla="*/ 36 h 358"/>
                <a:gd name="T32" fmla="*/ 542 w 561"/>
                <a:gd name="T33" fmla="*/ 29 h 358"/>
                <a:gd name="T34" fmla="*/ 538 w 561"/>
                <a:gd name="T35" fmla="*/ 23 h 358"/>
                <a:gd name="T36" fmla="*/ 532 w 561"/>
                <a:gd name="T37" fmla="*/ 19 h 358"/>
                <a:gd name="T38" fmla="*/ 525 w 561"/>
                <a:gd name="T39" fmla="*/ 17 h 358"/>
                <a:gd name="T40" fmla="*/ 36 w 561"/>
                <a:gd name="T41" fmla="*/ 17 h 358"/>
                <a:gd name="T42" fmla="*/ 36 w 561"/>
                <a:gd name="T43" fmla="*/ 0 h 358"/>
                <a:gd name="T44" fmla="*/ 525 w 561"/>
                <a:gd name="T45" fmla="*/ 0 h 358"/>
                <a:gd name="T46" fmla="*/ 535 w 561"/>
                <a:gd name="T47" fmla="*/ 3 h 358"/>
                <a:gd name="T48" fmla="*/ 540 w 561"/>
                <a:gd name="T49" fmla="*/ 3 h 358"/>
                <a:gd name="T50" fmla="*/ 542 w 561"/>
                <a:gd name="T51" fmla="*/ 4 h 358"/>
                <a:gd name="T52" fmla="*/ 551 w 561"/>
                <a:gd name="T53" fmla="*/ 10 h 358"/>
                <a:gd name="T54" fmla="*/ 557 w 561"/>
                <a:gd name="T55" fmla="*/ 19 h 358"/>
                <a:gd name="T56" fmla="*/ 558 w 561"/>
                <a:gd name="T57" fmla="*/ 26 h 358"/>
                <a:gd name="T58" fmla="*/ 561 w 561"/>
                <a:gd name="T59" fmla="*/ 36 h 358"/>
                <a:gd name="T60" fmla="*/ 561 w 561"/>
                <a:gd name="T61" fmla="*/ 321 h 358"/>
                <a:gd name="T62" fmla="*/ 558 w 561"/>
                <a:gd name="T63" fmla="*/ 332 h 358"/>
                <a:gd name="T64" fmla="*/ 557 w 561"/>
                <a:gd name="T65" fmla="*/ 339 h 358"/>
                <a:gd name="T66" fmla="*/ 551 w 561"/>
                <a:gd name="T67" fmla="*/ 348 h 358"/>
                <a:gd name="T68" fmla="*/ 542 w 561"/>
                <a:gd name="T69" fmla="*/ 353 h 358"/>
                <a:gd name="T70" fmla="*/ 540 w 561"/>
                <a:gd name="T71" fmla="*/ 355 h 358"/>
                <a:gd name="T72" fmla="*/ 535 w 561"/>
                <a:gd name="T73" fmla="*/ 355 h 358"/>
                <a:gd name="T74" fmla="*/ 525 w 561"/>
                <a:gd name="T75" fmla="*/ 358 h 358"/>
                <a:gd name="T76" fmla="*/ 36 w 561"/>
                <a:gd name="T77" fmla="*/ 358 h 358"/>
                <a:gd name="T78" fmla="*/ 24 w 561"/>
                <a:gd name="T79" fmla="*/ 355 h 358"/>
                <a:gd name="T80" fmla="*/ 22 w 561"/>
                <a:gd name="T81" fmla="*/ 355 h 358"/>
                <a:gd name="T82" fmla="*/ 19 w 561"/>
                <a:gd name="T83" fmla="*/ 353 h 358"/>
                <a:gd name="T84" fmla="*/ 10 w 561"/>
                <a:gd name="T85" fmla="*/ 348 h 358"/>
                <a:gd name="T86" fmla="*/ 4 w 561"/>
                <a:gd name="T87" fmla="*/ 339 h 358"/>
                <a:gd name="T88" fmla="*/ 1 w 561"/>
                <a:gd name="T89" fmla="*/ 332 h 358"/>
                <a:gd name="T90" fmla="*/ 0 w 561"/>
                <a:gd name="T91" fmla="*/ 321 h 358"/>
                <a:gd name="T92" fmla="*/ 0 w 561"/>
                <a:gd name="T93" fmla="*/ 36 h 358"/>
                <a:gd name="T94" fmla="*/ 1 w 561"/>
                <a:gd name="T95" fmla="*/ 26 h 358"/>
                <a:gd name="T96" fmla="*/ 4 w 561"/>
                <a:gd name="T97" fmla="*/ 19 h 358"/>
                <a:gd name="T98" fmla="*/ 10 w 561"/>
                <a:gd name="T99" fmla="*/ 10 h 358"/>
                <a:gd name="T100" fmla="*/ 19 w 561"/>
                <a:gd name="T101" fmla="*/ 4 h 358"/>
                <a:gd name="T102" fmla="*/ 22 w 561"/>
                <a:gd name="T103" fmla="*/ 3 h 358"/>
                <a:gd name="T104" fmla="*/ 24 w 561"/>
                <a:gd name="T105" fmla="*/ 3 h 358"/>
                <a:gd name="T106" fmla="*/ 36 w 561"/>
                <a:gd name="T107" fmla="*/ 0 h 3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1" h="358">
                  <a:moveTo>
                    <a:pt x="36" y="17"/>
                  </a:moveTo>
                  <a:lnTo>
                    <a:pt x="29" y="19"/>
                  </a:lnTo>
                  <a:lnTo>
                    <a:pt x="23" y="23"/>
                  </a:lnTo>
                  <a:lnTo>
                    <a:pt x="19" y="30"/>
                  </a:lnTo>
                  <a:lnTo>
                    <a:pt x="17" y="36"/>
                  </a:lnTo>
                  <a:lnTo>
                    <a:pt x="17" y="321"/>
                  </a:lnTo>
                  <a:lnTo>
                    <a:pt x="19" y="327"/>
                  </a:lnTo>
                  <a:lnTo>
                    <a:pt x="23" y="335"/>
                  </a:lnTo>
                  <a:lnTo>
                    <a:pt x="29" y="339"/>
                  </a:lnTo>
                  <a:lnTo>
                    <a:pt x="36" y="340"/>
                  </a:lnTo>
                  <a:lnTo>
                    <a:pt x="525" y="340"/>
                  </a:lnTo>
                  <a:lnTo>
                    <a:pt x="532" y="337"/>
                  </a:lnTo>
                  <a:lnTo>
                    <a:pt x="538" y="335"/>
                  </a:lnTo>
                  <a:lnTo>
                    <a:pt x="542" y="329"/>
                  </a:lnTo>
                  <a:lnTo>
                    <a:pt x="544" y="321"/>
                  </a:lnTo>
                  <a:lnTo>
                    <a:pt x="544" y="36"/>
                  </a:lnTo>
                  <a:lnTo>
                    <a:pt x="542" y="29"/>
                  </a:lnTo>
                  <a:lnTo>
                    <a:pt x="538" y="23"/>
                  </a:lnTo>
                  <a:lnTo>
                    <a:pt x="532" y="19"/>
                  </a:lnTo>
                  <a:lnTo>
                    <a:pt x="525" y="17"/>
                  </a:lnTo>
                  <a:lnTo>
                    <a:pt x="36" y="17"/>
                  </a:lnTo>
                  <a:close/>
                  <a:moveTo>
                    <a:pt x="36" y="0"/>
                  </a:moveTo>
                  <a:lnTo>
                    <a:pt x="525" y="0"/>
                  </a:lnTo>
                  <a:lnTo>
                    <a:pt x="535" y="3"/>
                  </a:lnTo>
                  <a:lnTo>
                    <a:pt x="540" y="3"/>
                  </a:lnTo>
                  <a:lnTo>
                    <a:pt x="542" y="4"/>
                  </a:lnTo>
                  <a:lnTo>
                    <a:pt x="551" y="10"/>
                  </a:lnTo>
                  <a:lnTo>
                    <a:pt x="557" y="19"/>
                  </a:lnTo>
                  <a:lnTo>
                    <a:pt x="558" y="26"/>
                  </a:lnTo>
                  <a:lnTo>
                    <a:pt x="561" y="36"/>
                  </a:lnTo>
                  <a:lnTo>
                    <a:pt x="561" y="321"/>
                  </a:lnTo>
                  <a:lnTo>
                    <a:pt x="558" y="332"/>
                  </a:lnTo>
                  <a:lnTo>
                    <a:pt x="557" y="339"/>
                  </a:lnTo>
                  <a:lnTo>
                    <a:pt x="551" y="348"/>
                  </a:lnTo>
                  <a:lnTo>
                    <a:pt x="542" y="353"/>
                  </a:lnTo>
                  <a:lnTo>
                    <a:pt x="540" y="355"/>
                  </a:lnTo>
                  <a:lnTo>
                    <a:pt x="535" y="355"/>
                  </a:lnTo>
                  <a:lnTo>
                    <a:pt x="525" y="358"/>
                  </a:lnTo>
                  <a:lnTo>
                    <a:pt x="36" y="358"/>
                  </a:lnTo>
                  <a:lnTo>
                    <a:pt x="24" y="355"/>
                  </a:lnTo>
                  <a:lnTo>
                    <a:pt x="22" y="355"/>
                  </a:lnTo>
                  <a:lnTo>
                    <a:pt x="19" y="353"/>
                  </a:lnTo>
                  <a:lnTo>
                    <a:pt x="10" y="348"/>
                  </a:lnTo>
                  <a:lnTo>
                    <a:pt x="4" y="339"/>
                  </a:lnTo>
                  <a:lnTo>
                    <a:pt x="1" y="332"/>
                  </a:lnTo>
                  <a:lnTo>
                    <a:pt x="0" y="321"/>
                  </a:lnTo>
                  <a:lnTo>
                    <a:pt x="0" y="36"/>
                  </a:lnTo>
                  <a:lnTo>
                    <a:pt x="1" y="26"/>
                  </a:lnTo>
                  <a:lnTo>
                    <a:pt x="4" y="19"/>
                  </a:lnTo>
                  <a:lnTo>
                    <a:pt x="10" y="10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440"/>
            <p:cNvSpPr>
              <a:spLocks noChangeArrowheads="1"/>
            </p:cNvSpPr>
            <p:nvPr/>
          </p:nvSpPr>
          <p:spPr bwMode="auto">
            <a:xfrm>
              <a:off x="5402113" y="3377944"/>
              <a:ext cx="218013" cy="421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441"/>
            <p:cNvSpPr>
              <a:spLocks noChangeArrowheads="1"/>
            </p:cNvSpPr>
            <p:nvPr/>
          </p:nvSpPr>
          <p:spPr bwMode="auto">
            <a:xfrm>
              <a:off x="5402113" y="3605334"/>
              <a:ext cx="243799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442"/>
            <p:cNvSpPr>
              <a:spLocks noChangeArrowheads="1"/>
            </p:cNvSpPr>
            <p:nvPr/>
          </p:nvSpPr>
          <p:spPr bwMode="auto">
            <a:xfrm>
              <a:off x="5402113" y="3525631"/>
              <a:ext cx="487597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443"/>
            <p:cNvSpPr>
              <a:spLocks noChangeArrowheads="1"/>
            </p:cNvSpPr>
            <p:nvPr/>
          </p:nvSpPr>
          <p:spPr bwMode="auto">
            <a:xfrm>
              <a:off x="5676386" y="3377944"/>
              <a:ext cx="220356" cy="421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444"/>
            <p:cNvSpPr>
              <a:spLocks noChangeArrowheads="1"/>
            </p:cNvSpPr>
            <p:nvPr/>
          </p:nvSpPr>
          <p:spPr bwMode="auto">
            <a:xfrm>
              <a:off x="5950660" y="3377944"/>
              <a:ext cx="218013" cy="421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445"/>
            <p:cNvSpPr>
              <a:spLocks noChangeArrowheads="1"/>
            </p:cNvSpPr>
            <p:nvPr/>
          </p:nvSpPr>
          <p:spPr bwMode="auto">
            <a:xfrm>
              <a:off x="6227278" y="3377944"/>
              <a:ext cx="218013" cy="421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446"/>
            <p:cNvSpPr>
              <a:spLocks noChangeArrowheads="1"/>
            </p:cNvSpPr>
            <p:nvPr/>
          </p:nvSpPr>
          <p:spPr bwMode="auto">
            <a:xfrm>
              <a:off x="5411490" y="3101327"/>
              <a:ext cx="210980" cy="147686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47"/>
            <p:cNvSpPr>
              <a:spLocks noEditPoints="1"/>
            </p:cNvSpPr>
            <p:nvPr/>
          </p:nvSpPr>
          <p:spPr bwMode="auto">
            <a:xfrm>
              <a:off x="5390391" y="3082573"/>
              <a:ext cx="253175" cy="187537"/>
            </a:xfrm>
            <a:custGeom>
              <a:gdLst>
                <a:gd name="T0" fmla="*/ 18 w 108"/>
                <a:gd name="T1" fmla="*/ 17 h 80"/>
                <a:gd name="T2" fmla="*/ 18 w 108"/>
                <a:gd name="T3" fmla="*/ 62 h 80"/>
                <a:gd name="T4" fmla="*/ 90 w 108"/>
                <a:gd name="T5" fmla="*/ 62 h 80"/>
                <a:gd name="T6" fmla="*/ 90 w 108"/>
                <a:gd name="T7" fmla="*/ 17 h 80"/>
                <a:gd name="T8" fmla="*/ 18 w 108"/>
                <a:gd name="T9" fmla="*/ 17 h 80"/>
                <a:gd name="T10" fmla="*/ 0 w 108"/>
                <a:gd name="T11" fmla="*/ 0 h 80"/>
                <a:gd name="T12" fmla="*/ 108 w 108"/>
                <a:gd name="T13" fmla="*/ 0 h 80"/>
                <a:gd name="T14" fmla="*/ 108 w 108"/>
                <a:gd name="T15" fmla="*/ 80 h 80"/>
                <a:gd name="T16" fmla="*/ 0 w 108"/>
                <a:gd name="T17" fmla="*/ 80 h 80"/>
                <a:gd name="T18" fmla="*/ 0 w 108"/>
                <a:gd name="T19" fmla="*/ 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80">
                  <a:moveTo>
                    <a:pt x="18" y="17"/>
                  </a:moveTo>
                  <a:lnTo>
                    <a:pt x="18" y="62"/>
                  </a:lnTo>
                  <a:lnTo>
                    <a:pt x="90" y="62"/>
                  </a:lnTo>
                  <a:lnTo>
                    <a:pt x="90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108" y="0"/>
                  </a:lnTo>
                  <a:lnTo>
                    <a:pt x="108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Rectangle 448"/>
            <p:cNvSpPr>
              <a:spLocks noChangeArrowheads="1"/>
            </p:cNvSpPr>
            <p:nvPr/>
          </p:nvSpPr>
          <p:spPr bwMode="auto">
            <a:xfrm>
              <a:off x="5859235" y="3082573"/>
              <a:ext cx="414927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449"/>
            <p:cNvSpPr>
              <a:spLocks noChangeArrowheads="1"/>
            </p:cNvSpPr>
            <p:nvPr/>
          </p:nvSpPr>
          <p:spPr bwMode="auto">
            <a:xfrm>
              <a:off x="6323390" y="3082573"/>
              <a:ext cx="121899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50"/>
            <p:cNvSpPr>
              <a:spLocks noEditPoints="1"/>
            </p:cNvSpPr>
            <p:nvPr/>
          </p:nvSpPr>
          <p:spPr bwMode="auto">
            <a:xfrm>
              <a:off x="6140541" y="3216194"/>
              <a:ext cx="431336" cy="811099"/>
            </a:xfrm>
            <a:custGeom>
              <a:gdLst>
                <a:gd name="T0" fmla="*/ 79 w 184"/>
                <a:gd name="T1" fmla="*/ 32 h 346"/>
                <a:gd name="T2" fmla="*/ 60 w 184"/>
                <a:gd name="T3" fmla="*/ 34 h 346"/>
                <a:gd name="T4" fmla="*/ 45 w 184"/>
                <a:gd name="T5" fmla="*/ 45 h 346"/>
                <a:gd name="T6" fmla="*/ 35 w 184"/>
                <a:gd name="T7" fmla="*/ 61 h 346"/>
                <a:gd name="T8" fmla="*/ 31 w 184"/>
                <a:gd name="T9" fmla="*/ 80 h 346"/>
                <a:gd name="T10" fmla="*/ 31 w 184"/>
                <a:gd name="T11" fmla="*/ 266 h 346"/>
                <a:gd name="T12" fmla="*/ 35 w 184"/>
                <a:gd name="T13" fmla="*/ 285 h 346"/>
                <a:gd name="T14" fmla="*/ 45 w 184"/>
                <a:gd name="T15" fmla="*/ 299 h 346"/>
                <a:gd name="T16" fmla="*/ 60 w 184"/>
                <a:gd name="T17" fmla="*/ 310 h 346"/>
                <a:gd name="T18" fmla="*/ 79 w 184"/>
                <a:gd name="T19" fmla="*/ 314 h 346"/>
                <a:gd name="T20" fmla="*/ 104 w 184"/>
                <a:gd name="T21" fmla="*/ 314 h 346"/>
                <a:gd name="T22" fmla="*/ 123 w 184"/>
                <a:gd name="T23" fmla="*/ 310 h 346"/>
                <a:gd name="T24" fmla="*/ 137 w 184"/>
                <a:gd name="T25" fmla="*/ 299 h 346"/>
                <a:gd name="T26" fmla="*/ 147 w 184"/>
                <a:gd name="T27" fmla="*/ 285 h 346"/>
                <a:gd name="T28" fmla="*/ 152 w 184"/>
                <a:gd name="T29" fmla="*/ 266 h 346"/>
                <a:gd name="T30" fmla="*/ 152 w 184"/>
                <a:gd name="T31" fmla="*/ 80 h 346"/>
                <a:gd name="T32" fmla="*/ 147 w 184"/>
                <a:gd name="T33" fmla="*/ 61 h 346"/>
                <a:gd name="T34" fmla="*/ 137 w 184"/>
                <a:gd name="T35" fmla="*/ 45 h 346"/>
                <a:gd name="T36" fmla="*/ 123 w 184"/>
                <a:gd name="T37" fmla="*/ 34 h 346"/>
                <a:gd name="T38" fmla="*/ 104 w 184"/>
                <a:gd name="T39" fmla="*/ 32 h 346"/>
                <a:gd name="T40" fmla="*/ 79 w 184"/>
                <a:gd name="T41" fmla="*/ 32 h 346"/>
                <a:gd name="T42" fmla="*/ 79 w 184"/>
                <a:gd name="T43" fmla="*/ 0 h 346"/>
                <a:gd name="T44" fmla="*/ 104 w 184"/>
                <a:gd name="T45" fmla="*/ 0 h 346"/>
                <a:gd name="T46" fmla="*/ 128 w 184"/>
                <a:gd name="T47" fmla="*/ 4 h 346"/>
                <a:gd name="T48" fmla="*/ 150 w 184"/>
                <a:gd name="T49" fmla="*/ 14 h 346"/>
                <a:gd name="T50" fmla="*/ 168 w 184"/>
                <a:gd name="T51" fmla="*/ 32 h 346"/>
                <a:gd name="T52" fmla="*/ 179 w 184"/>
                <a:gd name="T53" fmla="*/ 53 h 346"/>
                <a:gd name="T54" fmla="*/ 184 w 184"/>
                <a:gd name="T55" fmla="*/ 80 h 346"/>
                <a:gd name="T56" fmla="*/ 184 w 184"/>
                <a:gd name="T57" fmla="*/ 266 h 346"/>
                <a:gd name="T58" fmla="*/ 179 w 184"/>
                <a:gd name="T59" fmla="*/ 291 h 346"/>
                <a:gd name="T60" fmla="*/ 168 w 184"/>
                <a:gd name="T61" fmla="*/ 314 h 346"/>
                <a:gd name="T62" fmla="*/ 150 w 184"/>
                <a:gd name="T63" fmla="*/ 330 h 346"/>
                <a:gd name="T64" fmla="*/ 128 w 184"/>
                <a:gd name="T65" fmla="*/ 342 h 346"/>
                <a:gd name="T66" fmla="*/ 104 w 184"/>
                <a:gd name="T67" fmla="*/ 346 h 346"/>
                <a:gd name="T68" fmla="*/ 79 w 184"/>
                <a:gd name="T69" fmla="*/ 346 h 346"/>
                <a:gd name="T70" fmla="*/ 54 w 184"/>
                <a:gd name="T71" fmla="*/ 342 h 346"/>
                <a:gd name="T72" fmla="*/ 32 w 184"/>
                <a:gd name="T73" fmla="*/ 330 h 346"/>
                <a:gd name="T74" fmla="*/ 15 w 184"/>
                <a:gd name="T75" fmla="*/ 314 h 346"/>
                <a:gd name="T76" fmla="*/ 3 w 184"/>
                <a:gd name="T77" fmla="*/ 291 h 346"/>
                <a:gd name="T78" fmla="*/ 0 w 184"/>
                <a:gd name="T79" fmla="*/ 266 h 346"/>
                <a:gd name="T80" fmla="*/ 0 w 184"/>
                <a:gd name="T81" fmla="*/ 80 h 346"/>
                <a:gd name="T82" fmla="*/ 3 w 184"/>
                <a:gd name="T83" fmla="*/ 53 h 346"/>
                <a:gd name="T84" fmla="*/ 15 w 184"/>
                <a:gd name="T85" fmla="*/ 32 h 346"/>
                <a:gd name="T86" fmla="*/ 32 w 184"/>
                <a:gd name="T87" fmla="*/ 14 h 346"/>
                <a:gd name="T88" fmla="*/ 54 w 184"/>
                <a:gd name="T89" fmla="*/ 4 h 346"/>
                <a:gd name="T90" fmla="*/ 79 w 184"/>
                <a:gd name="T91" fmla="*/ 0 h 3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4" h="346">
                  <a:moveTo>
                    <a:pt x="79" y="32"/>
                  </a:moveTo>
                  <a:lnTo>
                    <a:pt x="60" y="34"/>
                  </a:lnTo>
                  <a:lnTo>
                    <a:pt x="45" y="45"/>
                  </a:lnTo>
                  <a:lnTo>
                    <a:pt x="35" y="61"/>
                  </a:lnTo>
                  <a:lnTo>
                    <a:pt x="31" y="80"/>
                  </a:lnTo>
                  <a:lnTo>
                    <a:pt x="31" y="266"/>
                  </a:lnTo>
                  <a:lnTo>
                    <a:pt x="35" y="285"/>
                  </a:lnTo>
                  <a:lnTo>
                    <a:pt x="45" y="299"/>
                  </a:lnTo>
                  <a:lnTo>
                    <a:pt x="60" y="310"/>
                  </a:lnTo>
                  <a:lnTo>
                    <a:pt x="79" y="314"/>
                  </a:lnTo>
                  <a:lnTo>
                    <a:pt x="104" y="314"/>
                  </a:lnTo>
                  <a:lnTo>
                    <a:pt x="123" y="310"/>
                  </a:lnTo>
                  <a:lnTo>
                    <a:pt x="137" y="299"/>
                  </a:lnTo>
                  <a:lnTo>
                    <a:pt x="147" y="285"/>
                  </a:lnTo>
                  <a:lnTo>
                    <a:pt x="152" y="266"/>
                  </a:lnTo>
                  <a:lnTo>
                    <a:pt x="152" y="80"/>
                  </a:lnTo>
                  <a:lnTo>
                    <a:pt x="147" y="61"/>
                  </a:lnTo>
                  <a:lnTo>
                    <a:pt x="137" y="45"/>
                  </a:lnTo>
                  <a:lnTo>
                    <a:pt x="123" y="34"/>
                  </a:lnTo>
                  <a:lnTo>
                    <a:pt x="104" y="32"/>
                  </a:lnTo>
                  <a:lnTo>
                    <a:pt x="79" y="32"/>
                  </a:lnTo>
                  <a:close/>
                  <a:moveTo>
                    <a:pt x="79" y="0"/>
                  </a:moveTo>
                  <a:lnTo>
                    <a:pt x="104" y="0"/>
                  </a:lnTo>
                  <a:lnTo>
                    <a:pt x="128" y="4"/>
                  </a:lnTo>
                  <a:lnTo>
                    <a:pt x="150" y="14"/>
                  </a:lnTo>
                  <a:lnTo>
                    <a:pt x="168" y="32"/>
                  </a:lnTo>
                  <a:lnTo>
                    <a:pt x="179" y="53"/>
                  </a:lnTo>
                  <a:lnTo>
                    <a:pt x="184" y="80"/>
                  </a:lnTo>
                  <a:lnTo>
                    <a:pt x="184" y="266"/>
                  </a:lnTo>
                  <a:lnTo>
                    <a:pt x="179" y="291"/>
                  </a:lnTo>
                  <a:lnTo>
                    <a:pt x="168" y="314"/>
                  </a:lnTo>
                  <a:lnTo>
                    <a:pt x="150" y="330"/>
                  </a:lnTo>
                  <a:lnTo>
                    <a:pt x="128" y="342"/>
                  </a:lnTo>
                  <a:lnTo>
                    <a:pt x="104" y="346"/>
                  </a:lnTo>
                  <a:lnTo>
                    <a:pt x="79" y="346"/>
                  </a:lnTo>
                  <a:lnTo>
                    <a:pt x="54" y="342"/>
                  </a:lnTo>
                  <a:lnTo>
                    <a:pt x="32" y="330"/>
                  </a:lnTo>
                  <a:lnTo>
                    <a:pt x="15" y="314"/>
                  </a:lnTo>
                  <a:lnTo>
                    <a:pt x="3" y="291"/>
                  </a:lnTo>
                  <a:lnTo>
                    <a:pt x="0" y="266"/>
                  </a:lnTo>
                  <a:lnTo>
                    <a:pt x="0" y="80"/>
                  </a:lnTo>
                  <a:lnTo>
                    <a:pt x="3" y="53"/>
                  </a:lnTo>
                  <a:lnTo>
                    <a:pt x="15" y="32"/>
                  </a:lnTo>
                  <a:lnTo>
                    <a:pt x="32" y="14"/>
                  </a:lnTo>
                  <a:lnTo>
                    <a:pt x="54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451"/>
            <p:cNvSpPr>
              <a:spLocks noEditPoints="1"/>
            </p:cNvSpPr>
            <p:nvPr/>
          </p:nvSpPr>
          <p:spPr bwMode="auto">
            <a:xfrm>
              <a:off x="6121787" y="3195095"/>
              <a:ext cx="468843" cy="853295"/>
            </a:xfrm>
            <a:custGeom>
              <a:gdLst>
                <a:gd name="T0" fmla="*/ 72 w 200"/>
                <a:gd name="T1" fmla="*/ 52 h 364"/>
                <a:gd name="T2" fmla="*/ 53 w 200"/>
                <a:gd name="T3" fmla="*/ 68 h 364"/>
                <a:gd name="T4" fmla="*/ 48 w 200"/>
                <a:gd name="T5" fmla="*/ 89 h 364"/>
                <a:gd name="T6" fmla="*/ 51 w 200"/>
                <a:gd name="T7" fmla="*/ 290 h 364"/>
                <a:gd name="T8" fmla="*/ 67 w 200"/>
                <a:gd name="T9" fmla="*/ 308 h 364"/>
                <a:gd name="T10" fmla="*/ 87 w 200"/>
                <a:gd name="T11" fmla="*/ 314 h 364"/>
                <a:gd name="T12" fmla="*/ 126 w 200"/>
                <a:gd name="T13" fmla="*/ 311 h 364"/>
                <a:gd name="T14" fmla="*/ 145 w 200"/>
                <a:gd name="T15" fmla="*/ 295 h 364"/>
                <a:gd name="T16" fmla="*/ 151 w 200"/>
                <a:gd name="T17" fmla="*/ 275 h 364"/>
                <a:gd name="T18" fmla="*/ 148 w 200"/>
                <a:gd name="T19" fmla="*/ 73 h 364"/>
                <a:gd name="T20" fmla="*/ 132 w 200"/>
                <a:gd name="T21" fmla="*/ 55 h 364"/>
                <a:gd name="T22" fmla="*/ 112 w 200"/>
                <a:gd name="T23" fmla="*/ 49 h 364"/>
                <a:gd name="T24" fmla="*/ 112 w 200"/>
                <a:gd name="T25" fmla="*/ 32 h 364"/>
                <a:gd name="T26" fmla="*/ 134 w 200"/>
                <a:gd name="T27" fmla="*/ 36 h 364"/>
                <a:gd name="T28" fmla="*/ 158 w 200"/>
                <a:gd name="T29" fmla="*/ 55 h 364"/>
                <a:gd name="T30" fmla="*/ 167 w 200"/>
                <a:gd name="T31" fmla="*/ 78 h 364"/>
                <a:gd name="T32" fmla="*/ 167 w 200"/>
                <a:gd name="T33" fmla="*/ 285 h 364"/>
                <a:gd name="T34" fmla="*/ 158 w 200"/>
                <a:gd name="T35" fmla="*/ 308 h 364"/>
                <a:gd name="T36" fmla="*/ 134 w 200"/>
                <a:gd name="T37" fmla="*/ 327 h 364"/>
                <a:gd name="T38" fmla="*/ 112 w 200"/>
                <a:gd name="T39" fmla="*/ 332 h 364"/>
                <a:gd name="T40" fmla="*/ 74 w 200"/>
                <a:gd name="T41" fmla="*/ 330 h 364"/>
                <a:gd name="T42" fmla="*/ 46 w 200"/>
                <a:gd name="T43" fmla="*/ 316 h 364"/>
                <a:gd name="T44" fmla="*/ 35 w 200"/>
                <a:gd name="T45" fmla="*/ 294 h 364"/>
                <a:gd name="T46" fmla="*/ 30 w 200"/>
                <a:gd name="T47" fmla="*/ 89 h 364"/>
                <a:gd name="T48" fmla="*/ 36 w 200"/>
                <a:gd name="T49" fmla="*/ 62 h 364"/>
                <a:gd name="T50" fmla="*/ 53 w 200"/>
                <a:gd name="T51" fmla="*/ 42 h 364"/>
                <a:gd name="T52" fmla="*/ 77 w 200"/>
                <a:gd name="T53" fmla="*/ 33 h 364"/>
                <a:gd name="T54" fmla="*/ 75 w 200"/>
                <a:gd name="T55" fmla="*/ 19 h 364"/>
                <a:gd name="T56" fmla="*/ 49 w 200"/>
                <a:gd name="T57" fmla="*/ 29 h 364"/>
                <a:gd name="T58" fmla="*/ 29 w 200"/>
                <a:gd name="T59" fmla="*/ 51 h 364"/>
                <a:gd name="T60" fmla="*/ 19 w 200"/>
                <a:gd name="T61" fmla="*/ 73 h 364"/>
                <a:gd name="T62" fmla="*/ 19 w 200"/>
                <a:gd name="T63" fmla="*/ 291 h 364"/>
                <a:gd name="T64" fmla="*/ 29 w 200"/>
                <a:gd name="T65" fmla="*/ 313 h 364"/>
                <a:gd name="T66" fmla="*/ 49 w 200"/>
                <a:gd name="T67" fmla="*/ 335 h 364"/>
                <a:gd name="T68" fmla="*/ 75 w 200"/>
                <a:gd name="T69" fmla="*/ 345 h 364"/>
                <a:gd name="T70" fmla="*/ 125 w 200"/>
                <a:gd name="T71" fmla="*/ 345 h 364"/>
                <a:gd name="T72" fmla="*/ 150 w 200"/>
                <a:gd name="T73" fmla="*/ 335 h 364"/>
                <a:gd name="T74" fmla="*/ 171 w 200"/>
                <a:gd name="T75" fmla="*/ 313 h 364"/>
                <a:gd name="T76" fmla="*/ 182 w 200"/>
                <a:gd name="T77" fmla="*/ 291 h 364"/>
                <a:gd name="T78" fmla="*/ 182 w 200"/>
                <a:gd name="T79" fmla="*/ 73 h 364"/>
                <a:gd name="T80" fmla="*/ 171 w 200"/>
                <a:gd name="T81" fmla="*/ 51 h 364"/>
                <a:gd name="T82" fmla="*/ 150 w 200"/>
                <a:gd name="T83" fmla="*/ 29 h 364"/>
                <a:gd name="T84" fmla="*/ 125 w 200"/>
                <a:gd name="T85" fmla="*/ 19 h 364"/>
                <a:gd name="T86" fmla="*/ 87 w 200"/>
                <a:gd name="T87" fmla="*/ 0 h 364"/>
                <a:gd name="T88" fmla="*/ 132 w 200"/>
                <a:gd name="T89" fmla="*/ 3 h 364"/>
                <a:gd name="T90" fmla="*/ 163 w 200"/>
                <a:gd name="T91" fmla="*/ 16 h 364"/>
                <a:gd name="T92" fmla="*/ 192 w 200"/>
                <a:gd name="T93" fmla="*/ 51 h 364"/>
                <a:gd name="T94" fmla="*/ 200 w 200"/>
                <a:gd name="T95" fmla="*/ 89 h 364"/>
                <a:gd name="T96" fmla="*/ 195 w 200"/>
                <a:gd name="T97" fmla="*/ 306 h 364"/>
                <a:gd name="T98" fmla="*/ 174 w 200"/>
                <a:gd name="T99" fmla="*/ 338 h 364"/>
                <a:gd name="T100" fmla="*/ 147 w 200"/>
                <a:gd name="T101" fmla="*/ 357 h 364"/>
                <a:gd name="T102" fmla="*/ 112 w 200"/>
                <a:gd name="T103" fmla="*/ 364 h 364"/>
                <a:gd name="T104" fmla="*/ 68 w 200"/>
                <a:gd name="T105" fmla="*/ 361 h 364"/>
                <a:gd name="T106" fmla="*/ 36 w 200"/>
                <a:gd name="T107" fmla="*/ 348 h 364"/>
                <a:gd name="T108" fmla="*/ 8 w 200"/>
                <a:gd name="T109" fmla="*/ 313 h 364"/>
                <a:gd name="T110" fmla="*/ 0 w 200"/>
                <a:gd name="T111" fmla="*/ 275 h 364"/>
                <a:gd name="T112" fmla="*/ 5 w 200"/>
                <a:gd name="T113" fmla="*/ 57 h 364"/>
                <a:gd name="T114" fmla="*/ 24 w 200"/>
                <a:gd name="T115" fmla="*/ 25 h 364"/>
                <a:gd name="T116" fmla="*/ 52 w 200"/>
                <a:gd name="T117" fmla="*/ 7 h 364"/>
                <a:gd name="T118" fmla="*/ 87 w 200"/>
                <a:gd name="T119" fmla="*/ 0 h 3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" h="364">
                  <a:moveTo>
                    <a:pt x="87" y="49"/>
                  </a:moveTo>
                  <a:lnTo>
                    <a:pt x="77" y="51"/>
                  </a:lnTo>
                  <a:lnTo>
                    <a:pt x="72" y="52"/>
                  </a:lnTo>
                  <a:lnTo>
                    <a:pt x="67" y="55"/>
                  </a:lnTo>
                  <a:lnTo>
                    <a:pt x="59" y="61"/>
                  </a:lnTo>
                  <a:lnTo>
                    <a:pt x="53" y="68"/>
                  </a:lnTo>
                  <a:lnTo>
                    <a:pt x="52" y="71"/>
                  </a:lnTo>
                  <a:lnTo>
                    <a:pt x="49" y="78"/>
                  </a:lnTo>
                  <a:lnTo>
                    <a:pt x="48" y="89"/>
                  </a:lnTo>
                  <a:lnTo>
                    <a:pt x="48" y="275"/>
                  </a:lnTo>
                  <a:lnTo>
                    <a:pt x="49" y="285"/>
                  </a:lnTo>
                  <a:lnTo>
                    <a:pt x="51" y="290"/>
                  </a:lnTo>
                  <a:lnTo>
                    <a:pt x="53" y="295"/>
                  </a:lnTo>
                  <a:lnTo>
                    <a:pt x="59" y="303"/>
                  </a:lnTo>
                  <a:lnTo>
                    <a:pt x="67" y="308"/>
                  </a:lnTo>
                  <a:lnTo>
                    <a:pt x="72" y="311"/>
                  </a:lnTo>
                  <a:lnTo>
                    <a:pt x="77" y="313"/>
                  </a:lnTo>
                  <a:lnTo>
                    <a:pt x="87" y="314"/>
                  </a:lnTo>
                  <a:lnTo>
                    <a:pt x="112" y="314"/>
                  </a:lnTo>
                  <a:lnTo>
                    <a:pt x="122" y="313"/>
                  </a:lnTo>
                  <a:lnTo>
                    <a:pt x="126" y="311"/>
                  </a:lnTo>
                  <a:lnTo>
                    <a:pt x="132" y="308"/>
                  </a:lnTo>
                  <a:lnTo>
                    <a:pt x="139" y="303"/>
                  </a:lnTo>
                  <a:lnTo>
                    <a:pt x="145" y="295"/>
                  </a:lnTo>
                  <a:lnTo>
                    <a:pt x="148" y="290"/>
                  </a:lnTo>
                  <a:lnTo>
                    <a:pt x="150" y="285"/>
                  </a:lnTo>
                  <a:lnTo>
                    <a:pt x="151" y="275"/>
                  </a:lnTo>
                  <a:lnTo>
                    <a:pt x="151" y="89"/>
                  </a:lnTo>
                  <a:lnTo>
                    <a:pt x="150" y="78"/>
                  </a:lnTo>
                  <a:lnTo>
                    <a:pt x="148" y="73"/>
                  </a:lnTo>
                  <a:lnTo>
                    <a:pt x="145" y="68"/>
                  </a:lnTo>
                  <a:lnTo>
                    <a:pt x="139" y="61"/>
                  </a:lnTo>
                  <a:lnTo>
                    <a:pt x="132" y="55"/>
                  </a:lnTo>
                  <a:lnTo>
                    <a:pt x="126" y="52"/>
                  </a:lnTo>
                  <a:lnTo>
                    <a:pt x="122" y="51"/>
                  </a:lnTo>
                  <a:lnTo>
                    <a:pt x="112" y="49"/>
                  </a:lnTo>
                  <a:lnTo>
                    <a:pt x="87" y="49"/>
                  </a:lnTo>
                  <a:close/>
                  <a:moveTo>
                    <a:pt x="87" y="32"/>
                  </a:moveTo>
                  <a:lnTo>
                    <a:pt x="112" y="32"/>
                  </a:lnTo>
                  <a:lnTo>
                    <a:pt x="122" y="33"/>
                  </a:lnTo>
                  <a:lnTo>
                    <a:pt x="125" y="33"/>
                  </a:lnTo>
                  <a:lnTo>
                    <a:pt x="134" y="36"/>
                  </a:lnTo>
                  <a:lnTo>
                    <a:pt x="145" y="42"/>
                  </a:lnTo>
                  <a:lnTo>
                    <a:pt x="152" y="48"/>
                  </a:lnTo>
                  <a:lnTo>
                    <a:pt x="158" y="55"/>
                  </a:lnTo>
                  <a:lnTo>
                    <a:pt x="163" y="62"/>
                  </a:lnTo>
                  <a:lnTo>
                    <a:pt x="164" y="70"/>
                  </a:lnTo>
                  <a:lnTo>
                    <a:pt x="167" y="78"/>
                  </a:lnTo>
                  <a:lnTo>
                    <a:pt x="168" y="89"/>
                  </a:lnTo>
                  <a:lnTo>
                    <a:pt x="168" y="275"/>
                  </a:lnTo>
                  <a:lnTo>
                    <a:pt x="167" y="285"/>
                  </a:lnTo>
                  <a:lnTo>
                    <a:pt x="164" y="294"/>
                  </a:lnTo>
                  <a:lnTo>
                    <a:pt x="163" y="300"/>
                  </a:lnTo>
                  <a:lnTo>
                    <a:pt x="158" y="308"/>
                  </a:lnTo>
                  <a:lnTo>
                    <a:pt x="152" y="316"/>
                  </a:lnTo>
                  <a:lnTo>
                    <a:pt x="145" y="322"/>
                  </a:lnTo>
                  <a:lnTo>
                    <a:pt x="134" y="327"/>
                  </a:lnTo>
                  <a:lnTo>
                    <a:pt x="125" y="330"/>
                  </a:lnTo>
                  <a:lnTo>
                    <a:pt x="122" y="330"/>
                  </a:lnTo>
                  <a:lnTo>
                    <a:pt x="112" y="332"/>
                  </a:lnTo>
                  <a:lnTo>
                    <a:pt x="87" y="332"/>
                  </a:lnTo>
                  <a:lnTo>
                    <a:pt x="77" y="330"/>
                  </a:lnTo>
                  <a:lnTo>
                    <a:pt x="74" y="330"/>
                  </a:lnTo>
                  <a:lnTo>
                    <a:pt x="65" y="327"/>
                  </a:lnTo>
                  <a:lnTo>
                    <a:pt x="53" y="322"/>
                  </a:lnTo>
                  <a:lnTo>
                    <a:pt x="46" y="316"/>
                  </a:lnTo>
                  <a:lnTo>
                    <a:pt x="40" y="308"/>
                  </a:lnTo>
                  <a:lnTo>
                    <a:pt x="36" y="300"/>
                  </a:lnTo>
                  <a:lnTo>
                    <a:pt x="35" y="294"/>
                  </a:lnTo>
                  <a:lnTo>
                    <a:pt x="32" y="285"/>
                  </a:lnTo>
                  <a:lnTo>
                    <a:pt x="30" y="275"/>
                  </a:lnTo>
                  <a:lnTo>
                    <a:pt x="30" y="89"/>
                  </a:lnTo>
                  <a:lnTo>
                    <a:pt x="32" y="78"/>
                  </a:lnTo>
                  <a:lnTo>
                    <a:pt x="35" y="70"/>
                  </a:lnTo>
                  <a:lnTo>
                    <a:pt x="36" y="62"/>
                  </a:lnTo>
                  <a:lnTo>
                    <a:pt x="40" y="55"/>
                  </a:lnTo>
                  <a:lnTo>
                    <a:pt x="46" y="48"/>
                  </a:lnTo>
                  <a:lnTo>
                    <a:pt x="53" y="42"/>
                  </a:lnTo>
                  <a:lnTo>
                    <a:pt x="65" y="36"/>
                  </a:lnTo>
                  <a:lnTo>
                    <a:pt x="74" y="33"/>
                  </a:lnTo>
                  <a:lnTo>
                    <a:pt x="77" y="33"/>
                  </a:lnTo>
                  <a:lnTo>
                    <a:pt x="87" y="32"/>
                  </a:lnTo>
                  <a:close/>
                  <a:moveTo>
                    <a:pt x="87" y="17"/>
                  </a:moveTo>
                  <a:lnTo>
                    <a:pt x="75" y="19"/>
                  </a:lnTo>
                  <a:lnTo>
                    <a:pt x="75" y="19"/>
                  </a:lnTo>
                  <a:lnTo>
                    <a:pt x="59" y="23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37" y="38"/>
                  </a:lnTo>
                  <a:lnTo>
                    <a:pt x="29" y="51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19" y="73"/>
                  </a:lnTo>
                  <a:lnTo>
                    <a:pt x="17" y="89"/>
                  </a:lnTo>
                  <a:lnTo>
                    <a:pt x="17" y="275"/>
                  </a:lnTo>
                  <a:lnTo>
                    <a:pt x="19" y="291"/>
                  </a:lnTo>
                  <a:lnTo>
                    <a:pt x="21" y="300"/>
                  </a:lnTo>
                  <a:lnTo>
                    <a:pt x="21" y="300"/>
                  </a:lnTo>
                  <a:lnTo>
                    <a:pt x="29" y="313"/>
                  </a:lnTo>
                  <a:lnTo>
                    <a:pt x="37" y="324"/>
                  </a:lnTo>
                  <a:lnTo>
                    <a:pt x="49" y="335"/>
                  </a:lnTo>
                  <a:lnTo>
                    <a:pt x="49" y="335"/>
                  </a:lnTo>
                  <a:lnTo>
                    <a:pt x="59" y="340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87" y="346"/>
                  </a:lnTo>
                  <a:lnTo>
                    <a:pt x="112" y="346"/>
                  </a:lnTo>
                  <a:lnTo>
                    <a:pt x="125" y="345"/>
                  </a:lnTo>
                  <a:lnTo>
                    <a:pt x="125" y="345"/>
                  </a:lnTo>
                  <a:lnTo>
                    <a:pt x="139" y="340"/>
                  </a:lnTo>
                  <a:lnTo>
                    <a:pt x="150" y="335"/>
                  </a:lnTo>
                  <a:lnTo>
                    <a:pt x="150" y="335"/>
                  </a:lnTo>
                  <a:lnTo>
                    <a:pt x="161" y="324"/>
                  </a:lnTo>
                  <a:lnTo>
                    <a:pt x="171" y="313"/>
                  </a:lnTo>
                  <a:lnTo>
                    <a:pt x="179" y="300"/>
                  </a:lnTo>
                  <a:lnTo>
                    <a:pt x="179" y="300"/>
                  </a:lnTo>
                  <a:lnTo>
                    <a:pt x="182" y="291"/>
                  </a:lnTo>
                  <a:lnTo>
                    <a:pt x="183" y="275"/>
                  </a:lnTo>
                  <a:lnTo>
                    <a:pt x="183" y="89"/>
                  </a:lnTo>
                  <a:lnTo>
                    <a:pt x="182" y="73"/>
                  </a:lnTo>
                  <a:lnTo>
                    <a:pt x="179" y="64"/>
                  </a:lnTo>
                  <a:lnTo>
                    <a:pt x="179" y="64"/>
                  </a:lnTo>
                  <a:lnTo>
                    <a:pt x="171" y="51"/>
                  </a:lnTo>
                  <a:lnTo>
                    <a:pt x="161" y="38"/>
                  </a:lnTo>
                  <a:lnTo>
                    <a:pt x="150" y="29"/>
                  </a:lnTo>
                  <a:lnTo>
                    <a:pt x="150" y="29"/>
                  </a:lnTo>
                  <a:lnTo>
                    <a:pt x="139" y="23"/>
                  </a:lnTo>
                  <a:lnTo>
                    <a:pt x="125" y="19"/>
                  </a:lnTo>
                  <a:lnTo>
                    <a:pt x="125" y="19"/>
                  </a:lnTo>
                  <a:lnTo>
                    <a:pt x="112" y="17"/>
                  </a:lnTo>
                  <a:lnTo>
                    <a:pt x="87" y="17"/>
                  </a:lnTo>
                  <a:close/>
                  <a:moveTo>
                    <a:pt x="87" y="0"/>
                  </a:moveTo>
                  <a:lnTo>
                    <a:pt x="112" y="0"/>
                  </a:lnTo>
                  <a:lnTo>
                    <a:pt x="128" y="1"/>
                  </a:lnTo>
                  <a:lnTo>
                    <a:pt x="132" y="3"/>
                  </a:lnTo>
                  <a:lnTo>
                    <a:pt x="147" y="7"/>
                  </a:lnTo>
                  <a:lnTo>
                    <a:pt x="160" y="14"/>
                  </a:lnTo>
                  <a:lnTo>
                    <a:pt x="163" y="16"/>
                  </a:lnTo>
                  <a:lnTo>
                    <a:pt x="174" y="25"/>
                  </a:lnTo>
                  <a:lnTo>
                    <a:pt x="184" y="38"/>
                  </a:lnTo>
                  <a:lnTo>
                    <a:pt x="192" y="51"/>
                  </a:lnTo>
                  <a:lnTo>
                    <a:pt x="195" y="57"/>
                  </a:lnTo>
                  <a:lnTo>
                    <a:pt x="199" y="73"/>
                  </a:lnTo>
                  <a:lnTo>
                    <a:pt x="200" y="89"/>
                  </a:lnTo>
                  <a:lnTo>
                    <a:pt x="200" y="275"/>
                  </a:lnTo>
                  <a:lnTo>
                    <a:pt x="199" y="291"/>
                  </a:lnTo>
                  <a:lnTo>
                    <a:pt x="195" y="306"/>
                  </a:lnTo>
                  <a:lnTo>
                    <a:pt x="192" y="313"/>
                  </a:lnTo>
                  <a:lnTo>
                    <a:pt x="184" y="326"/>
                  </a:lnTo>
                  <a:lnTo>
                    <a:pt x="174" y="338"/>
                  </a:lnTo>
                  <a:lnTo>
                    <a:pt x="163" y="348"/>
                  </a:lnTo>
                  <a:lnTo>
                    <a:pt x="160" y="349"/>
                  </a:lnTo>
                  <a:lnTo>
                    <a:pt x="147" y="357"/>
                  </a:lnTo>
                  <a:lnTo>
                    <a:pt x="132" y="361"/>
                  </a:lnTo>
                  <a:lnTo>
                    <a:pt x="128" y="362"/>
                  </a:lnTo>
                  <a:lnTo>
                    <a:pt x="112" y="364"/>
                  </a:lnTo>
                  <a:lnTo>
                    <a:pt x="87" y="364"/>
                  </a:lnTo>
                  <a:lnTo>
                    <a:pt x="71" y="362"/>
                  </a:lnTo>
                  <a:lnTo>
                    <a:pt x="68" y="361"/>
                  </a:lnTo>
                  <a:lnTo>
                    <a:pt x="52" y="357"/>
                  </a:lnTo>
                  <a:lnTo>
                    <a:pt x="39" y="349"/>
                  </a:lnTo>
                  <a:lnTo>
                    <a:pt x="36" y="348"/>
                  </a:lnTo>
                  <a:lnTo>
                    <a:pt x="24" y="338"/>
                  </a:lnTo>
                  <a:lnTo>
                    <a:pt x="16" y="326"/>
                  </a:lnTo>
                  <a:lnTo>
                    <a:pt x="8" y="313"/>
                  </a:lnTo>
                  <a:lnTo>
                    <a:pt x="5" y="306"/>
                  </a:lnTo>
                  <a:lnTo>
                    <a:pt x="1" y="291"/>
                  </a:lnTo>
                  <a:lnTo>
                    <a:pt x="0" y="275"/>
                  </a:lnTo>
                  <a:lnTo>
                    <a:pt x="0" y="89"/>
                  </a:lnTo>
                  <a:lnTo>
                    <a:pt x="1" y="73"/>
                  </a:lnTo>
                  <a:lnTo>
                    <a:pt x="5" y="57"/>
                  </a:lnTo>
                  <a:lnTo>
                    <a:pt x="8" y="51"/>
                  </a:lnTo>
                  <a:lnTo>
                    <a:pt x="16" y="38"/>
                  </a:lnTo>
                  <a:lnTo>
                    <a:pt x="24" y="25"/>
                  </a:lnTo>
                  <a:lnTo>
                    <a:pt x="36" y="16"/>
                  </a:lnTo>
                  <a:lnTo>
                    <a:pt x="39" y="14"/>
                  </a:lnTo>
                  <a:lnTo>
                    <a:pt x="52" y="7"/>
                  </a:lnTo>
                  <a:lnTo>
                    <a:pt x="68" y="3"/>
                  </a:lnTo>
                  <a:lnTo>
                    <a:pt x="71" y="1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Rectangle 452"/>
            <p:cNvSpPr>
              <a:spLocks noChangeArrowheads="1"/>
            </p:cNvSpPr>
            <p:nvPr/>
          </p:nvSpPr>
          <p:spPr bwMode="auto">
            <a:xfrm>
              <a:off x="6049117" y="3504532"/>
              <a:ext cx="614185" cy="569646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453"/>
            <p:cNvSpPr>
              <a:spLocks noEditPoints="1"/>
            </p:cNvSpPr>
            <p:nvPr/>
          </p:nvSpPr>
          <p:spPr bwMode="auto">
            <a:xfrm>
              <a:off x="6028018" y="3485778"/>
              <a:ext cx="656381" cy="614185"/>
            </a:xfrm>
            <a:custGeom>
              <a:gdLst>
                <a:gd name="T0" fmla="*/ 18 w 280"/>
                <a:gd name="T1" fmla="*/ 17 h 262"/>
                <a:gd name="T2" fmla="*/ 18 w 280"/>
                <a:gd name="T3" fmla="*/ 243 h 262"/>
                <a:gd name="T4" fmla="*/ 262 w 280"/>
                <a:gd name="T5" fmla="*/ 243 h 262"/>
                <a:gd name="T6" fmla="*/ 262 w 280"/>
                <a:gd name="T7" fmla="*/ 17 h 262"/>
                <a:gd name="T8" fmla="*/ 18 w 280"/>
                <a:gd name="T9" fmla="*/ 17 h 262"/>
                <a:gd name="T10" fmla="*/ 0 w 280"/>
                <a:gd name="T11" fmla="*/ 0 h 262"/>
                <a:gd name="T12" fmla="*/ 280 w 280"/>
                <a:gd name="T13" fmla="*/ 0 h 262"/>
                <a:gd name="T14" fmla="*/ 280 w 280"/>
                <a:gd name="T15" fmla="*/ 262 h 262"/>
                <a:gd name="T16" fmla="*/ 0 w 280"/>
                <a:gd name="T17" fmla="*/ 262 h 262"/>
                <a:gd name="T18" fmla="*/ 0 w 280"/>
                <a:gd name="T19" fmla="*/ 0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262">
                  <a:moveTo>
                    <a:pt x="18" y="17"/>
                  </a:moveTo>
                  <a:lnTo>
                    <a:pt x="18" y="243"/>
                  </a:lnTo>
                  <a:lnTo>
                    <a:pt x="262" y="243"/>
                  </a:lnTo>
                  <a:lnTo>
                    <a:pt x="262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280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54"/>
            <p:cNvSpPr/>
            <p:nvPr/>
          </p:nvSpPr>
          <p:spPr bwMode="auto">
            <a:xfrm>
              <a:off x="6302293" y="3661595"/>
              <a:ext cx="105491" cy="229733"/>
            </a:xfrm>
            <a:custGeom>
              <a:gdLst>
                <a:gd name="T0" fmla="*/ 23 w 45"/>
                <a:gd name="T1" fmla="*/ 0 h 98"/>
                <a:gd name="T2" fmla="*/ 29 w 45"/>
                <a:gd name="T3" fmla="*/ 2 h 98"/>
                <a:gd name="T4" fmla="*/ 35 w 45"/>
                <a:gd name="T5" fmla="*/ 5 h 98"/>
                <a:gd name="T6" fmla="*/ 39 w 45"/>
                <a:gd name="T7" fmla="*/ 8 h 98"/>
                <a:gd name="T8" fmla="*/ 42 w 45"/>
                <a:gd name="T9" fmla="*/ 12 h 98"/>
                <a:gd name="T10" fmla="*/ 45 w 45"/>
                <a:gd name="T11" fmla="*/ 18 h 98"/>
                <a:gd name="T12" fmla="*/ 45 w 45"/>
                <a:gd name="T13" fmla="*/ 24 h 98"/>
                <a:gd name="T14" fmla="*/ 45 w 45"/>
                <a:gd name="T15" fmla="*/ 29 h 98"/>
                <a:gd name="T16" fmla="*/ 42 w 45"/>
                <a:gd name="T17" fmla="*/ 35 h 98"/>
                <a:gd name="T18" fmla="*/ 39 w 45"/>
                <a:gd name="T19" fmla="*/ 40 h 98"/>
                <a:gd name="T20" fmla="*/ 35 w 45"/>
                <a:gd name="T21" fmla="*/ 42 h 98"/>
                <a:gd name="T22" fmla="*/ 39 w 45"/>
                <a:gd name="T23" fmla="*/ 98 h 98"/>
                <a:gd name="T24" fmla="*/ 6 w 45"/>
                <a:gd name="T25" fmla="*/ 98 h 98"/>
                <a:gd name="T26" fmla="*/ 11 w 45"/>
                <a:gd name="T27" fmla="*/ 42 h 98"/>
                <a:gd name="T28" fmla="*/ 7 w 45"/>
                <a:gd name="T29" fmla="*/ 40 h 98"/>
                <a:gd name="T30" fmla="*/ 3 w 45"/>
                <a:gd name="T31" fmla="*/ 35 h 98"/>
                <a:gd name="T32" fmla="*/ 1 w 45"/>
                <a:gd name="T33" fmla="*/ 29 h 98"/>
                <a:gd name="T34" fmla="*/ 0 w 45"/>
                <a:gd name="T35" fmla="*/ 24 h 98"/>
                <a:gd name="T36" fmla="*/ 1 w 45"/>
                <a:gd name="T37" fmla="*/ 18 h 98"/>
                <a:gd name="T38" fmla="*/ 3 w 45"/>
                <a:gd name="T39" fmla="*/ 12 h 98"/>
                <a:gd name="T40" fmla="*/ 7 w 45"/>
                <a:gd name="T41" fmla="*/ 8 h 98"/>
                <a:gd name="T42" fmla="*/ 11 w 45"/>
                <a:gd name="T43" fmla="*/ 5 h 98"/>
                <a:gd name="T44" fmla="*/ 17 w 45"/>
                <a:gd name="T45" fmla="*/ 2 h 98"/>
                <a:gd name="T46" fmla="*/ 23 w 45"/>
                <a:gd name="T47" fmla="*/ 0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98">
                  <a:moveTo>
                    <a:pt x="23" y="0"/>
                  </a:moveTo>
                  <a:lnTo>
                    <a:pt x="29" y="2"/>
                  </a:lnTo>
                  <a:lnTo>
                    <a:pt x="35" y="5"/>
                  </a:lnTo>
                  <a:lnTo>
                    <a:pt x="39" y="8"/>
                  </a:lnTo>
                  <a:lnTo>
                    <a:pt x="42" y="12"/>
                  </a:lnTo>
                  <a:lnTo>
                    <a:pt x="45" y="18"/>
                  </a:lnTo>
                  <a:lnTo>
                    <a:pt x="45" y="24"/>
                  </a:lnTo>
                  <a:lnTo>
                    <a:pt x="45" y="29"/>
                  </a:lnTo>
                  <a:lnTo>
                    <a:pt x="42" y="35"/>
                  </a:lnTo>
                  <a:lnTo>
                    <a:pt x="39" y="40"/>
                  </a:lnTo>
                  <a:lnTo>
                    <a:pt x="35" y="42"/>
                  </a:lnTo>
                  <a:lnTo>
                    <a:pt x="39" y="98"/>
                  </a:lnTo>
                  <a:lnTo>
                    <a:pt x="6" y="98"/>
                  </a:lnTo>
                  <a:lnTo>
                    <a:pt x="11" y="42"/>
                  </a:lnTo>
                  <a:lnTo>
                    <a:pt x="7" y="40"/>
                  </a:lnTo>
                  <a:lnTo>
                    <a:pt x="3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55"/>
            <p:cNvSpPr>
              <a:spLocks noEditPoints="1"/>
            </p:cNvSpPr>
            <p:nvPr/>
          </p:nvSpPr>
          <p:spPr bwMode="auto">
            <a:xfrm>
              <a:off x="6281194" y="3642841"/>
              <a:ext cx="147686" cy="269586"/>
            </a:xfrm>
            <a:custGeom>
              <a:gdLst>
                <a:gd name="T0" fmla="*/ 32 w 63"/>
                <a:gd name="T1" fmla="*/ 17 h 115"/>
                <a:gd name="T2" fmla="*/ 28 w 63"/>
                <a:gd name="T3" fmla="*/ 17 h 115"/>
                <a:gd name="T4" fmla="*/ 22 w 63"/>
                <a:gd name="T5" fmla="*/ 21 h 115"/>
                <a:gd name="T6" fmla="*/ 18 w 63"/>
                <a:gd name="T7" fmla="*/ 27 h 115"/>
                <a:gd name="T8" fmla="*/ 18 w 63"/>
                <a:gd name="T9" fmla="*/ 32 h 115"/>
                <a:gd name="T10" fmla="*/ 19 w 63"/>
                <a:gd name="T11" fmla="*/ 34 h 115"/>
                <a:gd name="T12" fmla="*/ 19 w 63"/>
                <a:gd name="T13" fmla="*/ 36 h 115"/>
                <a:gd name="T14" fmla="*/ 19 w 63"/>
                <a:gd name="T15" fmla="*/ 36 h 115"/>
                <a:gd name="T16" fmla="*/ 19 w 63"/>
                <a:gd name="T17" fmla="*/ 37 h 115"/>
                <a:gd name="T18" fmla="*/ 29 w 63"/>
                <a:gd name="T19" fmla="*/ 48 h 115"/>
                <a:gd name="T20" fmla="*/ 29 w 63"/>
                <a:gd name="T21" fmla="*/ 52 h 115"/>
                <a:gd name="T22" fmla="*/ 25 w 63"/>
                <a:gd name="T23" fmla="*/ 97 h 115"/>
                <a:gd name="T24" fmla="*/ 38 w 63"/>
                <a:gd name="T25" fmla="*/ 97 h 115"/>
                <a:gd name="T26" fmla="*/ 35 w 63"/>
                <a:gd name="T27" fmla="*/ 52 h 115"/>
                <a:gd name="T28" fmla="*/ 35 w 63"/>
                <a:gd name="T29" fmla="*/ 48 h 115"/>
                <a:gd name="T30" fmla="*/ 39 w 63"/>
                <a:gd name="T31" fmla="*/ 43 h 115"/>
                <a:gd name="T32" fmla="*/ 45 w 63"/>
                <a:gd name="T33" fmla="*/ 36 h 115"/>
                <a:gd name="T34" fmla="*/ 45 w 63"/>
                <a:gd name="T35" fmla="*/ 32 h 115"/>
                <a:gd name="T36" fmla="*/ 45 w 63"/>
                <a:gd name="T37" fmla="*/ 27 h 115"/>
                <a:gd name="T38" fmla="*/ 41 w 63"/>
                <a:gd name="T39" fmla="*/ 21 h 115"/>
                <a:gd name="T40" fmla="*/ 34 w 63"/>
                <a:gd name="T41" fmla="*/ 17 h 115"/>
                <a:gd name="T42" fmla="*/ 32 w 63"/>
                <a:gd name="T43" fmla="*/ 17 h 115"/>
                <a:gd name="T44" fmla="*/ 32 w 63"/>
                <a:gd name="T45" fmla="*/ 0 h 115"/>
                <a:gd name="T46" fmla="*/ 41 w 63"/>
                <a:gd name="T47" fmla="*/ 1 h 115"/>
                <a:gd name="T48" fmla="*/ 47 w 63"/>
                <a:gd name="T49" fmla="*/ 4 h 115"/>
                <a:gd name="T50" fmla="*/ 54 w 63"/>
                <a:gd name="T51" fmla="*/ 8 h 115"/>
                <a:gd name="T52" fmla="*/ 58 w 63"/>
                <a:gd name="T53" fmla="*/ 16 h 115"/>
                <a:gd name="T54" fmla="*/ 61 w 63"/>
                <a:gd name="T55" fmla="*/ 23 h 115"/>
                <a:gd name="T56" fmla="*/ 63 w 63"/>
                <a:gd name="T57" fmla="*/ 32 h 115"/>
                <a:gd name="T58" fmla="*/ 63 w 63"/>
                <a:gd name="T59" fmla="*/ 37 h 115"/>
                <a:gd name="T60" fmla="*/ 60 w 63"/>
                <a:gd name="T61" fmla="*/ 45 h 115"/>
                <a:gd name="T62" fmla="*/ 58 w 63"/>
                <a:gd name="T63" fmla="*/ 49 h 115"/>
                <a:gd name="T64" fmla="*/ 52 w 63"/>
                <a:gd name="T65" fmla="*/ 55 h 115"/>
                <a:gd name="T66" fmla="*/ 57 w 63"/>
                <a:gd name="T67" fmla="*/ 106 h 115"/>
                <a:gd name="T68" fmla="*/ 58 w 63"/>
                <a:gd name="T69" fmla="*/ 115 h 115"/>
                <a:gd name="T70" fmla="*/ 6 w 63"/>
                <a:gd name="T71" fmla="*/ 115 h 115"/>
                <a:gd name="T72" fmla="*/ 7 w 63"/>
                <a:gd name="T73" fmla="*/ 106 h 115"/>
                <a:gd name="T74" fmla="*/ 13 w 63"/>
                <a:gd name="T75" fmla="*/ 55 h 115"/>
                <a:gd name="T76" fmla="*/ 9 w 63"/>
                <a:gd name="T77" fmla="*/ 50 h 115"/>
                <a:gd name="T78" fmla="*/ 6 w 63"/>
                <a:gd name="T79" fmla="*/ 49 h 115"/>
                <a:gd name="T80" fmla="*/ 3 w 63"/>
                <a:gd name="T81" fmla="*/ 45 h 115"/>
                <a:gd name="T82" fmla="*/ 1 w 63"/>
                <a:gd name="T83" fmla="*/ 37 h 115"/>
                <a:gd name="T84" fmla="*/ 0 w 63"/>
                <a:gd name="T85" fmla="*/ 32 h 115"/>
                <a:gd name="T86" fmla="*/ 1 w 63"/>
                <a:gd name="T87" fmla="*/ 23 h 115"/>
                <a:gd name="T88" fmla="*/ 4 w 63"/>
                <a:gd name="T89" fmla="*/ 16 h 115"/>
                <a:gd name="T90" fmla="*/ 9 w 63"/>
                <a:gd name="T91" fmla="*/ 8 h 115"/>
                <a:gd name="T92" fmla="*/ 16 w 63"/>
                <a:gd name="T93" fmla="*/ 4 h 115"/>
                <a:gd name="T94" fmla="*/ 19 w 63"/>
                <a:gd name="T95" fmla="*/ 2 h 115"/>
                <a:gd name="T96" fmla="*/ 23 w 63"/>
                <a:gd name="T97" fmla="*/ 1 h 115"/>
                <a:gd name="T98" fmla="*/ 32 w 63"/>
                <a:gd name="T99" fmla="*/ 0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5">
                  <a:moveTo>
                    <a:pt x="32" y="17"/>
                  </a:moveTo>
                  <a:lnTo>
                    <a:pt x="28" y="17"/>
                  </a:lnTo>
                  <a:lnTo>
                    <a:pt x="22" y="21"/>
                  </a:lnTo>
                  <a:lnTo>
                    <a:pt x="18" y="27"/>
                  </a:lnTo>
                  <a:lnTo>
                    <a:pt x="18" y="32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5" y="97"/>
                  </a:lnTo>
                  <a:lnTo>
                    <a:pt x="38" y="97"/>
                  </a:lnTo>
                  <a:lnTo>
                    <a:pt x="35" y="52"/>
                  </a:lnTo>
                  <a:lnTo>
                    <a:pt x="35" y="48"/>
                  </a:lnTo>
                  <a:lnTo>
                    <a:pt x="39" y="43"/>
                  </a:lnTo>
                  <a:lnTo>
                    <a:pt x="45" y="36"/>
                  </a:lnTo>
                  <a:lnTo>
                    <a:pt x="45" y="32"/>
                  </a:lnTo>
                  <a:lnTo>
                    <a:pt x="45" y="27"/>
                  </a:lnTo>
                  <a:lnTo>
                    <a:pt x="41" y="21"/>
                  </a:lnTo>
                  <a:lnTo>
                    <a:pt x="34" y="17"/>
                  </a:lnTo>
                  <a:lnTo>
                    <a:pt x="32" y="17"/>
                  </a:lnTo>
                  <a:close/>
                  <a:moveTo>
                    <a:pt x="32" y="0"/>
                  </a:moveTo>
                  <a:lnTo>
                    <a:pt x="41" y="1"/>
                  </a:lnTo>
                  <a:lnTo>
                    <a:pt x="47" y="4"/>
                  </a:lnTo>
                  <a:lnTo>
                    <a:pt x="54" y="8"/>
                  </a:lnTo>
                  <a:lnTo>
                    <a:pt x="58" y="16"/>
                  </a:lnTo>
                  <a:lnTo>
                    <a:pt x="61" y="23"/>
                  </a:lnTo>
                  <a:lnTo>
                    <a:pt x="63" y="32"/>
                  </a:lnTo>
                  <a:lnTo>
                    <a:pt x="63" y="37"/>
                  </a:lnTo>
                  <a:lnTo>
                    <a:pt x="60" y="45"/>
                  </a:lnTo>
                  <a:lnTo>
                    <a:pt x="58" y="49"/>
                  </a:lnTo>
                  <a:lnTo>
                    <a:pt x="52" y="55"/>
                  </a:lnTo>
                  <a:lnTo>
                    <a:pt x="57" y="106"/>
                  </a:lnTo>
                  <a:lnTo>
                    <a:pt x="58" y="115"/>
                  </a:lnTo>
                  <a:lnTo>
                    <a:pt x="6" y="115"/>
                  </a:lnTo>
                  <a:lnTo>
                    <a:pt x="7" y="106"/>
                  </a:lnTo>
                  <a:lnTo>
                    <a:pt x="13" y="55"/>
                  </a:lnTo>
                  <a:lnTo>
                    <a:pt x="9" y="50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3"/>
                  </a:lnTo>
                  <a:lnTo>
                    <a:pt x="4" y="16"/>
                  </a:lnTo>
                  <a:lnTo>
                    <a:pt x="9" y="8"/>
                  </a:lnTo>
                  <a:lnTo>
                    <a:pt x="16" y="4"/>
                  </a:lnTo>
                  <a:lnTo>
                    <a:pt x="19" y="2"/>
                  </a:lnTo>
                  <a:lnTo>
                    <a:pt x="23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456"/>
            <p:cNvSpPr>
              <a:spLocks noChangeArrowheads="1"/>
            </p:cNvSpPr>
            <p:nvPr/>
          </p:nvSpPr>
          <p:spPr bwMode="auto">
            <a:xfrm>
              <a:off x="6056149" y="3973375"/>
              <a:ext cx="604808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Rectangle 457"/>
            <p:cNvSpPr>
              <a:spLocks noChangeArrowheads="1"/>
            </p:cNvSpPr>
            <p:nvPr/>
          </p:nvSpPr>
          <p:spPr bwMode="auto">
            <a:xfrm>
              <a:off x="6056149" y="3570170"/>
              <a:ext cx="604808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7105090" y="4886026"/>
            <a:ext cx="3437717" cy="1299942"/>
            <a:chOff x="5545416" y="1067783"/>
            <a:chExt cx="3437717" cy="1299942"/>
          </a:xfrm>
        </p:grpSpPr>
        <p:sp>
          <p:nvSpPr>
            <p:cNvPr id="126" name="文本框 125"/>
            <p:cNvSpPr txBox="1"/>
            <p:nvPr/>
          </p:nvSpPr>
          <p:spPr>
            <a:xfrm>
              <a:off x="5553064" y="1067783"/>
              <a:ext cx="1190517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baseline="-3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baseline="-3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5545416" y="1370529"/>
              <a:ext cx="3437717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3895">
                <a:lnSpc>
                  <a:spcPct val="140000"/>
                </a:lnSpc>
              </a:pPr>
              <a:r>
                <a:rPr lang="zh-CN" altLang="en-US" sz="105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1730580" y="1511973"/>
            <a:ext cx="3437717" cy="1299942"/>
            <a:chOff x="5545416" y="1067783"/>
            <a:chExt cx="3437717" cy="1299942"/>
          </a:xfrm>
        </p:grpSpPr>
        <p:sp>
          <p:nvSpPr>
            <p:cNvPr id="129" name="文本框 128"/>
            <p:cNvSpPr txBox="1"/>
            <p:nvPr/>
          </p:nvSpPr>
          <p:spPr>
            <a:xfrm>
              <a:off x="7762968" y="1067783"/>
              <a:ext cx="1190517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baseline="-3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baseline="-3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5545416" y="1370529"/>
              <a:ext cx="3437717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3895">
                <a:lnSpc>
                  <a:spcPct val="140000"/>
                </a:lnSpc>
              </a:pPr>
              <a:r>
                <a:rPr lang="zh-CN" altLang="en-US" sz="105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5" presetID="2" presetClass="entr" presetSubtype="2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579557" y="2816683"/>
            <a:ext cx="1695828" cy="2324398"/>
            <a:chOff x="5661026" y="2309813"/>
            <a:chExt cx="411163" cy="563563"/>
          </a:xfrm>
        </p:grpSpPr>
        <p:sp>
          <p:nvSpPr>
            <p:cNvPr id="6" name="Freeform 208"/>
            <p:cNvSpPr>
              <a:spLocks noEditPoints="1"/>
            </p:cNvSpPr>
            <p:nvPr/>
          </p:nvSpPr>
          <p:spPr bwMode="auto">
            <a:xfrm>
              <a:off x="5734051" y="2322513"/>
              <a:ext cx="266700" cy="504825"/>
            </a:xfrm>
            <a:custGeom>
              <a:gdLst>
                <a:gd name="T0" fmla="*/ 72 w 168"/>
                <a:gd name="T1" fmla="*/ 29 h 318"/>
                <a:gd name="T2" fmla="*/ 55 w 168"/>
                <a:gd name="T3" fmla="*/ 32 h 318"/>
                <a:gd name="T4" fmla="*/ 42 w 168"/>
                <a:gd name="T5" fmla="*/ 41 h 318"/>
                <a:gd name="T6" fmla="*/ 32 w 168"/>
                <a:gd name="T7" fmla="*/ 56 h 318"/>
                <a:gd name="T8" fmla="*/ 29 w 168"/>
                <a:gd name="T9" fmla="*/ 73 h 318"/>
                <a:gd name="T10" fmla="*/ 29 w 168"/>
                <a:gd name="T11" fmla="*/ 245 h 318"/>
                <a:gd name="T12" fmla="*/ 32 w 168"/>
                <a:gd name="T13" fmla="*/ 261 h 318"/>
                <a:gd name="T14" fmla="*/ 42 w 168"/>
                <a:gd name="T15" fmla="*/ 275 h 318"/>
                <a:gd name="T16" fmla="*/ 55 w 168"/>
                <a:gd name="T17" fmla="*/ 284 h 318"/>
                <a:gd name="T18" fmla="*/ 72 w 168"/>
                <a:gd name="T19" fmla="*/ 289 h 318"/>
                <a:gd name="T20" fmla="*/ 96 w 168"/>
                <a:gd name="T21" fmla="*/ 289 h 318"/>
                <a:gd name="T22" fmla="*/ 112 w 168"/>
                <a:gd name="T23" fmla="*/ 284 h 318"/>
                <a:gd name="T24" fmla="*/ 126 w 168"/>
                <a:gd name="T25" fmla="*/ 275 h 318"/>
                <a:gd name="T26" fmla="*/ 135 w 168"/>
                <a:gd name="T27" fmla="*/ 261 h 318"/>
                <a:gd name="T28" fmla="*/ 139 w 168"/>
                <a:gd name="T29" fmla="*/ 245 h 318"/>
                <a:gd name="T30" fmla="*/ 139 w 168"/>
                <a:gd name="T31" fmla="*/ 73 h 318"/>
                <a:gd name="T32" fmla="*/ 135 w 168"/>
                <a:gd name="T33" fmla="*/ 56 h 318"/>
                <a:gd name="T34" fmla="*/ 126 w 168"/>
                <a:gd name="T35" fmla="*/ 41 h 318"/>
                <a:gd name="T36" fmla="*/ 112 w 168"/>
                <a:gd name="T37" fmla="*/ 32 h 318"/>
                <a:gd name="T38" fmla="*/ 96 w 168"/>
                <a:gd name="T39" fmla="*/ 29 h 318"/>
                <a:gd name="T40" fmla="*/ 72 w 168"/>
                <a:gd name="T41" fmla="*/ 29 h 318"/>
                <a:gd name="T42" fmla="*/ 72 w 168"/>
                <a:gd name="T43" fmla="*/ 0 h 318"/>
                <a:gd name="T44" fmla="*/ 96 w 168"/>
                <a:gd name="T45" fmla="*/ 0 h 318"/>
                <a:gd name="T46" fmla="*/ 119 w 168"/>
                <a:gd name="T47" fmla="*/ 3 h 318"/>
                <a:gd name="T48" fmla="*/ 138 w 168"/>
                <a:gd name="T49" fmla="*/ 13 h 318"/>
                <a:gd name="T50" fmla="*/ 154 w 168"/>
                <a:gd name="T51" fmla="*/ 29 h 318"/>
                <a:gd name="T52" fmla="*/ 164 w 168"/>
                <a:gd name="T53" fmla="*/ 50 h 318"/>
                <a:gd name="T54" fmla="*/ 168 w 168"/>
                <a:gd name="T55" fmla="*/ 73 h 318"/>
                <a:gd name="T56" fmla="*/ 168 w 168"/>
                <a:gd name="T57" fmla="*/ 245 h 318"/>
                <a:gd name="T58" fmla="*/ 164 w 168"/>
                <a:gd name="T59" fmla="*/ 268 h 318"/>
                <a:gd name="T60" fmla="*/ 154 w 168"/>
                <a:gd name="T61" fmla="*/ 287 h 318"/>
                <a:gd name="T62" fmla="*/ 138 w 168"/>
                <a:gd name="T63" fmla="*/ 303 h 318"/>
                <a:gd name="T64" fmla="*/ 119 w 168"/>
                <a:gd name="T65" fmla="*/ 313 h 318"/>
                <a:gd name="T66" fmla="*/ 96 w 168"/>
                <a:gd name="T67" fmla="*/ 318 h 318"/>
                <a:gd name="T68" fmla="*/ 72 w 168"/>
                <a:gd name="T69" fmla="*/ 318 h 318"/>
                <a:gd name="T70" fmla="*/ 49 w 168"/>
                <a:gd name="T71" fmla="*/ 313 h 318"/>
                <a:gd name="T72" fmla="*/ 30 w 168"/>
                <a:gd name="T73" fmla="*/ 303 h 318"/>
                <a:gd name="T74" fmla="*/ 14 w 168"/>
                <a:gd name="T75" fmla="*/ 287 h 318"/>
                <a:gd name="T76" fmla="*/ 4 w 168"/>
                <a:gd name="T77" fmla="*/ 268 h 318"/>
                <a:gd name="T78" fmla="*/ 0 w 168"/>
                <a:gd name="T79" fmla="*/ 245 h 318"/>
                <a:gd name="T80" fmla="*/ 0 w 168"/>
                <a:gd name="T81" fmla="*/ 73 h 318"/>
                <a:gd name="T82" fmla="*/ 4 w 168"/>
                <a:gd name="T83" fmla="*/ 50 h 318"/>
                <a:gd name="T84" fmla="*/ 14 w 168"/>
                <a:gd name="T85" fmla="*/ 29 h 318"/>
                <a:gd name="T86" fmla="*/ 30 w 168"/>
                <a:gd name="T87" fmla="*/ 13 h 318"/>
                <a:gd name="T88" fmla="*/ 49 w 168"/>
                <a:gd name="T89" fmla="*/ 3 h 318"/>
                <a:gd name="T90" fmla="*/ 72 w 168"/>
                <a:gd name="T91" fmla="*/ 0 h 3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318">
                  <a:moveTo>
                    <a:pt x="72" y="29"/>
                  </a:moveTo>
                  <a:lnTo>
                    <a:pt x="55" y="32"/>
                  </a:lnTo>
                  <a:lnTo>
                    <a:pt x="42" y="41"/>
                  </a:lnTo>
                  <a:lnTo>
                    <a:pt x="32" y="56"/>
                  </a:lnTo>
                  <a:lnTo>
                    <a:pt x="29" y="73"/>
                  </a:lnTo>
                  <a:lnTo>
                    <a:pt x="29" y="245"/>
                  </a:lnTo>
                  <a:lnTo>
                    <a:pt x="32" y="261"/>
                  </a:lnTo>
                  <a:lnTo>
                    <a:pt x="42" y="275"/>
                  </a:lnTo>
                  <a:lnTo>
                    <a:pt x="55" y="284"/>
                  </a:lnTo>
                  <a:lnTo>
                    <a:pt x="72" y="289"/>
                  </a:lnTo>
                  <a:lnTo>
                    <a:pt x="96" y="289"/>
                  </a:lnTo>
                  <a:lnTo>
                    <a:pt x="112" y="284"/>
                  </a:lnTo>
                  <a:lnTo>
                    <a:pt x="126" y="275"/>
                  </a:lnTo>
                  <a:lnTo>
                    <a:pt x="135" y="261"/>
                  </a:lnTo>
                  <a:lnTo>
                    <a:pt x="139" y="245"/>
                  </a:lnTo>
                  <a:lnTo>
                    <a:pt x="139" y="73"/>
                  </a:lnTo>
                  <a:lnTo>
                    <a:pt x="135" y="56"/>
                  </a:lnTo>
                  <a:lnTo>
                    <a:pt x="126" y="41"/>
                  </a:lnTo>
                  <a:lnTo>
                    <a:pt x="112" y="32"/>
                  </a:lnTo>
                  <a:lnTo>
                    <a:pt x="96" y="29"/>
                  </a:lnTo>
                  <a:lnTo>
                    <a:pt x="72" y="29"/>
                  </a:lnTo>
                  <a:close/>
                  <a:moveTo>
                    <a:pt x="72" y="0"/>
                  </a:moveTo>
                  <a:lnTo>
                    <a:pt x="96" y="0"/>
                  </a:lnTo>
                  <a:lnTo>
                    <a:pt x="119" y="3"/>
                  </a:lnTo>
                  <a:lnTo>
                    <a:pt x="138" y="13"/>
                  </a:lnTo>
                  <a:lnTo>
                    <a:pt x="154" y="29"/>
                  </a:lnTo>
                  <a:lnTo>
                    <a:pt x="164" y="50"/>
                  </a:lnTo>
                  <a:lnTo>
                    <a:pt x="168" y="73"/>
                  </a:lnTo>
                  <a:lnTo>
                    <a:pt x="168" y="245"/>
                  </a:lnTo>
                  <a:lnTo>
                    <a:pt x="164" y="268"/>
                  </a:lnTo>
                  <a:lnTo>
                    <a:pt x="154" y="287"/>
                  </a:lnTo>
                  <a:lnTo>
                    <a:pt x="138" y="303"/>
                  </a:lnTo>
                  <a:lnTo>
                    <a:pt x="119" y="313"/>
                  </a:lnTo>
                  <a:lnTo>
                    <a:pt x="96" y="318"/>
                  </a:lnTo>
                  <a:lnTo>
                    <a:pt x="72" y="318"/>
                  </a:lnTo>
                  <a:lnTo>
                    <a:pt x="49" y="313"/>
                  </a:lnTo>
                  <a:lnTo>
                    <a:pt x="30" y="303"/>
                  </a:lnTo>
                  <a:lnTo>
                    <a:pt x="14" y="287"/>
                  </a:lnTo>
                  <a:lnTo>
                    <a:pt x="4" y="268"/>
                  </a:lnTo>
                  <a:lnTo>
                    <a:pt x="0" y="245"/>
                  </a:lnTo>
                  <a:lnTo>
                    <a:pt x="0" y="73"/>
                  </a:lnTo>
                  <a:lnTo>
                    <a:pt x="4" y="50"/>
                  </a:lnTo>
                  <a:lnTo>
                    <a:pt x="14" y="29"/>
                  </a:lnTo>
                  <a:lnTo>
                    <a:pt x="30" y="13"/>
                  </a:lnTo>
                  <a:lnTo>
                    <a:pt x="49" y="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09"/>
            <p:cNvSpPr>
              <a:spLocks noEditPoints="1"/>
            </p:cNvSpPr>
            <p:nvPr/>
          </p:nvSpPr>
          <p:spPr bwMode="auto">
            <a:xfrm>
              <a:off x="5719763" y="2309813"/>
              <a:ext cx="295275" cy="530225"/>
            </a:xfrm>
            <a:custGeom>
              <a:gdLst>
                <a:gd name="T0" fmla="*/ 68 w 186"/>
                <a:gd name="T1" fmla="*/ 49 h 334"/>
                <a:gd name="T2" fmla="*/ 58 w 186"/>
                <a:gd name="T3" fmla="*/ 56 h 334"/>
                <a:gd name="T4" fmla="*/ 46 w 186"/>
                <a:gd name="T5" fmla="*/ 81 h 334"/>
                <a:gd name="T6" fmla="*/ 48 w 186"/>
                <a:gd name="T7" fmla="*/ 265 h 334"/>
                <a:gd name="T8" fmla="*/ 64 w 186"/>
                <a:gd name="T9" fmla="*/ 282 h 334"/>
                <a:gd name="T10" fmla="*/ 73 w 186"/>
                <a:gd name="T11" fmla="*/ 286 h 334"/>
                <a:gd name="T12" fmla="*/ 113 w 186"/>
                <a:gd name="T13" fmla="*/ 286 h 334"/>
                <a:gd name="T14" fmla="*/ 122 w 186"/>
                <a:gd name="T15" fmla="*/ 282 h 334"/>
                <a:gd name="T16" fmla="*/ 138 w 186"/>
                <a:gd name="T17" fmla="*/ 262 h 334"/>
                <a:gd name="T18" fmla="*/ 138 w 186"/>
                <a:gd name="T19" fmla="*/ 71 h 334"/>
                <a:gd name="T20" fmla="*/ 122 w 186"/>
                <a:gd name="T21" fmla="*/ 52 h 334"/>
                <a:gd name="T22" fmla="*/ 105 w 186"/>
                <a:gd name="T23" fmla="*/ 46 h 334"/>
                <a:gd name="T24" fmla="*/ 105 w 186"/>
                <a:gd name="T25" fmla="*/ 29 h 334"/>
                <a:gd name="T26" fmla="*/ 125 w 186"/>
                <a:gd name="T27" fmla="*/ 33 h 334"/>
                <a:gd name="T28" fmla="*/ 142 w 186"/>
                <a:gd name="T29" fmla="*/ 43 h 334"/>
                <a:gd name="T30" fmla="*/ 157 w 186"/>
                <a:gd name="T31" fmla="*/ 81 h 334"/>
                <a:gd name="T32" fmla="*/ 154 w 186"/>
                <a:gd name="T33" fmla="*/ 269 h 334"/>
                <a:gd name="T34" fmla="*/ 135 w 186"/>
                <a:gd name="T35" fmla="*/ 295 h 334"/>
                <a:gd name="T36" fmla="*/ 116 w 186"/>
                <a:gd name="T37" fmla="*/ 304 h 334"/>
                <a:gd name="T38" fmla="*/ 81 w 186"/>
                <a:gd name="T39" fmla="*/ 305 h 334"/>
                <a:gd name="T40" fmla="*/ 61 w 186"/>
                <a:gd name="T41" fmla="*/ 301 h 334"/>
                <a:gd name="T42" fmla="*/ 45 w 186"/>
                <a:gd name="T43" fmla="*/ 291 h 334"/>
                <a:gd name="T44" fmla="*/ 32 w 186"/>
                <a:gd name="T45" fmla="*/ 269 h 334"/>
                <a:gd name="T46" fmla="*/ 29 w 186"/>
                <a:gd name="T47" fmla="*/ 81 h 334"/>
                <a:gd name="T48" fmla="*/ 39 w 186"/>
                <a:gd name="T49" fmla="*/ 51 h 334"/>
                <a:gd name="T50" fmla="*/ 54 w 186"/>
                <a:gd name="T51" fmla="*/ 37 h 334"/>
                <a:gd name="T52" fmla="*/ 73 w 186"/>
                <a:gd name="T53" fmla="*/ 30 h 334"/>
                <a:gd name="T54" fmla="*/ 71 w 186"/>
                <a:gd name="T55" fmla="*/ 18 h 334"/>
                <a:gd name="T56" fmla="*/ 48 w 186"/>
                <a:gd name="T57" fmla="*/ 27 h 334"/>
                <a:gd name="T58" fmla="*/ 27 w 186"/>
                <a:gd name="T59" fmla="*/ 46 h 334"/>
                <a:gd name="T60" fmla="*/ 19 w 186"/>
                <a:gd name="T61" fmla="*/ 67 h 334"/>
                <a:gd name="T62" fmla="*/ 19 w 186"/>
                <a:gd name="T63" fmla="*/ 267 h 334"/>
                <a:gd name="T64" fmla="*/ 27 w 186"/>
                <a:gd name="T65" fmla="*/ 286 h 334"/>
                <a:gd name="T66" fmla="*/ 48 w 186"/>
                <a:gd name="T67" fmla="*/ 307 h 334"/>
                <a:gd name="T68" fmla="*/ 71 w 186"/>
                <a:gd name="T69" fmla="*/ 316 h 334"/>
                <a:gd name="T70" fmla="*/ 115 w 186"/>
                <a:gd name="T71" fmla="*/ 316 h 334"/>
                <a:gd name="T72" fmla="*/ 138 w 186"/>
                <a:gd name="T73" fmla="*/ 307 h 334"/>
                <a:gd name="T74" fmla="*/ 158 w 186"/>
                <a:gd name="T75" fmla="*/ 286 h 334"/>
                <a:gd name="T76" fmla="*/ 169 w 186"/>
                <a:gd name="T77" fmla="*/ 253 h 334"/>
                <a:gd name="T78" fmla="*/ 164 w 186"/>
                <a:gd name="T79" fmla="*/ 56 h 334"/>
                <a:gd name="T80" fmla="*/ 138 w 186"/>
                <a:gd name="T81" fmla="*/ 27 h 334"/>
                <a:gd name="T82" fmla="*/ 115 w 186"/>
                <a:gd name="T83" fmla="*/ 18 h 334"/>
                <a:gd name="T84" fmla="*/ 81 w 186"/>
                <a:gd name="T85" fmla="*/ 17 h 334"/>
                <a:gd name="T86" fmla="*/ 119 w 186"/>
                <a:gd name="T87" fmla="*/ 1 h 334"/>
                <a:gd name="T88" fmla="*/ 148 w 186"/>
                <a:gd name="T89" fmla="*/ 13 h 334"/>
                <a:gd name="T90" fmla="*/ 172 w 186"/>
                <a:gd name="T91" fmla="*/ 33 h 334"/>
                <a:gd name="T92" fmla="*/ 185 w 186"/>
                <a:gd name="T93" fmla="*/ 67 h 334"/>
                <a:gd name="T94" fmla="*/ 185 w 186"/>
                <a:gd name="T95" fmla="*/ 267 h 334"/>
                <a:gd name="T96" fmla="*/ 172 w 186"/>
                <a:gd name="T97" fmla="*/ 299 h 334"/>
                <a:gd name="T98" fmla="*/ 148 w 186"/>
                <a:gd name="T99" fmla="*/ 321 h 334"/>
                <a:gd name="T100" fmla="*/ 119 w 186"/>
                <a:gd name="T101" fmla="*/ 333 h 334"/>
                <a:gd name="T102" fmla="*/ 67 w 186"/>
                <a:gd name="T103" fmla="*/ 333 h 334"/>
                <a:gd name="T104" fmla="*/ 38 w 186"/>
                <a:gd name="T105" fmla="*/ 321 h 334"/>
                <a:gd name="T106" fmla="*/ 14 w 186"/>
                <a:gd name="T107" fmla="*/ 299 h 334"/>
                <a:gd name="T108" fmla="*/ 1 w 186"/>
                <a:gd name="T109" fmla="*/ 267 h 334"/>
                <a:gd name="T110" fmla="*/ 1 w 186"/>
                <a:gd name="T111" fmla="*/ 67 h 334"/>
                <a:gd name="T112" fmla="*/ 14 w 186"/>
                <a:gd name="T113" fmla="*/ 33 h 334"/>
                <a:gd name="T114" fmla="*/ 38 w 186"/>
                <a:gd name="T115" fmla="*/ 13 h 334"/>
                <a:gd name="T116" fmla="*/ 67 w 186"/>
                <a:gd name="T117" fmla="*/ 1 h 3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334">
                  <a:moveTo>
                    <a:pt x="81" y="46"/>
                  </a:moveTo>
                  <a:lnTo>
                    <a:pt x="73" y="48"/>
                  </a:lnTo>
                  <a:lnTo>
                    <a:pt x="68" y="49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58" y="56"/>
                  </a:lnTo>
                  <a:lnTo>
                    <a:pt x="52" y="64"/>
                  </a:lnTo>
                  <a:lnTo>
                    <a:pt x="48" y="71"/>
                  </a:lnTo>
                  <a:lnTo>
                    <a:pt x="46" y="81"/>
                  </a:lnTo>
                  <a:lnTo>
                    <a:pt x="46" y="253"/>
                  </a:lnTo>
                  <a:lnTo>
                    <a:pt x="48" y="262"/>
                  </a:lnTo>
                  <a:lnTo>
                    <a:pt x="48" y="265"/>
                  </a:lnTo>
                  <a:lnTo>
                    <a:pt x="52" y="270"/>
                  </a:lnTo>
                  <a:lnTo>
                    <a:pt x="58" y="278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8" y="285"/>
                  </a:lnTo>
                  <a:lnTo>
                    <a:pt x="73" y="286"/>
                  </a:lnTo>
                  <a:lnTo>
                    <a:pt x="81" y="288"/>
                  </a:lnTo>
                  <a:lnTo>
                    <a:pt x="105" y="288"/>
                  </a:lnTo>
                  <a:lnTo>
                    <a:pt x="113" y="286"/>
                  </a:lnTo>
                  <a:lnTo>
                    <a:pt x="118" y="285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29" y="278"/>
                  </a:lnTo>
                  <a:lnTo>
                    <a:pt x="138" y="265"/>
                  </a:lnTo>
                  <a:lnTo>
                    <a:pt x="138" y="262"/>
                  </a:lnTo>
                  <a:lnTo>
                    <a:pt x="140" y="253"/>
                  </a:lnTo>
                  <a:lnTo>
                    <a:pt x="140" y="81"/>
                  </a:lnTo>
                  <a:lnTo>
                    <a:pt x="138" y="71"/>
                  </a:lnTo>
                  <a:lnTo>
                    <a:pt x="129" y="56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18" y="49"/>
                  </a:lnTo>
                  <a:lnTo>
                    <a:pt x="113" y="48"/>
                  </a:lnTo>
                  <a:lnTo>
                    <a:pt x="105" y="46"/>
                  </a:lnTo>
                  <a:lnTo>
                    <a:pt x="81" y="46"/>
                  </a:lnTo>
                  <a:close/>
                  <a:moveTo>
                    <a:pt x="81" y="29"/>
                  </a:moveTo>
                  <a:lnTo>
                    <a:pt x="105" y="29"/>
                  </a:lnTo>
                  <a:lnTo>
                    <a:pt x="113" y="30"/>
                  </a:lnTo>
                  <a:lnTo>
                    <a:pt x="116" y="30"/>
                  </a:lnTo>
                  <a:lnTo>
                    <a:pt x="125" y="33"/>
                  </a:lnTo>
                  <a:lnTo>
                    <a:pt x="132" y="37"/>
                  </a:lnTo>
                  <a:lnTo>
                    <a:pt x="135" y="39"/>
                  </a:lnTo>
                  <a:lnTo>
                    <a:pt x="142" y="43"/>
                  </a:lnTo>
                  <a:lnTo>
                    <a:pt x="151" y="58"/>
                  </a:lnTo>
                  <a:lnTo>
                    <a:pt x="154" y="64"/>
                  </a:lnTo>
                  <a:lnTo>
                    <a:pt x="157" y="81"/>
                  </a:lnTo>
                  <a:lnTo>
                    <a:pt x="157" y="253"/>
                  </a:lnTo>
                  <a:lnTo>
                    <a:pt x="156" y="262"/>
                  </a:lnTo>
                  <a:lnTo>
                    <a:pt x="154" y="269"/>
                  </a:lnTo>
                  <a:lnTo>
                    <a:pt x="151" y="276"/>
                  </a:lnTo>
                  <a:lnTo>
                    <a:pt x="142" y="291"/>
                  </a:lnTo>
                  <a:lnTo>
                    <a:pt x="135" y="295"/>
                  </a:lnTo>
                  <a:lnTo>
                    <a:pt x="132" y="297"/>
                  </a:lnTo>
                  <a:lnTo>
                    <a:pt x="125" y="301"/>
                  </a:lnTo>
                  <a:lnTo>
                    <a:pt x="116" y="304"/>
                  </a:lnTo>
                  <a:lnTo>
                    <a:pt x="113" y="304"/>
                  </a:lnTo>
                  <a:lnTo>
                    <a:pt x="105" y="305"/>
                  </a:lnTo>
                  <a:lnTo>
                    <a:pt x="81" y="305"/>
                  </a:lnTo>
                  <a:lnTo>
                    <a:pt x="73" y="304"/>
                  </a:lnTo>
                  <a:lnTo>
                    <a:pt x="70" y="304"/>
                  </a:lnTo>
                  <a:lnTo>
                    <a:pt x="61" y="301"/>
                  </a:lnTo>
                  <a:lnTo>
                    <a:pt x="54" y="297"/>
                  </a:lnTo>
                  <a:lnTo>
                    <a:pt x="51" y="295"/>
                  </a:lnTo>
                  <a:lnTo>
                    <a:pt x="45" y="291"/>
                  </a:lnTo>
                  <a:lnTo>
                    <a:pt x="39" y="283"/>
                  </a:lnTo>
                  <a:lnTo>
                    <a:pt x="35" y="276"/>
                  </a:lnTo>
                  <a:lnTo>
                    <a:pt x="32" y="269"/>
                  </a:lnTo>
                  <a:lnTo>
                    <a:pt x="30" y="262"/>
                  </a:lnTo>
                  <a:lnTo>
                    <a:pt x="29" y="253"/>
                  </a:lnTo>
                  <a:lnTo>
                    <a:pt x="29" y="81"/>
                  </a:lnTo>
                  <a:lnTo>
                    <a:pt x="32" y="64"/>
                  </a:lnTo>
                  <a:lnTo>
                    <a:pt x="35" y="58"/>
                  </a:lnTo>
                  <a:lnTo>
                    <a:pt x="39" y="51"/>
                  </a:lnTo>
                  <a:lnTo>
                    <a:pt x="45" y="43"/>
                  </a:lnTo>
                  <a:lnTo>
                    <a:pt x="51" y="39"/>
                  </a:lnTo>
                  <a:lnTo>
                    <a:pt x="54" y="37"/>
                  </a:lnTo>
                  <a:lnTo>
                    <a:pt x="61" y="33"/>
                  </a:lnTo>
                  <a:lnTo>
                    <a:pt x="70" y="30"/>
                  </a:lnTo>
                  <a:lnTo>
                    <a:pt x="73" y="30"/>
                  </a:lnTo>
                  <a:lnTo>
                    <a:pt x="81" y="29"/>
                  </a:lnTo>
                  <a:close/>
                  <a:moveTo>
                    <a:pt x="81" y="17"/>
                  </a:moveTo>
                  <a:lnTo>
                    <a:pt x="71" y="18"/>
                  </a:lnTo>
                  <a:lnTo>
                    <a:pt x="71" y="18"/>
                  </a:lnTo>
                  <a:lnTo>
                    <a:pt x="57" y="21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36" y="36"/>
                  </a:lnTo>
                  <a:lnTo>
                    <a:pt x="27" y="46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19" y="67"/>
                  </a:lnTo>
                  <a:lnTo>
                    <a:pt x="17" y="81"/>
                  </a:lnTo>
                  <a:lnTo>
                    <a:pt x="17" y="253"/>
                  </a:lnTo>
                  <a:lnTo>
                    <a:pt x="19" y="267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7" y="286"/>
                  </a:lnTo>
                  <a:lnTo>
                    <a:pt x="36" y="298"/>
                  </a:lnTo>
                  <a:lnTo>
                    <a:pt x="48" y="307"/>
                  </a:lnTo>
                  <a:lnTo>
                    <a:pt x="48" y="307"/>
                  </a:lnTo>
                  <a:lnTo>
                    <a:pt x="57" y="313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81" y="317"/>
                  </a:lnTo>
                  <a:lnTo>
                    <a:pt x="105" y="317"/>
                  </a:lnTo>
                  <a:lnTo>
                    <a:pt x="115" y="316"/>
                  </a:lnTo>
                  <a:lnTo>
                    <a:pt x="115" y="316"/>
                  </a:lnTo>
                  <a:lnTo>
                    <a:pt x="129" y="313"/>
                  </a:lnTo>
                  <a:lnTo>
                    <a:pt x="138" y="307"/>
                  </a:lnTo>
                  <a:lnTo>
                    <a:pt x="138" y="307"/>
                  </a:lnTo>
                  <a:lnTo>
                    <a:pt x="150" y="298"/>
                  </a:lnTo>
                  <a:lnTo>
                    <a:pt x="158" y="286"/>
                  </a:lnTo>
                  <a:lnTo>
                    <a:pt x="164" y="278"/>
                  </a:lnTo>
                  <a:lnTo>
                    <a:pt x="167" y="267"/>
                  </a:lnTo>
                  <a:lnTo>
                    <a:pt x="169" y="253"/>
                  </a:lnTo>
                  <a:lnTo>
                    <a:pt x="169" y="81"/>
                  </a:lnTo>
                  <a:lnTo>
                    <a:pt x="167" y="67"/>
                  </a:lnTo>
                  <a:lnTo>
                    <a:pt x="164" y="56"/>
                  </a:lnTo>
                  <a:lnTo>
                    <a:pt x="158" y="46"/>
                  </a:lnTo>
                  <a:lnTo>
                    <a:pt x="150" y="36"/>
                  </a:lnTo>
                  <a:lnTo>
                    <a:pt x="138" y="27"/>
                  </a:lnTo>
                  <a:lnTo>
                    <a:pt x="138" y="27"/>
                  </a:lnTo>
                  <a:lnTo>
                    <a:pt x="129" y="21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05" y="17"/>
                  </a:lnTo>
                  <a:lnTo>
                    <a:pt x="81" y="17"/>
                  </a:lnTo>
                  <a:close/>
                  <a:moveTo>
                    <a:pt x="81" y="0"/>
                  </a:moveTo>
                  <a:lnTo>
                    <a:pt x="105" y="0"/>
                  </a:lnTo>
                  <a:lnTo>
                    <a:pt x="119" y="1"/>
                  </a:lnTo>
                  <a:lnTo>
                    <a:pt x="122" y="2"/>
                  </a:lnTo>
                  <a:lnTo>
                    <a:pt x="137" y="5"/>
                  </a:lnTo>
                  <a:lnTo>
                    <a:pt x="148" y="13"/>
                  </a:lnTo>
                  <a:lnTo>
                    <a:pt x="151" y="14"/>
                  </a:lnTo>
                  <a:lnTo>
                    <a:pt x="163" y="23"/>
                  </a:lnTo>
                  <a:lnTo>
                    <a:pt x="172" y="33"/>
                  </a:lnTo>
                  <a:lnTo>
                    <a:pt x="179" y="46"/>
                  </a:lnTo>
                  <a:lnTo>
                    <a:pt x="180" y="52"/>
                  </a:lnTo>
                  <a:lnTo>
                    <a:pt x="185" y="67"/>
                  </a:lnTo>
                  <a:lnTo>
                    <a:pt x="186" y="81"/>
                  </a:lnTo>
                  <a:lnTo>
                    <a:pt x="186" y="253"/>
                  </a:lnTo>
                  <a:lnTo>
                    <a:pt x="185" y="267"/>
                  </a:lnTo>
                  <a:lnTo>
                    <a:pt x="180" y="281"/>
                  </a:lnTo>
                  <a:lnTo>
                    <a:pt x="179" y="288"/>
                  </a:lnTo>
                  <a:lnTo>
                    <a:pt x="172" y="299"/>
                  </a:lnTo>
                  <a:lnTo>
                    <a:pt x="163" y="311"/>
                  </a:lnTo>
                  <a:lnTo>
                    <a:pt x="151" y="320"/>
                  </a:lnTo>
                  <a:lnTo>
                    <a:pt x="148" y="321"/>
                  </a:lnTo>
                  <a:lnTo>
                    <a:pt x="137" y="329"/>
                  </a:lnTo>
                  <a:lnTo>
                    <a:pt x="122" y="332"/>
                  </a:lnTo>
                  <a:lnTo>
                    <a:pt x="119" y="333"/>
                  </a:lnTo>
                  <a:lnTo>
                    <a:pt x="105" y="334"/>
                  </a:lnTo>
                  <a:lnTo>
                    <a:pt x="81" y="334"/>
                  </a:lnTo>
                  <a:lnTo>
                    <a:pt x="67" y="333"/>
                  </a:lnTo>
                  <a:lnTo>
                    <a:pt x="64" y="332"/>
                  </a:lnTo>
                  <a:lnTo>
                    <a:pt x="49" y="329"/>
                  </a:lnTo>
                  <a:lnTo>
                    <a:pt x="38" y="321"/>
                  </a:lnTo>
                  <a:lnTo>
                    <a:pt x="35" y="320"/>
                  </a:lnTo>
                  <a:lnTo>
                    <a:pt x="23" y="311"/>
                  </a:lnTo>
                  <a:lnTo>
                    <a:pt x="14" y="299"/>
                  </a:lnTo>
                  <a:lnTo>
                    <a:pt x="9" y="288"/>
                  </a:lnTo>
                  <a:lnTo>
                    <a:pt x="6" y="281"/>
                  </a:lnTo>
                  <a:lnTo>
                    <a:pt x="1" y="267"/>
                  </a:lnTo>
                  <a:lnTo>
                    <a:pt x="0" y="253"/>
                  </a:lnTo>
                  <a:lnTo>
                    <a:pt x="0" y="81"/>
                  </a:lnTo>
                  <a:lnTo>
                    <a:pt x="1" y="67"/>
                  </a:lnTo>
                  <a:lnTo>
                    <a:pt x="6" y="52"/>
                  </a:lnTo>
                  <a:lnTo>
                    <a:pt x="9" y="46"/>
                  </a:lnTo>
                  <a:lnTo>
                    <a:pt x="14" y="33"/>
                  </a:lnTo>
                  <a:lnTo>
                    <a:pt x="23" y="23"/>
                  </a:lnTo>
                  <a:lnTo>
                    <a:pt x="35" y="14"/>
                  </a:lnTo>
                  <a:lnTo>
                    <a:pt x="38" y="13"/>
                  </a:lnTo>
                  <a:lnTo>
                    <a:pt x="49" y="5"/>
                  </a:lnTo>
                  <a:lnTo>
                    <a:pt x="64" y="2"/>
                  </a:lnTo>
                  <a:lnTo>
                    <a:pt x="67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210"/>
            <p:cNvSpPr>
              <a:spLocks noChangeArrowheads="1"/>
            </p:cNvSpPr>
            <p:nvPr/>
          </p:nvSpPr>
          <p:spPr bwMode="auto">
            <a:xfrm>
              <a:off x="5675313" y="2500313"/>
              <a:ext cx="384175" cy="358775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11"/>
            <p:cNvSpPr>
              <a:spLocks noEditPoints="1"/>
            </p:cNvSpPr>
            <p:nvPr/>
          </p:nvSpPr>
          <p:spPr bwMode="auto">
            <a:xfrm>
              <a:off x="5661026" y="2487613"/>
              <a:ext cx="411163" cy="385763"/>
            </a:xfrm>
            <a:custGeom>
              <a:gdLst>
                <a:gd name="T0" fmla="*/ 18 w 259"/>
                <a:gd name="T1" fmla="*/ 17 h 243"/>
                <a:gd name="T2" fmla="*/ 18 w 259"/>
                <a:gd name="T3" fmla="*/ 225 h 243"/>
                <a:gd name="T4" fmla="*/ 242 w 259"/>
                <a:gd name="T5" fmla="*/ 225 h 243"/>
                <a:gd name="T6" fmla="*/ 242 w 259"/>
                <a:gd name="T7" fmla="*/ 17 h 243"/>
                <a:gd name="T8" fmla="*/ 18 w 259"/>
                <a:gd name="T9" fmla="*/ 17 h 243"/>
                <a:gd name="T10" fmla="*/ 0 w 259"/>
                <a:gd name="T11" fmla="*/ 0 h 243"/>
                <a:gd name="T12" fmla="*/ 259 w 259"/>
                <a:gd name="T13" fmla="*/ 0 h 243"/>
                <a:gd name="T14" fmla="*/ 259 w 259"/>
                <a:gd name="T15" fmla="*/ 243 h 243"/>
                <a:gd name="T16" fmla="*/ 0 w 259"/>
                <a:gd name="T17" fmla="*/ 243 h 243"/>
                <a:gd name="T18" fmla="*/ 0 w 259"/>
                <a:gd name="T19" fmla="*/ 0 h 2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3">
                  <a:moveTo>
                    <a:pt x="18" y="17"/>
                  </a:moveTo>
                  <a:lnTo>
                    <a:pt x="18" y="225"/>
                  </a:lnTo>
                  <a:lnTo>
                    <a:pt x="242" y="225"/>
                  </a:lnTo>
                  <a:lnTo>
                    <a:pt x="242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259" y="0"/>
                  </a:lnTo>
                  <a:lnTo>
                    <a:pt x="259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12"/>
            <p:cNvSpPr/>
            <p:nvPr/>
          </p:nvSpPr>
          <p:spPr bwMode="auto">
            <a:xfrm>
              <a:off x="5835651" y="2600326"/>
              <a:ext cx="63500" cy="142875"/>
            </a:xfrm>
            <a:custGeom>
              <a:gdLst>
                <a:gd name="T0" fmla="*/ 20 w 40"/>
                <a:gd name="T1" fmla="*/ 0 h 90"/>
                <a:gd name="T2" fmla="*/ 26 w 40"/>
                <a:gd name="T3" fmla="*/ 1 h 90"/>
                <a:gd name="T4" fmla="*/ 32 w 40"/>
                <a:gd name="T5" fmla="*/ 4 h 90"/>
                <a:gd name="T6" fmla="*/ 36 w 40"/>
                <a:gd name="T7" fmla="*/ 9 h 90"/>
                <a:gd name="T8" fmla="*/ 39 w 40"/>
                <a:gd name="T9" fmla="*/ 15 h 90"/>
                <a:gd name="T10" fmla="*/ 40 w 40"/>
                <a:gd name="T11" fmla="*/ 20 h 90"/>
                <a:gd name="T12" fmla="*/ 40 w 40"/>
                <a:gd name="T13" fmla="*/ 26 h 90"/>
                <a:gd name="T14" fmla="*/ 37 w 40"/>
                <a:gd name="T15" fmla="*/ 32 h 90"/>
                <a:gd name="T16" fmla="*/ 34 w 40"/>
                <a:gd name="T17" fmla="*/ 35 h 90"/>
                <a:gd name="T18" fmla="*/ 30 w 40"/>
                <a:gd name="T19" fmla="*/ 39 h 90"/>
                <a:gd name="T20" fmla="*/ 34 w 40"/>
                <a:gd name="T21" fmla="*/ 90 h 90"/>
                <a:gd name="T22" fmla="*/ 4 w 40"/>
                <a:gd name="T23" fmla="*/ 90 h 90"/>
                <a:gd name="T24" fmla="*/ 10 w 40"/>
                <a:gd name="T25" fmla="*/ 39 h 90"/>
                <a:gd name="T26" fmla="*/ 5 w 40"/>
                <a:gd name="T27" fmla="*/ 35 h 90"/>
                <a:gd name="T28" fmla="*/ 2 w 40"/>
                <a:gd name="T29" fmla="*/ 32 h 90"/>
                <a:gd name="T30" fmla="*/ 0 w 40"/>
                <a:gd name="T31" fmla="*/ 26 h 90"/>
                <a:gd name="T32" fmla="*/ 0 w 40"/>
                <a:gd name="T33" fmla="*/ 20 h 90"/>
                <a:gd name="T34" fmla="*/ 1 w 40"/>
                <a:gd name="T35" fmla="*/ 15 h 90"/>
                <a:gd name="T36" fmla="*/ 4 w 40"/>
                <a:gd name="T37" fmla="*/ 9 h 90"/>
                <a:gd name="T38" fmla="*/ 8 w 40"/>
                <a:gd name="T39" fmla="*/ 4 h 90"/>
                <a:gd name="T40" fmla="*/ 14 w 40"/>
                <a:gd name="T41" fmla="*/ 1 h 90"/>
                <a:gd name="T42" fmla="*/ 20 w 40"/>
                <a:gd name="T43" fmla="*/ 0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90">
                  <a:moveTo>
                    <a:pt x="20" y="0"/>
                  </a:moveTo>
                  <a:lnTo>
                    <a:pt x="26" y="1"/>
                  </a:lnTo>
                  <a:lnTo>
                    <a:pt x="32" y="4"/>
                  </a:lnTo>
                  <a:lnTo>
                    <a:pt x="36" y="9"/>
                  </a:lnTo>
                  <a:lnTo>
                    <a:pt x="39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7" y="32"/>
                  </a:lnTo>
                  <a:lnTo>
                    <a:pt x="34" y="35"/>
                  </a:lnTo>
                  <a:lnTo>
                    <a:pt x="30" y="39"/>
                  </a:lnTo>
                  <a:lnTo>
                    <a:pt x="34" y="90"/>
                  </a:lnTo>
                  <a:lnTo>
                    <a:pt x="4" y="90"/>
                  </a:lnTo>
                  <a:lnTo>
                    <a:pt x="10" y="39"/>
                  </a:lnTo>
                  <a:lnTo>
                    <a:pt x="5" y="35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4" y="9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13"/>
            <p:cNvSpPr>
              <a:spLocks noEditPoints="1"/>
            </p:cNvSpPr>
            <p:nvPr/>
          </p:nvSpPr>
          <p:spPr bwMode="auto">
            <a:xfrm>
              <a:off x="5821363" y="2586038"/>
              <a:ext cx="92075" cy="171450"/>
            </a:xfrm>
            <a:custGeom>
              <a:gdLst>
                <a:gd name="T0" fmla="*/ 29 w 58"/>
                <a:gd name="T1" fmla="*/ 18 h 108"/>
                <a:gd name="T2" fmla="*/ 27 w 58"/>
                <a:gd name="T3" fmla="*/ 18 h 108"/>
                <a:gd name="T4" fmla="*/ 22 w 58"/>
                <a:gd name="T5" fmla="*/ 22 h 108"/>
                <a:gd name="T6" fmla="*/ 17 w 58"/>
                <a:gd name="T7" fmla="*/ 28 h 108"/>
                <a:gd name="T8" fmla="*/ 17 w 58"/>
                <a:gd name="T9" fmla="*/ 29 h 108"/>
                <a:gd name="T10" fmla="*/ 19 w 58"/>
                <a:gd name="T11" fmla="*/ 34 h 108"/>
                <a:gd name="T12" fmla="*/ 19 w 58"/>
                <a:gd name="T13" fmla="*/ 34 h 108"/>
                <a:gd name="T14" fmla="*/ 25 w 58"/>
                <a:gd name="T15" fmla="*/ 41 h 108"/>
                <a:gd name="T16" fmla="*/ 27 w 58"/>
                <a:gd name="T17" fmla="*/ 45 h 108"/>
                <a:gd name="T18" fmla="*/ 27 w 58"/>
                <a:gd name="T19" fmla="*/ 50 h 108"/>
                <a:gd name="T20" fmla="*/ 23 w 58"/>
                <a:gd name="T21" fmla="*/ 91 h 108"/>
                <a:gd name="T22" fmla="*/ 33 w 58"/>
                <a:gd name="T23" fmla="*/ 91 h 108"/>
                <a:gd name="T24" fmla="*/ 30 w 58"/>
                <a:gd name="T25" fmla="*/ 50 h 108"/>
                <a:gd name="T26" fmla="*/ 30 w 58"/>
                <a:gd name="T27" fmla="*/ 45 h 108"/>
                <a:gd name="T28" fmla="*/ 35 w 58"/>
                <a:gd name="T29" fmla="*/ 41 h 108"/>
                <a:gd name="T30" fmla="*/ 41 w 58"/>
                <a:gd name="T31" fmla="*/ 34 h 108"/>
                <a:gd name="T32" fmla="*/ 41 w 58"/>
                <a:gd name="T33" fmla="*/ 29 h 108"/>
                <a:gd name="T34" fmla="*/ 41 w 58"/>
                <a:gd name="T35" fmla="*/ 26 h 108"/>
                <a:gd name="T36" fmla="*/ 38 w 58"/>
                <a:gd name="T37" fmla="*/ 22 h 108"/>
                <a:gd name="T38" fmla="*/ 30 w 58"/>
                <a:gd name="T39" fmla="*/ 18 h 108"/>
                <a:gd name="T40" fmla="*/ 29 w 58"/>
                <a:gd name="T41" fmla="*/ 18 h 108"/>
                <a:gd name="T42" fmla="*/ 29 w 58"/>
                <a:gd name="T43" fmla="*/ 0 h 108"/>
                <a:gd name="T44" fmla="*/ 38 w 58"/>
                <a:gd name="T45" fmla="*/ 2 h 108"/>
                <a:gd name="T46" fmla="*/ 43 w 58"/>
                <a:gd name="T47" fmla="*/ 5 h 108"/>
                <a:gd name="T48" fmla="*/ 51 w 58"/>
                <a:gd name="T49" fmla="*/ 9 h 108"/>
                <a:gd name="T50" fmla="*/ 54 w 58"/>
                <a:gd name="T51" fmla="*/ 15 h 108"/>
                <a:gd name="T52" fmla="*/ 57 w 58"/>
                <a:gd name="T53" fmla="*/ 22 h 108"/>
                <a:gd name="T54" fmla="*/ 58 w 58"/>
                <a:gd name="T55" fmla="*/ 29 h 108"/>
                <a:gd name="T56" fmla="*/ 58 w 58"/>
                <a:gd name="T57" fmla="*/ 35 h 108"/>
                <a:gd name="T58" fmla="*/ 55 w 58"/>
                <a:gd name="T59" fmla="*/ 43 h 108"/>
                <a:gd name="T60" fmla="*/ 54 w 58"/>
                <a:gd name="T61" fmla="*/ 47 h 108"/>
                <a:gd name="T62" fmla="*/ 48 w 58"/>
                <a:gd name="T63" fmla="*/ 53 h 108"/>
                <a:gd name="T64" fmla="*/ 52 w 58"/>
                <a:gd name="T65" fmla="*/ 99 h 108"/>
                <a:gd name="T66" fmla="*/ 54 w 58"/>
                <a:gd name="T67" fmla="*/ 108 h 108"/>
                <a:gd name="T68" fmla="*/ 4 w 58"/>
                <a:gd name="T69" fmla="*/ 108 h 108"/>
                <a:gd name="T70" fmla="*/ 6 w 58"/>
                <a:gd name="T71" fmla="*/ 99 h 108"/>
                <a:gd name="T72" fmla="*/ 11 w 58"/>
                <a:gd name="T73" fmla="*/ 53 h 108"/>
                <a:gd name="T74" fmla="*/ 6 w 58"/>
                <a:gd name="T75" fmla="*/ 47 h 108"/>
                <a:gd name="T76" fmla="*/ 3 w 58"/>
                <a:gd name="T77" fmla="*/ 41 h 108"/>
                <a:gd name="T78" fmla="*/ 0 w 58"/>
                <a:gd name="T79" fmla="*/ 29 h 108"/>
                <a:gd name="T80" fmla="*/ 1 w 58"/>
                <a:gd name="T81" fmla="*/ 22 h 108"/>
                <a:gd name="T82" fmla="*/ 4 w 58"/>
                <a:gd name="T83" fmla="*/ 15 h 108"/>
                <a:gd name="T84" fmla="*/ 9 w 58"/>
                <a:gd name="T85" fmla="*/ 9 h 108"/>
                <a:gd name="T86" fmla="*/ 14 w 58"/>
                <a:gd name="T87" fmla="*/ 5 h 108"/>
                <a:gd name="T88" fmla="*/ 20 w 58"/>
                <a:gd name="T89" fmla="*/ 2 h 108"/>
                <a:gd name="T90" fmla="*/ 29 w 58"/>
                <a:gd name="T91" fmla="*/ 0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" h="108">
                  <a:moveTo>
                    <a:pt x="29" y="18"/>
                  </a:moveTo>
                  <a:lnTo>
                    <a:pt x="27" y="18"/>
                  </a:lnTo>
                  <a:lnTo>
                    <a:pt x="22" y="22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5" y="41"/>
                  </a:lnTo>
                  <a:lnTo>
                    <a:pt x="27" y="45"/>
                  </a:lnTo>
                  <a:lnTo>
                    <a:pt x="27" y="50"/>
                  </a:lnTo>
                  <a:lnTo>
                    <a:pt x="23" y="91"/>
                  </a:lnTo>
                  <a:lnTo>
                    <a:pt x="33" y="91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5" y="41"/>
                  </a:lnTo>
                  <a:lnTo>
                    <a:pt x="41" y="34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38" y="22"/>
                  </a:lnTo>
                  <a:lnTo>
                    <a:pt x="30" y="18"/>
                  </a:lnTo>
                  <a:lnTo>
                    <a:pt x="29" y="18"/>
                  </a:lnTo>
                  <a:close/>
                  <a:moveTo>
                    <a:pt x="29" y="0"/>
                  </a:moveTo>
                  <a:lnTo>
                    <a:pt x="38" y="2"/>
                  </a:lnTo>
                  <a:lnTo>
                    <a:pt x="43" y="5"/>
                  </a:lnTo>
                  <a:lnTo>
                    <a:pt x="51" y="9"/>
                  </a:lnTo>
                  <a:lnTo>
                    <a:pt x="54" y="15"/>
                  </a:lnTo>
                  <a:lnTo>
                    <a:pt x="57" y="22"/>
                  </a:lnTo>
                  <a:lnTo>
                    <a:pt x="58" y="29"/>
                  </a:lnTo>
                  <a:lnTo>
                    <a:pt x="58" y="35"/>
                  </a:lnTo>
                  <a:lnTo>
                    <a:pt x="55" y="43"/>
                  </a:lnTo>
                  <a:lnTo>
                    <a:pt x="54" y="47"/>
                  </a:lnTo>
                  <a:lnTo>
                    <a:pt x="48" y="53"/>
                  </a:lnTo>
                  <a:lnTo>
                    <a:pt x="52" y="99"/>
                  </a:lnTo>
                  <a:lnTo>
                    <a:pt x="54" y="108"/>
                  </a:lnTo>
                  <a:lnTo>
                    <a:pt x="4" y="108"/>
                  </a:lnTo>
                  <a:lnTo>
                    <a:pt x="6" y="99"/>
                  </a:lnTo>
                  <a:lnTo>
                    <a:pt x="11" y="53"/>
                  </a:lnTo>
                  <a:lnTo>
                    <a:pt x="6" y="47"/>
                  </a:lnTo>
                  <a:lnTo>
                    <a:pt x="3" y="41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4" y="15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214"/>
            <p:cNvSpPr>
              <a:spLocks noChangeArrowheads="1"/>
            </p:cNvSpPr>
            <p:nvPr/>
          </p:nvSpPr>
          <p:spPr bwMode="auto">
            <a:xfrm>
              <a:off x="5683251" y="2792413"/>
              <a:ext cx="37306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215"/>
            <p:cNvSpPr>
              <a:spLocks noChangeArrowheads="1"/>
            </p:cNvSpPr>
            <p:nvPr/>
          </p:nvSpPr>
          <p:spPr bwMode="auto">
            <a:xfrm>
              <a:off x="5683251" y="2540001"/>
              <a:ext cx="37306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69164" y="3787972"/>
            <a:ext cx="2248229" cy="1384762"/>
            <a:chOff x="5167084" y="2778123"/>
            <a:chExt cx="2248229" cy="1384762"/>
          </a:xfrm>
        </p:grpSpPr>
        <p:sp>
          <p:nvSpPr>
            <p:cNvPr id="3" name="Freeform 404"/>
            <p:cNvSpPr/>
            <p:nvPr/>
          </p:nvSpPr>
          <p:spPr bwMode="auto">
            <a:xfrm>
              <a:off x="5190049" y="2798792"/>
              <a:ext cx="2206893" cy="1343426"/>
            </a:xfrm>
            <a:custGeom>
              <a:gdLst>
                <a:gd name="T0" fmla="*/ 402 w 961"/>
                <a:gd name="T1" fmla="*/ 0 h 585"/>
                <a:gd name="T2" fmla="*/ 448 w 961"/>
                <a:gd name="T3" fmla="*/ 4 h 585"/>
                <a:gd name="T4" fmla="*/ 493 w 961"/>
                <a:gd name="T5" fmla="*/ 16 h 585"/>
                <a:gd name="T6" fmla="*/ 534 w 961"/>
                <a:gd name="T7" fmla="*/ 36 h 585"/>
                <a:gd name="T8" fmla="*/ 572 w 961"/>
                <a:gd name="T9" fmla="*/ 61 h 585"/>
                <a:gd name="T10" fmla="*/ 604 w 961"/>
                <a:gd name="T11" fmla="*/ 93 h 585"/>
                <a:gd name="T12" fmla="*/ 630 w 961"/>
                <a:gd name="T13" fmla="*/ 131 h 585"/>
                <a:gd name="T14" fmla="*/ 651 w 961"/>
                <a:gd name="T15" fmla="*/ 173 h 585"/>
                <a:gd name="T16" fmla="*/ 662 w 961"/>
                <a:gd name="T17" fmla="*/ 218 h 585"/>
                <a:gd name="T18" fmla="*/ 702 w 961"/>
                <a:gd name="T19" fmla="*/ 214 h 585"/>
                <a:gd name="T20" fmla="*/ 739 w 961"/>
                <a:gd name="T21" fmla="*/ 216 h 585"/>
                <a:gd name="T22" fmla="*/ 773 w 961"/>
                <a:gd name="T23" fmla="*/ 228 h 585"/>
                <a:gd name="T24" fmla="*/ 805 w 961"/>
                <a:gd name="T25" fmla="*/ 244 h 585"/>
                <a:gd name="T26" fmla="*/ 831 w 961"/>
                <a:gd name="T27" fmla="*/ 267 h 585"/>
                <a:gd name="T28" fmla="*/ 854 w 961"/>
                <a:gd name="T29" fmla="*/ 294 h 585"/>
                <a:gd name="T30" fmla="*/ 870 w 961"/>
                <a:gd name="T31" fmla="*/ 326 h 585"/>
                <a:gd name="T32" fmla="*/ 881 w 961"/>
                <a:gd name="T33" fmla="*/ 359 h 585"/>
                <a:gd name="T34" fmla="*/ 885 w 961"/>
                <a:gd name="T35" fmla="*/ 396 h 585"/>
                <a:gd name="T36" fmla="*/ 885 w 961"/>
                <a:gd name="T37" fmla="*/ 409 h 585"/>
                <a:gd name="T38" fmla="*/ 910 w 961"/>
                <a:gd name="T39" fmla="*/ 416 h 585"/>
                <a:gd name="T40" fmla="*/ 930 w 961"/>
                <a:gd name="T41" fmla="*/ 429 h 585"/>
                <a:gd name="T42" fmla="*/ 946 w 961"/>
                <a:gd name="T43" fmla="*/ 448 h 585"/>
                <a:gd name="T44" fmla="*/ 958 w 961"/>
                <a:gd name="T45" fmla="*/ 471 h 585"/>
                <a:gd name="T46" fmla="*/ 961 w 961"/>
                <a:gd name="T47" fmla="*/ 496 h 585"/>
                <a:gd name="T48" fmla="*/ 956 w 961"/>
                <a:gd name="T49" fmla="*/ 524 h 585"/>
                <a:gd name="T50" fmla="*/ 945 w 961"/>
                <a:gd name="T51" fmla="*/ 548 h 585"/>
                <a:gd name="T52" fmla="*/ 924 w 961"/>
                <a:gd name="T53" fmla="*/ 567 h 585"/>
                <a:gd name="T54" fmla="*/ 901 w 961"/>
                <a:gd name="T55" fmla="*/ 580 h 585"/>
                <a:gd name="T56" fmla="*/ 873 w 961"/>
                <a:gd name="T57" fmla="*/ 585 h 585"/>
                <a:gd name="T58" fmla="*/ 873 w 961"/>
                <a:gd name="T59" fmla="*/ 585 h 585"/>
                <a:gd name="T60" fmla="*/ 165 w 961"/>
                <a:gd name="T61" fmla="*/ 585 h 585"/>
                <a:gd name="T62" fmla="*/ 127 w 961"/>
                <a:gd name="T63" fmla="*/ 580 h 585"/>
                <a:gd name="T64" fmla="*/ 92 w 961"/>
                <a:gd name="T65" fmla="*/ 569 h 585"/>
                <a:gd name="T66" fmla="*/ 61 w 961"/>
                <a:gd name="T67" fmla="*/ 548 h 585"/>
                <a:gd name="T68" fmla="*/ 35 w 961"/>
                <a:gd name="T69" fmla="*/ 524 h 585"/>
                <a:gd name="T70" fmla="*/ 16 w 961"/>
                <a:gd name="T71" fmla="*/ 493 h 585"/>
                <a:gd name="T72" fmla="*/ 5 w 961"/>
                <a:gd name="T73" fmla="*/ 458 h 585"/>
                <a:gd name="T74" fmla="*/ 0 w 961"/>
                <a:gd name="T75" fmla="*/ 420 h 585"/>
                <a:gd name="T76" fmla="*/ 3 w 961"/>
                <a:gd name="T77" fmla="*/ 387 h 585"/>
                <a:gd name="T78" fmla="*/ 13 w 961"/>
                <a:gd name="T79" fmla="*/ 355 h 585"/>
                <a:gd name="T80" fmla="*/ 29 w 961"/>
                <a:gd name="T81" fmla="*/ 326 h 585"/>
                <a:gd name="T82" fmla="*/ 50 w 961"/>
                <a:gd name="T83" fmla="*/ 301 h 585"/>
                <a:gd name="T84" fmla="*/ 76 w 961"/>
                <a:gd name="T85" fmla="*/ 281 h 585"/>
                <a:gd name="T86" fmla="*/ 105 w 961"/>
                <a:gd name="T87" fmla="*/ 266 h 585"/>
                <a:gd name="T88" fmla="*/ 137 w 961"/>
                <a:gd name="T89" fmla="*/ 257 h 585"/>
                <a:gd name="T90" fmla="*/ 143 w 961"/>
                <a:gd name="T91" fmla="*/ 211 h 585"/>
                <a:gd name="T92" fmla="*/ 156 w 961"/>
                <a:gd name="T93" fmla="*/ 167 h 585"/>
                <a:gd name="T94" fmla="*/ 176 w 961"/>
                <a:gd name="T95" fmla="*/ 128 h 585"/>
                <a:gd name="T96" fmla="*/ 202 w 961"/>
                <a:gd name="T97" fmla="*/ 91 h 585"/>
                <a:gd name="T98" fmla="*/ 233 w 961"/>
                <a:gd name="T99" fmla="*/ 59 h 585"/>
                <a:gd name="T100" fmla="*/ 271 w 961"/>
                <a:gd name="T101" fmla="*/ 34 h 585"/>
                <a:gd name="T102" fmla="*/ 312 w 961"/>
                <a:gd name="T103" fmla="*/ 16 h 585"/>
                <a:gd name="T104" fmla="*/ 355 w 961"/>
                <a:gd name="T105" fmla="*/ 4 h 585"/>
                <a:gd name="T106" fmla="*/ 402 w 961"/>
                <a:gd name="T107" fmla="*/ 0 h 5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1" h="585">
                  <a:moveTo>
                    <a:pt x="402" y="0"/>
                  </a:moveTo>
                  <a:lnTo>
                    <a:pt x="448" y="4"/>
                  </a:lnTo>
                  <a:lnTo>
                    <a:pt x="493" y="16"/>
                  </a:lnTo>
                  <a:lnTo>
                    <a:pt x="534" y="36"/>
                  </a:lnTo>
                  <a:lnTo>
                    <a:pt x="572" y="61"/>
                  </a:lnTo>
                  <a:lnTo>
                    <a:pt x="604" y="93"/>
                  </a:lnTo>
                  <a:lnTo>
                    <a:pt x="630" y="131"/>
                  </a:lnTo>
                  <a:lnTo>
                    <a:pt x="651" y="173"/>
                  </a:lnTo>
                  <a:lnTo>
                    <a:pt x="662" y="218"/>
                  </a:lnTo>
                  <a:lnTo>
                    <a:pt x="702" y="214"/>
                  </a:lnTo>
                  <a:lnTo>
                    <a:pt x="739" y="216"/>
                  </a:lnTo>
                  <a:lnTo>
                    <a:pt x="773" y="228"/>
                  </a:lnTo>
                  <a:lnTo>
                    <a:pt x="805" y="244"/>
                  </a:lnTo>
                  <a:lnTo>
                    <a:pt x="831" y="267"/>
                  </a:lnTo>
                  <a:lnTo>
                    <a:pt x="854" y="294"/>
                  </a:lnTo>
                  <a:lnTo>
                    <a:pt x="870" y="326"/>
                  </a:lnTo>
                  <a:lnTo>
                    <a:pt x="881" y="359"/>
                  </a:lnTo>
                  <a:lnTo>
                    <a:pt x="885" y="396"/>
                  </a:lnTo>
                  <a:lnTo>
                    <a:pt x="885" y="409"/>
                  </a:lnTo>
                  <a:lnTo>
                    <a:pt x="910" y="416"/>
                  </a:lnTo>
                  <a:lnTo>
                    <a:pt x="930" y="429"/>
                  </a:lnTo>
                  <a:lnTo>
                    <a:pt x="946" y="448"/>
                  </a:lnTo>
                  <a:lnTo>
                    <a:pt x="958" y="471"/>
                  </a:lnTo>
                  <a:lnTo>
                    <a:pt x="961" y="496"/>
                  </a:lnTo>
                  <a:lnTo>
                    <a:pt x="956" y="524"/>
                  </a:lnTo>
                  <a:lnTo>
                    <a:pt x="945" y="548"/>
                  </a:lnTo>
                  <a:lnTo>
                    <a:pt x="924" y="567"/>
                  </a:lnTo>
                  <a:lnTo>
                    <a:pt x="901" y="580"/>
                  </a:lnTo>
                  <a:lnTo>
                    <a:pt x="873" y="585"/>
                  </a:lnTo>
                  <a:lnTo>
                    <a:pt x="873" y="585"/>
                  </a:lnTo>
                  <a:lnTo>
                    <a:pt x="165" y="585"/>
                  </a:lnTo>
                  <a:lnTo>
                    <a:pt x="127" y="580"/>
                  </a:lnTo>
                  <a:lnTo>
                    <a:pt x="92" y="569"/>
                  </a:lnTo>
                  <a:lnTo>
                    <a:pt x="61" y="548"/>
                  </a:lnTo>
                  <a:lnTo>
                    <a:pt x="35" y="524"/>
                  </a:lnTo>
                  <a:lnTo>
                    <a:pt x="16" y="493"/>
                  </a:lnTo>
                  <a:lnTo>
                    <a:pt x="5" y="458"/>
                  </a:lnTo>
                  <a:lnTo>
                    <a:pt x="0" y="420"/>
                  </a:lnTo>
                  <a:lnTo>
                    <a:pt x="3" y="387"/>
                  </a:lnTo>
                  <a:lnTo>
                    <a:pt x="13" y="355"/>
                  </a:lnTo>
                  <a:lnTo>
                    <a:pt x="29" y="326"/>
                  </a:lnTo>
                  <a:lnTo>
                    <a:pt x="50" y="301"/>
                  </a:lnTo>
                  <a:lnTo>
                    <a:pt x="76" y="281"/>
                  </a:lnTo>
                  <a:lnTo>
                    <a:pt x="105" y="266"/>
                  </a:lnTo>
                  <a:lnTo>
                    <a:pt x="137" y="257"/>
                  </a:lnTo>
                  <a:lnTo>
                    <a:pt x="143" y="211"/>
                  </a:lnTo>
                  <a:lnTo>
                    <a:pt x="156" y="167"/>
                  </a:lnTo>
                  <a:lnTo>
                    <a:pt x="176" y="128"/>
                  </a:lnTo>
                  <a:lnTo>
                    <a:pt x="202" y="91"/>
                  </a:lnTo>
                  <a:lnTo>
                    <a:pt x="233" y="59"/>
                  </a:lnTo>
                  <a:lnTo>
                    <a:pt x="271" y="34"/>
                  </a:lnTo>
                  <a:lnTo>
                    <a:pt x="312" y="16"/>
                  </a:lnTo>
                  <a:lnTo>
                    <a:pt x="355" y="4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E9F8FF"/>
            </a:solidFill>
            <a:ln w="0">
              <a:solidFill>
                <a:srgbClr val="E9F8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405"/>
            <p:cNvSpPr>
              <a:spLocks noEditPoints="1"/>
            </p:cNvSpPr>
            <p:nvPr/>
          </p:nvSpPr>
          <p:spPr bwMode="auto">
            <a:xfrm>
              <a:off x="5167084" y="2778123"/>
              <a:ext cx="2248229" cy="1384762"/>
            </a:xfrm>
            <a:custGeom>
              <a:gdLst>
                <a:gd name="T0" fmla="*/ 365 w 979"/>
                <a:gd name="T1" fmla="*/ 22 h 603"/>
                <a:gd name="T2" fmla="*/ 282 w 979"/>
                <a:gd name="T3" fmla="*/ 52 h 603"/>
                <a:gd name="T4" fmla="*/ 217 w 979"/>
                <a:gd name="T5" fmla="*/ 108 h 603"/>
                <a:gd name="T6" fmla="*/ 172 w 979"/>
                <a:gd name="T7" fmla="*/ 183 h 603"/>
                <a:gd name="T8" fmla="*/ 156 w 979"/>
                <a:gd name="T9" fmla="*/ 272 h 603"/>
                <a:gd name="T10" fmla="*/ 124 w 979"/>
                <a:gd name="T11" fmla="*/ 281 h 603"/>
                <a:gd name="T12" fmla="*/ 70 w 979"/>
                <a:gd name="T13" fmla="*/ 314 h 603"/>
                <a:gd name="T14" fmla="*/ 32 w 979"/>
                <a:gd name="T15" fmla="*/ 365 h 603"/>
                <a:gd name="T16" fmla="*/ 19 w 979"/>
                <a:gd name="T17" fmla="*/ 429 h 603"/>
                <a:gd name="T18" fmla="*/ 33 w 979"/>
                <a:gd name="T19" fmla="*/ 498 h 603"/>
                <a:gd name="T20" fmla="*/ 77 w 979"/>
                <a:gd name="T21" fmla="*/ 552 h 603"/>
                <a:gd name="T22" fmla="*/ 138 w 979"/>
                <a:gd name="T23" fmla="*/ 581 h 603"/>
                <a:gd name="T24" fmla="*/ 876 w 979"/>
                <a:gd name="T25" fmla="*/ 585 h 603"/>
                <a:gd name="T26" fmla="*/ 882 w 979"/>
                <a:gd name="T27" fmla="*/ 585 h 603"/>
                <a:gd name="T28" fmla="*/ 930 w 979"/>
                <a:gd name="T29" fmla="*/ 571 h 603"/>
                <a:gd name="T30" fmla="*/ 957 w 979"/>
                <a:gd name="T31" fmla="*/ 531 h 603"/>
                <a:gd name="T32" fmla="*/ 957 w 979"/>
                <a:gd name="T33" fmla="*/ 480 h 603"/>
                <a:gd name="T34" fmla="*/ 930 w 979"/>
                <a:gd name="T35" fmla="*/ 442 h 603"/>
                <a:gd name="T36" fmla="*/ 885 w 979"/>
                <a:gd name="T37" fmla="*/ 426 h 603"/>
                <a:gd name="T38" fmla="*/ 886 w 979"/>
                <a:gd name="T39" fmla="*/ 405 h 603"/>
                <a:gd name="T40" fmla="*/ 873 w 979"/>
                <a:gd name="T41" fmla="*/ 338 h 603"/>
                <a:gd name="T42" fmla="*/ 835 w 979"/>
                <a:gd name="T43" fmla="*/ 282 h 603"/>
                <a:gd name="T44" fmla="*/ 780 w 979"/>
                <a:gd name="T45" fmla="*/ 244 h 603"/>
                <a:gd name="T46" fmla="*/ 712 w 979"/>
                <a:gd name="T47" fmla="*/ 231 h 603"/>
                <a:gd name="T48" fmla="*/ 665 w 979"/>
                <a:gd name="T49" fmla="*/ 237 h 603"/>
                <a:gd name="T50" fmla="*/ 636 w 979"/>
                <a:gd name="T51" fmla="*/ 151 h 603"/>
                <a:gd name="T52" fmla="*/ 581 w 979"/>
                <a:gd name="T53" fmla="*/ 80 h 603"/>
                <a:gd name="T54" fmla="*/ 503 w 979"/>
                <a:gd name="T55" fmla="*/ 33 h 603"/>
                <a:gd name="T56" fmla="*/ 412 w 979"/>
                <a:gd name="T57" fmla="*/ 17 h 603"/>
                <a:gd name="T58" fmla="*/ 460 w 979"/>
                <a:gd name="T59" fmla="*/ 4 h 603"/>
                <a:gd name="T60" fmla="*/ 546 w 979"/>
                <a:gd name="T61" fmla="*/ 35 h 603"/>
                <a:gd name="T62" fmla="*/ 617 w 979"/>
                <a:gd name="T63" fmla="*/ 93 h 603"/>
                <a:gd name="T64" fmla="*/ 665 w 979"/>
                <a:gd name="T65" fmla="*/ 172 h 603"/>
                <a:gd name="T66" fmla="*/ 712 w 979"/>
                <a:gd name="T67" fmla="*/ 214 h 603"/>
                <a:gd name="T68" fmla="*/ 787 w 979"/>
                <a:gd name="T69" fmla="*/ 228 h 603"/>
                <a:gd name="T70" fmla="*/ 847 w 979"/>
                <a:gd name="T71" fmla="*/ 269 h 603"/>
                <a:gd name="T72" fmla="*/ 889 w 979"/>
                <a:gd name="T73" fmla="*/ 330 h 603"/>
                <a:gd name="T74" fmla="*/ 904 w 979"/>
                <a:gd name="T75" fmla="*/ 405 h 603"/>
                <a:gd name="T76" fmla="*/ 928 w 979"/>
                <a:gd name="T77" fmla="*/ 419 h 603"/>
                <a:gd name="T78" fmla="*/ 966 w 979"/>
                <a:gd name="T79" fmla="*/ 454 h 603"/>
                <a:gd name="T80" fmla="*/ 979 w 979"/>
                <a:gd name="T81" fmla="*/ 505 h 603"/>
                <a:gd name="T82" fmla="*/ 963 w 979"/>
                <a:gd name="T83" fmla="*/ 560 h 603"/>
                <a:gd name="T84" fmla="*/ 918 w 979"/>
                <a:gd name="T85" fmla="*/ 595 h 603"/>
                <a:gd name="T86" fmla="*/ 891 w 979"/>
                <a:gd name="T87" fmla="*/ 603 h 603"/>
                <a:gd name="T88" fmla="*/ 140 w 979"/>
                <a:gd name="T89" fmla="*/ 600 h 603"/>
                <a:gd name="T90" fmla="*/ 77 w 979"/>
                <a:gd name="T91" fmla="*/ 573 h 603"/>
                <a:gd name="T92" fmla="*/ 31 w 979"/>
                <a:gd name="T93" fmla="*/ 527 h 603"/>
                <a:gd name="T94" fmla="*/ 4 w 979"/>
                <a:gd name="T95" fmla="*/ 464 h 603"/>
                <a:gd name="T96" fmla="*/ 4 w 979"/>
                <a:gd name="T97" fmla="*/ 394 h 603"/>
                <a:gd name="T98" fmla="*/ 31 w 979"/>
                <a:gd name="T99" fmla="*/ 333 h 603"/>
                <a:gd name="T100" fmla="*/ 77 w 979"/>
                <a:gd name="T101" fmla="*/ 285 h 603"/>
                <a:gd name="T102" fmla="*/ 140 w 979"/>
                <a:gd name="T103" fmla="*/ 259 h 603"/>
                <a:gd name="T104" fmla="*/ 160 w 979"/>
                <a:gd name="T105" fmla="*/ 169 h 603"/>
                <a:gd name="T106" fmla="*/ 208 w 979"/>
                <a:gd name="T107" fmla="*/ 91 h 603"/>
                <a:gd name="T108" fmla="*/ 278 w 979"/>
                <a:gd name="T109" fmla="*/ 35 h 603"/>
                <a:gd name="T110" fmla="*/ 364 w 979"/>
                <a:gd name="T111" fmla="*/ 3 h 6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79" h="603">
                  <a:moveTo>
                    <a:pt x="412" y="17"/>
                  </a:moveTo>
                  <a:lnTo>
                    <a:pt x="365" y="22"/>
                  </a:lnTo>
                  <a:lnTo>
                    <a:pt x="323" y="33"/>
                  </a:lnTo>
                  <a:lnTo>
                    <a:pt x="282" y="52"/>
                  </a:lnTo>
                  <a:lnTo>
                    <a:pt x="247" y="77"/>
                  </a:lnTo>
                  <a:lnTo>
                    <a:pt x="217" y="108"/>
                  </a:lnTo>
                  <a:lnTo>
                    <a:pt x="191" y="144"/>
                  </a:lnTo>
                  <a:lnTo>
                    <a:pt x="172" y="183"/>
                  </a:lnTo>
                  <a:lnTo>
                    <a:pt x="160" y="227"/>
                  </a:lnTo>
                  <a:lnTo>
                    <a:pt x="156" y="272"/>
                  </a:lnTo>
                  <a:lnTo>
                    <a:pt x="156" y="275"/>
                  </a:lnTo>
                  <a:lnTo>
                    <a:pt x="124" y="281"/>
                  </a:lnTo>
                  <a:lnTo>
                    <a:pt x="95" y="295"/>
                  </a:lnTo>
                  <a:lnTo>
                    <a:pt x="70" y="314"/>
                  </a:lnTo>
                  <a:lnTo>
                    <a:pt x="48" y="338"/>
                  </a:lnTo>
                  <a:lnTo>
                    <a:pt x="32" y="365"/>
                  </a:lnTo>
                  <a:lnTo>
                    <a:pt x="22" y="396"/>
                  </a:lnTo>
                  <a:lnTo>
                    <a:pt x="19" y="429"/>
                  </a:lnTo>
                  <a:lnTo>
                    <a:pt x="22" y="464"/>
                  </a:lnTo>
                  <a:lnTo>
                    <a:pt x="33" y="498"/>
                  </a:lnTo>
                  <a:lnTo>
                    <a:pt x="52" y="527"/>
                  </a:lnTo>
                  <a:lnTo>
                    <a:pt x="77" y="552"/>
                  </a:lnTo>
                  <a:lnTo>
                    <a:pt x="106" y="569"/>
                  </a:lnTo>
                  <a:lnTo>
                    <a:pt x="138" y="581"/>
                  </a:lnTo>
                  <a:lnTo>
                    <a:pt x="175" y="585"/>
                  </a:lnTo>
                  <a:lnTo>
                    <a:pt x="876" y="585"/>
                  </a:lnTo>
                  <a:lnTo>
                    <a:pt x="876" y="585"/>
                  </a:lnTo>
                  <a:lnTo>
                    <a:pt x="882" y="585"/>
                  </a:lnTo>
                  <a:lnTo>
                    <a:pt x="908" y="581"/>
                  </a:lnTo>
                  <a:lnTo>
                    <a:pt x="930" y="571"/>
                  </a:lnTo>
                  <a:lnTo>
                    <a:pt x="947" y="553"/>
                  </a:lnTo>
                  <a:lnTo>
                    <a:pt x="957" y="531"/>
                  </a:lnTo>
                  <a:lnTo>
                    <a:pt x="962" y="505"/>
                  </a:lnTo>
                  <a:lnTo>
                    <a:pt x="957" y="480"/>
                  </a:lnTo>
                  <a:lnTo>
                    <a:pt x="947" y="458"/>
                  </a:lnTo>
                  <a:lnTo>
                    <a:pt x="930" y="442"/>
                  </a:lnTo>
                  <a:lnTo>
                    <a:pt x="909" y="431"/>
                  </a:lnTo>
                  <a:lnTo>
                    <a:pt x="885" y="426"/>
                  </a:lnTo>
                  <a:lnTo>
                    <a:pt x="886" y="416"/>
                  </a:lnTo>
                  <a:lnTo>
                    <a:pt x="886" y="405"/>
                  </a:lnTo>
                  <a:lnTo>
                    <a:pt x="883" y="370"/>
                  </a:lnTo>
                  <a:lnTo>
                    <a:pt x="873" y="338"/>
                  </a:lnTo>
                  <a:lnTo>
                    <a:pt x="857" y="308"/>
                  </a:lnTo>
                  <a:lnTo>
                    <a:pt x="835" y="282"/>
                  </a:lnTo>
                  <a:lnTo>
                    <a:pt x="809" y="260"/>
                  </a:lnTo>
                  <a:lnTo>
                    <a:pt x="780" y="244"/>
                  </a:lnTo>
                  <a:lnTo>
                    <a:pt x="747" y="234"/>
                  </a:lnTo>
                  <a:lnTo>
                    <a:pt x="712" y="231"/>
                  </a:lnTo>
                  <a:lnTo>
                    <a:pt x="688" y="233"/>
                  </a:lnTo>
                  <a:lnTo>
                    <a:pt x="665" y="237"/>
                  </a:lnTo>
                  <a:lnTo>
                    <a:pt x="655" y="192"/>
                  </a:lnTo>
                  <a:lnTo>
                    <a:pt x="636" y="151"/>
                  </a:lnTo>
                  <a:lnTo>
                    <a:pt x="611" y="113"/>
                  </a:lnTo>
                  <a:lnTo>
                    <a:pt x="581" y="80"/>
                  </a:lnTo>
                  <a:lnTo>
                    <a:pt x="544" y="54"/>
                  </a:lnTo>
                  <a:lnTo>
                    <a:pt x="503" y="33"/>
                  </a:lnTo>
                  <a:lnTo>
                    <a:pt x="460" y="22"/>
                  </a:lnTo>
                  <a:lnTo>
                    <a:pt x="412" y="17"/>
                  </a:lnTo>
                  <a:close/>
                  <a:moveTo>
                    <a:pt x="412" y="0"/>
                  </a:moveTo>
                  <a:lnTo>
                    <a:pt x="460" y="4"/>
                  </a:lnTo>
                  <a:lnTo>
                    <a:pt x="505" y="16"/>
                  </a:lnTo>
                  <a:lnTo>
                    <a:pt x="546" y="35"/>
                  </a:lnTo>
                  <a:lnTo>
                    <a:pt x="584" y="61"/>
                  </a:lnTo>
                  <a:lnTo>
                    <a:pt x="617" y="93"/>
                  </a:lnTo>
                  <a:lnTo>
                    <a:pt x="645" y="129"/>
                  </a:lnTo>
                  <a:lnTo>
                    <a:pt x="665" y="172"/>
                  </a:lnTo>
                  <a:lnTo>
                    <a:pt x="680" y="217"/>
                  </a:lnTo>
                  <a:lnTo>
                    <a:pt x="712" y="214"/>
                  </a:lnTo>
                  <a:lnTo>
                    <a:pt x="751" y="217"/>
                  </a:lnTo>
                  <a:lnTo>
                    <a:pt x="787" y="228"/>
                  </a:lnTo>
                  <a:lnTo>
                    <a:pt x="819" y="246"/>
                  </a:lnTo>
                  <a:lnTo>
                    <a:pt x="847" y="269"/>
                  </a:lnTo>
                  <a:lnTo>
                    <a:pt x="872" y="298"/>
                  </a:lnTo>
                  <a:lnTo>
                    <a:pt x="889" y="330"/>
                  </a:lnTo>
                  <a:lnTo>
                    <a:pt x="899" y="367"/>
                  </a:lnTo>
                  <a:lnTo>
                    <a:pt x="904" y="405"/>
                  </a:lnTo>
                  <a:lnTo>
                    <a:pt x="904" y="410"/>
                  </a:lnTo>
                  <a:lnTo>
                    <a:pt x="928" y="419"/>
                  </a:lnTo>
                  <a:lnTo>
                    <a:pt x="949" y="435"/>
                  </a:lnTo>
                  <a:lnTo>
                    <a:pt x="966" y="454"/>
                  </a:lnTo>
                  <a:lnTo>
                    <a:pt x="976" y="479"/>
                  </a:lnTo>
                  <a:lnTo>
                    <a:pt x="979" y="505"/>
                  </a:lnTo>
                  <a:lnTo>
                    <a:pt x="975" y="534"/>
                  </a:lnTo>
                  <a:lnTo>
                    <a:pt x="963" y="560"/>
                  </a:lnTo>
                  <a:lnTo>
                    <a:pt x="943" y="581"/>
                  </a:lnTo>
                  <a:lnTo>
                    <a:pt x="918" y="595"/>
                  </a:lnTo>
                  <a:lnTo>
                    <a:pt x="891" y="603"/>
                  </a:lnTo>
                  <a:lnTo>
                    <a:pt x="891" y="603"/>
                  </a:lnTo>
                  <a:lnTo>
                    <a:pt x="175" y="603"/>
                  </a:lnTo>
                  <a:lnTo>
                    <a:pt x="140" y="600"/>
                  </a:lnTo>
                  <a:lnTo>
                    <a:pt x="106" y="589"/>
                  </a:lnTo>
                  <a:lnTo>
                    <a:pt x="77" y="573"/>
                  </a:lnTo>
                  <a:lnTo>
                    <a:pt x="51" y="552"/>
                  </a:lnTo>
                  <a:lnTo>
                    <a:pt x="31" y="527"/>
                  </a:lnTo>
                  <a:lnTo>
                    <a:pt x="15" y="496"/>
                  </a:lnTo>
                  <a:lnTo>
                    <a:pt x="4" y="464"/>
                  </a:lnTo>
                  <a:lnTo>
                    <a:pt x="0" y="429"/>
                  </a:lnTo>
                  <a:lnTo>
                    <a:pt x="4" y="394"/>
                  </a:lnTo>
                  <a:lnTo>
                    <a:pt x="15" y="362"/>
                  </a:lnTo>
                  <a:lnTo>
                    <a:pt x="31" y="333"/>
                  </a:lnTo>
                  <a:lnTo>
                    <a:pt x="51" y="307"/>
                  </a:lnTo>
                  <a:lnTo>
                    <a:pt x="77" y="285"/>
                  </a:lnTo>
                  <a:lnTo>
                    <a:pt x="106" y="269"/>
                  </a:lnTo>
                  <a:lnTo>
                    <a:pt x="140" y="259"/>
                  </a:lnTo>
                  <a:lnTo>
                    <a:pt x="146" y="212"/>
                  </a:lnTo>
                  <a:lnTo>
                    <a:pt x="160" y="169"/>
                  </a:lnTo>
                  <a:lnTo>
                    <a:pt x="180" y="128"/>
                  </a:lnTo>
                  <a:lnTo>
                    <a:pt x="208" y="91"/>
                  </a:lnTo>
                  <a:lnTo>
                    <a:pt x="240" y="59"/>
                  </a:lnTo>
                  <a:lnTo>
                    <a:pt x="278" y="35"/>
                  </a:lnTo>
                  <a:lnTo>
                    <a:pt x="319" y="16"/>
                  </a:lnTo>
                  <a:lnTo>
                    <a:pt x="364" y="3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704454" y="3078958"/>
              <a:ext cx="757830" cy="762423"/>
              <a:chOff x="5842592" y="3257549"/>
              <a:chExt cx="523875" cy="527050"/>
            </a:xfrm>
          </p:grpSpPr>
          <p:sp>
            <p:nvSpPr>
              <p:cNvPr id="15" name="Rectangle 31"/>
              <p:cNvSpPr>
                <a:spLocks noChangeArrowheads="1"/>
              </p:cNvSpPr>
              <p:nvPr/>
            </p:nvSpPr>
            <p:spPr bwMode="auto">
              <a:xfrm>
                <a:off x="6239467" y="3471861"/>
                <a:ext cx="28575" cy="14288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62"/>
              <p:cNvSpPr>
                <a:spLocks noEditPoints="1"/>
              </p:cNvSpPr>
              <p:nvPr/>
            </p:nvSpPr>
            <p:spPr bwMode="auto">
              <a:xfrm>
                <a:off x="5856880" y="3270249"/>
                <a:ext cx="496888" cy="500063"/>
              </a:xfrm>
              <a:custGeom>
                <a:gdLst>
                  <a:gd name="T0" fmla="*/ 139 w 313"/>
                  <a:gd name="T1" fmla="*/ 98 h 315"/>
                  <a:gd name="T2" fmla="*/ 110 w 313"/>
                  <a:gd name="T3" fmla="*/ 118 h 315"/>
                  <a:gd name="T4" fmla="*/ 99 w 313"/>
                  <a:gd name="T5" fmla="*/ 153 h 315"/>
                  <a:gd name="T6" fmla="*/ 110 w 313"/>
                  <a:gd name="T7" fmla="*/ 188 h 315"/>
                  <a:gd name="T8" fmla="*/ 139 w 313"/>
                  <a:gd name="T9" fmla="*/ 209 h 315"/>
                  <a:gd name="T10" fmla="*/ 176 w 313"/>
                  <a:gd name="T11" fmla="*/ 209 h 315"/>
                  <a:gd name="T12" fmla="*/ 205 w 313"/>
                  <a:gd name="T13" fmla="*/ 188 h 315"/>
                  <a:gd name="T14" fmla="*/ 216 w 313"/>
                  <a:gd name="T15" fmla="*/ 153 h 315"/>
                  <a:gd name="T16" fmla="*/ 205 w 313"/>
                  <a:gd name="T17" fmla="*/ 118 h 315"/>
                  <a:gd name="T18" fmla="*/ 176 w 313"/>
                  <a:gd name="T19" fmla="*/ 98 h 315"/>
                  <a:gd name="T20" fmla="*/ 134 w 313"/>
                  <a:gd name="T21" fmla="*/ 0 h 315"/>
                  <a:gd name="T22" fmla="*/ 180 w 313"/>
                  <a:gd name="T23" fmla="*/ 18 h 315"/>
                  <a:gd name="T24" fmla="*/ 202 w 313"/>
                  <a:gd name="T25" fmla="*/ 24 h 315"/>
                  <a:gd name="T26" fmla="*/ 251 w 313"/>
                  <a:gd name="T27" fmla="*/ 31 h 315"/>
                  <a:gd name="T28" fmla="*/ 254 w 313"/>
                  <a:gd name="T29" fmla="*/ 56 h 315"/>
                  <a:gd name="T30" fmla="*/ 281 w 313"/>
                  <a:gd name="T31" fmla="*/ 59 h 315"/>
                  <a:gd name="T32" fmla="*/ 288 w 313"/>
                  <a:gd name="T33" fmla="*/ 109 h 315"/>
                  <a:gd name="T34" fmla="*/ 292 w 313"/>
                  <a:gd name="T35" fmla="*/ 130 h 315"/>
                  <a:gd name="T36" fmla="*/ 313 w 313"/>
                  <a:gd name="T37" fmla="*/ 178 h 315"/>
                  <a:gd name="T38" fmla="*/ 289 w 313"/>
                  <a:gd name="T39" fmla="*/ 191 h 315"/>
                  <a:gd name="T40" fmla="*/ 304 w 313"/>
                  <a:gd name="T41" fmla="*/ 216 h 315"/>
                  <a:gd name="T42" fmla="*/ 259 w 313"/>
                  <a:gd name="T43" fmla="*/ 245 h 315"/>
                  <a:gd name="T44" fmla="*/ 247 w 313"/>
                  <a:gd name="T45" fmla="*/ 258 h 315"/>
                  <a:gd name="T46" fmla="*/ 218 w 313"/>
                  <a:gd name="T47" fmla="*/ 303 h 315"/>
                  <a:gd name="T48" fmla="*/ 184 w 313"/>
                  <a:gd name="T49" fmla="*/ 287 h 315"/>
                  <a:gd name="T50" fmla="*/ 136 w 313"/>
                  <a:gd name="T51" fmla="*/ 315 h 315"/>
                  <a:gd name="T52" fmla="*/ 116 w 313"/>
                  <a:gd name="T53" fmla="*/ 284 h 315"/>
                  <a:gd name="T54" fmla="*/ 61 w 313"/>
                  <a:gd name="T55" fmla="*/ 284 h 315"/>
                  <a:gd name="T56" fmla="*/ 58 w 313"/>
                  <a:gd name="T57" fmla="*/ 248 h 315"/>
                  <a:gd name="T58" fmla="*/ 10 w 313"/>
                  <a:gd name="T59" fmla="*/ 219 h 315"/>
                  <a:gd name="T60" fmla="*/ 24 w 313"/>
                  <a:gd name="T61" fmla="*/ 187 h 315"/>
                  <a:gd name="T62" fmla="*/ 0 w 313"/>
                  <a:gd name="T63" fmla="*/ 137 h 315"/>
                  <a:gd name="T64" fmla="*/ 24 w 313"/>
                  <a:gd name="T65" fmla="*/ 124 h 315"/>
                  <a:gd name="T66" fmla="*/ 8 w 313"/>
                  <a:gd name="T67" fmla="*/ 99 h 315"/>
                  <a:gd name="T68" fmla="*/ 51 w 313"/>
                  <a:gd name="T69" fmla="*/ 69 h 315"/>
                  <a:gd name="T70" fmla="*/ 64 w 313"/>
                  <a:gd name="T71" fmla="*/ 53 h 315"/>
                  <a:gd name="T72" fmla="*/ 94 w 313"/>
                  <a:gd name="T73" fmla="*/ 12 h 315"/>
                  <a:gd name="T74" fmla="*/ 118 w 313"/>
                  <a:gd name="T75" fmla="*/ 22 h 315"/>
                  <a:gd name="T76" fmla="*/ 134 w 313"/>
                  <a:gd name="T77" fmla="*/ 0 h 3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13" h="315">
                    <a:moveTo>
                      <a:pt x="158" y="95"/>
                    </a:moveTo>
                    <a:lnTo>
                      <a:pt x="139" y="98"/>
                    </a:lnTo>
                    <a:lnTo>
                      <a:pt x="123" y="105"/>
                    </a:lnTo>
                    <a:lnTo>
                      <a:pt x="110" y="118"/>
                    </a:lnTo>
                    <a:lnTo>
                      <a:pt x="102" y="134"/>
                    </a:lnTo>
                    <a:lnTo>
                      <a:pt x="99" y="153"/>
                    </a:lnTo>
                    <a:lnTo>
                      <a:pt x="102" y="172"/>
                    </a:lnTo>
                    <a:lnTo>
                      <a:pt x="110" y="188"/>
                    </a:lnTo>
                    <a:lnTo>
                      <a:pt x="123" y="201"/>
                    </a:lnTo>
                    <a:lnTo>
                      <a:pt x="139" y="209"/>
                    </a:lnTo>
                    <a:lnTo>
                      <a:pt x="158" y="211"/>
                    </a:lnTo>
                    <a:lnTo>
                      <a:pt x="176" y="209"/>
                    </a:lnTo>
                    <a:lnTo>
                      <a:pt x="193" y="201"/>
                    </a:lnTo>
                    <a:lnTo>
                      <a:pt x="205" y="188"/>
                    </a:lnTo>
                    <a:lnTo>
                      <a:pt x="214" y="172"/>
                    </a:lnTo>
                    <a:lnTo>
                      <a:pt x="216" y="153"/>
                    </a:lnTo>
                    <a:lnTo>
                      <a:pt x="214" y="134"/>
                    </a:lnTo>
                    <a:lnTo>
                      <a:pt x="205" y="118"/>
                    </a:lnTo>
                    <a:lnTo>
                      <a:pt x="193" y="105"/>
                    </a:lnTo>
                    <a:lnTo>
                      <a:pt x="176" y="98"/>
                    </a:lnTo>
                    <a:lnTo>
                      <a:pt x="158" y="95"/>
                    </a:lnTo>
                    <a:close/>
                    <a:moveTo>
                      <a:pt x="134" y="0"/>
                    </a:moveTo>
                    <a:lnTo>
                      <a:pt x="176" y="0"/>
                    </a:lnTo>
                    <a:lnTo>
                      <a:pt x="180" y="18"/>
                    </a:lnTo>
                    <a:lnTo>
                      <a:pt x="192" y="21"/>
                    </a:lnTo>
                    <a:lnTo>
                      <a:pt x="202" y="24"/>
                    </a:lnTo>
                    <a:lnTo>
                      <a:pt x="215" y="10"/>
                    </a:lnTo>
                    <a:lnTo>
                      <a:pt x="251" y="31"/>
                    </a:lnTo>
                    <a:lnTo>
                      <a:pt x="246" y="48"/>
                    </a:lnTo>
                    <a:lnTo>
                      <a:pt x="254" y="56"/>
                    </a:lnTo>
                    <a:lnTo>
                      <a:pt x="263" y="64"/>
                    </a:lnTo>
                    <a:lnTo>
                      <a:pt x="281" y="59"/>
                    </a:lnTo>
                    <a:lnTo>
                      <a:pt x="302" y="96"/>
                    </a:lnTo>
                    <a:lnTo>
                      <a:pt x="288" y="109"/>
                    </a:lnTo>
                    <a:lnTo>
                      <a:pt x="291" y="120"/>
                    </a:lnTo>
                    <a:lnTo>
                      <a:pt x="292" y="130"/>
                    </a:lnTo>
                    <a:lnTo>
                      <a:pt x="313" y="134"/>
                    </a:lnTo>
                    <a:lnTo>
                      <a:pt x="313" y="178"/>
                    </a:lnTo>
                    <a:lnTo>
                      <a:pt x="292" y="182"/>
                    </a:lnTo>
                    <a:lnTo>
                      <a:pt x="289" y="191"/>
                    </a:lnTo>
                    <a:lnTo>
                      <a:pt x="286" y="200"/>
                    </a:lnTo>
                    <a:lnTo>
                      <a:pt x="304" y="216"/>
                    </a:lnTo>
                    <a:lnTo>
                      <a:pt x="282" y="254"/>
                    </a:lnTo>
                    <a:lnTo>
                      <a:pt x="259" y="245"/>
                    </a:lnTo>
                    <a:lnTo>
                      <a:pt x="253" y="252"/>
                    </a:lnTo>
                    <a:lnTo>
                      <a:pt x="247" y="258"/>
                    </a:lnTo>
                    <a:lnTo>
                      <a:pt x="254" y="281"/>
                    </a:lnTo>
                    <a:lnTo>
                      <a:pt x="218" y="303"/>
                    </a:lnTo>
                    <a:lnTo>
                      <a:pt x="200" y="284"/>
                    </a:lnTo>
                    <a:lnTo>
                      <a:pt x="184" y="287"/>
                    </a:lnTo>
                    <a:lnTo>
                      <a:pt x="179" y="315"/>
                    </a:lnTo>
                    <a:lnTo>
                      <a:pt x="136" y="315"/>
                    </a:lnTo>
                    <a:lnTo>
                      <a:pt x="131" y="287"/>
                    </a:lnTo>
                    <a:lnTo>
                      <a:pt x="116" y="284"/>
                    </a:lnTo>
                    <a:lnTo>
                      <a:pt x="97" y="305"/>
                    </a:lnTo>
                    <a:lnTo>
                      <a:pt x="61" y="284"/>
                    </a:lnTo>
                    <a:lnTo>
                      <a:pt x="70" y="258"/>
                    </a:lnTo>
                    <a:lnTo>
                      <a:pt x="58" y="248"/>
                    </a:lnTo>
                    <a:lnTo>
                      <a:pt x="32" y="257"/>
                    </a:lnTo>
                    <a:lnTo>
                      <a:pt x="10" y="219"/>
                    </a:lnTo>
                    <a:lnTo>
                      <a:pt x="30" y="201"/>
                    </a:lnTo>
                    <a:lnTo>
                      <a:pt x="24" y="187"/>
                    </a:lnTo>
                    <a:lnTo>
                      <a:pt x="0" y="181"/>
                    </a:lnTo>
                    <a:lnTo>
                      <a:pt x="0" y="137"/>
                    </a:lnTo>
                    <a:lnTo>
                      <a:pt x="23" y="133"/>
                    </a:lnTo>
                    <a:lnTo>
                      <a:pt x="24" y="124"/>
                    </a:lnTo>
                    <a:lnTo>
                      <a:pt x="26" y="115"/>
                    </a:lnTo>
                    <a:lnTo>
                      <a:pt x="8" y="99"/>
                    </a:lnTo>
                    <a:lnTo>
                      <a:pt x="30" y="61"/>
                    </a:lnTo>
                    <a:lnTo>
                      <a:pt x="51" y="69"/>
                    </a:lnTo>
                    <a:lnTo>
                      <a:pt x="56" y="60"/>
                    </a:lnTo>
                    <a:lnTo>
                      <a:pt x="64" y="53"/>
                    </a:lnTo>
                    <a:lnTo>
                      <a:pt x="58" y="34"/>
                    </a:lnTo>
                    <a:lnTo>
                      <a:pt x="94" y="12"/>
                    </a:lnTo>
                    <a:lnTo>
                      <a:pt x="107" y="25"/>
                    </a:lnTo>
                    <a:lnTo>
                      <a:pt x="118" y="22"/>
                    </a:lnTo>
                    <a:lnTo>
                      <a:pt x="129" y="19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C400"/>
              </a:solidFill>
              <a:ln w="0">
                <a:solidFill>
                  <a:srgbClr val="47B8E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63"/>
              <p:cNvSpPr>
                <a:spLocks noEditPoints="1"/>
              </p:cNvSpPr>
              <p:nvPr/>
            </p:nvSpPr>
            <p:spPr bwMode="auto">
              <a:xfrm>
                <a:off x="5842592" y="3257549"/>
                <a:ext cx="523875" cy="527050"/>
              </a:xfrm>
              <a:custGeom>
                <a:gdLst>
                  <a:gd name="T0" fmla="*/ 140 w 330"/>
                  <a:gd name="T1" fmla="*/ 119 h 332"/>
                  <a:gd name="T2" fmla="*/ 118 w 330"/>
                  <a:gd name="T3" fmla="*/ 150 h 332"/>
                  <a:gd name="T4" fmla="*/ 124 w 330"/>
                  <a:gd name="T5" fmla="*/ 187 h 332"/>
                  <a:gd name="T6" fmla="*/ 156 w 330"/>
                  <a:gd name="T7" fmla="*/ 209 h 332"/>
                  <a:gd name="T8" fmla="*/ 202 w 330"/>
                  <a:gd name="T9" fmla="*/ 196 h 332"/>
                  <a:gd name="T10" fmla="*/ 217 w 330"/>
                  <a:gd name="T11" fmla="*/ 161 h 332"/>
                  <a:gd name="T12" fmla="*/ 202 w 330"/>
                  <a:gd name="T13" fmla="*/ 126 h 332"/>
                  <a:gd name="T14" fmla="*/ 167 w 330"/>
                  <a:gd name="T15" fmla="*/ 94 h 332"/>
                  <a:gd name="T16" fmla="*/ 215 w 330"/>
                  <a:gd name="T17" fmla="*/ 113 h 332"/>
                  <a:gd name="T18" fmla="*/ 234 w 330"/>
                  <a:gd name="T19" fmla="*/ 161 h 332"/>
                  <a:gd name="T20" fmla="*/ 215 w 330"/>
                  <a:gd name="T21" fmla="*/ 209 h 332"/>
                  <a:gd name="T22" fmla="*/ 167 w 330"/>
                  <a:gd name="T23" fmla="*/ 228 h 332"/>
                  <a:gd name="T24" fmla="*/ 127 w 330"/>
                  <a:gd name="T25" fmla="*/ 217 h 332"/>
                  <a:gd name="T26" fmla="*/ 100 w 330"/>
                  <a:gd name="T27" fmla="*/ 173 h 332"/>
                  <a:gd name="T28" fmla="*/ 111 w 330"/>
                  <a:gd name="T29" fmla="*/ 122 h 332"/>
                  <a:gd name="T30" fmla="*/ 151 w 330"/>
                  <a:gd name="T31" fmla="*/ 96 h 332"/>
                  <a:gd name="T32" fmla="*/ 145 w 330"/>
                  <a:gd name="T33" fmla="*/ 34 h 332"/>
                  <a:gd name="T34" fmla="*/ 77 w 330"/>
                  <a:gd name="T35" fmla="*/ 46 h 332"/>
                  <a:gd name="T36" fmla="*/ 65 w 330"/>
                  <a:gd name="T37" fmla="*/ 84 h 332"/>
                  <a:gd name="T38" fmla="*/ 41 w 330"/>
                  <a:gd name="T39" fmla="*/ 117 h 332"/>
                  <a:gd name="T40" fmla="*/ 39 w 330"/>
                  <a:gd name="T41" fmla="*/ 148 h 332"/>
                  <a:gd name="T42" fmla="*/ 41 w 330"/>
                  <a:gd name="T43" fmla="*/ 187 h 332"/>
                  <a:gd name="T44" fmla="*/ 49 w 330"/>
                  <a:gd name="T45" fmla="*/ 212 h 332"/>
                  <a:gd name="T46" fmla="*/ 70 w 330"/>
                  <a:gd name="T47" fmla="*/ 246 h 332"/>
                  <a:gd name="T48" fmla="*/ 80 w 330"/>
                  <a:gd name="T49" fmla="*/ 289 h 332"/>
                  <a:gd name="T50" fmla="*/ 132 w 330"/>
                  <a:gd name="T51" fmla="*/ 286 h 332"/>
                  <a:gd name="T52" fmla="*/ 182 w 330"/>
                  <a:gd name="T53" fmla="*/ 314 h 332"/>
                  <a:gd name="T54" fmla="*/ 202 w 330"/>
                  <a:gd name="T55" fmla="*/ 286 h 332"/>
                  <a:gd name="T56" fmla="*/ 253 w 330"/>
                  <a:gd name="T57" fmla="*/ 285 h 332"/>
                  <a:gd name="T58" fmla="*/ 262 w 330"/>
                  <a:gd name="T59" fmla="*/ 247 h 332"/>
                  <a:gd name="T60" fmla="*/ 291 w 330"/>
                  <a:gd name="T61" fmla="*/ 215 h 332"/>
                  <a:gd name="T62" fmla="*/ 294 w 330"/>
                  <a:gd name="T63" fmla="*/ 189 h 332"/>
                  <a:gd name="T64" fmla="*/ 300 w 330"/>
                  <a:gd name="T65" fmla="*/ 147 h 332"/>
                  <a:gd name="T66" fmla="*/ 288 w 330"/>
                  <a:gd name="T67" fmla="*/ 115 h 332"/>
                  <a:gd name="T68" fmla="*/ 268 w 330"/>
                  <a:gd name="T69" fmla="*/ 80 h 332"/>
                  <a:gd name="T70" fmla="*/ 250 w 330"/>
                  <a:gd name="T71" fmla="*/ 43 h 332"/>
                  <a:gd name="T72" fmla="*/ 199 w 330"/>
                  <a:gd name="T73" fmla="*/ 37 h 332"/>
                  <a:gd name="T74" fmla="*/ 150 w 330"/>
                  <a:gd name="T75" fmla="*/ 17 h 332"/>
                  <a:gd name="T76" fmla="*/ 201 w 330"/>
                  <a:gd name="T77" fmla="*/ 20 h 332"/>
                  <a:gd name="T78" fmla="*/ 228 w 330"/>
                  <a:gd name="T79" fmla="*/ 11 h 332"/>
                  <a:gd name="T80" fmla="*/ 271 w 330"/>
                  <a:gd name="T81" fmla="*/ 58 h 332"/>
                  <a:gd name="T82" fmla="*/ 319 w 330"/>
                  <a:gd name="T83" fmla="*/ 99 h 332"/>
                  <a:gd name="T84" fmla="*/ 308 w 330"/>
                  <a:gd name="T85" fmla="*/ 131 h 332"/>
                  <a:gd name="T86" fmla="*/ 307 w 330"/>
                  <a:gd name="T87" fmla="*/ 198 h 332"/>
                  <a:gd name="T88" fmla="*/ 320 w 330"/>
                  <a:gd name="T89" fmla="*/ 230 h 332"/>
                  <a:gd name="T90" fmla="*/ 269 w 330"/>
                  <a:gd name="T91" fmla="*/ 266 h 332"/>
                  <a:gd name="T92" fmla="*/ 231 w 330"/>
                  <a:gd name="T93" fmla="*/ 318 h 332"/>
                  <a:gd name="T94" fmla="*/ 202 w 330"/>
                  <a:gd name="T95" fmla="*/ 302 h 332"/>
                  <a:gd name="T96" fmla="*/ 138 w 330"/>
                  <a:gd name="T97" fmla="*/ 324 h 332"/>
                  <a:gd name="T98" fmla="*/ 112 w 330"/>
                  <a:gd name="T99" fmla="*/ 320 h 332"/>
                  <a:gd name="T100" fmla="*/ 63 w 330"/>
                  <a:gd name="T101" fmla="*/ 289 h 332"/>
                  <a:gd name="T102" fmla="*/ 36 w 330"/>
                  <a:gd name="T103" fmla="*/ 275 h 332"/>
                  <a:gd name="T104" fmla="*/ 29 w 330"/>
                  <a:gd name="T105" fmla="*/ 208 h 332"/>
                  <a:gd name="T106" fmla="*/ 7 w 330"/>
                  <a:gd name="T107" fmla="*/ 136 h 332"/>
                  <a:gd name="T108" fmla="*/ 7 w 330"/>
                  <a:gd name="T109" fmla="*/ 109 h 332"/>
                  <a:gd name="T110" fmla="*/ 57 w 330"/>
                  <a:gd name="T111" fmla="*/ 67 h 332"/>
                  <a:gd name="T112" fmla="*/ 63 w 330"/>
                  <a:gd name="T113" fmla="*/ 34 h 332"/>
                  <a:gd name="T114" fmla="*/ 132 w 330"/>
                  <a:gd name="T115" fmla="*/ 20 h 3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0" h="332">
                    <a:moveTo>
                      <a:pt x="167" y="112"/>
                    </a:moveTo>
                    <a:lnTo>
                      <a:pt x="156" y="113"/>
                    </a:lnTo>
                    <a:lnTo>
                      <a:pt x="156" y="113"/>
                    </a:lnTo>
                    <a:lnTo>
                      <a:pt x="147" y="116"/>
                    </a:lnTo>
                    <a:lnTo>
                      <a:pt x="140" y="119"/>
                    </a:lnTo>
                    <a:lnTo>
                      <a:pt x="131" y="126"/>
                    </a:lnTo>
                    <a:lnTo>
                      <a:pt x="124" y="135"/>
                    </a:lnTo>
                    <a:lnTo>
                      <a:pt x="119" y="145"/>
                    </a:lnTo>
                    <a:lnTo>
                      <a:pt x="119" y="145"/>
                    </a:lnTo>
                    <a:lnTo>
                      <a:pt x="118" y="150"/>
                    </a:lnTo>
                    <a:lnTo>
                      <a:pt x="116" y="161"/>
                    </a:lnTo>
                    <a:lnTo>
                      <a:pt x="118" y="173"/>
                    </a:lnTo>
                    <a:lnTo>
                      <a:pt x="119" y="177"/>
                    </a:lnTo>
                    <a:lnTo>
                      <a:pt x="119" y="177"/>
                    </a:lnTo>
                    <a:lnTo>
                      <a:pt x="124" y="187"/>
                    </a:lnTo>
                    <a:lnTo>
                      <a:pt x="131" y="196"/>
                    </a:lnTo>
                    <a:lnTo>
                      <a:pt x="140" y="203"/>
                    </a:lnTo>
                    <a:lnTo>
                      <a:pt x="147" y="206"/>
                    </a:lnTo>
                    <a:lnTo>
                      <a:pt x="156" y="209"/>
                    </a:lnTo>
                    <a:lnTo>
                      <a:pt x="156" y="209"/>
                    </a:lnTo>
                    <a:lnTo>
                      <a:pt x="167" y="211"/>
                    </a:lnTo>
                    <a:lnTo>
                      <a:pt x="179" y="209"/>
                    </a:lnTo>
                    <a:lnTo>
                      <a:pt x="179" y="209"/>
                    </a:lnTo>
                    <a:lnTo>
                      <a:pt x="193" y="203"/>
                    </a:lnTo>
                    <a:lnTo>
                      <a:pt x="202" y="196"/>
                    </a:lnTo>
                    <a:lnTo>
                      <a:pt x="209" y="187"/>
                    </a:lnTo>
                    <a:lnTo>
                      <a:pt x="214" y="177"/>
                    </a:lnTo>
                    <a:lnTo>
                      <a:pt x="214" y="177"/>
                    </a:lnTo>
                    <a:lnTo>
                      <a:pt x="215" y="173"/>
                    </a:lnTo>
                    <a:lnTo>
                      <a:pt x="217" y="161"/>
                    </a:lnTo>
                    <a:lnTo>
                      <a:pt x="215" y="150"/>
                    </a:lnTo>
                    <a:lnTo>
                      <a:pt x="214" y="145"/>
                    </a:lnTo>
                    <a:lnTo>
                      <a:pt x="214" y="145"/>
                    </a:lnTo>
                    <a:lnTo>
                      <a:pt x="209" y="135"/>
                    </a:lnTo>
                    <a:lnTo>
                      <a:pt x="202" y="126"/>
                    </a:lnTo>
                    <a:lnTo>
                      <a:pt x="193" y="119"/>
                    </a:lnTo>
                    <a:lnTo>
                      <a:pt x="179" y="113"/>
                    </a:lnTo>
                    <a:lnTo>
                      <a:pt x="179" y="113"/>
                    </a:lnTo>
                    <a:lnTo>
                      <a:pt x="167" y="112"/>
                    </a:lnTo>
                    <a:close/>
                    <a:moveTo>
                      <a:pt x="167" y="94"/>
                    </a:moveTo>
                    <a:lnTo>
                      <a:pt x="179" y="96"/>
                    </a:lnTo>
                    <a:lnTo>
                      <a:pt x="183" y="96"/>
                    </a:lnTo>
                    <a:lnTo>
                      <a:pt x="204" y="104"/>
                    </a:lnTo>
                    <a:lnTo>
                      <a:pt x="207" y="106"/>
                    </a:lnTo>
                    <a:lnTo>
                      <a:pt x="215" y="113"/>
                    </a:lnTo>
                    <a:lnTo>
                      <a:pt x="223" y="122"/>
                    </a:lnTo>
                    <a:lnTo>
                      <a:pt x="227" y="132"/>
                    </a:lnTo>
                    <a:lnTo>
                      <a:pt x="230" y="139"/>
                    </a:lnTo>
                    <a:lnTo>
                      <a:pt x="233" y="150"/>
                    </a:lnTo>
                    <a:lnTo>
                      <a:pt x="234" y="161"/>
                    </a:lnTo>
                    <a:lnTo>
                      <a:pt x="233" y="173"/>
                    </a:lnTo>
                    <a:lnTo>
                      <a:pt x="230" y="184"/>
                    </a:lnTo>
                    <a:lnTo>
                      <a:pt x="227" y="190"/>
                    </a:lnTo>
                    <a:lnTo>
                      <a:pt x="223" y="200"/>
                    </a:lnTo>
                    <a:lnTo>
                      <a:pt x="215" y="209"/>
                    </a:lnTo>
                    <a:lnTo>
                      <a:pt x="207" y="217"/>
                    </a:lnTo>
                    <a:lnTo>
                      <a:pt x="204" y="218"/>
                    </a:lnTo>
                    <a:lnTo>
                      <a:pt x="183" y="227"/>
                    </a:lnTo>
                    <a:lnTo>
                      <a:pt x="179" y="227"/>
                    </a:lnTo>
                    <a:lnTo>
                      <a:pt x="167" y="228"/>
                    </a:lnTo>
                    <a:lnTo>
                      <a:pt x="156" y="227"/>
                    </a:lnTo>
                    <a:lnTo>
                      <a:pt x="151" y="227"/>
                    </a:lnTo>
                    <a:lnTo>
                      <a:pt x="140" y="222"/>
                    </a:lnTo>
                    <a:lnTo>
                      <a:pt x="129" y="218"/>
                    </a:lnTo>
                    <a:lnTo>
                      <a:pt x="127" y="217"/>
                    </a:lnTo>
                    <a:lnTo>
                      <a:pt x="118" y="209"/>
                    </a:lnTo>
                    <a:lnTo>
                      <a:pt x="111" y="200"/>
                    </a:lnTo>
                    <a:lnTo>
                      <a:pt x="106" y="190"/>
                    </a:lnTo>
                    <a:lnTo>
                      <a:pt x="103" y="184"/>
                    </a:lnTo>
                    <a:lnTo>
                      <a:pt x="100" y="173"/>
                    </a:lnTo>
                    <a:lnTo>
                      <a:pt x="99" y="161"/>
                    </a:lnTo>
                    <a:lnTo>
                      <a:pt x="100" y="150"/>
                    </a:lnTo>
                    <a:lnTo>
                      <a:pt x="103" y="139"/>
                    </a:lnTo>
                    <a:lnTo>
                      <a:pt x="106" y="132"/>
                    </a:lnTo>
                    <a:lnTo>
                      <a:pt x="111" y="122"/>
                    </a:lnTo>
                    <a:lnTo>
                      <a:pt x="118" y="113"/>
                    </a:lnTo>
                    <a:lnTo>
                      <a:pt x="127" y="106"/>
                    </a:lnTo>
                    <a:lnTo>
                      <a:pt x="129" y="104"/>
                    </a:lnTo>
                    <a:lnTo>
                      <a:pt x="140" y="100"/>
                    </a:lnTo>
                    <a:lnTo>
                      <a:pt x="151" y="96"/>
                    </a:lnTo>
                    <a:lnTo>
                      <a:pt x="156" y="96"/>
                    </a:lnTo>
                    <a:lnTo>
                      <a:pt x="167" y="94"/>
                    </a:lnTo>
                    <a:close/>
                    <a:moveTo>
                      <a:pt x="150" y="17"/>
                    </a:moveTo>
                    <a:lnTo>
                      <a:pt x="147" y="29"/>
                    </a:lnTo>
                    <a:lnTo>
                      <a:pt x="145" y="34"/>
                    </a:lnTo>
                    <a:lnTo>
                      <a:pt x="128" y="39"/>
                    </a:lnTo>
                    <a:lnTo>
                      <a:pt x="118" y="42"/>
                    </a:lnTo>
                    <a:lnTo>
                      <a:pt x="115" y="43"/>
                    </a:lnTo>
                    <a:lnTo>
                      <a:pt x="102" y="30"/>
                    </a:lnTo>
                    <a:lnTo>
                      <a:pt x="77" y="46"/>
                    </a:lnTo>
                    <a:lnTo>
                      <a:pt x="81" y="59"/>
                    </a:lnTo>
                    <a:lnTo>
                      <a:pt x="81" y="64"/>
                    </a:lnTo>
                    <a:lnTo>
                      <a:pt x="79" y="68"/>
                    </a:lnTo>
                    <a:lnTo>
                      <a:pt x="73" y="75"/>
                    </a:lnTo>
                    <a:lnTo>
                      <a:pt x="65" y="84"/>
                    </a:lnTo>
                    <a:lnTo>
                      <a:pt x="63" y="87"/>
                    </a:lnTo>
                    <a:lnTo>
                      <a:pt x="57" y="85"/>
                    </a:lnTo>
                    <a:lnTo>
                      <a:pt x="44" y="81"/>
                    </a:lnTo>
                    <a:lnTo>
                      <a:pt x="29" y="106"/>
                    </a:lnTo>
                    <a:lnTo>
                      <a:pt x="41" y="117"/>
                    </a:lnTo>
                    <a:lnTo>
                      <a:pt x="44" y="120"/>
                    </a:lnTo>
                    <a:lnTo>
                      <a:pt x="44" y="126"/>
                    </a:lnTo>
                    <a:lnTo>
                      <a:pt x="42" y="132"/>
                    </a:lnTo>
                    <a:lnTo>
                      <a:pt x="41" y="141"/>
                    </a:lnTo>
                    <a:lnTo>
                      <a:pt x="39" y="148"/>
                    </a:lnTo>
                    <a:lnTo>
                      <a:pt x="33" y="150"/>
                    </a:lnTo>
                    <a:lnTo>
                      <a:pt x="17" y="152"/>
                    </a:lnTo>
                    <a:lnTo>
                      <a:pt x="17" y="183"/>
                    </a:lnTo>
                    <a:lnTo>
                      <a:pt x="36" y="187"/>
                    </a:lnTo>
                    <a:lnTo>
                      <a:pt x="41" y="187"/>
                    </a:lnTo>
                    <a:lnTo>
                      <a:pt x="42" y="192"/>
                    </a:lnTo>
                    <a:lnTo>
                      <a:pt x="45" y="202"/>
                    </a:lnTo>
                    <a:lnTo>
                      <a:pt x="45" y="202"/>
                    </a:lnTo>
                    <a:lnTo>
                      <a:pt x="45" y="203"/>
                    </a:lnTo>
                    <a:lnTo>
                      <a:pt x="49" y="212"/>
                    </a:lnTo>
                    <a:lnTo>
                      <a:pt x="45" y="217"/>
                    </a:lnTo>
                    <a:lnTo>
                      <a:pt x="30" y="228"/>
                    </a:lnTo>
                    <a:lnTo>
                      <a:pt x="45" y="254"/>
                    </a:lnTo>
                    <a:lnTo>
                      <a:pt x="64" y="249"/>
                    </a:lnTo>
                    <a:lnTo>
                      <a:pt x="70" y="246"/>
                    </a:lnTo>
                    <a:lnTo>
                      <a:pt x="73" y="249"/>
                    </a:lnTo>
                    <a:lnTo>
                      <a:pt x="80" y="254"/>
                    </a:lnTo>
                    <a:lnTo>
                      <a:pt x="89" y="263"/>
                    </a:lnTo>
                    <a:lnTo>
                      <a:pt x="87" y="269"/>
                    </a:lnTo>
                    <a:lnTo>
                      <a:pt x="80" y="289"/>
                    </a:lnTo>
                    <a:lnTo>
                      <a:pt x="106" y="302"/>
                    </a:lnTo>
                    <a:lnTo>
                      <a:pt x="121" y="286"/>
                    </a:lnTo>
                    <a:lnTo>
                      <a:pt x="122" y="283"/>
                    </a:lnTo>
                    <a:lnTo>
                      <a:pt x="128" y="285"/>
                    </a:lnTo>
                    <a:lnTo>
                      <a:pt x="132" y="286"/>
                    </a:lnTo>
                    <a:lnTo>
                      <a:pt x="132" y="285"/>
                    </a:lnTo>
                    <a:lnTo>
                      <a:pt x="147" y="288"/>
                    </a:lnTo>
                    <a:lnTo>
                      <a:pt x="148" y="294"/>
                    </a:lnTo>
                    <a:lnTo>
                      <a:pt x="153" y="314"/>
                    </a:lnTo>
                    <a:lnTo>
                      <a:pt x="182" y="314"/>
                    </a:lnTo>
                    <a:lnTo>
                      <a:pt x="186" y="294"/>
                    </a:lnTo>
                    <a:lnTo>
                      <a:pt x="186" y="288"/>
                    </a:lnTo>
                    <a:lnTo>
                      <a:pt x="193" y="286"/>
                    </a:lnTo>
                    <a:lnTo>
                      <a:pt x="202" y="285"/>
                    </a:lnTo>
                    <a:lnTo>
                      <a:pt x="202" y="286"/>
                    </a:lnTo>
                    <a:lnTo>
                      <a:pt x="208" y="285"/>
                    </a:lnTo>
                    <a:lnTo>
                      <a:pt x="212" y="283"/>
                    </a:lnTo>
                    <a:lnTo>
                      <a:pt x="215" y="286"/>
                    </a:lnTo>
                    <a:lnTo>
                      <a:pt x="228" y="301"/>
                    </a:lnTo>
                    <a:lnTo>
                      <a:pt x="253" y="285"/>
                    </a:lnTo>
                    <a:lnTo>
                      <a:pt x="249" y="269"/>
                    </a:lnTo>
                    <a:lnTo>
                      <a:pt x="247" y="265"/>
                    </a:lnTo>
                    <a:lnTo>
                      <a:pt x="252" y="260"/>
                    </a:lnTo>
                    <a:lnTo>
                      <a:pt x="256" y="253"/>
                    </a:lnTo>
                    <a:lnTo>
                      <a:pt x="262" y="247"/>
                    </a:lnTo>
                    <a:lnTo>
                      <a:pt x="265" y="243"/>
                    </a:lnTo>
                    <a:lnTo>
                      <a:pt x="271" y="246"/>
                    </a:lnTo>
                    <a:lnTo>
                      <a:pt x="288" y="251"/>
                    </a:lnTo>
                    <a:lnTo>
                      <a:pt x="303" y="225"/>
                    </a:lnTo>
                    <a:lnTo>
                      <a:pt x="291" y="215"/>
                    </a:lnTo>
                    <a:lnTo>
                      <a:pt x="287" y="211"/>
                    </a:lnTo>
                    <a:lnTo>
                      <a:pt x="290" y="203"/>
                    </a:lnTo>
                    <a:lnTo>
                      <a:pt x="291" y="199"/>
                    </a:lnTo>
                    <a:lnTo>
                      <a:pt x="290" y="199"/>
                    </a:lnTo>
                    <a:lnTo>
                      <a:pt x="294" y="189"/>
                    </a:lnTo>
                    <a:lnTo>
                      <a:pt x="295" y="183"/>
                    </a:lnTo>
                    <a:lnTo>
                      <a:pt x="300" y="182"/>
                    </a:lnTo>
                    <a:lnTo>
                      <a:pt x="313" y="179"/>
                    </a:lnTo>
                    <a:lnTo>
                      <a:pt x="313" y="150"/>
                    </a:lnTo>
                    <a:lnTo>
                      <a:pt x="300" y="147"/>
                    </a:lnTo>
                    <a:lnTo>
                      <a:pt x="294" y="145"/>
                    </a:lnTo>
                    <a:lnTo>
                      <a:pt x="292" y="138"/>
                    </a:lnTo>
                    <a:lnTo>
                      <a:pt x="291" y="128"/>
                    </a:lnTo>
                    <a:lnTo>
                      <a:pt x="290" y="120"/>
                    </a:lnTo>
                    <a:lnTo>
                      <a:pt x="288" y="115"/>
                    </a:lnTo>
                    <a:lnTo>
                      <a:pt x="292" y="112"/>
                    </a:lnTo>
                    <a:lnTo>
                      <a:pt x="301" y="103"/>
                    </a:lnTo>
                    <a:lnTo>
                      <a:pt x="287" y="77"/>
                    </a:lnTo>
                    <a:lnTo>
                      <a:pt x="271" y="83"/>
                    </a:lnTo>
                    <a:lnTo>
                      <a:pt x="268" y="80"/>
                    </a:lnTo>
                    <a:lnTo>
                      <a:pt x="257" y="71"/>
                    </a:lnTo>
                    <a:lnTo>
                      <a:pt x="250" y="64"/>
                    </a:lnTo>
                    <a:lnTo>
                      <a:pt x="244" y="59"/>
                    </a:lnTo>
                    <a:lnTo>
                      <a:pt x="247" y="53"/>
                    </a:lnTo>
                    <a:lnTo>
                      <a:pt x="250" y="43"/>
                    </a:lnTo>
                    <a:lnTo>
                      <a:pt x="225" y="30"/>
                    </a:lnTo>
                    <a:lnTo>
                      <a:pt x="217" y="39"/>
                    </a:lnTo>
                    <a:lnTo>
                      <a:pt x="212" y="42"/>
                    </a:lnTo>
                    <a:lnTo>
                      <a:pt x="208" y="40"/>
                    </a:lnTo>
                    <a:lnTo>
                      <a:pt x="199" y="37"/>
                    </a:lnTo>
                    <a:lnTo>
                      <a:pt x="188" y="34"/>
                    </a:lnTo>
                    <a:lnTo>
                      <a:pt x="182" y="33"/>
                    </a:lnTo>
                    <a:lnTo>
                      <a:pt x="182" y="29"/>
                    </a:lnTo>
                    <a:lnTo>
                      <a:pt x="179" y="17"/>
                    </a:lnTo>
                    <a:lnTo>
                      <a:pt x="150" y="17"/>
                    </a:lnTo>
                    <a:close/>
                    <a:moveTo>
                      <a:pt x="137" y="0"/>
                    </a:moveTo>
                    <a:lnTo>
                      <a:pt x="191" y="0"/>
                    </a:lnTo>
                    <a:lnTo>
                      <a:pt x="193" y="7"/>
                    </a:lnTo>
                    <a:lnTo>
                      <a:pt x="196" y="18"/>
                    </a:lnTo>
                    <a:lnTo>
                      <a:pt x="201" y="20"/>
                    </a:lnTo>
                    <a:lnTo>
                      <a:pt x="204" y="20"/>
                    </a:lnTo>
                    <a:lnTo>
                      <a:pt x="209" y="23"/>
                    </a:lnTo>
                    <a:lnTo>
                      <a:pt x="220" y="13"/>
                    </a:lnTo>
                    <a:lnTo>
                      <a:pt x="223" y="8"/>
                    </a:lnTo>
                    <a:lnTo>
                      <a:pt x="228" y="11"/>
                    </a:lnTo>
                    <a:lnTo>
                      <a:pt x="265" y="32"/>
                    </a:lnTo>
                    <a:lnTo>
                      <a:pt x="271" y="34"/>
                    </a:lnTo>
                    <a:lnTo>
                      <a:pt x="269" y="42"/>
                    </a:lnTo>
                    <a:lnTo>
                      <a:pt x="265" y="53"/>
                    </a:lnTo>
                    <a:lnTo>
                      <a:pt x="271" y="58"/>
                    </a:lnTo>
                    <a:lnTo>
                      <a:pt x="275" y="64"/>
                    </a:lnTo>
                    <a:lnTo>
                      <a:pt x="287" y="59"/>
                    </a:lnTo>
                    <a:lnTo>
                      <a:pt x="294" y="56"/>
                    </a:lnTo>
                    <a:lnTo>
                      <a:pt x="297" y="61"/>
                    </a:lnTo>
                    <a:lnTo>
                      <a:pt x="319" y="99"/>
                    </a:lnTo>
                    <a:lnTo>
                      <a:pt x="322" y="106"/>
                    </a:lnTo>
                    <a:lnTo>
                      <a:pt x="317" y="112"/>
                    </a:lnTo>
                    <a:lnTo>
                      <a:pt x="307" y="120"/>
                    </a:lnTo>
                    <a:lnTo>
                      <a:pt x="308" y="128"/>
                    </a:lnTo>
                    <a:lnTo>
                      <a:pt x="308" y="131"/>
                    </a:lnTo>
                    <a:lnTo>
                      <a:pt x="323" y="134"/>
                    </a:lnTo>
                    <a:lnTo>
                      <a:pt x="330" y="135"/>
                    </a:lnTo>
                    <a:lnTo>
                      <a:pt x="330" y="193"/>
                    </a:lnTo>
                    <a:lnTo>
                      <a:pt x="323" y="195"/>
                    </a:lnTo>
                    <a:lnTo>
                      <a:pt x="307" y="198"/>
                    </a:lnTo>
                    <a:lnTo>
                      <a:pt x="307" y="199"/>
                    </a:lnTo>
                    <a:lnTo>
                      <a:pt x="306" y="206"/>
                    </a:lnTo>
                    <a:lnTo>
                      <a:pt x="319" y="218"/>
                    </a:lnTo>
                    <a:lnTo>
                      <a:pt x="323" y="222"/>
                    </a:lnTo>
                    <a:lnTo>
                      <a:pt x="320" y="230"/>
                    </a:lnTo>
                    <a:lnTo>
                      <a:pt x="298" y="267"/>
                    </a:lnTo>
                    <a:lnTo>
                      <a:pt x="295" y="272"/>
                    </a:lnTo>
                    <a:lnTo>
                      <a:pt x="288" y="270"/>
                    </a:lnTo>
                    <a:lnTo>
                      <a:pt x="271" y="265"/>
                    </a:lnTo>
                    <a:lnTo>
                      <a:pt x="269" y="266"/>
                    </a:lnTo>
                    <a:lnTo>
                      <a:pt x="266" y="269"/>
                    </a:lnTo>
                    <a:lnTo>
                      <a:pt x="272" y="288"/>
                    </a:lnTo>
                    <a:lnTo>
                      <a:pt x="273" y="294"/>
                    </a:lnTo>
                    <a:lnTo>
                      <a:pt x="268" y="297"/>
                    </a:lnTo>
                    <a:lnTo>
                      <a:pt x="231" y="318"/>
                    </a:lnTo>
                    <a:lnTo>
                      <a:pt x="225" y="321"/>
                    </a:lnTo>
                    <a:lnTo>
                      <a:pt x="223" y="318"/>
                    </a:lnTo>
                    <a:lnTo>
                      <a:pt x="208" y="302"/>
                    </a:lnTo>
                    <a:lnTo>
                      <a:pt x="205" y="302"/>
                    </a:lnTo>
                    <a:lnTo>
                      <a:pt x="202" y="302"/>
                    </a:lnTo>
                    <a:lnTo>
                      <a:pt x="201" y="302"/>
                    </a:lnTo>
                    <a:lnTo>
                      <a:pt x="196" y="324"/>
                    </a:lnTo>
                    <a:lnTo>
                      <a:pt x="193" y="332"/>
                    </a:lnTo>
                    <a:lnTo>
                      <a:pt x="140" y="332"/>
                    </a:lnTo>
                    <a:lnTo>
                      <a:pt x="138" y="324"/>
                    </a:lnTo>
                    <a:lnTo>
                      <a:pt x="134" y="302"/>
                    </a:lnTo>
                    <a:lnTo>
                      <a:pt x="132" y="302"/>
                    </a:lnTo>
                    <a:lnTo>
                      <a:pt x="129" y="302"/>
                    </a:lnTo>
                    <a:lnTo>
                      <a:pt x="128" y="302"/>
                    </a:lnTo>
                    <a:lnTo>
                      <a:pt x="112" y="320"/>
                    </a:lnTo>
                    <a:lnTo>
                      <a:pt x="108" y="323"/>
                    </a:lnTo>
                    <a:lnTo>
                      <a:pt x="102" y="320"/>
                    </a:lnTo>
                    <a:lnTo>
                      <a:pt x="65" y="299"/>
                    </a:lnTo>
                    <a:lnTo>
                      <a:pt x="60" y="297"/>
                    </a:lnTo>
                    <a:lnTo>
                      <a:pt x="63" y="289"/>
                    </a:lnTo>
                    <a:lnTo>
                      <a:pt x="70" y="269"/>
                    </a:lnTo>
                    <a:lnTo>
                      <a:pt x="67" y="267"/>
                    </a:lnTo>
                    <a:lnTo>
                      <a:pt x="65" y="266"/>
                    </a:lnTo>
                    <a:lnTo>
                      <a:pt x="44" y="273"/>
                    </a:lnTo>
                    <a:lnTo>
                      <a:pt x="36" y="275"/>
                    </a:lnTo>
                    <a:lnTo>
                      <a:pt x="35" y="270"/>
                    </a:lnTo>
                    <a:lnTo>
                      <a:pt x="13" y="233"/>
                    </a:lnTo>
                    <a:lnTo>
                      <a:pt x="7" y="225"/>
                    </a:lnTo>
                    <a:lnTo>
                      <a:pt x="14" y="219"/>
                    </a:lnTo>
                    <a:lnTo>
                      <a:pt x="29" y="208"/>
                    </a:lnTo>
                    <a:lnTo>
                      <a:pt x="28" y="202"/>
                    </a:lnTo>
                    <a:lnTo>
                      <a:pt x="7" y="198"/>
                    </a:lnTo>
                    <a:lnTo>
                      <a:pt x="0" y="195"/>
                    </a:lnTo>
                    <a:lnTo>
                      <a:pt x="0" y="138"/>
                    </a:lnTo>
                    <a:lnTo>
                      <a:pt x="7" y="136"/>
                    </a:lnTo>
                    <a:lnTo>
                      <a:pt x="25" y="134"/>
                    </a:lnTo>
                    <a:lnTo>
                      <a:pt x="25" y="132"/>
                    </a:lnTo>
                    <a:lnTo>
                      <a:pt x="26" y="126"/>
                    </a:lnTo>
                    <a:lnTo>
                      <a:pt x="13" y="115"/>
                    </a:lnTo>
                    <a:lnTo>
                      <a:pt x="7" y="109"/>
                    </a:lnTo>
                    <a:lnTo>
                      <a:pt x="12" y="101"/>
                    </a:lnTo>
                    <a:lnTo>
                      <a:pt x="33" y="64"/>
                    </a:lnTo>
                    <a:lnTo>
                      <a:pt x="35" y="59"/>
                    </a:lnTo>
                    <a:lnTo>
                      <a:pt x="42" y="62"/>
                    </a:lnTo>
                    <a:lnTo>
                      <a:pt x="57" y="67"/>
                    </a:lnTo>
                    <a:lnTo>
                      <a:pt x="60" y="62"/>
                    </a:lnTo>
                    <a:lnTo>
                      <a:pt x="64" y="58"/>
                    </a:lnTo>
                    <a:lnTo>
                      <a:pt x="60" y="45"/>
                    </a:lnTo>
                    <a:lnTo>
                      <a:pt x="57" y="37"/>
                    </a:lnTo>
                    <a:lnTo>
                      <a:pt x="63" y="34"/>
                    </a:lnTo>
                    <a:lnTo>
                      <a:pt x="99" y="13"/>
                    </a:lnTo>
                    <a:lnTo>
                      <a:pt x="105" y="10"/>
                    </a:lnTo>
                    <a:lnTo>
                      <a:pt x="118" y="23"/>
                    </a:lnTo>
                    <a:lnTo>
                      <a:pt x="128" y="21"/>
                    </a:lnTo>
                    <a:lnTo>
                      <a:pt x="132" y="20"/>
                    </a:lnTo>
                    <a:lnTo>
                      <a:pt x="135" y="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FFC400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64"/>
              <p:cNvSpPr>
                <a:spLocks noEditPoints="1"/>
              </p:cNvSpPr>
              <p:nvPr/>
            </p:nvSpPr>
            <p:spPr bwMode="auto">
              <a:xfrm>
                <a:off x="5948955" y="3354386"/>
                <a:ext cx="315913" cy="319088"/>
              </a:xfrm>
              <a:custGeom>
                <a:gdLst>
                  <a:gd name="T0" fmla="*/ 100 w 199"/>
                  <a:gd name="T1" fmla="*/ 22 h 201"/>
                  <a:gd name="T2" fmla="*/ 76 w 199"/>
                  <a:gd name="T3" fmla="*/ 24 h 201"/>
                  <a:gd name="T4" fmla="*/ 54 w 199"/>
                  <a:gd name="T5" fmla="*/ 36 h 201"/>
                  <a:gd name="T6" fmla="*/ 36 w 199"/>
                  <a:gd name="T7" fmla="*/ 54 h 201"/>
                  <a:gd name="T8" fmla="*/ 25 w 199"/>
                  <a:gd name="T9" fmla="*/ 75 h 201"/>
                  <a:gd name="T10" fmla="*/ 20 w 199"/>
                  <a:gd name="T11" fmla="*/ 100 h 201"/>
                  <a:gd name="T12" fmla="*/ 25 w 199"/>
                  <a:gd name="T13" fmla="*/ 125 h 201"/>
                  <a:gd name="T14" fmla="*/ 36 w 199"/>
                  <a:gd name="T15" fmla="*/ 147 h 201"/>
                  <a:gd name="T16" fmla="*/ 54 w 199"/>
                  <a:gd name="T17" fmla="*/ 164 h 201"/>
                  <a:gd name="T18" fmla="*/ 76 w 199"/>
                  <a:gd name="T19" fmla="*/ 176 h 201"/>
                  <a:gd name="T20" fmla="*/ 100 w 199"/>
                  <a:gd name="T21" fmla="*/ 179 h 201"/>
                  <a:gd name="T22" fmla="*/ 125 w 199"/>
                  <a:gd name="T23" fmla="*/ 176 h 201"/>
                  <a:gd name="T24" fmla="*/ 147 w 199"/>
                  <a:gd name="T25" fmla="*/ 164 h 201"/>
                  <a:gd name="T26" fmla="*/ 164 w 199"/>
                  <a:gd name="T27" fmla="*/ 147 h 201"/>
                  <a:gd name="T28" fmla="*/ 174 w 199"/>
                  <a:gd name="T29" fmla="*/ 125 h 201"/>
                  <a:gd name="T30" fmla="*/ 179 w 199"/>
                  <a:gd name="T31" fmla="*/ 100 h 201"/>
                  <a:gd name="T32" fmla="*/ 174 w 199"/>
                  <a:gd name="T33" fmla="*/ 75 h 201"/>
                  <a:gd name="T34" fmla="*/ 164 w 199"/>
                  <a:gd name="T35" fmla="*/ 54 h 201"/>
                  <a:gd name="T36" fmla="*/ 147 w 199"/>
                  <a:gd name="T37" fmla="*/ 36 h 201"/>
                  <a:gd name="T38" fmla="*/ 125 w 199"/>
                  <a:gd name="T39" fmla="*/ 24 h 201"/>
                  <a:gd name="T40" fmla="*/ 100 w 199"/>
                  <a:gd name="T41" fmla="*/ 22 h 201"/>
                  <a:gd name="T42" fmla="*/ 100 w 199"/>
                  <a:gd name="T43" fmla="*/ 0 h 201"/>
                  <a:gd name="T44" fmla="*/ 126 w 199"/>
                  <a:gd name="T45" fmla="*/ 4 h 201"/>
                  <a:gd name="T46" fmla="*/ 150 w 199"/>
                  <a:gd name="T47" fmla="*/ 14 h 201"/>
                  <a:gd name="T48" fmla="*/ 170 w 199"/>
                  <a:gd name="T49" fmla="*/ 29 h 201"/>
                  <a:gd name="T50" fmla="*/ 186 w 199"/>
                  <a:gd name="T51" fmla="*/ 49 h 201"/>
                  <a:gd name="T52" fmla="*/ 196 w 199"/>
                  <a:gd name="T53" fmla="*/ 74 h 201"/>
                  <a:gd name="T54" fmla="*/ 199 w 199"/>
                  <a:gd name="T55" fmla="*/ 100 h 201"/>
                  <a:gd name="T56" fmla="*/ 196 w 199"/>
                  <a:gd name="T57" fmla="*/ 126 h 201"/>
                  <a:gd name="T58" fmla="*/ 186 w 199"/>
                  <a:gd name="T59" fmla="*/ 151 h 201"/>
                  <a:gd name="T60" fmla="*/ 170 w 199"/>
                  <a:gd name="T61" fmla="*/ 170 h 201"/>
                  <a:gd name="T62" fmla="*/ 150 w 199"/>
                  <a:gd name="T63" fmla="*/ 186 h 201"/>
                  <a:gd name="T64" fmla="*/ 126 w 199"/>
                  <a:gd name="T65" fmla="*/ 196 h 201"/>
                  <a:gd name="T66" fmla="*/ 100 w 199"/>
                  <a:gd name="T67" fmla="*/ 201 h 201"/>
                  <a:gd name="T68" fmla="*/ 74 w 199"/>
                  <a:gd name="T69" fmla="*/ 196 h 201"/>
                  <a:gd name="T70" fmla="*/ 49 w 199"/>
                  <a:gd name="T71" fmla="*/ 186 h 201"/>
                  <a:gd name="T72" fmla="*/ 29 w 199"/>
                  <a:gd name="T73" fmla="*/ 170 h 201"/>
                  <a:gd name="T74" fmla="*/ 14 w 199"/>
                  <a:gd name="T75" fmla="*/ 151 h 201"/>
                  <a:gd name="T76" fmla="*/ 4 w 199"/>
                  <a:gd name="T77" fmla="*/ 126 h 201"/>
                  <a:gd name="T78" fmla="*/ 0 w 199"/>
                  <a:gd name="T79" fmla="*/ 100 h 201"/>
                  <a:gd name="T80" fmla="*/ 4 w 199"/>
                  <a:gd name="T81" fmla="*/ 74 h 201"/>
                  <a:gd name="T82" fmla="*/ 14 w 199"/>
                  <a:gd name="T83" fmla="*/ 49 h 201"/>
                  <a:gd name="T84" fmla="*/ 29 w 199"/>
                  <a:gd name="T85" fmla="*/ 29 h 201"/>
                  <a:gd name="T86" fmla="*/ 49 w 199"/>
                  <a:gd name="T87" fmla="*/ 14 h 201"/>
                  <a:gd name="T88" fmla="*/ 74 w 199"/>
                  <a:gd name="T89" fmla="*/ 4 h 201"/>
                  <a:gd name="T90" fmla="*/ 100 w 199"/>
                  <a:gd name="T91" fmla="*/ 0 h 2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9" h="201">
                    <a:moveTo>
                      <a:pt x="100" y="22"/>
                    </a:moveTo>
                    <a:lnTo>
                      <a:pt x="76" y="24"/>
                    </a:lnTo>
                    <a:lnTo>
                      <a:pt x="54" y="36"/>
                    </a:lnTo>
                    <a:lnTo>
                      <a:pt x="36" y="54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5" y="125"/>
                    </a:lnTo>
                    <a:lnTo>
                      <a:pt x="36" y="147"/>
                    </a:lnTo>
                    <a:lnTo>
                      <a:pt x="54" y="164"/>
                    </a:lnTo>
                    <a:lnTo>
                      <a:pt x="76" y="176"/>
                    </a:lnTo>
                    <a:lnTo>
                      <a:pt x="100" y="179"/>
                    </a:lnTo>
                    <a:lnTo>
                      <a:pt x="125" y="176"/>
                    </a:lnTo>
                    <a:lnTo>
                      <a:pt x="147" y="164"/>
                    </a:lnTo>
                    <a:lnTo>
                      <a:pt x="164" y="147"/>
                    </a:lnTo>
                    <a:lnTo>
                      <a:pt x="174" y="125"/>
                    </a:lnTo>
                    <a:lnTo>
                      <a:pt x="179" y="100"/>
                    </a:lnTo>
                    <a:lnTo>
                      <a:pt x="174" y="75"/>
                    </a:lnTo>
                    <a:lnTo>
                      <a:pt x="164" y="54"/>
                    </a:lnTo>
                    <a:lnTo>
                      <a:pt x="147" y="36"/>
                    </a:lnTo>
                    <a:lnTo>
                      <a:pt x="125" y="24"/>
                    </a:lnTo>
                    <a:lnTo>
                      <a:pt x="100" y="22"/>
                    </a:lnTo>
                    <a:close/>
                    <a:moveTo>
                      <a:pt x="100" y="0"/>
                    </a:moveTo>
                    <a:lnTo>
                      <a:pt x="126" y="4"/>
                    </a:lnTo>
                    <a:lnTo>
                      <a:pt x="150" y="14"/>
                    </a:lnTo>
                    <a:lnTo>
                      <a:pt x="170" y="29"/>
                    </a:lnTo>
                    <a:lnTo>
                      <a:pt x="186" y="49"/>
                    </a:lnTo>
                    <a:lnTo>
                      <a:pt x="196" y="74"/>
                    </a:lnTo>
                    <a:lnTo>
                      <a:pt x="199" y="100"/>
                    </a:lnTo>
                    <a:lnTo>
                      <a:pt x="196" y="126"/>
                    </a:lnTo>
                    <a:lnTo>
                      <a:pt x="186" y="151"/>
                    </a:lnTo>
                    <a:lnTo>
                      <a:pt x="170" y="170"/>
                    </a:lnTo>
                    <a:lnTo>
                      <a:pt x="150" y="186"/>
                    </a:lnTo>
                    <a:lnTo>
                      <a:pt x="126" y="196"/>
                    </a:lnTo>
                    <a:lnTo>
                      <a:pt x="100" y="201"/>
                    </a:lnTo>
                    <a:lnTo>
                      <a:pt x="74" y="196"/>
                    </a:lnTo>
                    <a:lnTo>
                      <a:pt x="49" y="186"/>
                    </a:lnTo>
                    <a:lnTo>
                      <a:pt x="29" y="170"/>
                    </a:lnTo>
                    <a:lnTo>
                      <a:pt x="14" y="151"/>
                    </a:lnTo>
                    <a:lnTo>
                      <a:pt x="4" y="126"/>
                    </a:lnTo>
                    <a:lnTo>
                      <a:pt x="0" y="100"/>
                    </a:lnTo>
                    <a:lnTo>
                      <a:pt x="4" y="74"/>
                    </a:lnTo>
                    <a:lnTo>
                      <a:pt x="14" y="49"/>
                    </a:lnTo>
                    <a:lnTo>
                      <a:pt x="29" y="29"/>
                    </a:lnTo>
                    <a:lnTo>
                      <a:pt x="49" y="14"/>
                    </a:lnTo>
                    <a:lnTo>
                      <a:pt x="74" y="4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C400"/>
              </a:solidFill>
              <a:ln w="0">
                <a:solidFill>
                  <a:srgbClr val="41A9D8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326794" y="3680629"/>
              <a:ext cx="392694" cy="392694"/>
              <a:chOff x="6272805" y="3673474"/>
              <a:chExt cx="271463" cy="271463"/>
            </a:xfrm>
          </p:grpSpPr>
          <p:sp>
            <p:nvSpPr>
              <p:cNvPr id="20" name="Freeform 65"/>
              <p:cNvSpPr>
                <a:spLocks noEditPoints="1"/>
              </p:cNvSpPr>
              <p:nvPr/>
            </p:nvSpPr>
            <p:spPr bwMode="auto">
              <a:xfrm>
                <a:off x="6285505" y="3686174"/>
                <a:ext cx="246063" cy="246063"/>
              </a:xfrm>
              <a:custGeom>
                <a:gdLst>
                  <a:gd name="T0" fmla="*/ 77 w 155"/>
                  <a:gd name="T1" fmla="*/ 56 h 155"/>
                  <a:gd name="T2" fmla="*/ 72 w 155"/>
                  <a:gd name="T3" fmla="*/ 56 h 155"/>
                  <a:gd name="T4" fmla="*/ 66 w 155"/>
                  <a:gd name="T5" fmla="*/ 59 h 155"/>
                  <a:gd name="T6" fmla="*/ 61 w 155"/>
                  <a:gd name="T7" fmla="*/ 62 h 155"/>
                  <a:gd name="T8" fmla="*/ 59 w 155"/>
                  <a:gd name="T9" fmla="*/ 66 h 155"/>
                  <a:gd name="T10" fmla="*/ 56 w 155"/>
                  <a:gd name="T11" fmla="*/ 72 h 155"/>
                  <a:gd name="T12" fmla="*/ 56 w 155"/>
                  <a:gd name="T13" fmla="*/ 78 h 155"/>
                  <a:gd name="T14" fmla="*/ 56 w 155"/>
                  <a:gd name="T15" fmla="*/ 85 h 155"/>
                  <a:gd name="T16" fmla="*/ 59 w 155"/>
                  <a:gd name="T17" fmla="*/ 89 h 155"/>
                  <a:gd name="T18" fmla="*/ 61 w 155"/>
                  <a:gd name="T19" fmla="*/ 94 h 155"/>
                  <a:gd name="T20" fmla="*/ 66 w 155"/>
                  <a:gd name="T21" fmla="*/ 98 h 155"/>
                  <a:gd name="T22" fmla="*/ 72 w 155"/>
                  <a:gd name="T23" fmla="*/ 99 h 155"/>
                  <a:gd name="T24" fmla="*/ 77 w 155"/>
                  <a:gd name="T25" fmla="*/ 101 h 155"/>
                  <a:gd name="T26" fmla="*/ 85 w 155"/>
                  <a:gd name="T27" fmla="*/ 99 h 155"/>
                  <a:gd name="T28" fmla="*/ 89 w 155"/>
                  <a:gd name="T29" fmla="*/ 98 h 155"/>
                  <a:gd name="T30" fmla="*/ 93 w 155"/>
                  <a:gd name="T31" fmla="*/ 94 h 155"/>
                  <a:gd name="T32" fmla="*/ 98 w 155"/>
                  <a:gd name="T33" fmla="*/ 89 h 155"/>
                  <a:gd name="T34" fmla="*/ 101 w 155"/>
                  <a:gd name="T35" fmla="*/ 83 h 155"/>
                  <a:gd name="T36" fmla="*/ 101 w 155"/>
                  <a:gd name="T37" fmla="*/ 78 h 155"/>
                  <a:gd name="T38" fmla="*/ 101 w 155"/>
                  <a:gd name="T39" fmla="*/ 72 h 155"/>
                  <a:gd name="T40" fmla="*/ 98 w 155"/>
                  <a:gd name="T41" fmla="*/ 66 h 155"/>
                  <a:gd name="T42" fmla="*/ 93 w 155"/>
                  <a:gd name="T43" fmla="*/ 62 h 155"/>
                  <a:gd name="T44" fmla="*/ 89 w 155"/>
                  <a:gd name="T45" fmla="*/ 59 h 155"/>
                  <a:gd name="T46" fmla="*/ 85 w 155"/>
                  <a:gd name="T47" fmla="*/ 56 h 155"/>
                  <a:gd name="T48" fmla="*/ 77 w 155"/>
                  <a:gd name="T49" fmla="*/ 56 h 155"/>
                  <a:gd name="T50" fmla="*/ 64 w 155"/>
                  <a:gd name="T51" fmla="*/ 0 h 155"/>
                  <a:gd name="T52" fmla="*/ 93 w 155"/>
                  <a:gd name="T53" fmla="*/ 0 h 155"/>
                  <a:gd name="T54" fmla="*/ 101 w 155"/>
                  <a:gd name="T55" fmla="*/ 28 h 155"/>
                  <a:gd name="T56" fmla="*/ 123 w 155"/>
                  <a:gd name="T57" fmla="*/ 13 h 155"/>
                  <a:gd name="T58" fmla="*/ 144 w 155"/>
                  <a:gd name="T59" fmla="*/ 35 h 155"/>
                  <a:gd name="T60" fmla="*/ 128 w 155"/>
                  <a:gd name="T61" fmla="*/ 59 h 155"/>
                  <a:gd name="T62" fmla="*/ 155 w 155"/>
                  <a:gd name="T63" fmla="*/ 64 h 155"/>
                  <a:gd name="T64" fmla="*/ 155 w 155"/>
                  <a:gd name="T65" fmla="*/ 94 h 155"/>
                  <a:gd name="T66" fmla="*/ 128 w 155"/>
                  <a:gd name="T67" fmla="*/ 101 h 155"/>
                  <a:gd name="T68" fmla="*/ 141 w 155"/>
                  <a:gd name="T69" fmla="*/ 123 h 155"/>
                  <a:gd name="T70" fmla="*/ 121 w 155"/>
                  <a:gd name="T71" fmla="*/ 145 h 155"/>
                  <a:gd name="T72" fmla="*/ 98 w 155"/>
                  <a:gd name="T73" fmla="*/ 129 h 155"/>
                  <a:gd name="T74" fmla="*/ 92 w 155"/>
                  <a:gd name="T75" fmla="*/ 155 h 155"/>
                  <a:gd name="T76" fmla="*/ 61 w 155"/>
                  <a:gd name="T77" fmla="*/ 155 h 155"/>
                  <a:gd name="T78" fmla="*/ 56 w 155"/>
                  <a:gd name="T79" fmla="*/ 129 h 155"/>
                  <a:gd name="T80" fmla="*/ 32 w 155"/>
                  <a:gd name="T81" fmla="*/ 142 h 155"/>
                  <a:gd name="T82" fmla="*/ 12 w 155"/>
                  <a:gd name="T83" fmla="*/ 121 h 155"/>
                  <a:gd name="T84" fmla="*/ 27 w 155"/>
                  <a:gd name="T85" fmla="*/ 98 h 155"/>
                  <a:gd name="T86" fmla="*/ 0 w 155"/>
                  <a:gd name="T87" fmla="*/ 91 h 155"/>
                  <a:gd name="T88" fmla="*/ 0 w 155"/>
                  <a:gd name="T89" fmla="*/ 62 h 155"/>
                  <a:gd name="T90" fmla="*/ 28 w 155"/>
                  <a:gd name="T91" fmla="*/ 56 h 155"/>
                  <a:gd name="T92" fmla="*/ 13 w 155"/>
                  <a:gd name="T93" fmla="*/ 32 h 155"/>
                  <a:gd name="T94" fmla="*/ 35 w 155"/>
                  <a:gd name="T95" fmla="*/ 12 h 155"/>
                  <a:gd name="T96" fmla="*/ 59 w 155"/>
                  <a:gd name="T97" fmla="*/ 27 h 155"/>
                  <a:gd name="T98" fmla="*/ 64 w 155"/>
                  <a:gd name="T99" fmla="*/ 0 h 1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5" h="155">
                    <a:moveTo>
                      <a:pt x="77" y="56"/>
                    </a:moveTo>
                    <a:lnTo>
                      <a:pt x="72" y="56"/>
                    </a:lnTo>
                    <a:lnTo>
                      <a:pt x="66" y="59"/>
                    </a:lnTo>
                    <a:lnTo>
                      <a:pt x="61" y="62"/>
                    </a:lnTo>
                    <a:lnTo>
                      <a:pt x="59" y="66"/>
                    </a:lnTo>
                    <a:lnTo>
                      <a:pt x="56" y="72"/>
                    </a:lnTo>
                    <a:lnTo>
                      <a:pt x="56" y="78"/>
                    </a:lnTo>
                    <a:lnTo>
                      <a:pt x="56" y="85"/>
                    </a:lnTo>
                    <a:lnTo>
                      <a:pt x="59" y="89"/>
                    </a:lnTo>
                    <a:lnTo>
                      <a:pt x="61" y="94"/>
                    </a:lnTo>
                    <a:lnTo>
                      <a:pt x="66" y="98"/>
                    </a:lnTo>
                    <a:lnTo>
                      <a:pt x="72" y="99"/>
                    </a:lnTo>
                    <a:lnTo>
                      <a:pt x="77" y="101"/>
                    </a:lnTo>
                    <a:lnTo>
                      <a:pt x="85" y="99"/>
                    </a:lnTo>
                    <a:lnTo>
                      <a:pt x="89" y="98"/>
                    </a:lnTo>
                    <a:lnTo>
                      <a:pt x="93" y="94"/>
                    </a:lnTo>
                    <a:lnTo>
                      <a:pt x="98" y="89"/>
                    </a:lnTo>
                    <a:lnTo>
                      <a:pt x="101" y="83"/>
                    </a:lnTo>
                    <a:lnTo>
                      <a:pt x="101" y="78"/>
                    </a:lnTo>
                    <a:lnTo>
                      <a:pt x="101" y="72"/>
                    </a:lnTo>
                    <a:lnTo>
                      <a:pt x="98" y="66"/>
                    </a:lnTo>
                    <a:lnTo>
                      <a:pt x="93" y="62"/>
                    </a:lnTo>
                    <a:lnTo>
                      <a:pt x="89" y="59"/>
                    </a:lnTo>
                    <a:lnTo>
                      <a:pt x="85" y="56"/>
                    </a:lnTo>
                    <a:lnTo>
                      <a:pt x="77" y="56"/>
                    </a:lnTo>
                    <a:close/>
                    <a:moveTo>
                      <a:pt x="64" y="0"/>
                    </a:moveTo>
                    <a:lnTo>
                      <a:pt x="93" y="0"/>
                    </a:lnTo>
                    <a:lnTo>
                      <a:pt x="101" y="28"/>
                    </a:lnTo>
                    <a:lnTo>
                      <a:pt x="123" y="13"/>
                    </a:lnTo>
                    <a:lnTo>
                      <a:pt x="144" y="35"/>
                    </a:lnTo>
                    <a:lnTo>
                      <a:pt x="128" y="59"/>
                    </a:lnTo>
                    <a:lnTo>
                      <a:pt x="155" y="64"/>
                    </a:lnTo>
                    <a:lnTo>
                      <a:pt x="155" y="94"/>
                    </a:lnTo>
                    <a:lnTo>
                      <a:pt x="128" y="101"/>
                    </a:lnTo>
                    <a:lnTo>
                      <a:pt x="141" y="123"/>
                    </a:lnTo>
                    <a:lnTo>
                      <a:pt x="121" y="145"/>
                    </a:lnTo>
                    <a:lnTo>
                      <a:pt x="98" y="129"/>
                    </a:lnTo>
                    <a:lnTo>
                      <a:pt x="92" y="155"/>
                    </a:lnTo>
                    <a:lnTo>
                      <a:pt x="61" y="155"/>
                    </a:lnTo>
                    <a:lnTo>
                      <a:pt x="56" y="129"/>
                    </a:lnTo>
                    <a:lnTo>
                      <a:pt x="32" y="142"/>
                    </a:lnTo>
                    <a:lnTo>
                      <a:pt x="12" y="121"/>
                    </a:lnTo>
                    <a:lnTo>
                      <a:pt x="27" y="98"/>
                    </a:lnTo>
                    <a:lnTo>
                      <a:pt x="0" y="91"/>
                    </a:lnTo>
                    <a:lnTo>
                      <a:pt x="0" y="62"/>
                    </a:lnTo>
                    <a:lnTo>
                      <a:pt x="28" y="56"/>
                    </a:lnTo>
                    <a:lnTo>
                      <a:pt x="13" y="32"/>
                    </a:lnTo>
                    <a:lnTo>
                      <a:pt x="35" y="12"/>
                    </a:lnTo>
                    <a:lnTo>
                      <a:pt x="59" y="27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66"/>
              <p:cNvSpPr>
                <a:spLocks noEditPoints="1"/>
              </p:cNvSpPr>
              <p:nvPr/>
            </p:nvSpPr>
            <p:spPr bwMode="auto">
              <a:xfrm>
                <a:off x="6272805" y="3673474"/>
                <a:ext cx="271463" cy="271463"/>
              </a:xfrm>
              <a:custGeom>
                <a:gdLst>
                  <a:gd name="T0" fmla="*/ 84 w 171"/>
                  <a:gd name="T1" fmla="*/ 72 h 171"/>
                  <a:gd name="T2" fmla="*/ 72 w 171"/>
                  <a:gd name="T3" fmla="*/ 84 h 171"/>
                  <a:gd name="T4" fmla="*/ 72 w 171"/>
                  <a:gd name="T5" fmla="*/ 90 h 171"/>
                  <a:gd name="T6" fmla="*/ 84 w 171"/>
                  <a:gd name="T7" fmla="*/ 100 h 171"/>
                  <a:gd name="T8" fmla="*/ 90 w 171"/>
                  <a:gd name="T9" fmla="*/ 100 h 171"/>
                  <a:gd name="T10" fmla="*/ 100 w 171"/>
                  <a:gd name="T11" fmla="*/ 90 h 171"/>
                  <a:gd name="T12" fmla="*/ 100 w 171"/>
                  <a:gd name="T13" fmla="*/ 84 h 171"/>
                  <a:gd name="T14" fmla="*/ 96 w 171"/>
                  <a:gd name="T15" fmla="*/ 77 h 171"/>
                  <a:gd name="T16" fmla="*/ 91 w 171"/>
                  <a:gd name="T17" fmla="*/ 74 h 171"/>
                  <a:gd name="T18" fmla="*/ 85 w 171"/>
                  <a:gd name="T19" fmla="*/ 55 h 171"/>
                  <a:gd name="T20" fmla="*/ 99 w 171"/>
                  <a:gd name="T21" fmla="*/ 58 h 171"/>
                  <a:gd name="T22" fmla="*/ 109 w 171"/>
                  <a:gd name="T23" fmla="*/ 64 h 171"/>
                  <a:gd name="T24" fmla="*/ 116 w 171"/>
                  <a:gd name="T25" fmla="*/ 77 h 171"/>
                  <a:gd name="T26" fmla="*/ 116 w 171"/>
                  <a:gd name="T27" fmla="*/ 94 h 171"/>
                  <a:gd name="T28" fmla="*/ 109 w 171"/>
                  <a:gd name="T29" fmla="*/ 109 h 171"/>
                  <a:gd name="T30" fmla="*/ 99 w 171"/>
                  <a:gd name="T31" fmla="*/ 115 h 171"/>
                  <a:gd name="T32" fmla="*/ 85 w 171"/>
                  <a:gd name="T33" fmla="*/ 118 h 171"/>
                  <a:gd name="T34" fmla="*/ 71 w 171"/>
                  <a:gd name="T35" fmla="*/ 113 h 171"/>
                  <a:gd name="T36" fmla="*/ 59 w 171"/>
                  <a:gd name="T37" fmla="*/ 102 h 171"/>
                  <a:gd name="T38" fmla="*/ 55 w 171"/>
                  <a:gd name="T39" fmla="*/ 86 h 171"/>
                  <a:gd name="T40" fmla="*/ 59 w 171"/>
                  <a:gd name="T41" fmla="*/ 71 h 171"/>
                  <a:gd name="T42" fmla="*/ 71 w 171"/>
                  <a:gd name="T43" fmla="*/ 59 h 171"/>
                  <a:gd name="T44" fmla="*/ 85 w 171"/>
                  <a:gd name="T45" fmla="*/ 55 h 171"/>
                  <a:gd name="T46" fmla="*/ 75 w 171"/>
                  <a:gd name="T47" fmla="*/ 36 h 171"/>
                  <a:gd name="T48" fmla="*/ 45 w 171"/>
                  <a:gd name="T49" fmla="*/ 32 h 171"/>
                  <a:gd name="T50" fmla="*/ 43 w 171"/>
                  <a:gd name="T51" fmla="*/ 58 h 171"/>
                  <a:gd name="T52" fmla="*/ 17 w 171"/>
                  <a:gd name="T53" fmla="*/ 77 h 171"/>
                  <a:gd name="T54" fmla="*/ 37 w 171"/>
                  <a:gd name="T55" fmla="*/ 99 h 171"/>
                  <a:gd name="T56" fmla="*/ 32 w 171"/>
                  <a:gd name="T57" fmla="*/ 129 h 171"/>
                  <a:gd name="T58" fmla="*/ 59 w 171"/>
                  <a:gd name="T59" fmla="*/ 129 h 171"/>
                  <a:gd name="T60" fmla="*/ 77 w 171"/>
                  <a:gd name="T61" fmla="*/ 154 h 171"/>
                  <a:gd name="T62" fmla="*/ 99 w 171"/>
                  <a:gd name="T63" fmla="*/ 135 h 171"/>
                  <a:gd name="T64" fmla="*/ 129 w 171"/>
                  <a:gd name="T65" fmla="*/ 141 h 171"/>
                  <a:gd name="T66" fmla="*/ 131 w 171"/>
                  <a:gd name="T67" fmla="*/ 115 h 171"/>
                  <a:gd name="T68" fmla="*/ 154 w 171"/>
                  <a:gd name="T69" fmla="*/ 96 h 171"/>
                  <a:gd name="T70" fmla="*/ 135 w 171"/>
                  <a:gd name="T71" fmla="*/ 75 h 171"/>
                  <a:gd name="T72" fmla="*/ 142 w 171"/>
                  <a:gd name="T73" fmla="*/ 45 h 171"/>
                  <a:gd name="T74" fmla="*/ 115 w 171"/>
                  <a:gd name="T75" fmla="*/ 43 h 171"/>
                  <a:gd name="T76" fmla="*/ 96 w 171"/>
                  <a:gd name="T77" fmla="*/ 17 h 171"/>
                  <a:gd name="T78" fmla="*/ 72 w 171"/>
                  <a:gd name="T79" fmla="*/ 0 h 171"/>
                  <a:gd name="T80" fmla="*/ 110 w 171"/>
                  <a:gd name="T81" fmla="*/ 7 h 171"/>
                  <a:gd name="T82" fmla="*/ 126 w 171"/>
                  <a:gd name="T83" fmla="*/ 14 h 171"/>
                  <a:gd name="T84" fmla="*/ 158 w 171"/>
                  <a:gd name="T85" fmla="*/ 37 h 171"/>
                  <a:gd name="T86" fmla="*/ 151 w 171"/>
                  <a:gd name="T87" fmla="*/ 61 h 171"/>
                  <a:gd name="T88" fmla="*/ 171 w 171"/>
                  <a:gd name="T89" fmla="*/ 72 h 171"/>
                  <a:gd name="T90" fmla="*/ 165 w 171"/>
                  <a:gd name="T91" fmla="*/ 110 h 171"/>
                  <a:gd name="T92" fmla="*/ 157 w 171"/>
                  <a:gd name="T93" fmla="*/ 125 h 171"/>
                  <a:gd name="T94" fmla="*/ 135 w 171"/>
                  <a:gd name="T95" fmla="*/ 160 h 171"/>
                  <a:gd name="T96" fmla="*/ 112 w 171"/>
                  <a:gd name="T97" fmla="*/ 151 h 171"/>
                  <a:gd name="T98" fmla="*/ 100 w 171"/>
                  <a:gd name="T99" fmla="*/ 171 h 171"/>
                  <a:gd name="T100" fmla="*/ 62 w 171"/>
                  <a:gd name="T101" fmla="*/ 164 h 171"/>
                  <a:gd name="T102" fmla="*/ 45 w 171"/>
                  <a:gd name="T103" fmla="*/ 157 h 171"/>
                  <a:gd name="T104" fmla="*/ 16 w 171"/>
                  <a:gd name="T105" fmla="*/ 137 h 171"/>
                  <a:gd name="T106" fmla="*/ 21 w 171"/>
                  <a:gd name="T107" fmla="*/ 112 h 171"/>
                  <a:gd name="T108" fmla="*/ 0 w 171"/>
                  <a:gd name="T109" fmla="*/ 99 h 171"/>
                  <a:gd name="T110" fmla="*/ 7 w 171"/>
                  <a:gd name="T111" fmla="*/ 61 h 171"/>
                  <a:gd name="T112" fmla="*/ 16 w 171"/>
                  <a:gd name="T113" fmla="*/ 46 h 171"/>
                  <a:gd name="T114" fmla="*/ 39 w 171"/>
                  <a:gd name="T115" fmla="*/ 14 h 171"/>
                  <a:gd name="T116" fmla="*/ 62 w 171"/>
                  <a:gd name="T117" fmla="*/ 21 h 171"/>
                  <a:gd name="T118" fmla="*/ 72 w 171"/>
                  <a:gd name="T119" fmla="*/ 0 h 1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1" h="171">
                    <a:moveTo>
                      <a:pt x="85" y="72"/>
                    </a:moveTo>
                    <a:lnTo>
                      <a:pt x="84" y="72"/>
                    </a:lnTo>
                    <a:lnTo>
                      <a:pt x="77" y="77"/>
                    </a:lnTo>
                    <a:lnTo>
                      <a:pt x="72" y="84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7" y="96"/>
                    </a:lnTo>
                    <a:lnTo>
                      <a:pt x="84" y="100"/>
                    </a:lnTo>
                    <a:lnTo>
                      <a:pt x="85" y="100"/>
                    </a:lnTo>
                    <a:lnTo>
                      <a:pt x="90" y="100"/>
                    </a:lnTo>
                    <a:lnTo>
                      <a:pt x="96" y="96"/>
                    </a:lnTo>
                    <a:lnTo>
                      <a:pt x="100" y="90"/>
                    </a:lnTo>
                    <a:lnTo>
                      <a:pt x="100" y="86"/>
                    </a:lnTo>
                    <a:lnTo>
                      <a:pt x="100" y="84"/>
                    </a:lnTo>
                    <a:lnTo>
                      <a:pt x="96" y="77"/>
                    </a:lnTo>
                    <a:lnTo>
                      <a:pt x="96" y="77"/>
                    </a:lnTo>
                    <a:lnTo>
                      <a:pt x="91" y="74"/>
                    </a:lnTo>
                    <a:lnTo>
                      <a:pt x="91" y="74"/>
                    </a:lnTo>
                    <a:lnTo>
                      <a:pt x="85" y="72"/>
                    </a:lnTo>
                    <a:close/>
                    <a:moveTo>
                      <a:pt x="85" y="55"/>
                    </a:moveTo>
                    <a:lnTo>
                      <a:pt x="94" y="56"/>
                    </a:lnTo>
                    <a:lnTo>
                      <a:pt x="99" y="58"/>
                    </a:lnTo>
                    <a:lnTo>
                      <a:pt x="106" y="62"/>
                    </a:lnTo>
                    <a:lnTo>
                      <a:pt x="109" y="64"/>
                    </a:lnTo>
                    <a:lnTo>
                      <a:pt x="113" y="71"/>
                    </a:lnTo>
                    <a:lnTo>
                      <a:pt x="116" y="77"/>
                    </a:lnTo>
                    <a:lnTo>
                      <a:pt x="117" y="86"/>
                    </a:lnTo>
                    <a:lnTo>
                      <a:pt x="116" y="94"/>
                    </a:lnTo>
                    <a:lnTo>
                      <a:pt x="113" y="102"/>
                    </a:lnTo>
                    <a:lnTo>
                      <a:pt x="109" y="109"/>
                    </a:lnTo>
                    <a:lnTo>
                      <a:pt x="101" y="113"/>
                    </a:lnTo>
                    <a:lnTo>
                      <a:pt x="99" y="115"/>
                    </a:lnTo>
                    <a:lnTo>
                      <a:pt x="94" y="116"/>
                    </a:lnTo>
                    <a:lnTo>
                      <a:pt x="85" y="118"/>
                    </a:lnTo>
                    <a:lnTo>
                      <a:pt x="77" y="116"/>
                    </a:lnTo>
                    <a:lnTo>
                      <a:pt x="71" y="113"/>
                    </a:lnTo>
                    <a:lnTo>
                      <a:pt x="64" y="109"/>
                    </a:lnTo>
                    <a:lnTo>
                      <a:pt x="59" y="102"/>
                    </a:lnTo>
                    <a:lnTo>
                      <a:pt x="56" y="94"/>
                    </a:lnTo>
                    <a:lnTo>
                      <a:pt x="55" y="86"/>
                    </a:lnTo>
                    <a:lnTo>
                      <a:pt x="56" y="77"/>
                    </a:lnTo>
                    <a:lnTo>
                      <a:pt x="59" y="71"/>
                    </a:lnTo>
                    <a:lnTo>
                      <a:pt x="64" y="64"/>
                    </a:lnTo>
                    <a:lnTo>
                      <a:pt x="71" y="59"/>
                    </a:lnTo>
                    <a:lnTo>
                      <a:pt x="77" y="56"/>
                    </a:lnTo>
                    <a:lnTo>
                      <a:pt x="85" y="55"/>
                    </a:lnTo>
                    <a:close/>
                    <a:moveTo>
                      <a:pt x="80" y="17"/>
                    </a:moveTo>
                    <a:lnTo>
                      <a:pt x="75" y="36"/>
                    </a:lnTo>
                    <a:lnTo>
                      <a:pt x="62" y="42"/>
                    </a:lnTo>
                    <a:lnTo>
                      <a:pt x="45" y="32"/>
                    </a:lnTo>
                    <a:lnTo>
                      <a:pt x="33" y="42"/>
                    </a:lnTo>
                    <a:lnTo>
                      <a:pt x="43" y="58"/>
                    </a:lnTo>
                    <a:lnTo>
                      <a:pt x="37" y="72"/>
                    </a:lnTo>
                    <a:lnTo>
                      <a:pt x="17" y="77"/>
                    </a:lnTo>
                    <a:lnTo>
                      <a:pt x="17" y="93"/>
                    </a:lnTo>
                    <a:lnTo>
                      <a:pt x="37" y="99"/>
                    </a:lnTo>
                    <a:lnTo>
                      <a:pt x="42" y="112"/>
                    </a:lnTo>
                    <a:lnTo>
                      <a:pt x="32" y="129"/>
                    </a:lnTo>
                    <a:lnTo>
                      <a:pt x="42" y="139"/>
                    </a:lnTo>
                    <a:lnTo>
                      <a:pt x="59" y="129"/>
                    </a:lnTo>
                    <a:lnTo>
                      <a:pt x="72" y="135"/>
                    </a:lnTo>
                    <a:lnTo>
                      <a:pt x="77" y="154"/>
                    </a:lnTo>
                    <a:lnTo>
                      <a:pt x="94" y="154"/>
                    </a:lnTo>
                    <a:lnTo>
                      <a:pt x="99" y="135"/>
                    </a:lnTo>
                    <a:lnTo>
                      <a:pt x="112" y="129"/>
                    </a:lnTo>
                    <a:lnTo>
                      <a:pt x="129" y="141"/>
                    </a:lnTo>
                    <a:lnTo>
                      <a:pt x="139" y="131"/>
                    </a:lnTo>
                    <a:lnTo>
                      <a:pt x="131" y="115"/>
                    </a:lnTo>
                    <a:lnTo>
                      <a:pt x="135" y="102"/>
                    </a:lnTo>
                    <a:lnTo>
                      <a:pt x="154" y="96"/>
                    </a:lnTo>
                    <a:lnTo>
                      <a:pt x="154" y="80"/>
                    </a:lnTo>
                    <a:lnTo>
                      <a:pt x="135" y="75"/>
                    </a:lnTo>
                    <a:lnTo>
                      <a:pt x="131" y="61"/>
                    </a:lnTo>
                    <a:lnTo>
                      <a:pt x="142" y="45"/>
                    </a:lnTo>
                    <a:lnTo>
                      <a:pt x="131" y="33"/>
                    </a:lnTo>
                    <a:lnTo>
                      <a:pt x="115" y="43"/>
                    </a:lnTo>
                    <a:lnTo>
                      <a:pt x="101" y="39"/>
                    </a:lnTo>
                    <a:lnTo>
                      <a:pt x="96" y="17"/>
                    </a:lnTo>
                    <a:lnTo>
                      <a:pt x="80" y="17"/>
                    </a:lnTo>
                    <a:close/>
                    <a:moveTo>
                      <a:pt x="72" y="0"/>
                    </a:moveTo>
                    <a:lnTo>
                      <a:pt x="101" y="0"/>
                    </a:lnTo>
                    <a:lnTo>
                      <a:pt x="110" y="7"/>
                    </a:lnTo>
                    <a:lnTo>
                      <a:pt x="115" y="21"/>
                    </a:lnTo>
                    <a:lnTo>
                      <a:pt x="126" y="14"/>
                    </a:lnTo>
                    <a:lnTo>
                      <a:pt x="136" y="16"/>
                    </a:lnTo>
                    <a:lnTo>
                      <a:pt x="158" y="37"/>
                    </a:lnTo>
                    <a:lnTo>
                      <a:pt x="158" y="51"/>
                    </a:lnTo>
                    <a:lnTo>
                      <a:pt x="151" y="61"/>
                    </a:lnTo>
                    <a:lnTo>
                      <a:pt x="164" y="64"/>
                    </a:lnTo>
                    <a:lnTo>
                      <a:pt x="171" y="72"/>
                    </a:lnTo>
                    <a:lnTo>
                      <a:pt x="171" y="102"/>
                    </a:lnTo>
                    <a:lnTo>
                      <a:pt x="165" y="110"/>
                    </a:lnTo>
                    <a:lnTo>
                      <a:pt x="151" y="115"/>
                    </a:lnTo>
                    <a:lnTo>
                      <a:pt x="157" y="125"/>
                    </a:lnTo>
                    <a:lnTo>
                      <a:pt x="155" y="138"/>
                    </a:lnTo>
                    <a:lnTo>
                      <a:pt x="135" y="160"/>
                    </a:lnTo>
                    <a:lnTo>
                      <a:pt x="125" y="160"/>
                    </a:lnTo>
                    <a:lnTo>
                      <a:pt x="112" y="151"/>
                    </a:lnTo>
                    <a:lnTo>
                      <a:pt x="109" y="164"/>
                    </a:lnTo>
                    <a:lnTo>
                      <a:pt x="100" y="171"/>
                    </a:lnTo>
                    <a:lnTo>
                      <a:pt x="69" y="171"/>
                    </a:lnTo>
                    <a:lnTo>
                      <a:pt x="62" y="164"/>
                    </a:lnTo>
                    <a:lnTo>
                      <a:pt x="59" y="150"/>
                    </a:lnTo>
                    <a:lnTo>
                      <a:pt x="45" y="157"/>
                    </a:lnTo>
                    <a:lnTo>
                      <a:pt x="36" y="157"/>
                    </a:lnTo>
                    <a:lnTo>
                      <a:pt x="16" y="137"/>
                    </a:lnTo>
                    <a:lnTo>
                      <a:pt x="14" y="123"/>
                    </a:lnTo>
                    <a:lnTo>
                      <a:pt x="21" y="112"/>
                    </a:lnTo>
                    <a:lnTo>
                      <a:pt x="7" y="107"/>
                    </a:lnTo>
                    <a:lnTo>
                      <a:pt x="0" y="99"/>
                    </a:lnTo>
                    <a:lnTo>
                      <a:pt x="0" y="70"/>
                    </a:lnTo>
                    <a:lnTo>
                      <a:pt x="7" y="61"/>
                    </a:lnTo>
                    <a:lnTo>
                      <a:pt x="23" y="58"/>
                    </a:lnTo>
                    <a:lnTo>
                      <a:pt x="16" y="46"/>
                    </a:lnTo>
                    <a:lnTo>
                      <a:pt x="17" y="35"/>
                    </a:lnTo>
                    <a:lnTo>
                      <a:pt x="39" y="14"/>
                    </a:lnTo>
                    <a:lnTo>
                      <a:pt x="48" y="13"/>
                    </a:lnTo>
                    <a:lnTo>
                      <a:pt x="62" y="21"/>
                    </a:lnTo>
                    <a:lnTo>
                      <a:pt x="65" y="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3367523" y="3232887"/>
            <a:ext cx="1636264" cy="1908194"/>
            <a:chOff x="6714873" y="2229278"/>
            <a:chExt cx="1636264" cy="1908194"/>
          </a:xfrm>
        </p:grpSpPr>
        <p:sp>
          <p:nvSpPr>
            <p:cNvPr id="24" name="Freeform 96"/>
            <p:cNvSpPr/>
            <p:nvPr/>
          </p:nvSpPr>
          <p:spPr bwMode="auto">
            <a:xfrm>
              <a:off x="7502530" y="2777824"/>
              <a:ext cx="658726" cy="157063"/>
            </a:xfrm>
            <a:custGeom>
              <a:gdLst>
                <a:gd name="T0" fmla="*/ 198 w 281"/>
                <a:gd name="T1" fmla="*/ 0 h 67"/>
                <a:gd name="T2" fmla="*/ 215 w 281"/>
                <a:gd name="T3" fmla="*/ 3 h 67"/>
                <a:gd name="T4" fmla="*/ 228 w 281"/>
                <a:gd name="T5" fmla="*/ 12 h 67"/>
                <a:gd name="T6" fmla="*/ 239 w 281"/>
                <a:gd name="T7" fmla="*/ 25 h 67"/>
                <a:gd name="T8" fmla="*/ 244 w 281"/>
                <a:gd name="T9" fmla="*/ 31 h 67"/>
                <a:gd name="T10" fmla="*/ 252 w 281"/>
                <a:gd name="T11" fmla="*/ 37 h 67"/>
                <a:gd name="T12" fmla="*/ 256 w 281"/>
                <a:gd name="T13" fmla="*/ 44 h 67"/>
                <a:gd name="T14" fmla="*/ 260 w 281"/>
                <a:gd name="T15" fmla="*/ 44 h 67"/>
                <a:gd name="T16" fmla="*/ 266 w 281"/>
                <a:gd name="T17" fmla="*/ 45 h 67"/>
                <a:gd name="T18" fmla="*/ 272 w 281"/>
                <a:gd name="T19" fmla="*/ 48 h 67"/>
                <a:gd name="T20" fmla="*/ 276 w 281"/>
                <a:gd name="T21" fmla="*/ 53 h 67"/>
                <a:gd name="T22" fmla="*/ 279 w 281"/>
                <a:gd name="T23" fmla="*/ 58 h 67"/>
                <a:gd name="T24" fmla="*/ 281 w 281"/>
                <a:gd name="T25" fmla="*/ 64 h 67"/>
                <a:gd name="T26" fmla="*/ 281 w 281"/>
                <a:gd name="T27" fmla="*/ 67 h 67"/>
                <a:gd name="T28" fmla="*/ 0 w 281"/>
                <a:gd name="T29" fmla="*/ 67 h 67"/>
                <a:gd name="T30" fmla="*/ 7 w 281"/>
                <a:gd name="T31" fmla="*/ 50 h 67"/>
                <a:gd name="T32" fmla="*/ 22 w 281"/>
                <a:gd name="T33" fmla="*/ 38 h 67"/>
                <a:gd name="T34" fmla="*/ 39 w 281"/>
                <a:gd name="T35" fmla="*/ 32 h 67"/>
                <a:gd name="T36" fmla="*/ 48 w 281"/>
                <a:gd name="T37" fmla="*/ 21 h 67"/>
                <a:gd name="T38" fmla="*/ 61 w 281"/>
                <a:gd name="T39" fmla="*/ 13 h 67"/>
                <a:gd name="T40" fmla="*/ 77 w 281"/>
                <a:gd name="T41" fmla="*/ 10 h 67"/>
                <a:gd name="T42" fmla="*/ 96 w 281"/>
                <a:gd name="T43" fmla="*/ 15 h 67"/>
                <a:gd name="T44" fmla="*/ 111 w 281"/>
                <a:gd name="T45" fmla="*/ 26 h 67"/>
                <a:gd name="T46" fmla="*/ 118 w 281"/>
                <a:gd name="T47" fmla="*/ 18 h 67"/>
                <a:gd name="T48" fmla="*/ 127 w 281"/>
                <a:gd name="T49" fmla="*/ 12 h 67"/>
                <a:gd name="T50" fmla="*/ 138 w 281"/>
                <a:gd name="T51" fmla="*/ 10 h 67"/>
                <a:gd name="T52" fmla="*/ 145 w 281"/>
                <a:gd name="T53" fmla="*/ 10 h 67"/>
                <a:gd name="T54" fmla="*/ 151 w 281"/>
                <a:gd name="T55" fmla="*/ 13 h 67"/>
                <a:gd name="T56" fmla="*/ 157 w 281"/>
                <a:gd name="T57" fmla="*/ 16 h 67"/>
                <a:gd name="T58" fmla="*/ 162 w 281"/>
                <a:gd name="T59" fmla="*/ 21 h 67"/>
                <a:gd name="T60" fmla="*/ 172 w 281"/>
                <a:gd name="T61" fmla="*/ 9 h 67"/>
                <a:gd name="T62" fmla="*/ 183 w 281"/>
                <a:gd name="T63" fmla="*/ 3 h 67"/>
                <a:gd name="T64" fmla="*/ 198 w 281"/>
                <a:gd name="T65" fmla="*/ 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1" h="67">
                  <a:moveTo>
                    <a:pt x="198" y="0"/>
                  </a:moveTo>
                  <a:lnTo>
                    <a:pt x="215" y="3"/>
                  </a:lnTo>
                  <a:lnTo>
                    <a:pt x="228" y="12"/>
                  </a:lnTo>
                  <a:lnTo>
                    <a:pt x="239" y="25"/>
                  </a:lnTo>
                  <a:lnTo>
                    <a:pt x="244" y="31"/>
                  </a:lnTo>
                  <a:lnTo>
                    <a:pt x="252" y="37"/>
                  </a:lnTo>
                  <a:lnTo>
                    <a:pt x="256" y="44"/>
                  </a:lnTo>
                  <a:lnTo>
                    <a:pt x="260" y="44"/>
                  </a:lnTo>
                  <a:lnTo>
                    <a:pt x="266" y="45"/>
                  </a:lnTo>
                  <a:lnTo>
                    <a:pt x="272" y="48"/>
                  </a:lnTo>
                  <a:lnTo>
                    <a:pt x="276" y="53"/>
                  </a:lnTo>
                  <a:lnTo>
                    <a:pt x="279" y="58"/>
                  </a:lnTo>
                  <a:lnTo>
                    <a:pt x="281" y="64"/>
                  </a:lnTo>
                  <a:lnTo>
                    <a:pt x="281" y="67"/>
                  </a:lnTo>
                  <a:lnTo>
                    <a:pt x="0" y="67"/>
                  </a:lnTo>
                  <a:lnTo>
                    <a:pt x="7" y="50"/>
                  </a:lnTo>
                  <a:lnTo>
                    <a:pt x="22" y="38"/>
                  </a:lnTo>
                  <a:lnTo>
                    <a:pt x="39" y="32"/>
                  </a:lnTo>
                  <a:lnTo>
                    <a:pt x="48" y="21"/>
                  </a:lnTo>
                  <a:lnTo>
                    <a:pt x="61" y="13"/>
                  </a:lnTo>
                  <a:lnTo>
                    <a:pt x="77" y="10"/>
                  </a:lnTo>
                  <a:lnTo>
                    <a:pt x="96" y="15"/>
                  </a:lnTo>
                  <a:lnTo>
                    <a:pt x="111" y="26"/>
                  </a:lnTo>
                  <a:lnTo>
                    <a:pt x="118" y="18"/>
                  </a:lnTo>
                  <a:lnTo>
                    <a:pt x="127" y="12"/>
                  </a:lnTo>
                  <a:lnTo>
                    <a:pt x="138" y="10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6"/>
                  </a:lnTo>
                  <a:lnTo>
                    <a:pt x="162" y="21"/>
                  </a:lnTo>
                  <a:lnTo>
                    <a:pt x="172" y="9"/>
                  </a:lnTo>
                  <a:lnTo>
                    <a:pt x="183" y="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7"/>
            <p:cNvSpPr>
              <a:spLocks noEditPoints="1"/>
            </p:cNvSpPr>
            <p:nvPr/>
          </p:nvSpPr>
          <p:spPr bwMode="auto">
            <a:xfrm>
              <a:off x="7474400" y="2756727"/>
              <a:ext cx="707954" cy="199259"/>
            </a:xfrm>
            <a:custGeom>
              <a:gdLst>
                <a:gd name="T0" fmla="*/ 200 w 302"/>
                <a:gd name="T1" fmla="*/ 19 h 85"/>
                <a:gd name="T2" fmla="*/ 195 w 302"/>
                <a:gd name="T3" fmla="*/ 21 h 85"/>
                <a:gd name="T4" fmla="*/ 181 w 302"/>
                <a:gd name="T5" fmla="*/ 35 h 85"/>
                <a:gd name="T6" fmla="*/ 162 w 302"/>
                <a:gd name="T7" fmla="*/ 31 h 85"/>
                <a:gd name="T8" fmla="*/ 150 w 302"/>
                <a:gd name="T9" fmla="*/ 28 h 85"/>
                <a:gd name="T10" fmla="*/ 141 w 302"/>
                <a:gd name="T11" fmla="*/ 30 h 85"/>
                <a:gd name="T12" fmla="*/ 130 w 302"/>
                <a:gd name="T13" fmla="*/ 41 h 85"/>
                <a:gd name="T14" fmla="*/ 109 w 302"/>
                <a:gd name="T15" fmla="*/ 35 h 85"/>
                <a:gd name="T16" fmla="*/ 105 w 302"/>
                <a:gd name="T17" fmla="*/ 31 h 85"/>
                <a:gd name="T18" fmla="*/ 99 w 302"/>
                <a:gd name="T19" fmla="*/ 30 h 85"/>
                <a:gd name="T20" fmla="*/ 82 w 302"/>
                <a:gd name="T21" fmla="*/ 30 h 85"/>
                <a:gd name="T22" fmla="*/ 72 w 302"/>
                <a:gd name="T23" fmla="*/ 34 h 85"/>
                <a:gd name="T24" fmla="*/ 59 w 302"/>
                <a:gd name="T25" fmla="*/ 47 h 85"/>
                <a:gd name="T26" fmla="*/ 41 w 302"/>
                <a:gd name="T27" fmla="*/ 53 h 85"/>
                <a:gd name="T28" fmla="*/ 32 w 302"/>
                <a:gd name="T29" fmla="*/ 59 h 85"/>
                <a:gd name="T30" fmla="*/ 25 w 302"/>
                <a:gd name="T31" fmla="*/ 67 h 85"/>
                <a:gd name="T32" fmla="*/ 280 w 302"/>
                <a:gd name="T33" fmla="*/ 66 h 85"/>
                <a:gd name="T34" fmla="*/ 277 w 302"/>
                <a:gd name="T35" fmla="*/ 63 h 85"/>
                <a:gd name="T36" fmla="*/ 272 w 302"/>
                <a:gd name="T37" fmla="*/ 62 h 85"/>
                <a:gd name="T38" fmla="*/ 262 w 302"/>
                <a:gd name="T39" fmla="*/ 59 h 85"/>
                <a:gd name="T40" fmla="*/ 254 w 302"/>
                <a:gd name="T41" fmla="*/ 48 h 85"/>
                <a:gd name="T42" fmla="*/ 245 w 302"/>
                <a:gd name="T43" fmla="*/ 38 h 85"/>
                <a:gd name="T44" fmla="*/ 229 w 302"/>
                <a:gd name="T45" fmla="*/ 22 h 85"/>
                <a:gd name="T46" fmla="*/ 219 w 302"/>
                <a:gd name="T47" fmla="*/ 19 h 85"/>
                <a:gd name="T48" fmla="*/ 210 w 302"/>
                <a:gd name="T49" fmla="*/ 0 h 85"/>
                <a:gd name="T50" fmla="*/ 226 w 302"/>
                <a:gd name="T51" fmla="*/ 3 h 85"/>
                <a:gd name="T52" fmla="*/ 240 w 302"/>
                <a:gd name="T53" fmla="*/ 9 h 85"/>
                <a:gd name="T54" fmla="*/ 258 w 302"/>
                <a:gd name="T55" fmla="*/ 28 h 85"/>
                <a:gd name="T56" fmla="*/ 267 w 302"/>
                <a:gd name="T57" fmla="*/ 35 h 85"/>
                <a:gd name="T58" fmla="*/ 280 w 302"/>
                <a:gd name="T59" fmla="*/ 46 h 85"/>
                <a:gd name="T60" fmla="*/ 290 w 302"/>
                <a:gd name="T61" fmla="*/ 51 h 85"/>
                <a:gd name="T62" fmla="*/ 297 w 302"/>
                <a:gd name="T63" fmla="*/ 59 h 85"/>
                <a:gd name="T64" fmla="*/ 302 w 302"/>
                <a:gd name="T65" fmla="*/ 73 h 85"/>
                <a:gd name="T66" fmla="*/ 0 w 302"/>
                <a:gd name="T67" fmla="*/ 85 h 85"/>
                <a:gd name="T68" fmla="*/ 9 w 302"/>
                <a:gd name="T69" fmla="*/ 63 h 85"/>
                <a:gd name="T70" fmla="*/ 19 w 302"/>
                <a:gd name="T71" fmla="*/ 46 h 85"/>
                <a:gd name="T72" fmla="*/ 34 w 302"/>
                <a:gd name="T73" fmla="*/ 37 h 85"/>
                <a:gd name="T74" fmla="*/ 47 w 302"/>
                <a:gd name="T75" fmla="*/ 34 h 85"/>
                <a:gd name="T76" fmla="*/ 60 w 302"/>
                <a:gd name="T77" fmla="*/ 19 h 85"/>
                <a:gd name="T78" fmla="*/ 75 w 302"/>
                <a:gd name="T79" fmla="*/ 14 h 85"/>
                <a:gd name="T80" fmla="*/ 89 w 302"/>
                <a:gd name="T81" fmla="*/ 11 h 85"/>
                <a:gd name="T82" fmla="*/ 102 w 302"/>
                <a:gd name="T83" fmla="*/ 12 h 85"/>
                <a:gd name="T84" fmla="*/ 120 w 302"/>
                <a:gd name="T85" fmla="*/ 21 h 85"/>
                <a:gd name="T86" fmla="*/ 128 w 302"/>
                <a:gd name="T87" fmla="*/ 16 h 85"/>
                <a:gd name="T88" fmla="*/ 139 w 302"/>
                <a:gd name="T89" fmla="*/ 12 h 85"/>
                <a:gd name="T90" fmla="*/ 150 w 302"/>
                <a:gd name="T91" fmla="*/ 11 h 85"/>
                <a:gd name="T92" fmla="*/ 166 w 302"/>
                <a:gd name="T93" fmla="*/ 14 h 85"/>
                <a:gd name="T94" fmla="*/ 174 w 302"/>
                <a:gd name="T95" fmla="*/ 15 h 85"/>
                <a:gd name="T96" fmla="*/ 185 w 302"/>
                <a:gd name="T97" fmla="*/ 6 h 85"/>
                <a:gd name="T98" fmla="*/ 200 w 302"/>
                <a:gd name="T99" fmla="*/ 2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2" h="85">
                  <a:moveTo>
                    <a:pt x="210" y="18"/>
                  </a:moveTo>
                  <a:lnTo>
                    <a:pt x="200" y="19"/>
                  </a:lnTo>
                  <a:lnTo>
                    <a:pt x="200" y="19"/>
                  </a:lnTo>
                  <a:lnTo>
                    <a:pt x="195" y="21"/>
                  </a:lnTo>
                  <a:lnTo>
                    <a:pt x="187" y="28"/>
                  </a:lnTo>
                  <a:lnTo>
                    <a:pt x="181" y="35"/>
                  </a:lnTo>
                  <a:lnTo>
                    <a:pt x="174" y="43"/>
                  </a:lnTo>
                  <a:lnTo>
                    <a:pt x="162" y="31"/>
                  </a:lnTo>
                  <a:lnTo>
                    <a:pt x="160" y="31"/>
                  </a:lnTo>
                  <a:lnTo>
                    <a:pt x="150" y="28"/>
                  </a:lnTo>
                  <a:lnTo>
                    <a:pt x="143" y="30"/>
                  </a:lnTo>
                  <a:lnTo>
                    <a:pt x="141" y="30"/>
                  </a:lnTo>
                  <a:lnTo>
                    <a:pt x="134" y="35"/>
                  </a:lnTo>
                  <a:lnTo>
                    <a:pt x="130" y="41"/>
                  </a:lnTo>
                  <a:lnTo>
                    <a:pt x="123" y="48"/>
                  </a:lnTo>
                  <a:lnTo>
                    <a:pt x="109" y="35"/>
                  </a:lnTo>
                  <a:lnTo>
                    <a:pt x="109" y="35"/>
                  </a:lnTo>
                  <a:lnTo>
                    <a:pt x="105" y="31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89" y="28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72" y="34"/>
                  </a:lnTo>
                  <a:lnTo>
                    <a:pt x="64" y="38"/>
                  </a:lnTo>
                  <a:lnTo>
                    <a:pt x="59" y="47"/>
                  </a:lnTo>
                  <a:lnTo>
                    <a:pt x="53" y="50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25" y="67"/>
                  </a:lnTo>
                  <a:lnTo>
                    <a:pt x="281" y="67"/>
                  </a:lnTo>
                  <a:lnTo>
                    <a:pt x="280" y="66"/>
                  </a:lnTo>
                  <a:lnTo>
                    <a:pt x="280" y="66"/>
                  </a:lnTo>
                  <a:lnTo>
                    <a:pt x="277" y="63"/>
                  </a:lnTo>
                  <a:lnTo>
                    <a:pt x="277" y="63"/>
                  </a:lnTo>
                  <a:lnTo>
                    <a:pt x="272" y="62"/>
                  </a:lnTo>
                  <a:lnTo>
                    <a:pt x="264" y="62"/>
                  </a:lnTo>
                  <a:lnTo>
                    <a:pt x="262" y="59"/>
                  </a:lnTo>
                  <a:lnTo>
                    <a:pt x="254" y="48"/>
                  </a:lnTo>
                  <a:lnTo>
                    <a:pt x="254" y="48"/>
                  </a:lnTo>
                  <a:lnTo>
                    <a:pt x="246" y="41"/>
                  </a:lnTo>
                  <a:lnTo>
                    <a:pt x="245" y="38"/>
                  </a:lnTo>
                  <a:lnTo>
                    <a:pt x="238" y="31"/>
                  </a:lnTo>
                  <a:lnTo>
                    <a:pt x="229" y="22"/>
                  </a:lnTo>
                  <a:lnTo>
                    <a:pt x="219" y="19"/>
                  </a:lnTo>
                  <a:lnTo>
                    <a:pt x="219" y="19"/>
                  </a:lnTo>
                  <a:lnTo>
                    <a:pt x="210" y="18"/>
                  </a:lnTo>
                  <a:close/>
                  <a:moveTo>
                    <a:pt x="210" y="0"/>
                  </a:moveTo>
                  <a:lnTo>
                    <a:pt x="223" y="2"/>
                  </a:lnTo>
                  <a:lnTo>
                    <a:pt x="226" y="3"/>
                  </a:lnTo>
                  <a:lnTo>
                    <a:pt x="238" y="8"/>
                  </a:lnTo>
                  <a:lnTo>
                    <a:pt x="240" y="9"/>
                  </a:lnTo>
                  <a:lnTo>
                    <a:pt x="251" y="18"/>
                  </a:lnTo>
                  <a:lnTo>
                    <a:pt x="258" y="28"/>
                  </a:lnTo>
                  <a:lnTo>
                    <a:pt x="264" y="34"/>
                  </a:lnTo>
                  <a:lnTo>
                    <a:pt x="267" y="35"/>
                  </a:lnTo>
                  <a:lnTo>
                    <a:pt x="274" y="44"/>
                  </a:lnTo>
                  <a:lnTo>
                    <a:pt x="280" y="46"/>
                  </a:lnTo>
                  <a:lnTo>
                    <a:pt x="284" y="47"/>
                  </a:lnTo>
                  <a:lnTo>
                    <a:pt x="290" y="51"/>
                  </a:lnTo>
                  <a:lnTo>
                    <a:pt x="293" y="53"/>
                  </a:lnTo>
                  <a:lnTo>
                    <a:pt x="297" y="59"/>
                  </a:lnTo>
                  <a:lnTo>
                    <a:pt x="300" y="64"/>
                  </a:lnTo>
                  <a:lnTo>
                    <a:pt x="302" y="73"/>
                  </a:lnTo>
                  <a:lnTo>
                    <a:pt x="302" y="85"/>
                  </a:lnTo>
                  <a:lnTo>
                    <a:pt x="0" y="85"/>
                  </a:lnTo>
                  <a:lnTo>
                    <a:pt x="5" y="75"/>
                  </a:lnTo>
                  <a:lnTo>
                    <a:pt x="9" y="63"/>
                  </a:lnTo>
                  <a:lnTo>
                    <a:pt x="11" y="56"/>
                  </a:lnTo>
                  <a:lnTo>
                    <a:pt x="19" y="46"/>
                  </a:lnTo>
                  <a:lnTo>
                    <a:pt x="22" y="44"/>
                  </a:lnTo>
                  <a:lnTo>
                    <a:pt x="34" y="37"/>
                  </a:lnTo>
                  <a:lnTo>
                    <a:pt x="38" y="35"/>
                  </a:lnTo>
                  <a:lnTo>
                    <a:pt x="47" y="34"/>
                  </a:lnTo>
                  <a:lnTo>
                    <a:pt x="51" y="25"/>
                  </a:lnTo>
                  <a:lnTo>
                    <a:pt x="60" y="19"/>
                  </a:lnTo>
                  <a:lnTo>
                    <a:pt x="63" y="18"/>
                  </a:lnTo>
                  <a:lnTo>
                    <a:pt x="75" y="14"/>
                  </a:lnTo>
                  <a:lnTo>
                    <a:pt x="77" y="12"/>
                  </a:lnTo>
                  <a:lnTo>
                    <a:pt x="89" y="11"/>
                  </a:lnTo>
                  <a:lnTo>
                    <a:pt x="99" y="12"/>
                  </a:lnTo>
                  <a:lnTo>
                    <a:pt x="102" y="12"/>
                  </a:lnTo>
                  <a:lnTo>
                    <a:pt x="112" y="15"/>
                  </a:lnTo>
                  <a:lnTo>
                    <a:pt x="120" y="21"/>
                  </a:lnTo>
                  <a:lnTo>
                    <a:pt x="121" y="22"/>
                  </a:lnTo>
                  <a:lnTo>
                    <a:pt x="128" y="16"/>
                  </a:lnTo>
                  <a:lnTo>
                    <a:pt x="131" y="15"/>
                  </a:lnTo>
                  <a:lnTo>
                    <a:pt x="139" y="12"/>
                  </a:lnTo>
                  <a:lnTo>
                    <a:pt x="141" y="12"/>
                  </a:lnTo>
                  <a:lnTo>
                    <a:pt x="150" y="11"/>
                  </a:lnTo>
                  <a:lnTo>
                    <a:pt x="163" y="14"/>
                  </a:lnTo>
                  <a:lnTo>
                    <a:pt x="166" y="14"/>
                  </a:lnTo>
                  <a:lnTo>
                    <a:pt x="172" y="16"/>
                  </a:lnTo>
                  <a:lnTo>
                    <a:pt x="174" y="15"/>
                  </a:lnTo>
                  <a:lnTo>
                    <a:pt x="182" y="8"/>
                  </a:lnTo>
                  <a:lnTo>
                    <a:pt x="185" y="6"/>
                  </a:lnTo>
                  <a:lnTo>
                    <a:pt x="195" y="2"/>
                  </a:lnTo>
                  <a:lnTo>
                    <a:pt x="200" y="2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04"/>
            <p:cNvSpPr/>
            <p:nvPr/>
          </p:nvSpPr>
          <p:spPr bwMode="auto">
            <a:xfrm>
              <a:off x="6953984" y="3115392"/>
              <a:ext cx="201603" cy="93769"/>
            </a:xfrm>
            <a:custGeom>
              <a:gdLst>
                <a:gd name="T0" fmla="*/ 11 w 86"/>
                <a:gd name="T1" fmla="*/ 0 h 40"/>
                <a:gd name="T2" fmla="*/ 27 w 86"/>
                <a:gd name="T3" fmla="*/ 22 h 40"/>
                <a:gd name="T4" fmla="*/ 86 w 86"/>
                <a:gd name="T5" fmla="*/ 22 h 40"/>
                <a:gd name="T6" fmla="*/ 86 w 86"/>
                <a:gd name="T7" fmla="*/ 40 h 40"/>
                <a:gd name="T8" fmla="*/ 19 w 86"/>
                <a:gd name="T9" fmla="*/ 40 h 40"/>
                <a:gd name="T10" fmla="*/ 17 w 86"/>
                <a:gd name="T11" fmla="*/ 38 h 40"/>
                <a:gd name="T12" fmla="*/ 0 w 86"/>
                <a:gd name="T13" fmla="*/ 13 h 40"/>
                <a:gd name="T14" fmla="*/ 11 w 86"/>
                <a:gd name="T15" fmla="*/ 0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40">
                  <a:moveTo>
                    <a:pt x="11" y="0"/>
                  </a:moveTo>
                  <a:lnTo>
                    <a:pt x="27" y="22"/>
                  </a:lnTo>
                  <a:lnTo>
                    <a:pt x="86" y="22"/>
                  </a:lnTo>
                  <a:lnTo>
                    <a:pt x="86" y="40"/>
                  </a:lnTo>
                  <a:lnTo>
                    <a:pt x="19" y="40"/>
                  </a:lnTo>
                  <a:lnTo>
                    <a:pt x="17" y="38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5"/>
            <p:cNvSpPr/>
            <p:nvPr/>
          </p:nvSpPr>
          <p:spPr bwMode="auto">
            <a:xfrm>
              <a:off x="6731284" y="2944265"/>
              <a:ext cx="194571" cy="96114"/>
            </a:xfrm>
            <a:custGeom>
              <a:gdLst>
                <a:gd name="T0" fmla="*/ 0 w 83"/>
                <a:gd name="T1" fmla="*/ 0 h 41"/>
                <a:gd name="T2" fmla="*/ 66 w 83"/>
                <a:gd name="T3" fmla="*/ 0 h 41"/>
                <a:gd name="T4" fmla="*/ 69 w 83"/>
                <a:gd name="T5" fmla="*/ 5 h 41"/>
                <a:gd name="T6" fmla="*/ 83 w 83"/>
                <a:gd name="T7" fmla="*/ 31 h 41"/>
                <a:gd name="T8" fmla="*/ 70 w 83"/>
                <a:gd name="T9" fmla="*/ 41 h 41"/>
                <a:gd name="T10" fmla="*/ 57 w 83"/>
                <a:gd name="T11" fmla="*/ 18 h 41"/>
                <a:gd name="T12" fmla="*/ 0 w 83"/>
                <a:gd name="T13" fmla="*/ 18 h 41"/>
                <a:gd name="T14" fmla="*/ 0 w 83"/>
                <a:gd name="T15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41">
                  <a:moveTo>
                    <a:pt x="0" y="0"/>
                  </a:moveTo>
                  <a:lnTo>
                    <a:pt x="66" y="0"/>
                  </a:lnTo>
                  <a:lnTo>
                    <a:pt x="69" y="5"/>
                  </a:lnTo>
                  <a:lnTo>
                    <a:pt x="83" y="31"/>
                  </a:lnTo>
                  <a:lnTo>
                    <a:pt x="70" y="41"/>
                  </a:lnTo>
                  <a:lnTo>
                    <a:pt x="5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06"/>
            <p:cNvSpPr/>
            <p:nvPr/>
          </p:nvSpPr>
          <p:spPr bwMode="auto">
            <a:xfrm>
              <a:off x="6731284" y="2944265"/>
              <a:ext cx="424304" cy="264897"/>
            </a:xfrm>
            <a:custGeom>
              <a:gdLst>
                <a:gd name="T0" fmla="*/ 114 w 181"/>
                <a:gd name="T1" fmla="*/ 0 h 113"/>
                <a:gd name="T2" fmla="*/ 181 w 181"/>
                <a:gd name="T3" fmla="*/ 0 h 113"/>
                <a:gd name="T4" fmla="*/ 181 w 181"/>
                <a:gd name="T5" fmla="*/ 18 h 113"/>
                <a:gd name="T6" fmla="*/ 124 w 181"/>
                <a:gd name="T7" fmla="*/ 18 h 113"/>
                <a:gd name="T8" fmla="*/ 69 w 181"/>
                <a:gd name="T9" fmla="*/ 110 h 113"/>
                <a:gd name="T10" fmla="*/ 66 w 181"/>
                <a:gd name="T11" fmla="*/ 113 h 113"/>
                <a:gd name="T12" fmla="*/ 0 w 181"/>
                <a:gd name="T13" fmla="*/ 113 h 113"/>
                <a:gd name="T14" fmla="*/ 0 w 181"/>
                <a:gd name="T15" fmla="*/ 95 h 113"/>
                <a:gd name="T16" fmla="*/ 57 w 181"/>
                <a:gd name="T17" fmla="*/ 95 h 113"/>
                <a:gd name="T18" fmla="*/ 112 w 181"/>
                <a:gd name="T19" fmla="*/ 3 h 113"/>
                <a:gd name="T20" fmla="*/ 114 w 181"/>
                <a:gd name="T21" fmla="*/ 0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113">
                  <a:moveTo>
                    <a:pt x="114" y="0"/>
                  </a:moveTo>
                  <a:lnTo>
                    <a:pt x="181" y="0"/>
                  </a:lnTo>
                  <a:lnTo>
                    <a:pt x="181" y="18"/>
                  </a:lnTo>
                  <a:lnTo>
                    <a:pt x="124" y="18"/>
                  </a:lnTo>
                  <a:lnTo>
                    <a:pt x="69" y="110"/>
                  </a:lnTo>
                  <a:lnTo>
                    <a:pt x="66" y="113"/>
                  </a:lnTo>
                  <a:lnTo>
                    <a:pt x="0" y="113"/>
                  </a:lnTo>
                  <a:lnTo>
                    <a:pt x="0" y="95"/>
                  </a:lnTo>
                  <a:lnTo>
                    <a:pt x="57" y="95"/>
                  </a:lnTo>
                  <a:lnTo>
                    <a:pt x="112" y="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07"/>
            <p:cNvSpPr/>
            <p:nvPr/>
          </p:nvSpPr>
          <p:spPr bwMode="auto">
            <a:xfrm>
              <a:off x="7073539" y="2876282"/>
              <a:ext cx="112522" cy="182849"/>
            </a:xfrm>
            <a:custGeom>
              <a:gdLst>
                <a:gd name="T0" fmla="*/ 10 w 48"/>
                <a:gd name="T1" fmla="*/ 0 h 78"/>
                <a:gd name="T2" fmla="*/ 48 w 48"/>
                <a:gd name="T3" fmla="*/ 38 h 78"/>
                <a:gd name="T4" fmla="*/ 42 w 48"/>
                <a:gd name="T5" fmla="*/ 46 h 78"/>
                <a:gd name="T6" fmla="*/ 10 w 48"/>
                <a:gd name="T7" fmla="*/ 78 h 78"/>
                <a:gd name="T8" fmla="*/ 0 w 48"/>
                <a:gd name="T9" fmla="*/ 64 h 78"/>
                <a:gd name="T10" fmla="*/ 26 w 48"/>
                <a:gd name="T11" fmla="*/ 38 h 78"/>
                <a:gd name="T12" fmla="*/ 0 w 48"/>
                <a:gd name="T13" fmla="*/ 13 h 78"/>
                <a:gd name="T14" fmla="*/ 10 w 48"/>
                <a:gd name="T15" fmla="*/ 0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8">
                  <a:moveTo>
                    <a:pt x="10" y="0"/>
                  </a:moveTo>
                  <a:lnTo>
                    <a:pt x="48" y="38"/>
                  </a:lnTo>
                  <a:lnTo>
                    <a:pt x="42" y="46"/>
                  </a:lnTo>
                  <a:lnTo>
                    <a:pt x="10" y="78"/>
                  </a:lnTo>
                  <a:lnTo>
                    <a:pt x="0" y="64"/>
                  </a:lnTo>
                  <a:lnTo>
                    <a:pt x="26" y="38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08"/>
            <p:cNvSpPr/>
            <p:nvPr/>
          </p:nvSpPr>
          <p:spPr bwMode="auto">
            <a:xfrm>
              <a:off x="7073539" y="3096638"/>
              <a:ext cx="112522" cy="182849"/>
            </a:xfrm>
            <a:custGeom>
              <a:gdLst>
                <a:gd name="T0" fmla="*/ 10 w 48"/>
                <a:gd name="T1" fmla="*/ 0 h 78"/>
                <a:gd name="T2" fmla="*/ 42 w 48"/>
                <a:gd name="T3" fmla="*/ 33 h 78"/>
                <a:gd name="T4" fmla="*/ 48 w 48"/>
                <a:gd name="T5" fmla="*/ 39 h 78"/>
                <a:gd name="T6" fmla="*/ 42 w 48"/>
                <a:gd name="T7" fmla="*/ 46 h 78"/>
                <a:gd name="T8" fmla="*/ 10 w 48"/>
                <a:gd name="T9" fmla="*/ 78 h 78"/>
                <a:gd name="T10" fmla="*/ 0 w 48"/>
                <a:gd name="T11" fmla="*/ 65 h 78"/>
                <a:gd name="T12" fmla="*/ 26 w 48"/>
                <a:gd name="T13" fmla="*/ 39 h 78"/>
                <a:gd name="T14" fmla="*/ 0 w 48"/>
                <a:gd name="T15" fmla="*/ 13 h 78"/>
                <a:gd name="T16" fmla="*/ 10 w 48"/>
                <a:gd name="T17" fmla="*/ 0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78">
                  <a:moveTo>
                    <a:pt x="10" y="0"/>
                  </a:moveTo>
                  <a:lnTo>
                    <a:pt x="42" y="33"/>
                  </a:lnTo>
                  <a:lnTo>
                    <a:pt x="48" y="39"/>
                  </a:lnTo>
                  <a:lnTo>
                    <a:pt x="42" y="46"/>
                  </a:lnTo>
                  <a:lnTo>
                    <a:pt x="10" y="78"/>
                  </a:lnTo>
                  <a:lnTo>
                    <a:pt x="0" y="65"/>
                  </a:lnTo>
                  <a:lnTo>
                    <a:pt x="26" y="39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8"/>
            <p:cNvSpPr/>
            <p:nvPr/>
          </p:nvSpPr>
          <p:spPr bwMode="auto">
            <a:xfrm>
              <a:off x="7352500" y="3999163"/>
              <a:ext cx="119556" cy="117211"/>
            </a:xfrm>
            <a:custGeom>
              <a:gdLst>
                <a:gd name="T0" fmla="*/ 25 w 51"/>
                <a:gd name="T1" fmla="*/ 0 h 50"/>
                <a:gd name="T2" fmla="*/ 38 w 51"/>
                <a:gd name="T3" fmla="*/ 3 h 50"/>
                <a:gd name="T4" fmla="*/ 47 w 51"/>
                <a:gd name="T5" fmla="*/ 12 h 50"/>
                <a:gd name="T6" fmla="*/ 51 w 51"/>
                <a:gd name="T7" fmla="*/ 25 h 50"/>
                <a:gd name="T8" fmla="*/ 47 w 51"/>
                <a:gd name="T9" fmla="*/ 38 h 50"/>
                <a:gd name="T10" fmla="*/ 38 w 51"/>
                <a:gd name="T11" fmla="*/ 47 h 50"/>
                <a:gd name="T12" fmla="*/ 25 w 51"/>
                <a:gd name="T13" fmla="*/ 50 h 50"/>
                <a:gd name="T14" fmla="*/ 12 w 51"/>
                <a:gd name="T15" fmla="*/ 47 h 50"/>
                <a:gd name="T16" fmla="*/ 3 w 51"/>
                <a:gd name="T17" fmla="*/ 38 h 50"/>
                <a:gd name="T18" fmla="*/ 0 w 51"/>
                <a:gd name="T19" fmla="*/ 25 h 50"/>
                <a:gd name="T20" fmla="*/ 3 w 51"/>
                <a:gd name="T21" fmla="*/ 12 h 50"/>
                <a:gd name="T22" fmla="*/ 12 w 51"/>
                <a:gd name="T23" fmla="*/ 3 h 50"/>
                <a:gd name="T24" fmla="*/ 25 w 51"/>
                <a:gd name="T25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lnTo>
                    <a:pt x="38" y="3"/>
                  </a:lnTo>
                  <a:lnTo>
                    <a:pt x="47" y="12"/>
                  </a:lnTo>
                  <a:lnTo>
                    <a:pt x="51" y="25"/>
                  </a:lnTo>
                  <a:lnTo>
                    <a:pt x="47" y="38"/>
                  </a:lnTo>
                  <a:lnTo>
                    <a:pt x="38" y="47"/>
                  </a:lnTo>
                  <a:lnTo>
                    <a:pt x="25" y="50"/>
                  </a:lnTo>
                  <a:lnTo>
                    <a:pt x="12" y="47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3" y="12"/>
                  </a:lnTo>
                  <a:lnTo>
                    <a:pt x="12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39"/>
            <p:cNvSpPr>
              <a:spLocks noEditPoints="1"/>
            </p:cNvSpPr>
            <p:nvPr/>
          </p:nvSpPr>
          <p:spPr bwMode="auto">
            <a:xfrm>
              <a:off x="7331403" y="3980409"/>
              <a:ext cx="161752" cy="157063"/>
            </a:xfrm>
            <a:custGeom>
              <a:gdLst>
                <a:gd name="T0" fmla="*/ 34 w 69"/>
                <a:gd name="T1" fmla="*/ 17 h 67"/>
                <a:gd name="T2" fmla="*/ 28 w 69"/>
                <a:gd name="T3" fmla="*/ 19 h 67"/>
                <a:gd name="T4" fmla="*/ 28 w 69"/>
                <a:gd name="T5" fmla="*/ 19 h 67"/>
                <a:gd name="T6" fmla="*/ 24 w 69"/>
                <a:gd name="T7" fmla="*/ 22 h 67"/>
                <a:gd name="T8" fmla="*/ 24 w 69"/>
                <a:gd name="T9" fmla="*/ 22 h 67"/>
                <a:gd name="T10" fmla="*/ 18 w 69"/>
                <a:gd name="T11" fmla="*/ 29 h 67"/>
                <a:gd name="T12" fmla="*/ 18 w 69"/>
                <a:gd name="T13" fmla="*/ 33 h 67"/>
                <a:gd name="T14" fmla="*/ 18 w 69"/>
                <a:gd name="T15" fmla="*/ 38 h 67"/>
                <a:gd name="T16" fmla="*/ 24 w 69"/>
                <a:gd name="T17" fmla="*/ 45 h 67"/>
                <a:gd name="T18" fmla="*/ 24 w 69"/>
                <a:gd name="T19" fmla="*/ 45 h 67"/>
                <a:gd name="T20" fmla="*/ 28 w 69"/>
                <a:gd name="T21" fmla="*/ 48 h 67"/>
                <a:gd name="T22" fmla="*/ 28 w 69"/>
                <a:gd name="T23" fmla="*/ 48 h 67"/>
                <a:gd name="T24" fmla="*/ 34 w 69"/>
                <a:gd name="T25" fmla="*/ 49 h 67"/>
                <a:gd name="T26" fmla="*/ 41 w 69"/>
                <a:gd name="T27" fmla="*/ 48 h 67"/>
                <a:gd name="T28" fmla="*/ 41 w 69"/>
                <a:gd name="T29" fmla="*/ 48 h 67"/>
                <a:gd name="T30" fmla="*/ 45 w 69"/>
                <a:gd name="T31" fmla="*/ 45 h 67"/>
                <a:gd name="T32" fmla="*/ 45 w 69"/>
                <a:gd name="T33" fmla="*/ 45 h 67"/>
                <a:gd name="T34" fmla="*/ 51 w 69"/>
                <a:gd name="T35" fmla="*/ 38 h 67"/>
                <a:gd name="T36" fmla="*/ 51 w 69"/>
                <a:gd name="T37" fmla="*/ 33 h 67"/>
                <a:gd name="T38" fmla="*/ 51 w 69"/>
                <a:gd name="T39" fmla="*/ 29 h 67"/>
                <a:gd name="T40" fmla="*/ 45 w 69"/>
                <a:gd name="T41" fmla="*/ 22 h 67"/>
                <a:gd name="T42" fmla="*/ 45 w 69"/>
                <a:gd name="T43" fmla="*/ 22 h 67"/>
                <a:gd name="T44" fmla="*/ 41 w 69"/>
                <a:gd name="T45" fmla="*/ 19 h 67"/>
                <a:gd name="T46" fmla="*/ 41 w 69"/>
                <a:gd name="T47" fmla="*/ 19 h 67"/>
                <a:gd name="T48" fmla="*/ 34 w 69"/>
                <a:gd name="T49" fmla="*/ 17 h 67"/>
                <a:gd name="T50" fmla="*/ 34 w 69"/>
                <a:gd name="T51" fmla="*/ 0 h 67"/>
                <a:gd name="T52" fmla="*/ 44 w 69"/>
                <a:gd name="T53" fmla="*/ 1 h 67"/>
                <a:gd name="T54" fmla="*/ 48 w 69"/>
                <a:gd name="T55" fmla="*/ 3 h 67"/>
                <a:gd name="T56" fmla="*/ 56 w 69"/>
                <a:gd name="T57" fmla="*/ 7 h 67"/>
                <a:gd name="T58" fmla="*/ 58 w 69"/>
                <a:gd name="T59" fmla="*/ 8 h 67"/>
                <a:gd name="T60" fmla="*/ 64 w 69"/>
                <a:gd name="T61" fmla="*/ 17 h 67"/>
                <a:gd name="T62" fmla="*/ 67 w 69"/>
                <a:gd name="T63" fmla="*/ 23 h 67"/>
                <a:gd name="T64" fmla="*/ 69 w 69"/>
                <a:gd name="T65" fmla="*/ 33 h 67"/>
                <a:gd name="T66" fmla="*/ 67 w 69"/>
                <a:gd name="T67" fmla="*/ 43 h 67"/>
                <a:gd name="T68" fmla="*/ 64 w 69"/>
                <a:gd name="T69" fmla="*/ 49 h 67"/>
                <a:gd name="T70" fmla="*/ 58 w 69"/>
                <a:gd name="T71" fmla="*/ 58 h 67"/>
                <a:gd name="T72" fmla="*/ 56 w 69"/>
                <a:gd name="T73" fmla="*/ 59 h 67"/>
                <a:gd name="T74" fmla="*/ 48 w 69"/>
                <a:gd name="T75" fmla="*/ 64 h 67"/>
                <a:gd name="T76" fmla="*/ 44 w 69"/>
                <a:gd name="T77" fmla="*/ 65 h 67"/>
                <a:gd name="T78" fmla="*/ 34 w 69"/>
                <a:gd name="T79" fmla="*/ 67 h 67"/>
                <a:gd name="T80" fmla="*/ 25 w 69"/>
                <a:gd name="T81" fmla="*/ 65 h 67"/>
                <a:gd name="T82" fmla="*/ 21 w 69"/>
                <a:gd name="T83" fmla="*/ 64 h 67"/>
                <a:gd name="T84" fmla="*/ 13 w 69"/>
                <a:gd name="T85" fmla="*/ 59 h 67"/>
                <a:gd name="T86" fmla="*/ 10 w 69"/>
                <a:gd name="T87" fmla="*/ 58 h 67"/>
                <a:gd name="T88" fmla="*/ 5 w 69"/>
                <a:gd name="T89" fmla="*/ 49 h 67"/>
                <a:gd name="T90" fmla="*/ 2 w 69"/>
                <a:gd name="T91" fmla="*/ 43 h 67"/>
                <a:gd name="T92" fmla="*/ 0 w 69"/>
                <a:gd name="T93" fmla="*/ 33 h 67"/>
                <a:gd name="T94" fmla="*/ 2 w 69"/>
                <a:gd name="T95" fmla="*/ 23 h 67"/>
                <a:gd name="T96" fmla="*/ 5 w 69"/>
                <a:gd name="T97" fmla="*/ 17 h 67"/>
                <a:gd name="T98" fmla="*/ 10 w 69"/>
                <a:gd name="T99" fmla="*/ 8 h 67"/>
                <a:gd name="T100" fmla="*/ 13 w 69"/>
                <a:gd name="T101" fmla="*/ 7 h 67"/>
                <a:gd name="T102" fmla="*/ 21 w 69"/>
                <a:gd name="T103" fmla="*/ 3 h 67"/>
                <a:gd name="T104" fmla="*/ 25 w 69"/>
                <a:gd name="T105" fmla="*/ 1 h 67"/>
                <a:gd name="T106" fmla="*/ 34 w 69"/>
                <a:gd name="T107" fmla="*/ 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" h="67">
                  <a:moveTo>
                    <a:pt x="34" y="17"/>
                  </a:moveTo>
                  <a:lnTo>
                    <a:pt x="28" y="19"/>
                  </a:lnTo>
                  <a:lnTo>
                    <a:pt x="28" y="19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8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34" y="49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51" y="38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4" y="17"/>
                  </a:lnTo>
                  <a:close/>
                  <a:moveTo>
                    <a:pt x="34" y="0"/>
                  </a:moveTo>
                  <a:lnTo>
                    <a:pt x="44" y="1"/>
                  </a:lnTo>
                  <a:lnTo>
                    <a:pt x="48" y="3"/>
                  </a:lnTo>
                  <a:lnTo>
                    <a:pt x="56" y="7"/>
                  </a:lnTo>
                  <a:lnTo>
                    <a:pt x="58" y="8"/>
                  </a:lnTo>
                  <a:lnTo>
                    <a:pt x="64" y="17"/>
                  </a:lnTo>
                  <a:lnTo>
                    <a:pt x="67" y="23"/>
                  </a:lnTo>
                  <a:lnTo>
                    <a:pt x="69" y="33"/>
                  </a:lnTo>
                  <a:lnTo>
                    <a:pt x="67" y="43"/>
                  </a:lnTo>
                  <a:lnTo>
                    <a:pt x="64" y="49"/>
                  </a:lnTo>
                  <a:lnTo>
                    <a:pt x="58" y="58"/>
                  </a:lnTo>
                  <a:lnTo>
                    <a:pt x="56" y="59"/>
                  </a:lnTo>
                  <a:lnTo>
                    <a:pt x="48" y="64"/>
                  </a:lnTo>
                  <a:lnTo>
                    <a:pt x="44" y="65"/>
                  </a:lnTo>
                  <a:lnTo>
                    <a:pt x="34" y="67"/>
                  </a:lnTo>
                  <a:lnTo>
                    <a:pt x="25" y="65"/>
                  </a:lnTo>
                  <a:lnTo>
                    <a:pt x="21" y="64"/>
                  </a:lnTo>
                  <a:lnTo>
                    <a:pt x="13" y="59"/>
                  </a:lnTo>
                  <a:lnTo>
                    <a:pt x="10" y="58"/>
                  </a:lnTo>
                  <a:lnTo>
                    <a:pt x="5" y="49"/>
                  </a:lnTo>
                  <a:lnTo>
                    <a:pt x="2" y="43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5" y="17"/>
                  </a:lnTo>
                  <a:lnTo>
                    <a:pt x="10" y="8"/>
                  </a:lnTo>
                  <a:lnTo>
                    <a:pt x="13" y="7"/>
                  </a:lnTo>
                  <a:lnTo>
                    <a:pt x="21" y="3"/>
                  </a:lnTo>
                  <a:lnTo>
                    <a:pt x="25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40"/>
            <p:cNvSpPr/>
            <p:nvPr/>
          </p:nvSpPr>
          <p:spPr bwMode="auto">
            <a:xfrm>
              <a:off x="8086241" y="2248031"/>
              <a:ext cx="246144" cy="246144"/>
            </a:xfrm>
            <a:custGeom>
              <a:gdLst>
                <a:gd name="T0" fmla="*/ 52 w 105"/>
                <a:gd name="T1" fmla="*/ 0 h 105"/>
                <a:gd name="T2" fmla="*/ 73 w 105"/>
                <a:gd name="T3" fmla="*/ 5 h 105"/>
                <a:gd name="T4" fmla="*/ 89 w 105"/>
                <a:gd name="T5" fmla="*/ 16 h 105"/>
                <a:gd name="T6" fmla="*/ 100 w 105"/>
                <a:gd name="T7" fmla="*/ 32 h 105"/>
                <a:gd name="T8" fmla="*/ 105 w 105"/>
                <a:gd name="T9" fmla="*/ 53 h 105"/>
                <a:gd name="T10" fmla="*/ 100 w 105"/>
                <a:gd name="T11" fmla="*/ 73 h 105"/>
                <a:gd name="T12" fmla="*/ 89 w 105"/>
                <a:gd name="T13" fmla="*/ 91 h 105"/>
                <a:gd name="T14" fmla="*/ 73 w 105"/>
                <a:gd name="T15" fmla="*/ 101 h 105"/>
                <a:gd name="T16" fmla="*/ 52 w 105"/>
                <a:gd name="T17" fmla="*/ 105 h 105"/>
                <a:gd name="T18" fmla="*/ 32 w 105"/>
                <a:gd name="T19" fmla="*/ 101 h 105"/>
                <a:gd name="T20" fmla="*/ 16 w 105"/>
                <a:gd name="T21" fmla="*/ 91 h 105"/>
                <a:gd name="T22" fmla="*/ 4 w 105"/>
                <a:gd name="T23" fmla="*/ 73 h 105"/>
                <a:gd name="T24" fmla="*/ 0 w 105"/>
                <a:gd name="T25" fmla="*/ 53 h 105"/>
                <a:gd name="T26" fmla="*/ 4 w 105"/>
                <a:gd name="T27" fmla="*/ 32 h 105"/>
                <a:gd name="T28" fmla="*/ 16 w 105"/>
                <a:gd name="T29" fmla="*/ 16 h 105"/>
                <a:gd name="T30" fmla="*/ 32 w 105"/>
                <a:gd name="T31" fmla="*/ 5 h 105"/>
                <a:gd name="T32" fmla="*/ 52 w 105"/>
                <a:gd name="T33" fmla="*/ 0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2" y="0"/>
                  </a:moveTo>
                  <a:lnTo>
                    <a:pt x="73" y="5"/>
                  </a:lnTo>
                  <a:lnTo>
                    <a:pt x="89" y="16"/>
                  </a:lnTo>
                  <a:lnTo>
                    <a:pt x="100" y="32"/>
                  </a:lnTo>
                  <a:lnTo>
                    <a:pt x="105" y="53"/>
                  </a:lnTo>
                  <a:lnTo>
                    <a:pt x="100" y="73"/>
                  </a:lnTo>
                  <a:lnTo>
                    <a:pt x="89" y="91"/>
                  </a:lnTo>
                  <a:lnTo>
                    <a:pt x="73" y="101"/>
                  </a:lnTo>
                  <a:lnTo>
                    <a:pt x="52" y="105"/>
                  </a:lnTo>
                  <a:lnTo>
                    <a:pt x="32" y="101"/>
                  </a:lnTo>
                  <a:lnTo>
                    <a:pt x="16" y="91"/>
                  </a:lnTo>
                  <a:lnTo>
                    <a:pt x="4" y="73"/>
                  </a:lnTo>
                  <a:lnTo>
                    <a:pt x="0" y="53"/>
                  </a:lnTo>
                  <a:lnTo>
                    <a:pt x="4" y="32"/>
                  </a:lnTo>
                  <a:lnTo>
                    <a:pt x="16" y="16"/>
                  </a:lnTo>
                  <a:lnTo>
                    <a:pt x="32" y="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1"/>
            <p:cNvSpPr>
              <a:spLocks noEditPoints="1"/>
            </p:cNvSpPr>
            <p:nvPr/>
          </p:nvSpPr>
          <p:spPr bwMode="auto">
            <a:xfrm>
              <a:off x="8065142" y="2229278"/>
              <a:ext cx="285995" cy="285995"/>
            </a:xfrm>
            <a:custGeom>
              <a:gdLst>
                <a:gd name="T0" fmla="*/ 51 w 122"/>
                <a:gd name="T1" fmla="*/ 19 h 122"/>
                <a:gd name="T2" fmla="*/ 44 w 122"/>
                <a:gd name="T3" fmla="*/ 20 h 122"/>
                <a:gd name="T4" fmla="*/ 38 w 122"/>
                <a:gd name="T5" fmla="*/ 24 h 122"/>
                <a:gd name="T6" fmla="*/ 25 w 122"/>
                <a:gd name="T7" fmla="*/ 38 h 122"/>
                <a:gd name="T8" fmla="*/ 19 w 122"/>
                <a:gd name="T9" fmla="*/ 51 h 122"/>
                <a:gd name="T10" fmla="*/ 19 w 122"/>
                <a:gd name="T11" fmla="*/ 71 h 122"/>
                <a:gd name="T12" fmla="*/ 25 w 122"/>
                <a:gd name="T13" fmla="*/ 84 h 122"/>
                <a:gd name="T14" fmla="*/ 38 w 122"/>
                <a:gd name="T15" fmla="*/ 97 h 122"/>
                <a:gd name="T16" fmla="*/ 44 w 122"/>
                <a:gd name="T17" fmla="*/ 102 h 122"/>
                <a:gd name="T18" fmla="*/ 51 w 122"/>
                <a:gd name="T19" fmla="*/ 103 h 122"/>
                <a:gd name="T20" fmla="*/ 71 w 122"/>
                <a:gd name="T21" fmla="*/ 103 h 122"/>
                <a:gd name="T22" fmla="*/ 79 w 122"/>
                <a:gd name="T23" fmla="*/ 102 h 122"/>
                <a:gd name="T24" fmla="*/ 84 w 122"/>
                <a:gd name="T25" fmla="*/ 97 h 122"/>
                <a:gd name="T26" fmla="*/ 98 w 122"/>
                <a:gd name="T27" fmla="*/ 84 h 122"/>
                <a:gd name="T28" fmla="*/ 103 w 122"/>
                <a:gd name="T29" fmla="*/ 71 h 122"/>
                <a:gd name="T30" fmla="*/ 103 w 122"/>
                <a:gd name="T31" fmla="*/ 51 h 122"/>
                <a:gd name="T32" fmla="*/ 98 w 122"/>
                <a:gd name="T33" fmla="*/ 38 h 122"/>
                <a:gd name="T34" fmla="*/ 84 w 122"/>
                <a:gd name="T35" fmla="*/ 24 h 122"/>
                <a:gd name="T36" fmla="*/ 79 w 122"/>
                <a:gd name="T37" fmla="*/ 20 h 122"/>
                <a:gd name="T38" fmla="*/ 71 w 122"/>
                <a:gd name="T39" fmla="*/ 19 h 122"/>
                <a:gd name="T40" fmla="*/ 61 w 122"/>
                <a:gd name="T41" fmla="*/ 0 h 122"/>
                <a:gd name="T42" fmla="*/ 76 w 122"/>
                <a:gd name="T43" fmla="*/ 1 h 122"/>
                <a:gd name="T44" fmla="*/ 95 w 122"/>
                <a:gd name="T45" fmla="*/ 10 h 122"/>
                <a:gd name="T46" fmla="*/ 105 w 122"/>
                <a:gd name="T47" fmla="*/ 17 h 122"/>
                <a:gd name="T48" fmla="*/ 116 w 122"/>
                <a:gd name="T49" fmla="*/ 33 h 122"/>
                <a:gd name="T50" fmla="*/ 121 w 122"/>
                <a:gd name="T51" fmla="*/ 51 h 122"/>
                <a:gd name="T52" fmla="*/ 121 w 122"/>
                <a:gd name="T53" fmla="*/ 71 h 122"/>
                <a:gd name="T54" fmla="*/ 116 w 122"/>
                <a:gd name="T55" fmla="*/ 89 h 122"/>
                <a:gd name="T56" fmla="*/ 105 w 122"/>
                <a:gd name="T57" fmla="*/ 105 h 122"/>
                <a:gd name="T58" fmla="*/ 95 w 122"/>
                <a:gd name="T59" fmla="*/ 112 h 122"/>
                <a:gd name="T60" fmla="*/ 76 w 122"/>
                <a:gd name="T61" fmla="*/ 121 h 122"/>
                <a:gd name="T62" fmla="*/ 61 w 122"/>
                <a:gd name="T63" fmla="*/ 122 h 122"/>
                <a:gd name="T64" fmla="*/ 47 w 122"/>
                <a:gd name="T65" fmla="*/ 121 h 122"/>
                <a:gd name="T66" fmla="*/ 28 w 122"/>
                <a:gd name="T67" fmla="*/ 112 h 122"/>
                <a:gd name="T68" fmla="*/ 18 w 122"/>
                <a:gd name="T69" fmla="*/ 105 h 122"/>
                <a:gd name="T70" fmla="*/ 6 w 122"/>
                <a:gd name="T71" fmla="*/ 89 h 122"/>
                <a:gd name="T72" fmla="*/ 2 w 122"/>
                <a:gd name="T73" fmla="*/ 71 h 122"/>
                <a:gd name="T74" fmla="*/ 2 w 122"/>
                <a:gd name="T75" fmla="*/ 51 h 122"/>
                <a:gd name="T76" fmla="*/ 6 w 122"/>
                <a:gd name="T77" fmla="*/ 33 h 122"/>
                <a:gd name="T78" fmla="*/ 18 w 122"/>
                <a:gd name="T79" fmla="*/ 17 h 122"/>
                <a:gd name="T80" fmla="*/ 28 w 122"/>
                <a:gd name="T81" fmla="*/ 10 h 122"/>
                <a:gd name="T82" fmla="*/ 47 w 122"/>
                <a:gd name="T83" fmla="*/ 1 h 122"/>
                <a:gd name="T84" fmla="*/ 61 w 122"/>
                <a:gd name="T85" fmla="*/ 0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122">
                  <a:moveTo>
                    <a:pt x="61" y="17"/>
                  </a:moveTo>
                  <a:lnTo>
                    <a:pt x="51" y="19"/>
                  </a:lnTo>
                  <a:lnTo>
                    <a:pt x="51" y="19"/>
                  </a:lnTo>
                  <a:lnTo>
                    <a:pt x="44" y="2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1" y="30"/>
                  </a:lnTo>
                  <a:lnTo>
                    <a:pt x="25" y="38"/>
                  </a:lnTo>
                  <a:lnTo>
                    <a:pt x="22" y="43"/>
                  </a:lnTo>
                  <a:lnTo>
                    <a:pt x="19" y="51"/>
                  </a:lnTo>
                  <a:lnTo>
                    <a:pt x="18" y="61"/>
                  </a:lnTo>
                  <a:lnTo>
                    <a:pt x="19" y="71"/>
                  </a:lnTo>
                  <a:lnTo>
                    <a:pt x="22" y="78"/>
                  </a:lnTo>
                  <a:lnTo>
                    <a:pt x="25" y="84"/>
                  </a:lnTo>
                  <a:lnTo>
                    <a:pt x="31" y="91"/>
                  </a:lnTo>
                  <a:lnTo>
                    <a:pt x="38" y="97"/>
                  </a:lnTo>
                  <a:lnTo>
                    <a:pt x="38" y="97"/>
                  </a:lnTo>
                  <a:lnTo>
                    <a:pt x="44" y="102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61" y="105"/>
                  </a:lnTo>
                  <a:lnTo>
                    <a:pt x="71" y="103"/>
                  </a:lnTo>
                  <a:lnTo>
                    <a:pt x="71" y="103"/>
                  </a:lnTo>
                  <a:lnTo>
                    <a:pt x="79" y="102"/>
                  </a:lnTo>
                  <a:lnTo>
                    <a:pt x="84" y="97"/>
                  </a:lnTo>
                  <a:lnTo>
                    <a:pt x="84" y="97"/>
                  </a:lnTo>
                  <a:lnTo>
                    <a:pt x="92" y="91"/>
                  </a:lnTo>
                  <a:lnTo>
                    <a:pt x="98" y="84"/>
                  </a:lnTo>
                  <a:lnTo>
                    <a:pt x="102" y="78"/>
                  </a:lnTo>
                  <a:lnTo>
                    <a:pt x="103" y="71"/>
                  </a:lnTo>
                  <a:lnTo>
                    <a:pt x="105" y="61"/>
                  </a:lnTo>
                  <a:lnTo>
                    <a:pt x="103" y="51"/>
                  </a:lnTo>
                  <a:lnTo>
                    <a:pt x="102" y="43"/>
                  </a:lnTo>
                  <a:lnTo>
                    <a:pt x="98" y="38"/>
                  </a:lnTo>
                  <a:lnTo>
                    <a:pt x="92" y="30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79" y="20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61" y="17"/>
                  </a:lnTo>
                  <a:close/>
                  <a:moveTo>
                    <a:pt x="61" y="0"/>
                  </a:moveTo>
                  <a:lnTo>
                    <a:pt x="71" y="1"/>
                  </a:lnTo>
                  <a:lnTo>
                    <a:pt x="76" y="1"/>
                  </a:lnTo>
                  <a:lnTo>
                    <a:pt x="86" y="4"/>
                  </a:lnTo>
                  <a:lnTo>
                    <a:pt x="95" y="10"/>
                  </a:lnTo>
                  <a:lnTo>
                    <a:pt x="98" y="11"/>
                  </a:lnTo>
                  <a:lnTo>
                    <a:pt x="105" y="17"/>
                  </a:lnTo>
                  <a:lnTo>
                    <a:pt x="111" y="24"/>
                  </a:lnTo>
                  <a:lnTo>
                    <a:pt x="116" y="33"/>
                  </a:lnTo>
                  <a:lnTo>
                    <a:pt x="118" y="40"/>
                  </a:lnTo>
                  <a:lnTo>
                    <a:pt x="121" y="51"/>
                  </a:lnTo>
                  <a:lnTo>
                    <a:pt x="122" y="61"/>
                  </a:lnTo>
                  <a:lnTo>
                    <a:pt x="121" y="71"/>
                  </a:lnTo>
                  <a:lnTo>
                    <a:pt x="118" y="81"/>
                  </a:lnTo>
                  <a:lnTo>
                    <a:pt x="116" y="89"/>
                  </a:lnTo>
                  <a:lnTo>
                    <a:pt x="111" y="97"/>
                  </a:lnTo>
                  <a:lnTo>
                    <a:pt x="105" y="105"/>
                  </a:lnTo>
                  <a:lnTo>
                    <a:pt x="98" y="110"/>
                  </a:lnTo>
                  <a:lnTo>
                    <a:pt x="95" y="112"/>
                  </a:lnTo>
                  <a:lnTo>
                    <a:pt x="86" y="118"/>
                  </a:lnTo>
                  <a:lnTo>
                    <a:pt x="76" y="121"/>
                  </a:lnTo>
                  <a:lnTo>
                    <a:pt x="71" y="121"/>
                  </a:lnTo>
                  <a:lnTo>
                    <a:pt x="61" y="122"/>
                  </a:lnTo>
                  <a:lnTo>
                    <a:pt x="51" y="121"/>
                  </a:lnTo>
                  <a:lnTo>
                    <a:pt x="47" y="121"/>
                  </a:lnTo>
                  <a:lnTo>
                    <a:pt x="36" y="118"/>
                  </a:lnTo>
                  <a:lnTo>
                    <a:pt x="28" y="112"/>
                  </a:lnTo>
                  <a:lnTo>
                    <a:pt x="25" y="110"/>
                  </a:lnTo>
                  <a:lnTo>
                    <a:pt x="18" y="105"/>
                  </a:lnTo>
                  <a:lnTo>
                    <a:pt x="12" y="97"/>
                  </a:lnTo>
                  <a:lnTo>
                    <a:pt x="6" y="89"/>
                  </a:lnTo>
                  <a:lnTo>
                    <a:pt x="4" y="81"/>
                  </a:lnTo>
                  <a:lnTo>
                    <a:pt x="2" y="71"/>
                  </a:lnTo>
                  <a:lnTo>
                    <a:pt x="0" y="61"/>
                  </a:lnTo>
                  <a:lnTo>
                    <a:pt x="2" y="51"/>
                  </a:lnTo>
                  <a:lnTo>
                    <a:pt x="4" y="40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5" y="11"/>
                  </a:lnTo>
                  <a:lnTo>
                    <a:pt x="28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1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42"/>
            <p:cNvSpPr/>
            <p:nvPr/>
          </p:nvSpPr>
          <p:spPr bwMode="auto">
            <a:xfrm>
              <a:off x="6972737" y="2505895"/>
              <a:ext cx="119556" cy="119556"/>
            </a:xfrm>
            <a:custGeom>
              <a:gdLst>
                <a:gd name="T0" fmla="*/ 27 w 51"/>
                <a:gd name="T1" fmla="*/ 0 h 51"/>
                <a:gd name="T2" fmla="*/ 38 w 51"/>
                <a:gd name="T3" fmla="*/ 3 h 51"/>
                <a:gd name="T4" fmla="*/ 48 w 51"/>
                <a:gd name="T5" fmla="*/ 11 h 51"/>
                <a:gd name="T6" fmla="*/ 51 w 51"/>
                <a:gd name="T7" fmla="*/ 24 h 51"/>
                <a:gd name="T8" fmla="*/ 48 w 51"/>
                <a:gd name="T9" fmla="*/ 38 h 51"/>
                <a:gd name="T10" fmla="*/ 38 w 51"/>
                <a:gd name="T11" fmla="*/ 46 h 51"/>
                <a:gd name="T12" fmla="*/ 27 w 51"/>
                <a:gd name="T13" fmla="*/ 51 h 51"/>
                <a:gd name="T14" fmla="*/ 14 w 51"/>
                <a:gd name="T15" fmla="*/ 46 h 51"/>
                <a:gd name="T16" fmla="*/ 5 w 51"/>
                <a:gd name="T17" fmla="*/ 38 h 51"/>
                <a:gd name="T18" fmla="*/ 0 w 51"/>
                <a:gd name="T19" fmla="*/ 24 h 51"/>
                <a:gd name="T20" fmla="*/ 5 w 51"/>
                <a:gd name="T21" fmla="*/ 11 h 51"/>
                <a:gd name="T22" fmla="*/ 14 w 51"/>
                <a:gd name="T23" fmla="*/ 3 h 51"/>
                <a:gd name="T24" fmla="*/ 27 w 51"/>
                <a:gd name="T25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7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24"/>
                  </a:lnTo>
                  <a:lnTo>
                    <a:pt x="48" y="38"/>
                  </a:lnTo>
                  <a:lnTo>
                    <a:pt x="38" y="46"/>
                  </a:lnTo>
                  <a:lnTo>
                    <a:pt x="27" y="51"/>
                  </a:lnTo>
                  <a:lnTo>
                    <a:pt x="14" y="46"/>
                  </a:lnTo>
                  <a:lnTo>
                    <a:pt x="5" y="38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4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3"/>
            <p:cNvSpPr>
              <a:spLocks noEditPoints="1"/>
            </p:cNvSpPr>
            <p:nvPr/>
          </p:nvSpPr>
          <p:spPr bwMode="auto">
            <a:xfrm>
              <a:off x="6953984" y="2484798"/>
              <a:ext cx="159407" cy="159407"/>
            </a:xfrm>
            <a:custGeom>
              <a:gdLst>
                <a:gd name="T0" fmla="*/ 35 w 68"/>
                <a:gd name="T1" fmla="*/ 17 h 68"/>
                <a:gd name="T2" fmla="*/ 29 w 68"/>
                <a:gd name="T3" fmla="*/ 19 h 68"/>
                <a:gd name="T4" fmla="*/ 29 w 68"/>
                <a:gd name="T5" fmla="*/ 19 h 68"/>
                <a:gd name="T6" fmla="*/ 23 w 68"/>
                <a:gd name="T7" fmla="*/ 23 h 68"/>
                <a:gd name="T8" fmla="*/ 23 w 68"/>
                <a:gd name="T9" fmla="*/ 23 h 68"/>
                <a:gd name="T10" fmla="*/ 17 w 68"/>
                <a:gd name="T11" fmla="*/ 29 h 68"/>
                <a:gd name="T12" fmla="*/ 17 w 68"/>
                <a:gd name="T13" fmla="*/ 33 h 68"/>
                <a:gd name="T14" fmla="*/ 19 w 68"/>
                <a:gd name="T15" fmla="*/ 39 h 68"/>
                <a:gd name="T16" fmla="*/ 23 w 68"/>
                <a:gd name="T17" fmla="*/ 45 h 68"/>
                <a:gd name="T18" fmla="*/ 30 w 68"/>
                <a:gd name="T19" fmla="*/ 51 h 68"/>
                <a:gd name="T20" fmla="*/ 35 w 68"/>
                <a:gd name="T21" fmla="*/ 51 h 68"/>
                <a:gd name="T22" fmla="*/ 39 w 68"/>
                <a:gd name="T23" fmla="*/ 51 h 68"/>
                <a:gd name="T24" fmla="*/ 45 w 68"/>
                <a:gd name="T25" fmla="*/ 45 h 68"/>
                <a:gd name="T26" fmla="*/ 49 w 68"/>
                <a:gd name="T27" fmla="*/ 39 h 68"/>
                <a:gd name="T28" fmla="*/ 51 w 68"/>
                <a:gd name="T29" fmla="*/ 33 h 68"/>
                <a:gd name="T30" fmla="*/ 51 w 68"/>
                <a:gd name="T31" fmla="*/ 29 h 68"/>
                <a:gd name="T32" fmla="*/ 45 w 68"/>
                <a:gd name="T33" fmla="*/ 23 h 68"/>
                <a:gd name="T34" fmla="*/ 39 w 68"/>
                <a:gd name="T35" fmla="*/ 17 h 68"/>
                <a:gd name="T36" fmla="*/ 35 w 68"/>
                <a:gd name="T37" fmla="*/ 17 h 68"/>
                <a:gd name="T38" fmla="*/ 35 w 68"/>
                <a:gd name="T39" fmla="*/ 0 h 68"/>
                <a:gd name="T40" fmla="*/ 43 w 68"/>
                <a:gd name="T41" fmla="*/ 1 h 68"/>
                <a:gd name="T42" fmla="*/ 48 w 68"/>
                <a:gd name="T43" fmla="*/ 3 h 68"/>
                <a:gd name="T44" fmla="*/ 51 w 68"/>
                <a:gd name="T45" fmla="*/ 4 h 68"/>
                <a:gd name="T46" fmla="*/ 58 w 68"/>
                <a:gd name="T47" fmla="*/ 10 h 68"/>
                <a:gd name="T48" fmla="*/ 64 w 68"/>
                <a:gd name="T49" fmla="*/ 17 h 68"/>
                <a:gd name="T50" fmla="*/ 67 w 68"/>
                <a:gd name="T51" fmla="*/ 25 h 68"/>
                <a:gd name="T52" fmla="*/ 68 w 68"/>
                <a:gd name="T53" fmla="*/ 33 h 68"/>
                <a:gd name="T54" fmla="*/ 67 w 68"/>
                <a:gd name="T55" fmla="*/ 44 h 68"/>
                <a:gd name="T56" fmla="*/ 64 w 68"/>
                <a:gd name="T57" fmla="*/ 51 h 68"/>
                <a:gd name="T58" fmla="*/ 58 w 68"/>
                <a:gd name="T59" fmla="*/ 58 h 68"/>
                <a:gd name="T60" fmla="*/ 51 w 68"/>
                <a:gd name="T61" fmla="*/ 64 h 68"/>
                <a:gd name="T62" fmla="*/ 48 w 68"/>
                <a:gd name="T63" fmla="*/ 65 h 68"/>
                <a:gd name="T64" fmla="*/ 43 w 68"/>
                <a:gd name="T65" fmla="*/ 67 h 68"/>
                <a:gd name="T66" fmla="*/ 35 w 68"/>
                <a:gd name="T67" fmla="*/ 68 h 68"/>
                <a:gd name="T68" fmla="*/ 24 w 68"/>
                <a:gd name="T69" fmla="*/ 67 h 68"/>
                <a:gd name="T70" fmla="*/ 19 w 68"/>
                <a:gd name="T71" fmla="*/ 64 h 68"/>
                <a:gd name="T72" fmla="*/ 10 w 68"/>
                <a:gd name="T73" fmla="*/ 58 h 68"/>
                <a:gd name="T74" fmla="*/ 4 w 68"/>
                <a:gd name="T75" fmla="*/ 51 h 68"/>
                <a:gd name="T76" fmla="*/ 1 w 68"/>
                <a:gd name="T77" fmla="*/ 44 h 68"/>
                <a:gd name="T78" fmla="*/ 0 w 68"/>
                <a:gd name="T79" fmla="*/ 33 h 68"/>
                <a:gd name="T80" fmla="*/ 1 w 68"/>
                <a:gd name="T81" fmla="*/ 25 h 68"/>
                <a:gd name="T82" fmla="*/ 4 w 68"/>
                <a:gd name="T83" fmla="*/ 17 h 68"/>
                <a:gd name="T84" fmla="*/ 10 w 68"/>
                <a:gd name="T85" fmla="*/ 10 h 68"/>
                <a:gd name="T86" fmla="*/ 13 w 68"/>
                <a:gd name="T87" fmla="*/ 9 h 68"/>
                <a:gd name="T88" fmla="*/ 22 w 68"/>
                <a:gd name="T89" fmla="*/ 3 h 68"/>
                <a:gd name="T90" fmla="*/ 24 w 68"/>
                <a:gd name="T91" fmla="*/ 1 h 68"/>
                <a:gd name="T92" fmla="*/ 35 w 68"/>
                <a:gd name="T93" fmla="*/ 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35" y="17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9" y="39"/>
                  </a:lnTo>
                  <a:lnTo>
                    <a:pt x="23" y="45"/>
                  </a:lnTo>
                  <a:lnTo>
                    <a:pt x="30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5" y="45"/>
                  </a:lnTo>
                  <a:lnTo>
                    <a:pt x="49" y="39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45" y="23"/>
                  </a:lnTo>
                  <a:lnTo>
                    <a:pt x="39" y="17"/>
                  </a:lnTo>
                  <a:lnTo>
                    <a:pt x="35" y="17"/>
                  </a:lnTo>
                  <a:close/>
                  <a:moveTo>
                    <a:pt x="35" y="0"/>
                  </a:moveTo>
                  <a:lnTo>
                    <a:pt x="43" y="1"/>
                  </a:lnTo>
                  <a:lnTo>
                    <a:pt x="48" y="3"/>
                  </a:lnTo>
                  <a:lnTo>
                    <a:pt x="51" y="4"/>
                  </a:lnTo>
                  <a:lnTo>
                    <a:pt x="58" y="10"/>
                  </a:lnTo>
                  <a:lnTo>
                    <a:pt x="64" y="17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67" y="44"/>
                  </a:lnTo>
                  <a:lnTo>
                    <a:pt x="64" y="51"/>
                  </a:lnTo>
                  <a:lnTo>
                    <a:pt x="58" y="58"/>
                  </a:lnTo>
                  <a:lnTo>
                    <a:pt x="51" y="64"/>
                  </a:lnTo>
                  <a:lnTo>
                    <a:pt x="48" y="65"/>
                  </a:lnTo>
                  <a:lnTo>
                    <a:pt x="43" y="67"/>
                  </a:lnTo>
                  <a:lnTo>
                    <a:pt x="35" y="68"/>
                  </a:lnTo>
                  <a:lnTo>
                    <a:pt x="24" y="67"/>
                  </a:lnTo>
                  <a:lnTo>
                    <a:pt x="19" y="64"/>
                  </a:lnTo>
                  <a:lnTo>
                    <a:pt x="10" y="58"/>
                  </a:lnTo>
                  <a:lnTo>
                    <a:pt x="4" y="51"/>
                  </a:lnTo>
                  <a:lnTo>
                    <a:pt x="1" y="44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4" y="17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46"/>
            <p:cNvSpPr/>
            <p:nvPr/>
          </p:nvSpPr>
          <p:spPr bwMode="auto">
            <a:xfrm>
              <a:off x="8074519" y="3295897"/>
              <a:ext cx="154718" cy="264897"/>
            </a:xfrm>
            <a:custGeom>
              <a:gdLst>
                <a:gd name="T0" fmla="*/ 11 w 66"/>
                <a:gd name="T1" fmla="*/ 0 h 113"/>
                <a:gd name="T2" fmla="*/ 66 w 66"/>
                <a:gd name="T3" fmla="*/ 56 h 113"/>
                <a:gd name="T4" fmla="*/ 60 w 66"/>
                <a:gd name="T5" fmla="*/ 63 h 113"/>
                <a:gd name="T6" fmla="*/ 11 w 66"/>
                <a:gd name="T7" fmla="*/ 113 h 113"/>
                <a:gd name="T8" fmla="*/ 0 w 66"/>
                <a:gd name="T9" fmla="*/ 99 h 113"/>
                <a:gd name="T10" fmla="*/ 44 w 66"/>
                <a:gd name="T11" fmla="*/ 57 h 113"/>
                <a:gd name="T12" fmla="*/ 0 w 66"/>
                <a:gd name="T13" fmla="*/ 14 h 113"/>
                <a:gd name="T14" fmla="*/ 11 w 66"/>
                <a:gd name="T15" fmla="*/ 0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13">
                  <a:moveTo>
                    <a:pt x="11" y="0"/>
                  </a:moveTo>
                  <a:lnTo>
                    <a:pt x="66" y="56"/>
                  </a:lnTo>
                  <a:lnTo>
                    <a:pt x="60" y="63"/>
                  </a:lnTo>
                  <a:lnTo>
                    <a:pt x="11" y="113"/>
                  </a:lnTo>
                  <a:lnTo>
                    <a:pt x="0" y="99"/>
                  </a:lnTo>
                  <a:lnTo>
                    <a:pt x="44" y="57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147"/>
            <p:cNvSpPr>
              <a:spLocks noChangeArrowheads="1"/>
            </p:cNvSpPr>
            <p:nvPr/>
          </p:nvSpPr>
          <p:spPr bwMode="auto">
            <a:xfrm>
              <a:off x="6714873" y="3406075"/>
              <a:ext cx="1479202" cy="421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156"/>
            <p:cNvSpPr>
              <a:spLocks noChangeArrowheads="1"/>
            </p:cNvSpPr>
            <p:nvPr/>
          </p:nvSpPr>
          <p:spPr bwMode="auto">
            <a:xfrm>
              <a:off x="7216536" y="3546728"/>
              <a:ext cx="18754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57"/>
            <p:cNvSpPr>
              <a:spLocks noEditPoints="1"/>
            </p:cNvSpPr>
            <p:nvPr/>
          </p:nvSpPr>
          <p:spPr bwMode="auto">
            <a:xfrm>
              <a:off x="7277485" y="3546728"/>
              <a:ext cx="426648" cy="39852"/>
            </a:xfrm>
            <a:custGeom>
              <a:gdLst>
                <a:gd name="T0" fmla="*/ 166 w 182"/>
                <a:gd name="T1" fmla="*/ 0 h 17"/>
                <a:gd name="T2" fmla="*/ 182 w 182"/>
                <a:gd name="T3" fmla="*/ 0 h 17"/>
                <a:gd name="T4" fmla="*/ 182 w 182"/>
                <a:gd name="T5" fmla="*/ 17 h 17"/>
                <a:gd name="T6" fmla="*/ 166 w 182"/>
                <a:gd name="T7" fmla="*/ 17 h 17"/>
                <a:gd name="T8" fmla="*/ 166 w 182"/>
                <a:gd name="T9" fmla="*/ 0 h 17"/>
                <a:gd name="T10" fmla="*/ 132 w 182"/>
                <a:gd name="T11" fmla="*/ 0 h 17"/>
                <a:gd name="T12" fmla="*/ 148 w 182"/>
                <a:gd name="T13" fmla="*/ 0 h 17"/>
                <a:gd name="T14" fmla="*/ 148 w 182"/>
                <a:gd name="T15" fmla="*/ 17 h 17"/>
                <a:gd name="T16" fmla="*/ 132 w 182"/>
                <a:gd name="T17" fmla="*/ 17 h 17"/>
                <a:gd name="T18" fmla="*/ 132 w 182"/>
                <a:gd name="T19" fmla="*/ 0 h 17"/>
                <a:gd name="T20" fmla="*/ 99 w 182"/>
                <a:gd name="T21" fmla="*/ 0 h 17"/>
                <a:gd name="T22" fmla="*/ 115 w 182"/>
                <a:gd name="T23" fmla="*/ 0 h 17"/>
                <a:gd name="T24" fmla="*/ 115 w 182"/>
                <a:gd name="T25" fmla="*/ 17 h 17"/>
                <a:gd name="T26" fmla="*/ 99 w 182"/>
                <a:gd name="T27" fmla="*/ 17 h 17"/>
                <a:gd name="T28" fmla="*/ 99 w 182"/>
                <a:gd name="T29" fmla="*/ 0 h 17"/>
                <a:gd name="T30" fmla="*/ 65 w 182"/>
                <a:gd name="T31" fmla="*/ 0 h 17"/>
                <a:gd name="T32" fmla="*/ 83 w 182"/>
                <a:gd name="T33" fmla="*/ 0 h 17"/>
                <a:gd name="T34" fmla="*/ 83 w 182"/>
                <a:gd name="T35" fmla="*/ 17 h 17"/>
                <a:gd name="T36" fmla="*/ 65 w 182"/>
                <a:gd name="T37" fmla="*/ 17 h 17"/>
                <a:gd name="T38" fmla="*/ 65 w 182"/>
                <a:gd name="T39" fmla="*/ 0 h 17"/>
                <a:gd name="T40" fmla="*/ 33 w 182"/>
                <a:gd name="T41" fmla="*/ 0 h 17"/>
                <a:gd name="T42" fmla="*/ 49 w 182"/>
                <a:gd name="T43" fmla="*/ 0 h 17"/>
                <a:gd name="T44" fmla="*/ 49 w 182"/>
                <a:gd name="T45" fmla="*/ 17 h 17"/>
                <a:gd name="T46" fmla="*/ 33 w 182"/>
                <a:gd name="T47" fmla="*/ 17 h 17"/>
                <a:gd name="T48" fmla="*/ 33 w 182"/>
                <a:gd name="T49" fmla="*/ 0 h 17"/>
                <a:gd name="T50" fmla="*/ 0 w 182"/>
                <a:gd name="T51" fmla="*/ 0 h 17"/>
                <a:gd name="T52" fmla="*/ 16 w 182"/>
                <a:gd name="T53" fmla="*/ 0 h 17"/>
                <a:gd name="T54" fmla="*/ 16 w 182"/>
                <a:gd name="T55" fmla="*/ 17 h 17"/>
                <a:gd name="T56" fmla="*/ 0 w 182"/>
                <a:gd name="T57" fmla="*/ 17 h 17"/>
                <a:gd name="T58" fmla="*/ 0 w 182"/>
                <a:gd name="T5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7">
                  <a:moveTo>
                    <a:pt x="166" y="0"/>
                  </a:moveTo>
                  <a:lnTo>
                    <a:pt x="182" y="0"/>
                  </a:lnTo>
                  <a:lnTo>
                    <a:pt x="182" y="17"/>
                  </a:lnTo>
                  <a:lnTo>
                    <a:pt x="166" y="17"/>
                  </a:lnTo>
                  <a:lnTo>
                    <a:pt x="166" y="0"/>
                  </a:lnTo>
                  <a:close/>
                  <a:moveTo>
                    <a:pt x="132" y="0"/>
                  </a:moveTo>
                  <a:lnTo>
                    <a:pt x="148" y="0"/>
                  </a:lnTo>
                  <a:lnTo>
                    <a:pt x="148" y="17"/>
                  </a:lnTo>
                  <a:lnTo>
                    <a:pt x="132" y="17"/>
                  </a:lnTo>
                  <a:lnTo>
                    <a:pt x="132" y="0"/>
                  </a:lnTo>
                  <a:close/>
                  <a:moveTo>
                    <a:pt x="99" y="0"/>
                  </a:moveTo>
                  <a:lnTo>
                    <a:pt x="115" y="0"/>
                  </a:lnTo>
                  <a:lnTo>
                    <a:pt x="115" y="17"/>
                  </a:lnTo>
                  <a:lnTo>
                    <a:pt x="99" y="17"/>
                  </a:lnTo>
                  <a:lnTo>
                    <a:pt x="99" y="0"/>
                  </a:lnTo>
                  <a:close/>
                  <a:moveTo>
                    <a:pt x="65" y="0"/>
                  </a:moveTo>
                  <a:lnTo>
                    <a:pt x="83" y="0"/>
                  </a:lnTo>
                  <a:lnTo>
                    <a:pt x="83" y="17"/>
                  </a:lnTo>
                  <a:lnTo>
                    <a:pt x="65" y="17"/>
                  </a:lnTo>
                  <a:lnTo>
                    <a:pt x="65" y="0"/>
                  </a:lnTo>
                  <a:close/>
                  <a:moveTo>
                    <a:pt x="33" y="0"/>
                  </a:moveTo>
                  <a:lnTo>
                    <a:pt x="49" y="0"/>
                  </a:lnTo>
                  <a:lnTo>
                    <a:pt x="49" y="17"/>
                  </a:lnTo>
                  <a:lnTo>
                    <a:pt x="33" y="17"/>
                  </a:lnTo>
                  <a:lnTo>
                    <a:pt x="33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158"/>
            <p:cNvSpPr>
              <a:spLocks noChangeArrowheads="1"/>
            </p:cNvSpPr>
            <p:nvPr/>
          </p:nvSpPr>
          <p:spPr bwMode="auto">
            <a:xfrm>
              <a:off x="7741640" y="3546728"/>
              <a:ext cx="21099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162"/>
            <p:cNvSpPr>
              <a:spLocks noChangeArrowheads="1"/>
            </p:cNvSpPr>
            <p:nvPr/>
          </p:nvSpPr>
          <p:spPr bwMode="auto">
            <a:xfrm>
              <a:off x="7230601" y="2536371"/>
              <a:ext cx="18754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63"/>
            <p:cNvSpPr>
              <a:spLocks noEditPoints="1"/>
            </p:cNvSpPr>
            <p:nvPr/>
          </p:nvSpPr>
          <p:spPr bwMode="auto">
            <a:xfrm>
              <a:off x="7298584" y="2536371"/>
              <a:ext cx="138310" cy="39852"/>
            </a:xfrm>
            <a:custGeom>
              <a:gdLst>
                <a:gd name="T0" fmla="*/ 39 w 59"/>
                <a:gd name="T1" fmla="*/ 0 h 17"/>
                <a:gd name="T2" fmla="*/ 59 w 59"/>
                <a:gd name="T3" fmla="*/ 0 h 17"/>
                <a:gd name="T4" fmla="*/ 59 w 59"/>
                <a:gd name="T5" fmla="*/ 17 h 17"/>
                <a:gd name="T6" fmla="*/ 39 w 59"/>
                <a:gd name="T7" fmla="*/ 17 h 17"/>
                <a:gd name="T8" fmla="*/ 39 w 59"/>
                <a:gd name="T9" fmla="*/ 0 h 17"/>
                <a:gd name="T10" fmla="*/ 0 w 59"/>
                <a:gd name="T11" fmla="*/ 0 h 17"/>
                <a:gd name="T12" fmla="*/ 20 w 59"/>
                <a:gd name="T13" fmla="*/ 0 h 17"/>
                <a:gd name="T14" fmla="*/ 20 w 59"/>
                <a:gd name="T15" fmla="*/ 17 h 17"/>
                <a:gd name="T16" fmla="*/ 0 w 59"/>
                <a:gd name="T17" fmla="*/ 17 h 17"/>
                <a:gd name="T18" fmla="*/ 0 w 59"/>
                <a:gd name="T1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7">
                  <a:moveTo>
                    <a:pt x="39" y="0"/>
                  </a:moveTo>
                  <a:lnTo>
                    <a:pt x="59" y="0"/>
                  </a:lnTo>
                  <a:lnTo>
                    <a:pt x="59" y="17"/>
                  </a:lnTo>
                  <a:lnTo>
                    <a:pt x="39" y="17"/>
                  </a:lnTo>
                  <a:lnTo>
                    <a:pt x="39" y="0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164"/>
            <p:cNvSpPr>
              <a:spLocks noChangeArrowheads="1"/>
            </p:cNvSpPr>
            <p:nvPr/>
          </p:nvSpPr>
          <p:spPr bwMode="auto">
            <a:xfrm>
              <a:off x="7481433" y="2536371"/>
              <a:ext cx="21099" cy="3985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238110" y="2042311"/>
            <a:ext cx="6640317" cy="1176022"/>
            <a:chOff x="4447676" y="2226858"/>
            <a:chExt cx="6640317" cy="1176022"/>
          </a:xfrm>
        </p:grpSpPr>
        <p:sp>
          <p:nvSpPr>
            <p:cNvPr id="46" name="文本框 45"/>
            <p:cNvSpPr txBox="1"/>
            <p:nvPr/>
          </p:nvSpPr>
          <p:spPr>
            <a:xfrm>
              <a:off x="4447676" y="2226858"/>
              <a:ext cx="6640317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480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工作中存在的问题？</a:t>
              </a:r>
              <a:endParaRPr lang="zh-CN" altLang="en-US" sz="4800">
                <a:solidFill>
                  <a:srgbClr val="FFC400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575909" y="3095103"/>
              <a:ext cx="2243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>
                  <a:solidFill>
                    <a:schemeClr val="bg1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PART THREE</a:t>
              </a:r>
              <a:endParaRPr lang="zh-CN" altLang="en-US" sz="140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366371" y="3007415"/>
            <a:ext cx="1275388" cy="2165319"/>
            <a:chOff x="1957110" y="2081856"/>
            <a:chExt cx="1275388" cy="2165319"/>
          </a:xfrm>
        </p:grpSpPr>
        <p:grpSp>
          <p:nvGrpSpPr>
            <p:cNvPr id="49" name="그룹 79"/>
            <p:cNvGrpSpPr/>
            <p:nvPr/>
          </p:nvGrpSpPr>
          <p:grpSpPr>
            <a:xfrm flipH="1">
              <a:off x="2518460" y="2543507"/>
              <a:ext cx="714038" cy="1703668"/>
              <a:chOff x="5310188" y="1930400"/>
              <a:chExt cx="995363" cy="2374900"/>
            </a:xfrm>
          </p:grpSpPr>
          <p:sp>
            <p:nvSpPr>
              <p:cNvPr id="55" name="Freeform 260"/>
              <p:cNvSpPr>
                <a:spLocks noEditPoints="1"/>
              </p:cNvSpPr>
              <p:nvPr/>
            </p:nvSpPr>
            <p:spPr bwMode="auto">
              <a:xfrm>
                <a:off x="5340350" y="1968500"/>
                <a:ext cx="933450" cy="2305050"/>
              </a:xfrm>
              <a:custGeom>
                <a:gdLst>
                  <a:gd name="T0" fmla="*/ 937 w 1176"/>
                  <a:gd name="T1" fmla="*/ 1835 h 2904"/>
                  <a:gd name="T2" fmla="*/ 1107 w 1176"/>
                  <a:gd name="T3" fmla="*/ 1699 h 2904"/>
                  <a:gd name="T4" fmla="*/ 1172 w 1176"/>
                  <a:gd name="T5" fmla="*/ 1536 h 2904"/>
                  <a:gd name="T6" fmla="*/ 1159 w 1176"/>
                  <a:gd name="T7" fmla="*/ 1398 h 2904"/>
                  <a:gd name="T8" fmla="*/ 1034 w 1176"/>
                  <a:gd name="T9" fmla="*/ 1223 h 2904"/>
                  <a:gd name="T10" fmla="*/ 860 w 1176"/>
                  <a:gd name="T11" fmla="*/ 1120 h 2904"/>
                  <a:gd name="T12" fmla="*/ 674 w 1176"/>
                  <a:gd name="T13" fmla="*/ 1034 h 2904"/>
                  <a:gd name="T14" fmla="*/ 965 w 1176"/>
                  <a:gd name="T15" fmla="*/ 948 h 2904"/>
                  <a:gd name="T16" fmla="*/ 1071 w 1176"/>
                  <a:gd name="T17" fmla="*/ 844 h 2904"/>
                  <a:gd name="T18" fmla="*/ 1135 w 1176"/>
                  <a:gd name="T19" fmla="*/ 695 h 2904"/>
                  <a:gd name="T20" fmla="*/ 1148 w 1176"/>
                  <a:gd name="T21" fmla="*/ 530 h 2904"/>
                  <a:gd name="T22" fmla="*/ 1107 w 1176"/>
                  <a:gd name="T23" fmla="*/ 344 h 2904"/>
                  <a:gd name="T24" fmla="*/ 1008 w 1176"/>
                  <a:gd name="T25" fmla="*/ 185 h 2904"/>
                  <a:gd name="T26" fmla="*/ 864 w 1176"/>
                  <a:gd name="T27" fmla="*/ 68 h 2904"/>
                  <a:gd name="T28" fmla="*/ 685 w 1176"/>
                  <a:gd name="T29" fmla="*/ 6 h 2904"/>
                  <a:gd name="T30" fmla="*/ 517 w 1176"/>
                  <a:gd name="T31" fmla="*/ 6 h 2904"/>
                  <a:gd name="T32" fmla="*/ 336 w 1176"/>
                  <a:gd name="T33" fmla="*/ 66 h 2904"/>
                  <a:gd name="T34" fmla="*/ 191 w 1176"/>
                  <a:gd name="T35" fmla="*/ 181 h 2904"/>
                  <a:gd name="T36" fmla="*/ 90 w 1176"/>
                  <a:gd name="T37" fmla="*/ 338 h 2904"/>
                  <a:gd name="T38" fmla="*/ 47 w 1176"/>
                  <a:gd name="T39" fmla="*/ 525 h 2904"/>
                  <a:gd name="T40" fmla="*/ 67 w 1176"/>
                  <a:gd name="T41" fmla="*/ 695 h 2904"/>
                  <a:gd name="T42" fmla="*/ 41 w 1176"/>
                  <a:gd name="T43" fmla="*/ 823 h 2904"/>
                  <a:gd name="T44" fmla="*/ 2 w 1176"/>
                  <a:gd name="T45" fmla="*/ 975 h 2904"/>
                  <a:gd name="T46" fmla="*/ 88 w 1176"/>
                  <a:gd name="T47" fmla="*/ 1122 h 2904"/>
                  <a:gd name="T48" fmla="*/ 11 w 1176"/>
                  <a:gd name="T49" fmla="*/ 1374 h 2904"/>
                  <a:gd name="T50" fmla="*/ 38 w 1176"/>
                  <a:gd name="T51" fmla="*/ 1497 h 2904"/>
                  <a:gd name="T52" fmla="*/ 138 w 1176"/>
                  <a:gd name="T53" fmla="*/ 1549 h 2904"/>
                  <a:gd name="T54" fmla="*/ 271 w 1176"/>
                  <a:gd name="T55" fmla="*/ 1518 h 2904"/>
                  <a:gd name="T56" fmla="*/ 293 w 1176"/>
                  <a:gd name="T57" fmla="*/ 1753 h 2904"/>
                  <a:gd name="T58" fmla="*/ 230 w 1176"/>
                  <a:gd name="T59" fmla="*/ 2606 h 2904"/>
                  <a:gd name="T60" fmla="*/ 82 w 1176"/>
                  <a:gd name="T61" fmla="*/ 2671 h 2904"/>
                  <a:gd name="T62" fmla="*/ 41 w 1176"/>
                  <a:gd name="T63" fmla="*/ 2757 h 2904"/>
                  <a:gd name="T64" fmla="*/ 56 w 1176"/>
                  <a:gd name="T65" fmla="*/ 2839 h 2904"/>
                  <a:gd name="T66" fmla="*/ 159 w 1176"/>
                  <a:gd name="T67" fmla="*/ 2891 h 2904"/>
                  <a:gd name="T68" fmla="*/ 375 w 1176"/>
                  <a:gd name="T69" fmla="*/ 2900 h 2904"/>
                  <a:gd name="T70" fmla="*/ 519 w 1176"/>
                  <a:gd name="T71" fmla="*/ 2835 h 2904"/>
                  <a:gd name="T72" fmla="*/ 588 w 1176"/>
                  <a:gd name="T73" fmla="*/ 2712 h 2904"/>
                  <a:gd name="T74" fmla="*/ 629 w 1176"/>
                  <a:gd name="T75" fmla="*/ 2824 h 2904"/>
                  <a:gd name="T76" fmla="*/ 732 w 1176"/>
                  <a:gd name="T77" fmla="*/ 2876 h 2904"/>
                  <a:gd name="T78" fmla="*/ 1032 w 1176"/>
                  <a:gd name="T79" fmla="*/ 2871 h 2904"/>
                  <a:gd name="T80" fmla="*/ 1099 w 1176"/>
                  <a:gd name="T81" fmla="*/ 2816 h 2904"/>
                  <a:gd name="T82" fmla="*/ 1084 w 1176"/>
                  <a:gd name="T83" fmla="*/ 2718 h 2904"/>
                  <a:gd name="T84" fmla="*/ 993 w 1176"/>
                  <a:gd name="T85" fmla="*/ 2621 h 2904"/>
                  <a:gd name="T86" fmla="*/ 330 w 1176"/>
                  <a:gd name="T87" fmla="*/ 1346 h 2904"/>
                  <a:gd name="T88" fmla="*/ 302 w 1176"/>
                  <a:gd name="T89" fmla="*/ 1139 h 2904"/>
                  <a:gd name="T90" fmla="*/ 474 w 1176"/>
                  <a:gd name="T91" fmla="*/ 1029 h 2904"/>
                  <a:gd name="T92" fmla="*/ 332 w 1176"/>
                  <a:gd name="T93" fmla="*/ 1396 h 2904"/>
                  <a:gd name="T94" fmla="*/ 502 w 1176"/>
                  <a:gd name="T95" fmla="*/ 2283 h 2904"/>
                  <a:gd name="T96" fmla="*/ 532 w 1176"/>
                  <a:gd name="T97" fmla="*/ 2040 h 2904"/>
                  <a:gd name="T98" fmla="*/ 573 w 1176"/>
                  <a:gd name="T99" fmla="*/ 2008 h 2904"/>
                  <a:gd name="T100" fmla="*/ 614 w 1176"/>
                  <a:gd name="T101" fmla="*/ 2152 h 2904"/>
                  <a:gd name="T102" fmla="*/ 601 w 1176"/>
                  <a:gd name="T103" fmla="*/ 2667 h 2904"/>
                  <a:gd name="T104" fmla="*/ 851 w 1176"/>
                  <a:gd name="T105" fmla="*/ 1372 h 2904"/>
                  <a:gd name="T106" fmla="*/ 926 w 1176"/>
                  <a:gd name="T107" fmla="*/ 1447 h 2904"/>
                  <a:gd name="T108" fmla="*/ 935 w 1176"/>
                  <a:gd name="T109" fmla="*/ 1516 h 2904"/>
                  <a:gd name="T110" fmla="*/ 844 w 1176"/>
                  <a:gd name="T111" fmla="*/ 1607 h 29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6" h="2904">
                    <a:moveTo>
                      <a:pt x="834" y="2581"/>
                    </a:moveTo>
                    <a:lnTo>
                      <a:pt x="814" y="1883"/>
                    </a:lnTo>
                    <a:lnTo>
                      <a:pt x="814" y="1883"/>
                    </a:lnTo>
                    <a:lnTo>
                      <a:pt x="831" y="1878"/>
                    </a:lnTo>
                    <a:lnTo>
                      <a:pt x="875" y="1863"/>
                    </a:lnTo>
                    <a:lnTo>
                      <a:pt x="905" y="1850"/>
                    </a:lnTo>
                    <a:lnTo>
                      <a:pt x="937" y="1835"/>
                    </a:lnTo>
                    <a:lnTo>
                      <a:pt x="972" y="1816"/>
                    </a:lnTo>
                    <a:lnTo>
                      <a:pt x="1008" y="1792"/>
                    </a:lnTo>
                    <a:lnTo>
                      <a:pt x="1043" y="1766"/>
                    </a:lnTo>
                    <a:lnTo>
                      <a:pt x="1060" y="1751"/>
                    </a:lnTo>
                    <a:lnTo>
                      <a:pt x="1077" y="1734"/>
                    </a:lnTo>
                    <a:lnTo>
                      <a:pt x="1092" y="1717"/>
                    </a:lnTo>
                    <a:lnTo>
                      <a:pt x="1107" y="1699"/>
                    </a:lnTo>
                    <a:lnTo>
                      <a:pt x="1120" y="1680"/>
                    </a:lnTo>
                    <a:lnTo>
                      <a:pt x="1133" y="1659"/>
                    </a:lnTo>
                    <a:lnTo>
                      <a:pt x="1144" y="1637"/>
                    </a:lnTo>
                    <a:lnTo>
                      <a:pt x="1153" y="1613"/>
                    </a:lnTo>
                    <a:lnTo>
                      <a:pt x="1163" y="1589"/>
                    </a:lnTo>
                    <a:lnTo>
                      <a:pt x="1168" y="1564"/>
                    </a:lnTo>
                    <a:lnTo>
                      <a:pt x="1172" y="1536"/>
                    </a:lnTo>
                    <a:lnTo>
                      <a:pt x="1176" y="1508"/>
                    </a:lnTo>
                    <a:lnTo>
                      <a:pt x="1176" y="1478"/>
                    </a:lnTo>
                    <a:lnTo>
                      <a:pt x="1174" y="1447"/>
                    </a:lnTo>
                    <a:lnTo>
                      <a:pt x="1174" y="1447"/>
                    </a:lnTo>
                    <a:lnTo>
                      <a:pt x="1170" y="1434"/>
                    </a:lnTo>
                    <a:lnTo>
                      <a:pt x="1166" y="1419"/>
                    </a:lnTo>
                    <a:lnTo>
                      <a:pt x="1159" y="1398"/>
                    </a:lnTo>
                    <a:lnTo>
                      <a:pt x="1150" y="1376"/>
                    </a:lnTo>
                    <a:lnTo>
                      <a:pt x="1137" y="1348"/>
                    </a:lnTo>
                    <a:lnTo>
                      <a:pt x="1120" y="1318"/>
                    </a:lnTo>
                    <a:lnTo>
                      <a:pt x="1097" y="1288"/>
                    </a:lnTo>
                    <a:lnTo>
                      <a:pt x="1069" y="1254"/>
                    </a:lnTo>
                    <a:lnTo>
                      <a:pt x="1053" y="1240"/>
                    </a:lnTo>
                    <a:lnTo>
                      <a:pt x="1034" y="1223"/>
                    </a:lnTo>
                    <a:lnTo>
                      <a:pt x="1015" y="1208"/>
                    </a:lnTo>
                    <a:lnTo>
                      <a:pt x="995" y="1191"/>
                    </a:lnTo>
                    <a:lnTo>
                      <a:pt x="970" y="1176"/>
                    </a:lnTo>
                    <a:lnTo>
                      <a:pt x="946" y="1161"/>
                    </a:lnTo>
                    <a:lnTo>
                      <a:pt x="920" y="1146"/>
                    </a:lnTo>
                    <a:lnTo>
                      <a:pt x="892" y="1133"/>
                    </a:lnTo>
                    <a:lnTo>
                      <a:pt x="860" y="1120"/>
                    </a:lnTo>
                    <a:lnTo>
                      <a:pt x="827" y="1109"/>
                    </a:lnTo>
                    <a:lnTo>
                      <a:pt x="793" y="1098"/>
                    </a:lnTo>
                    <a:lnTo>
                      <a:pt x="756" y="1087"/>
                    </a:lnTo>
                    <a:lnTo>
                      <a:pt x="715" y="1077"/>
                    </a:lnTo>
                    <a:lnTo>
                      <a:pt x="674" y="1070"/>
                    </a:lnTo>
                    <a:lnTo>
                      <a:pt x="674" y="1034"/>
                    </a:lnTo>
                    <a:lnTo>
                      <a:pt x="674" y="1034"/>
                    </a:lnTo>
                    <a:lnTo>
                      <a:pt x="724" y="1029"/>
                    </a:lnTo>
                    <a:lnTo>
                      <a:pt x="773" y="1021"/>
                    </a:lnTo>
                    <a:lnTo>
                      <a:pt x="821" y="1012"/>
                    </a:lnTo>
                    <a:lnTo>
                      <a:pt x="864" y="997"/>
                    </a:lnTo>
                    <a:lnTo>
                      <a:pt x="907" y="980"/>
                    </a:lnTo>
                    <a:lnTo>
                      <a:pt x="946" y="960"/>
                    </a:lnTo>
                    <a:lnTo>
                      <a:pt x="965" y="948"/>
                    </a:lnTo>
                    <a:lnTo>
                      <a:pt x="982" y="935"/>
                    </a:lnTo>
                    <a:lnTo>
                      <a:pt x="998" y="922"/>
                    </a:lnTo>
                    <a:lnTo>
                      <a:pt x="1015" y="909"/>
                    </a:lnTo>
                    <a:lnTo>
                      <a:pt x="1030" y="894"/>
                    </a:lnTo>
                    <a:lnTo>
                      <a:pt x="1045" y="878"/>
                    </a:lnTo>
                    <a:lnTo>
                      <a:pt x="1058" y="861"/>
                    </a:lnTo>
                    <a:lnTo>
                      <a:pt x="1071" y="844"/>
                    </a:lnTo>
                    <a:lnTo>
                      <a:pt x="1084" y="825"/>
                    </a:lnTo>
                    <a:lnTo>
                      <a:pt x="1096" y="807"/>
                    </a:lnTo>
                    <a:lnTo>
                      <a:pt x="1105" y="786"/>
                    </a:lnTo>
                    <a:lnTo>
                      <a:pt x="1114" y="764"/>
                    </a:lnTo>
                    <a:lnTo>
                      <a:pt x="1122" y="741"/>
                    </a:lnTo>
                    <a:lnTo>
                      <a:pt x="1129" y="719"/>
                    </a:lnTo>
                    <a:lnTo>
                      <a:pt x="1135" y="695"/>
                    </a:lnTo>
                    <a:lnTo>
                      <a:pt x="1140" y="670"/>
                    </a:lnTo>
                    <a:lnTo>
                      <a:pt x="1144" y="644"/>
                    </a:lnTo>
                    <a:lnTo>
                      <a:pt x="1148" y="616"/>
                    </a:lnTo>
                    <a:lnTo>
                      <a:pt x="1150" y="588"/>
                    </a:lnTo>
                    <a:lnTo>
                      <a:pt x="1150" y="560"/>
                    </a:lnTo>
                    <a:lnTo>
                      <a:pt x="1150" y="560"/>
                    </a:lnTo>
                    <a:lnTo>
                      <a:pt x="1148" y="530"/>
                    </a:lnTo>
                    <a:lnTo>
                      <a:pt x="1146" y="502"/>
                    </a:lnTo>
                    <a:lnTo>
                      <a:pt x="1144" y="474"/>
                    </a:lnTo>
                    <a:lnTo>
                      <a:pt x="1138" y="448"/>
                    </a:lnTo>
                    <a:lnTo>
                      <a:pt x="1133" y="420"/>
                    </a:lnTo>
                    <a:lnTo>
                      <a:pt x="1125" y="394"/>
                    </a:lnTo>
                    <a:lnTo>
                      <a:pt x="1116" y="368"/>
                    </a:lnTo>
                    <a:lnTo>
                      <a:pt x="1107" y="344"/>
                    </a:lnTo>
                    <a:lnTo>
                      <a:pt x="1096" y="318"/>
                    </a:lnTo>
                    <a:lnTo>
                      <a:pt x="1084" y="293"/>
                    </a:lnTo>
                    <a:lnTo>
                      <a:pt x="1071" y="271"/>
                    </a:lnTo>
                    <a:lnTo>
                      <a:pt x="1056" y="249"/>
                    </a:lnTo>
                    <a:lnTo>
                      <a:pt x="1041" y="226"/>
                    </a:lnTo>
                    <a:lnTo>
                      <a:pt x="1025" y="204"/>
                    </a:lnTo>
                    <a:lnTo>
                      <a:pt x="1008" y="185"/>
                    </a:lnTo>
                    <a:lnTo>
                      <a:pt x="989" y="165"/>
                    </a:lnTo>
                    <a:lnTo>
                      <a:pt x="970" y="146"/>
                    </a:lnTo>
                    <a:lnTo>
                      <a:pt x="952" y="129"/>
                    </a:lnTo>
                    <a:lnTo>
                      <a:pt x="931" y="112"/>
                    </a:lnTo>
                    <a:lnTo>
                      <a:pt x="909" y="96"/>
                    </a:lnTo>
                    <a:lnTo>
                      <a:pt x="887" y="81"/>
                    </a:lnTo>
                    <a:lnTo>
                      <a:pt x="864" y="68"/>
                    </a:lnTo>
                    <a:lnTo>
                      <a:pt x="840" y="55"/>
                    </a:lnTo>
                    <a:lnTo>
                      <a:pt x="816" y="43"/>
                    </a:lnTo>
                    <a:lnTo>
                      <a:pt x="791" y="34"/>
                    </a:lnTo>
                    <a:lnTo>
                      <a:pt x="765" y="25"/>
                    </a:lnTo>
                    <a:lnTo>
                      <a:pt x="739" y="17"/>
                    </a:lnTo>
                    <a:lnTo>
                      <a:pt x="713" y="12"/>
                    </a:lnTo>
                    <a:lnTo>
                      <a:pt x="685" y="6"/>
                    </a:lnTo>
                    <a:lnTo>
                      <a:pt x="657" y="2"/>
                    </a:lnTo>
                    <a:lnTo>
                      <a:pt x="629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573" y="0"/>
                    </a:lnTo>
                    <a:lnTo>
                      <a:pt x="545" y="2"/>
                    </a:lnTo>
                    <a:lnTo>
                      <a:pt x="517" y="6"/>
                    </a:lnTo>
                    <a:lnTo>
                      <a:pt x="489" y="12"/>
                    </a:lnTo>
                    <a:lnTo>
                      <a:pt x="463" y="17"/>
                    </a:lnTo>
                    <a:lnTo>
                      <a:pt x="437" y="25"/>
                    </a:lnTo>
                    <a:lnTo>
                      <a:pt x="411" y="34"/>
                    </a:lnTo>
                    <a:lnTo>
                      <a:pt x="385" y="43"/>
                    </a:lnTo>
                    <a:lnTo>
                      <a:pt x="360" y="55"/>
                    </a:lnTo>
                    <a:lnTo>
                      <a:pt x="336" y="66"/>
                    </a:lnTo>
                    <a:lnTo>
                      <a:pt x="314" y="81"/>
                    </a:lnTo>
                    <a:lnTo>
                      <a:pt x="291" y="94"/>
                    </a:lnTo>
                    <a:lnTo>
                      <a:pt x="269" y="111"/>
                    </a:lnTo>
                    <a:lnTo>
                      <a:pt x="248" y="125"/>
                    </a:lnTo>
                    <a:lnTo>
                      <a:pt x="228" y="144"/>
                    </a:lnTo>
                    <a:lnTo>
                      <a:pt x="209" y="163"/>
                    </a:lnTo>
                    <a:lnTo>
                      <a:pt x="191" y="181"/>
                    </a:lnTo>
                    <a:lnTo>
                      <a:pt x="174" y="202"/>
                    </a:lnTo>
                    <a:lnTo>
                      <a:pt x="157" y="222"/>
                    </a:lnTo>
                    <a:lnTo>
                      <a:pt x="142" y="243"/>
                    </a:lnTo>
                    <a:lnTo>
                      <a:pt x="127" y="267"/>
                    </a:lnTo>
                    <a:lnTo>
                      <a:pt x="114" y="290"/>
                    </a:lnTo>
                    <a:lnTo>
                      <a:pt x="101" y="314"/>
                    </a:lnTo>
                    <a:lnTo>
                      <a:pt x="90" y="338"/>
                    </a:lnTo>
                    <a:lnTo>
                      <a:pt x="80" y="362"/>
                    </a:lnTo>
                    <a:lnTo>
                      <a:pt x="71" y="389"/>
                    </a:lnTo>
                    <a:lnTo>
                      <a:pt x="64" y="415"/>
                    </a:lnTo>
                    <a:lnTo>
                      <a:pt x="58" y="443"/>
                    </a:lnTo>
                    <a:lnTo>
                      <a:pt x="52" y="469"/>
                    </a:lnTo>
                    <a:lnTo>
                      <a:pt x="51" y="497"/>
                    </a:lnTo>
                    <a:lnTo>
                      <a:pt x="47" y="525"/>
                    </a:lnTo>
                    <a:lnTo>
                      <a:pt x="47" y="555"/>
                    </a:lnTo>
                    <a:lnTo>
                      <a:pt x="47" y="555"/>
                    </a:lnTo>
                    <a:lnTo>
                      <a:pt x="49" y="585"/>
                    </a:lnTo>
                    <a:lnTo>
                      <a:pt x="51" y="613"/>
                    </a:lnTo>
                    <a:lnTo>
                      <a:pt x="54" y="641"/>
                    </a:lnTo>
                    <a:lnTo>
                      <a:pt x="60" y="669"/>
                    </a:lnTo>
                    <a:lnTo>
                      <a:pt x="67" y="695"/>
                    </a:lnTo>
                    <a:lnTo>
                      <a:pt x="77" y="721"/>
                    </a:lnTo>
                    <a:lnTo>
                      <a:pt x="88" y="745"/>
                    </a:lnTo>
                    <a:lnTo>
                      <a:pt x="99" y="769"/>
                    </a:lnTo>
                    <a:lnTo>
                      <a:pt x="99" y="769"/>
                    </a:lnTo>
                    <a:lnTo>
                      <a:pt x="77" y="784"/>
                    </a:lnTo>
                    <a:lnTo>
                      <a:pt x="58" y="803"/>
                    </a:lnTo>
                    <a:lnTo>
                      <a:pt x="41" y="823"/>
                    </a:lnTo>
                    <a:lnTo>
                      <a:pt x="26" y="844"/>
                    </a:lnTo>
                    <a:lnTo>
                      <a:pt x="15" y="868"/>
                    </a:lnTo>
                    <a:lnTo>
                      <a:pt x="8" y="894"/>
                    </a:lnTo>
                    <a:lnTo>
                      <a:pt x="2" y="920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2" y="975"/>
                    </a:lnTo>
                    <a:lnTo>
                      <a:pt x="6" y="1001"/>
                    </a:lnTo>
                    <a:lnTo>
                      <a:pt x="13" y="1025"/>
                    </a:lnTo>
                    <a:lnTo>
                      <a:pt x="24" y="1047"/>
                    </a:lnTo>
                    <a:lnTo>
                      <a:pt x="38" y="1068"/>
                    </a:lnTo>
                    <a:lnTo>
                      <a:pt x="52" y="1088"/>
                    </a:lnTo>
                    <a:lnTo>
                      <a:pt x="69" y="1105"/>
                    </a:lnTo>
                    <a:lnTo>
                      <a:pt x="88" y="1122"/>
                    </a:lnTo>
                    <a:lnTo>
                      <a:pt x="88" y="1122"/>
                    </a:lnTo>
                    <a:lnTo>
                      <a:pt x="69" y="1176"/>
                    </a:lnTo>
                    <a:lnTo>
                      <a:pt x="49" y="1234"/>
                    </a:lnTo>
                    <a:lnTo>
                      <a:pt x="30" y="1292"/>
                    </a:lnTo>
                    <a:lnTo>
                      <a:pt x="23" y="1320"/>
                    </a:lnTo>
                    <a:lnTo>
                      <a:pt x="15" y="1348"/>
                    </a:lnTo>
                    <a:lnTo>
                      <a:pt x="11" y="1374"/>
                    </a:lnTo>
                    <a:lnTo>
                      <a:pt x="8" y="1400"/>
                    </a:lnTo>
                    <a:lnTo>
                      <a:pt x="8" y="1424"/>
                    </a:lnTo>
                    <a:lnTo>
                      <a:pt x="11" y="1449"/>
                    </a:lnTo>
                    <a:lnTo>
                      <a:pt x="19" y="1469"/>
                    </a:lnTo>
                    <a:lnTo>
                      <a:pt x="24" y="1478"/>
                    </a:lnTo>
                    <a:lnTo>
                      <a:pt x="30" y="1488"/>
                    </a:lnTo>
                    <a:lnTo>
                      <a:pt x="38" y="1497"/>
                    </a:lnTo>
                    <a:lnTo>
                      <a:pt x="45" y="1506"/>
                    </a:lnTo>
                    <a:lnTo>
                      <a:pt x="54" y="1514"/>
                    </a:lnTo>
                    <a:lnTo>
                      <a:pt x="66" y="1521"/>
                    </a:lnTo>
                    <a:lnTo>
                      <a:pt x="66" y="1521"/>
                    </a:lnTo>
                    <a:lnTo>
                      <a:pt x="90" y="1534"/>
                    </a:lnTo>
                    <a:lnTo>
                      <a:pt x="116" y="1544"/>
                    </a:lnTo>
                    <a:lnTo>
                      <a:pt x="138" y="1549"/>
                    </a:lnTo>
                    <a:lnTo>
                      <a:pt x="163" y="1551"/>
                    </a:lnTo>
                    <a:lnTo>
                      <a:pt x="183" y="1549"/>
                    </a:lnTo>
                    <a:lnTo>
                      <a:pt x="204" y="1546"/>
                    </a:lnTo>
                    <a:lnTo>
                      <a:pt x="224" y="1542"/>
                    </a:lnTo>
                    <a:lnTo>
                      <a:pt x="241" y="1534"/>
                    </a:lnTo>
                    <a:lnTo>
                      <a:pt x="258" y="1527"/>
                    </a:lnTo>
                    <a:lnTo>
                      <a:pt x="271" y="1518"/>
                    </a:lnTo>
                    <a:lnTo>
                      <a:pt x="295" y="1501"/>
                    </a:lnTo>
                    <a:lnTo>
                      <a:pt x="308" y="1488"/>
                    </a:lnTo>
                    <a:lnTo>
                      <a:pt x="314" y="1484"/>
                    </a:lnTo>
                    <a:lnTo>
                      <a:pt x="314" y="1484"/>
                    </a:lnTo>
                    <a:lnTo>
                      <a:pt x="308" y="1549"/>
                    </a:lnTo>
                    <a:lnTo>
                      <a:pt x="301" y="1633"/>
                    </a:lnTo>
                    <a:lnTo>
                      <a:pt x="293" y="1753"/>
                    </a:lnTo>
                    <a:lnTo>
                      <a:pt x="286" y="1908"/>
                    </a:lnTo>
                    <a:lnTo>
                      <a:pt x="280" y="2100"/>
                    </a:lnTo>
                    <a:lnTo>
                      <a:pt x="276" y="2329"/>
                    </a:lnTo>
                    <a:lnTo>
                      <a:pt x="274" y="2600"/>
                    </a:lnTo>
                    <a:lnTo>
                      <a:pt x="274" y="2600"/>
                    </a:lnTo>
                    <a:lnTo>
                      <a:pt x="261" y="2600"/>
                    </a:lnTo>
                    <a:lnTo>
                      <a:pt x="230" y="2606"/>
                    </a:lnTo>
                    <a:lnTo>
                      <a:pt x="209" y="2609"/>
                    </a:lnTo>
                    <a:lnTo>
                      <a:pt x="187" y="2615"/>
                    </a:lnTo>
                    <a:lnTo>
                      <a:pt x="163" y="2624"/>
                    </a:lnTo>
                    <a:lnTo>
                      <a:pt x="138" y="2634"/>
                    </a:lnTo>
                    <a:lnTo>
                      <a:pt x="114" y="2647"/>
                    </a:lnTo>
                    <a:lnTo>
                      <a:pt x="92" y="2662"/>
                    </a:lnTo>
                    <a:lnTo>
                      <a:pt x="82" y="2671"/>
                    </a:lnTo>
                    <a:lnTo>
                      <a:pt x="73" y="2680"/>
                    </a:lnTo>
                    <a:lnTo>
                      <a:pt x="66" y="2690"/>
                    </a:lnTo>
                    <a:lnTo>
                      <a:pt x="58" y="2701"/>
                    </a:lnTo>
                    <a:lnTo>
                      <a:pt x="51" y="2714"/>
                    </a:lnTo>
                    <a:lnTo>
                      <a:pt x="47" y="2727"/>
                    </a:lnTo>
                    <a:lnTo>
                      <a:pt x="43" y="2742"/>
                    </a:lnTo>
                    <a:lnTo>
                      <a:pt x="41" y="2757"/>
                    </a:lnTo>
                    <a:lnTo>
                      <a:pt x="41" y="2772"/>
                    </a:lnTo>
                    <a:lnTo>
                      <a:pt x="41" y="2788"/>
                    </a:lnTo>
                    <a:lnTo>
                      <a:pt x="45" y="2807"/>
                    </a:lnTo>
                    <a:lnTo>
                      <a:pt x="51" y="2826"/>
                    </a:lnTo>
                    <a:lnTo>
                      <a:pt x="51" y="2826"/>
                    </a:lnTo>
                    <a:lnTo>
                      <a:pt x="51" y="2830"/>
                    </a:lnTo>
                    <a:lnTo>
                      <a:pt x="56" y="2839"/>
                    </a:lnTo>
                    <a:lnTo>
                      <a:pt x="66" y="2850"/>
                    </a:lnTo>
                    <a:lnTo>
                      <a:pt x="75" y="2858"/>
                    </a:lnTo>
                    <a:lnTo>
                      <a:pt x="84" y="2865"/>
                    </a:lnTo>
                    <a:lnTo>
                      <a:pt x="99" y="2872"/>
                    </a:lnTo>
                    <a:lnTo>
                      <a:pt x="116" y="2880"/>
                    </a:lnTo>
                    <a:lnTo>
                      <a:pt x="135" y="2886"/>
                    </a:lnTo>
                    <a:lnTo>
                      <a:pt x="159" y="2891"/>
                    </a:lnTo>
                    <a:lnTo>
                      <a:pt x="187" y="2897"/>
                    </a:lnTo>
                    <a:lnTo>
                      <a:pt x="219" y="2900"/>
                    </a:lnTo>
                    <a:lnTo>
                      <a:pt x="256" y="2902"/>
                    </a:lnTo>
                    <a:lnTo>
                      <a:pt x="297" y="2904"/>
                    </a:lnTo>
                    <a:lnTo>
                      <a:pt x="297" y="2904"/>
                    </a:lnTo>
                    <a:lnTo>
                      <a:pt x="340" y="2902"/>
                    </a:lnTo>
                    <a:lnTo>
                      <a:pt x="375" y="2900"/>
                    </a:lnTo>
                    <a:lnTo>
                      <a:pt x="407" y="2895"/>
                    </a:lnTo>
                    <a:lnTo>
                      <a:pt x="435" y="2889"/>
                    </a:lnTo>
                    <a:lnTo>
                      <a:pt x="459" y="2880"/>
                    </a:lnTo>
                    <a:lnTo>
                      <a:pt x="478" y="2871"/>
                    </a:lnTo>
                    <a:lnTo>
                      <a:pt x="495" y="2861"/>
                    </a:lnTo>
                    <a:lnTo>
                      <a:pt x="508" y="2848"/>
                    </a:lnTo>
                    <a:lnTo>
                      <a:pt x="519" y="2835"/>
                    </a:lnTo>
                    <a:lnTo>
                      <a:pt x="528" y="2820"/>
                    </a:lnTo>
                    <a:lnTo>
                      <a:pt x="536" y="2805"/>
                    </a:lnTo>
                    <a:lnTo>
                      <a:pt x="541" y="2788"/>
                    </a:lnTo>
                    <a:lnTo>
                      <a:pt x="549" y="2751"/>
                    </a:lnTo>
                    <a:lnTo>
                      <a:pt x="556" y="2712"/>
                    </a:lnTo>
                    <a:lnTo>
                      <a:pt x="588" y="2712"/>
                    </a:lnTo>
                    <a:lnTo>
                      <a:pt x="588" y="2712"/>
                    </a:lnTo>
                    <a:lnTo>
                      <a:pt x="590" y="2719"/>
                    </a:lnTo>
                    <a:lnTo>
                      <a:pt x="592" y="2738"/>
                    </a:lnTo>
                    <a:lnTo>
                      <a:pt x="599" y="2764"/>
                    </a:lnTo>
                    <a:lnTo>
                      <a:pt x="605" y="2779"/>
                    </a:lnTo>
                    <a:lnTo>
                      <a:pt x="610" y="2794"/>
                    </a:lnTo>
                    <a:lnTo>
                      <a:pt x="620" y="2809"/>
                    </a:lnTo>
                    <a:lnTo>
                      <a:pt x="629" y="2824"/>
                    </a:lnTo>
                    <a:lnTo>
                      <a:pt x="640" y="2839"/>
                    </a:lnTo>
                    <a:lnTo>
                      <a:pt x="653" y="2850"/>
                    </a:lnTo>
                    <a:lnTo>
                      <a:pt x="670" y="2861"/>
                    </a:lnTo>
                    <a:lnTo>
                      <a:pt x="687" y="2871"/>
                    </a:lnTo>
                    <a:lnTo>
                      <a:pt x="707" y="2874"/>
                    </a:lnTo>
                    <a:lnTo>
                      <a:pt x="732" y="2876"/>
                    </a:lnTo>
                    <a:lnTo>
                      <a:pt x="732" y="2876"/>
                    </a:lnTo>
                    <a:lnTo>
                      <a:pt x="786" y="2878"/>
                    </a:lnTo>
                    <a:lnTo>
                      <a:pt x="847" y="2882"/>
                    </a:lnTo>
                    <a:lnTo>
                      <a:pt x="913" y="2884"/>
                    </a:lnTo>
                    <a:lnTo>
                      <a:pt x="944" y="2882"/>
                    </a:lnTo>
                    <a:lnTo>
                      <a:pt x="976" y="2880"/>
                    </a:lnTo>
                    <a:lnTo>
                      <a:pt x="1006" y="2876"/>
                    </a:lnTo>
                    <a:lnTo>
                      <a:pt x="1032" y="2871"/>
                    </a:lnTo>
                    <a:lnTo>
                      <a:pt x="1054" y="2861"/>
                    </a:lnTo>
                    <a:lnTo>
                      <a:pt x="1066" y="2856"/>
                    </a:lnTo>
                    <a:lnTo>
                      <a:pt x="1073" y="2850"/>
                    </a:lnTo>
                    <a:lnTo>
                      <a:pt x="1082" y="2843"/>
                    </a:lnTo>
                    <a:lnTo>
                      <a:pt x="1088" y="2835"/>
                    </a:lnTo>
                    <a:lnTo>
                      <a:pt x="1094" y="2826"/>
                    </a:lnTo>
                    <a:lnTo>
                      <a:pt x="1099" y="2816"/>
                    </a:lnTo>
                    <a:lnTo>
                      <a:pt x="1101" y="2805"/>
                    </a:lnTo>
                    <a:lnTo>
                      <a:pt x="1101" y="2794"/>
                    </a:lnTo>
                    <a:lnTo>
                      <a:pt x="1101" y="2781"/>
                    </a:lnTo>
                    <a:lnTo>
                      <a:pt x="1099" y="2768"/>
                    </a:lnTo>
                    <a:lnTo>
                      <a:pt x="1099" y="2768"/>
                    </a:lnTo>
                    <a:lnTo>
                      <a:pt x="1092" y="2740"/>
                    </a:lnTo>
                    <a:lnTo>
                      <a:pt x="1084" y="2718"/>
                    </a:lnTo>
                    <a:lnTo>
                      <a:pt x="1075" y="2697"/>
                    </a:lnTo>
                    <a:lnTo>
                      <a:pt x="1064" y="2678"/>
                    </a:lnTo>
                    <a:lnTo>
                      <a:pt x="1053" y="2663"/>
                    </a:lnTo>
                    <a:lnTo>
                      <a:pt x="1040" y="2650"/>
                    </a:lnTo>
                    <a:lnTo>
                      <a:pt x="1025" y="2639"/>
                    </a:lnTo>
                    <a:lnTo>
                      <a:pt x="1010" y="2630"/>
                    </a:lnTo>
                    <a:lnTo>
                      <a:pt x="993" y="2621"/>
                    </a:lnTo>
                    <a:lnTo>
                      <a:pt x="974" y="2615"/>
                    </a:lnTo>
                    <a:lnTo>
                      <a:pt x="933" y="2604"/>
                    </a:lnTo>
                    <a:lnTo>
                      <a:pt x="834" y="2581"/>
                    </a:lnTo>
                    <a:lnTo>
                      <a:pt x="834" y="2581"/>
                    </a:lnTo>
                    <a:close/>
                    <a:moveTo>
                      <a:pt x="332" y="1396"/>
                    </a:moveTo>
                    <a:lnTo>
                      <a:pt x="332" y="1396"/>
                    </a:lnTo>
                    <a:lnTo>
                      <a:pt x="330" y="1346"/>
                    </a:lnTo>
                    <a:lnTo>
                      <a:pt x="327" y="1299"/>
                    </a:lnTo>
                    <a:lnTo>
                      <a:pt x="321" y="1254"/>
                    </a:lnTo>
                    <a:lnTo>
                      <a:pt x="314" y="1217"/>
                    </a:lnTo>
                    <a:lnTo>
                      <a:pt x="301" y="1161"/>
                    </a:lnTo>
                    <a:lnTo>
                      <a:pt x="295" y="1141"/>
                    </a:lnTo>
                    <a:lnTo>
                      <a:pt x="295" y="1141"/>
                    </a:lnTo>
                    <a:lnTo>
                      <a:pt x="302" y="1139"/>
                    </a:lnTo>
                    <a:lnTo>
                      <a:pt x="314" y="1133"/>
                    </a:lnTo>
                    <a:lnTo>
                      <a:pt x="338" y="1120"/>
                    </a:lnTo>
                    <a:lnTo>
                      <a:pt x="368" y="1101"/>
                    </a:lnTo>
                    <a:lnTo>
                      <a:pt x="398" y="1081"/>
                    </a:lnTo>
                    <a:lnTo>
                      <a:pt x="452" y="1045"/>
                    </a:lnTo>
                    <a:lnTo>
                      <a:pt x="474" y="1029"/>
                    </a:lnTo>
                    <a:lnTo>
                      <a:pt x="474" y="1029"/>
                    </a:lnTo>
                    <a:lnTo>
                      <a:pt x="442" y="1096"/>
                    </a:lnTo>
                    <a:lnTo>
                      <a:pt x="414" y="1161"/>
                    </a:lnTo>
                    <a:lnTo>
                      <a:pt x="390" y="1223"/>
                    </a:lnTo>
                    <a:lnTo>
                      <a:pt x="370" y="1279"/>
                    </a:lnTo>
                    <a:lnTo>
                      <a:pt x="342" y="1365"/>
                    </a:lnTo>
                    <a:lnTo>
                      <a:pt x="332" y="1396"/>
                    </a:lnTo>
                    <a:lnTo>
                      <a:pt x="332" y="1396"/>
                    </a:lnTo>
                    <a:close/>
                    <a:moveTo>
                      <a:pt x="601" y="2667"/>
                    </a:moveTo>
                    <a:lnTo>
                      <a:pt x="521" y="2667"/>
                    </a:lnTo>
                    <a:lnTo>
                      <a:pt x="521" y="2667"/>
                    </a:lnTo>
                    <a:lnTo>
                      <a:pt x="513" y="2566"/>
                    </a:lnTo>
                    <a:lnTo>
                      <a:pt x="506" y="2462"/>
                    </a:lnTo>
                    <a:lnTo>
                      <a:pt x="502" y="2342"/>
                    </a:lnTo>
                    <a:lnTo>
                      <a:pt x="502" y="2283"/>
                    </a:lnTo>
                    <a:lnTo>
                      <a:pt x="504" y="2223"/>
                    </a:lnTo>
                    <a:lnTo>
                      <a:pt x="508" y="2167"/>
                    </a:lnTo>
                    <a:lnTo>
                      <a:pt x="513" y="2117"/>
                    </a:lnTo>
                    <a:lnTo>
                      <a:pt x="517" y="2094"/>
                    </a:lnTo>
                    <a:lnTo>
                      <a:pt x="521" y="2074"/>
                    </a:lnTo>
                    <a:lnTo>
                      <a:pt x="526" y="2055"/>
                    </a:lnTo>
                    <a:lnTo>
                      <a:pt x="532" y="2040"/>
                    </a:lnTo>
                    <a:lnTo>
                      <a:pt x="539" y="2027"/>
                    </a:lnTo>
                    <a:lnTo>
                      <a:pt x="547" y="2018"/>
                    </a:lnTo>
                    <a:lnTo>
                      <a:pt x="556" y="2010"/>
                    </a:lnTo>
                    <a:lnTo>
                      <a:pt x="566" y="2007"/>
                    </a:lnTo>
                    <a:lnTo>
                      <a:pt x="566" y="2007"/>
                    </a:lnTo>
                    <a:lnTo>
                      <a:pt x="569" y="2007"/>
                    </a:lnTo>
                    <a:lnTo>
                      <a:pt x="573" y="2008"/>
                    </a:lnTo>
                    <a:lnTo>
                      <a:pt x="579" y="2012"/>
                    </a:lnTo>
                    <a:lnTo>
                      <a:pt x="584" y="2020"/>
                    </a:lnTo>
                    <a:lnTo>
                      <a:pt x="592" y="2033"/>
                    </a:lnTo>
                    <a:lnTo>
                      <a:pt x="597" y="2049"/>
                    </a:lnTo>
                    <a:lnTo>
                      <a:pt x="603" y="2076"/>
                    </a:lnTo>
                    <a:lnTo>
                      <a:pt x="609" y="2109"/>
                    </a:lnTo>
                    <a:lnTo>
                      <a:pt x="614" y="2152"/>
                    </a:lnTo>
                    <a:lnTo>
                      <a:pt x="616" y="2204"/>
                    </a:lnTo>
                    <a:lnTo>
                      <a:pt x="618" y="2270"/>
                    </a:lnTo>
                    <a:lnTo>
                      <a:pt x="618" y="2346"/>
                    </a:lnTo>
                    <a:lnTo>
                      <a:pt x="614" y="2438"/>
                    </a:lnTo>
                    <a:lnTo>
                      <a:pt x="610" y="2544"/>
                    </a:lnTo>
                    <a:lnTo>
                      <a:pt x="601" y="2667"/>
                    </a:lnTo>
                    <a:lnTo>
                      <a:pt x="601" y="2667"/>
                    </a:lnTo>
                    <a:close/>
                    <a:moveTo>
                      <a:pt x="737" y="1335"/>
                    </a:moveTo>
                    <a:lnTo>
                      <a:pt x="737" y="1335"/>
                    </a:lnTo>
                    <a:lnTo>
                      <a:pt x="765" y="1340"/>
                    </a:lnTo>
                    <a:lnTo>
                      <a:pt x="791" y="1348"/>
                    </a:lnTo>
                    <a:lnTo>
                      <a:pt x="814" y="1355"/>
                    </a:lnTo>
                    <a:lnTo>
                      <a:pt x="834" y="1365"/>
                    </a:lnTo>
                    <a:lnTo>
                      <a:pt x="851" y="1372"/>
                    </a:lnTo>
                    <a:lnTo>
                      <a:pt x="868" y="1381"/>
                    </a:lnTo>
                    <a:lnTo>
                      <a:pt x="881" y="1393"/>
                    </a:lnTo>
                    <a:lnTo>
                      <a:pt x="892" y="1402"/>
                    </a:lnTo>
                    <a:lnTo>
                      <a:pt x="907" y="1419"/>
                    </a:lnTo>
                    <a:lnTo>
                      <a:pt x="918" y="1434"/>
                    </a:lnTo>
                    <a:lnTo>
                      <a:pt x="924" y="1443"/>
                    </a:lnTo>
                    <a:lnTo>
                      <a:pt x="926" y="1447"/>
                    </a:lnTo>
                    <a:lnTo>
                      <a:pt x="926" y="1447"/>
                    </a:lnTo>
                    <a:lnTo>
                      <a:pt x="929" y="1460"/>
                    </a:lnTo>
                    <a:lnTo>
                      <a:pt x="933" y="1473"/>
                    </a:lnTo>
                    <a:lnTo>
                      <a:pt x="935" y="1484"/>
                    </a:lnTo>
                    <a:lnTo>
                      <a:pt x="937" y="1495"/>
                    </a:lnTo>
                    <a:lnTo>
                      <a:pt x="935" y="1505"/>
                    </a:lnTo>
                    <a:lnTo>
                      <a:pt x="935" y="1516"/>
                    </a:lnTo>
                    <a:lnTo>
                      <a:pt x="928" y="1534"/>
                    </a:lnTo>
                    <a:lnTo>
                      <a:pt x="918" y="1551"/>
                    </a:lnTo>
                    <a:lnTo>
                      <a:pt x="907" y="1564"/>
                    </a:lnTo>
                    <a:lnTo>
                      <a:pt x="892" y="1577"/>
                    </a:lnTo>
                    <a:lnTo>
                      <a:pt x="877" y="1589"/>
                    </a:lnTo>
                    <a:lnTo>
                      <a:pt x="860" y="1598"/>
                    </a:lnTo>
                    <a:lnTo>
                      <a:pt x="844" y="1607"/>
                    </a:lnTo>
                    <a:lnTo>
                      <a:pt x="814" y="1618"/>
                    </a:lnTo>
                    <a:lnTo>
                      <a:pt x="793" y="1624"/>
                    </a:lnTo>
                    <a:lnTo>
                      <a:pt x="784" y="1628"/>
                    </a:lnTo>
                    <a:lnTo>
                      <a:pt x="737" y="13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6" name="Freeform 261"/>
              <p:cNvSpPr>
                <a:spLocks noEditPoints="1"/>
              </p:cNvSpPr>
              <p:nvPr/>
            </p:nvSpPr>
            <p:spPr bwMode="auto">
              <a:xfrm>
                <a:off x="5310188" y="1930400"/>
                <a:ext cx="995363" cy="2374900"/>
              </a:xfrm>
              <a:custGeom>
                <a:gdLst>
                  <a:gd name="T0" fmla="*/ 1168 w 1256"/>
                  <a:gd name="T1" fmla="*/ 347 h 2991"/>
                  <a:gd name="T2" fmla="*/ 907 w 1256"/>
                  <a:gd name="T3" fmla="*/ 61 h 2991"/>
                  <a:gd name="T4" fmla="*/ 562 w 1256"/>
                  <a:gd name="T5" fmla="*/ 5 h 2991"/>
                  <a:gd name="T6" fmla="*/ 222 w 1256"/>
                  <a:gd name="T7" fmla="*/ 179 h 2991"/>
                  <a:gd name="T8" fmla="*/ 47 w 1256"/>
                  <a:gd name="T9" fmla="*/ 524 h 2991"/>
                  <a:gd name="T10" fmla="*/ 39 w 1256"/>
                  <a:gd name="T11" fmla="*/ 860 h 2991"/>
                  <a:gd name="T12" fmla="*/ 54 w 1256"/>
                  <a:gd name="T13" fmla="*/ 1151 h 2991"/>
                  <a:gd name="T14" fmla="*/ 15 w 1256"/>
                  <a:gd name="T15" fmla="*/ 1508 h 2991"/>
                  <a:gd name="T16" fmla="*/ 183 w 1256"/>
                  <a:gd name="T17" fmla="*/ 1638 h 2991"/>
                  <a:gd name="T18" fmla="*/ 295 w 1256"/>
                  <a:gd name="T19" fmla="*/ 1717 h 2991"/>
                  <a:gd name="T20" fmla="*/ 125 w 1256"/>
                  <a:gd name="T21" fmla="*/ 2661 h 2991"/>
                  <a:gd name="T22" fmla="*/ 47 w 1256"/>
                  <a:gd name="T23" fmla="*/ 2881 h 2991"/>
                  <a:gd name="T24" fmla="*/ 338 w 1256"/>
                  <a:gd name="T25" fmla="*/ 2991 h 2991"/>
                  <a:gd name="T26" fmla="*/ 605 w 1256"/>
                  <a:gd name="T27" fmla="*/ 2870 h 2991"/>
                  <a:gd name="T28" fmla="*/ 717 w 1256"/>
                  <a:gd name="T29" fmla="*/ 2960 h 2991"/>
                  <a:gd name="T30" fmla="*/ 1135 w 1256"/>
                  <a:gd name="T31" fmla="*/ 2948 h 2991"/>
                  <a:gd name="T32" fmla="*/ 1149 w 1256"/>
                  <a:gd name="T33" fmla="*/ 2715 h 2991"/>
                  <a:gd name="T34" fmla="*/ 896 w 1256"/>
                  <a:gd name="T35" fmla="*/ 1987 h 2991"/>
                  <a:gd name="T36" fmla="*/ 1148 w 1256"/>
                  <a:gd name="T37" fmla="*/ 1814 h 2991"/>
                  <a:gd name="T38" fmla="*/ 1256 w 1256"/>
                  <a:gd name="T39" fmla="*/ 1545 h 2991"/>
                  <a:gd name="T40" fmla="*/ 1034 w 1256"/>
                  <a:gd name="T41" fmla="*/ 1183 h 2991"/>
                  <a:gd name="T42" fmla="*/ 1082 w 1256"/>
                  <a:gd name="T43" fmla="*/ 995 h 2991"/>
                  <a:gd name="T44" fmla="*/ 1228 w 1256"/>
                  <a:gd name="T45" fmla="*/ 694 h 2991"/>
                  <a:gd name="T46" fmla="*/ 659 w 1256"/>
                  <a:gd name="T47" fmla="*/ 1077 h 2991"/>
                  <a:gd name="T48" fmla="*/ 692 w 1256"/>
                  <a:gd name="T49" fmla="*/ 1168 h 2991"/>
                  <a:gd name="T50" fmla="*/ 1036 w 1256"/>
                  <a:gd name="T51" fmla="*/ 1291 h 2991"/>
                  <a:gd name="T52" fmla="*/ 1170 w 1256"/>
                  <a:gd name="T53" fmla="*/ 1582 h 2991"/>
                  <a:gd name="T54" fmla="*/ 896 w 1256"/>
                  <a:gd name="T55" fmla="*/ 1868 h 2991"/>
                  <a:gd name="T56" fmla="*/ 812 w 1256"/>
                  <a:gd name="T57" fmla="*/ 1991 h 2991"/>
                  <a:gd name="T58" fmla="*/ 950 w 1256"/>
                  <a:gd name="T59" fmla="*/ 2683 h 2991"/>
                  <a:gd name="T60" fmla="*/ 1095 w 1256"/>
                  <a:gd name="T61" fmla="*/ 2838 h 2991"/>
                  <a:gd name="T62" fmla="*/ 789 w 1256"/>
                  <a:gd name="T63" fmla="*/ 2889 h 2991"/>
                  <a:gd name="T64" fmla="*/ 681 w 1256"/>
                  <a:gd name="T65" fmla="*/ 2726 h 2991"/>
                  <a:gd name="T66" fmla="*/ 677 w 1256"/>
                  <a:gd name="T67" fmla="*/ 2073 h 2991"/>
                  <a:gd name="T68" fmla="*/ 575 w 1256"/>
                  <a:gd name="T69" fmla="*/ 2000 h 2991"/>
                  <a:gd name="T70" fmla="*/ 498 w 1256"/>
                  <a:gd name="T71" fmla="*/ 2542 h 2991"/>
                  <a:gd name="T72" fmla="*/ 500 w 1256"/>
                  <a:gd name="T73" fmla="*/ 2892 h 2991"/>
                  <a:gd name="T74" fmla="*/ 131 w 1256"/>
                  <a:gd name="T75" fmla="*/ 2864 h 2991"/>
                  <a:gd name="T76" fmla="*/ 237 w 1256"/>
                  <a:gd name="T77" fmla="*/ 2708 h 2991"/>
                  <a:gd name="T78" fmla="*/ 360 w 1256"/>
                  <a:gd name="T79" fmla="*/ 2667 h 2991"/>
                  <a:gd name="T80" fmla="*/ 429 w 1256"/>
                  <a:gd name="T81" fmla="*/ 1403 h 2991"/>
                  <a:gd name="T82" fmla="*/ 567 w 1256"/>
                  <a:gd name="T83" fmla="*/ 1116 h 2991"/>
                  <a:gd name="T84" fmla="*/ 504 w 1256"/>
                  <a:gd name="T85" fmla="*/ 983 h 2991"/>
                  <a:gd name="T86" fmla="*/ 308 w 1256"/>
                  <a:gd name="T87" fmla="*/ 750 h 2991"/>
                  <a:gd name="T88" fmla="*/ 123 w 1256"/>
                  <a:gd name="T89" fmla="*/ 616 h 2991"/>
                  <a:gd name="T90" fmla="*/ 297 w 1256"/>
                  <a:gd name="T91" fmla="*/ 222 h 2991"/>
                  <a:gd name="T92" fmla="*/ 674 w 1256"/>
                  <a:gd name="T93" fmla="*/ 84 h 2991"/>
                  <a:gd name="T94" fmla="*/ 972 w 1256"/>
                  <a:gd name="T95" fmla="*/ 213 h 2991"/>
                  <a:gd name="T96" fmla="*/ 1133 w 1256"/>
                  <a:gd name="T97" fmla="*/ 506 h 2991"/>
                  <a:gd name="T98" fmla="*/ 1110 w 1256"/>
                  <a:gd name="T99" fmla="*/ 815 h 2991"/>
                  <a:gd name="T100" fmla="*/ 899 w 1256"/>
                  <a:gd name="T101" fmla="*/ 1004 h 2991"/>
                  <a:gd name="T102" fmla="*/ 282 w 1256"/>
                  <a:gd name="T103" fmla="*/ 1498 h 2991"/>
                  <a:gd name="T104" fmla="*/ 136 w 1256"/>
                  <a:gd name="T105" fmla="*/ 1538 h 2991"/>
                  <a:gd name="T106" fmla="*/ 105 w 1256"/>
                  <a:gd name="T107" fmla="*/ 1364 h 2991"/>
                  <a:gd name="T108" fmla="*/ 101 w 1256"/>
                  <a:gd name="T109" fmla="*/ 1073 h 2991"/>
                  <a:gd name="T110" fmla="*/ 134 w 1256"/>
                  <a:gd name="T111" fmla="*/ 875 h 2991"/>
                  <a:gd name="T112" fmla="*/ 308 w 1256"/>
                  <a:gd name="T113" fmla="*/ 838 h 2991"/>
                  <a:gd name="T114" fmla="*/ 418 w 1256"/>
                  <a:gd name="T115" fmla="*/ 1015 h 2991"/>
                  <a:gd name="T116" fmla="*/ 313 w 1256"/>
                  <a:gd name="T117" fmla="*/ 1153 h 2991"/>
                  <a:gd name="T118" fmla="*/ 427 w 1256"/>
                  <a:gd name="T119" fmla="*/ 1176 h 2991"/>
                  <a:gd name="T120" fmla="*/ 593 w 1256"/>
                  <a:gd name="T121" fmla="*/ 2670 h 2991"/>
                  <a:gd name="T122" fmla="*/ 610 w 1256"/>
                  <a:gd name="T123" fmla="*/ 2381 h 29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6" h="2991">
                    <a:moveTo>
                      <a:pt x="1228" y="694"/>
                    </a:moveTo>
                    <a:lnTo>
                      <a:pt x="1228" y="694"/>
                    </a:lnTo>
                    <a:lnTo>
                      <a:pt x="1230" y="664"/>
                    </a:lnTo>
                    <a:lnTo>
                      <a:pt x="1230" y="634"/>
                    </a:lnTo>
                    <a:lnTo>
                      <a:pt x="1230" y="605"/>
                    </a:lnTo>
                    <a:lnTo>
                      <a:pt x="1228" y="575"/>
                    </a:lnTo>
                    <a:lnTo>
                      <a:pt x="1226" y="547"/>
                    </a:lnTo>
                    <a:lnTo>
                      <a:pt x="1220" y="517"/>
                    </a:lnTo>
                    <a:lnTo>
                      <a:pt x="1215" y="487"/>
                    </a:lnTo>
                    <a:lnTo>
                      <a:pt x="1209" y="459"/>
                    </a:lnTo>
                    <a:lnTo>
                      <a:pt x="1200" y="431"/>
                    </a:lnTo>
                    <a:lnTo>
                      <a:pt x="1190" y="401"/>
                    </a:lnTo>
                    <a:lnTo>
                      <a:pt x="1181" y="375"/>
                    </a:lnTo>
                    <a:lnTo>
                      <a:pt x="1168" y="347"/>
                    </a:lnTo>
                    <a:lnTo>
                      <a:pt x="1155" y="321"/>
                    </a:lnTo>
                    <a:lnTo>
                      <a:pt x="1142" y="295"/>
                    </a:lnTo>
                    <a:lnTo>
                      <a:pt x="1127" y="269"/>
                    </a:lnTo>
                    <a:lnTo>
                      <a:pt x="1110" y="244"/>
                    </a:lnTo>
                    <a:lnTo>
                      <a:pt x="1110" y="244"/>
                    </a:lnTo>
                    <a:lnTo>
                      <a:pt x="1092" y="218"/>
                    </a:lnTo>
                    <a:lnTo>
                      <a:pt x="1071" y="194"/>
                    </a:lnTo>
                    <a:lnTo>
                      <a:pt x="1051" y="172"/>
                    </a:lnTo>
                    <a:lnTo>
                      <a:pt x="1030" y="149"/>
                    </a:lnTo>
                    <a:lnTo>
                      <a:pt x="1006" y="131"/>
                    </a:lnTo>
                    <a:lnTo>
                      <a:pt x="983" y="110"/>
                    </a:lnTo>
                    <a:lnTo>
                      <a:pt x="959" y="93"/>
                    </a:lnTo>
                    <a:lnTo>
                      <a:pt x="933" y="76"/>
                    </a:lnTo>
                    <a:lnTo>
                      <a:pt x="907" y="61"/>
                    </a:lnTo>
                    <a:lnTo>
                      <a:pt x="881" y="48"/>
                    </a:lnTo>
                    <a:lnTo>
                      <a:pt x="853" y="37"/>
                    </a:lnTo>
                    <a:lnTo>
                      <a:pt x="825" y="28"/>
                    </a:lnTo>
                    <a:lnTo>
                      <a:pt x="797" y="19"/>
                    </a:lnTo>
                    <a:lnTo>
                      <a:pt x="767" y="11"/>
                    </a:lnTo>
                    <a:lnTo>
                      <a:pt x="737" y="5"/>
                    </a:lnTo>
                    <a:lnTo>
                      <a:pt x="707" y="2"/>
                    </a:lnTo>
                    <a:lnTo>
                      <a:pt x="707" y="2"/>
                    </a:lnTo>
                    <a:lnTo>
                      <a:pt x="677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20" y="0"/>
                    </a:lnTo>
                    <a:lnTo>
                      <a:pt x="590" y="2"/>
                    </a:lnTo>
                    <a:lnTo>
                      <a:pt x="562" y="5"/>
                    </a:lnTo>
                    <a:lnTo>
                      <a:pt x="534" y="11"/>
                    </a:lnTo>
                    <a:lnTo>
                      <a:pt x="508" y="17"/>
                    </a:lnTo>
                    <a:lnTo>
                      <a:pt x="480" y="24"/>
                    </a:lnTo>
                    <a:lnTo>
                      <a:pt x="453" y="32"/>
                    </a:lnTo>
                    <a:lnTo>
                      <a:pt x="427" y="43"/>
                    </a:lnTo>
                    <a:lnTo>
                      <a:pt x="401" y="54"/>
                    </a:lnTo>
                    <a:lnTo>
                      <a:pt x="377" y="65"/>
                    </a:lnTo>
                    <a:lnTo>
                      <a:pt x="353" y="78"/>
                    </a:lnTo>
                    <a:lnTo>
                      <a:pt x="328" y="93"/>
                    </a:lnTo>
                    <a:lnTo>
                      <a:pt x="306" y="108"/>
                    </a:lnTo>
                    <a:lnTo>
                      <a:pt x="284" y="125"/>
                    </a:lnTo>
                    <a:lnTo>
                      <a:pt x="261" y="142"/>
                    </a:lnTo>
                    <a:lnTo>
                      <a:pt x="241" y="160"/>
                    </a:lnTo>
                    <a:lnTo>
                      <a:pt x="222" y="179"/>
                    </a:lnTo>
                    <a:lnTo>
                      <a:pt x="202" y="200"/>
                    </a:lnTo>
                    <a:lnTo>
                      <a:pt x="185" y="220"/>
                    </a:lnTo>
                    <a:lnTo>
                      <a:pt x="166" y="242"/>
                    </a:lnTo>
                    <a:lnTo>
                      <a:pt x="149" y="265"/>
                    </a:lnTo>
                    <a:lnTo>
                      <a:pt x="134" y="287"/>
                    </a:lnTo>
                    <a:lnTo>
                      <a:pt x="119" y="312"/>
                    </a:lnTo>
                    <a:lnTo>
                      <a:pt x="106" y="336"/>
                    </a:lnTo>
                    <a:lnTo>
                      <a:pt x="95" y="362"/>
                    </a:lnTo>
                    <a:lnTo>
                      <a:pt x="84" y="388"/>
                    </a:lnTo>
                    <a:lnTo>
                      <a:pt x="73" y="414"/>
                    </a:lnTo>
                    <a:lnTo>
                      <a:pt x="65" y="440"/>
                    </a:lnTo>
                    <a:lnTo>
                      <a:pt x="58" y="468"/>
                    </a:lnTo>
                    <a:lnTo>
                      <a:pt x="50" y="496"/>
                    </a:lnTo>
                    <a:lnTo>
                      <a:pt x="47" y="524"/>
                    </a:lnTo>
                    <a:lnTo>
                      <a:pt x="43" y="554"/>
                    </a:lnTo>
                    <a:lnTo>
                      <a:pt x="43" y="554"/>
                    </a:lnTo>
                    <a:lnTo>
                      <a:pt x="39" y="588"/>
                    </a:lnTo>
                    <a:lnTo>
                      <a:pt x="39" y="623"/>
                    </a:lnTo>
                    <a:lnTo>
                      <a:pt x="41" y="655"/>
                    </a:lnTo>
                    <a:lnTo>
                      <a:pt x="47" y="687"/>
                    </a:lnTo>
                    <a:lnTo>
                      <a:pt x="52" y="718"/>
                    </a:lnTo>
                    <a:lnTo>
                      <a:pt x="62" y="750"/>
                    </a:lnTo>
                    <a:lnTo>
                      <a:pt x="71" y="780"/>
                    </a:lnTo>
                    <a:lnTo>
                      <a:pt x="84" y="808"/>
                    </a:lnTo>
                    <a:lnTo>
                      <a:pt x="84" y="808"/>
                    </a:lnTo>
                    <a:lnTo>
                      <a:pt x="67" y="825"/>
                    </a:lnTo>
                    <a:lnTo>
                      <a:pt x="52" y="842"/>
                    </a:lnTo>
                    <a:lnTo>
                      <a:pt x="39" y="860"/>
                    </a:lnTo>
                    <a:lnTo>
                      <a:pt x="28" y="879"/>
                    </a:lnTo>
                    <a:lnTo>
                      <a:pt x="19" y="899"/>
                    </a:lnTo>
                    <a:lnTo>
                      <a:pt x="11" y="922"/>
                    </a:lnTo>
                    <a:lnTo>
                      <a:pt x="6" y="944"/>
                    </a:lnTo>
                    <a:lnTo>
                      <a:pt x="2" y="967"/>
                    </a:lnTo>
                    <a:lnTo>
                      <a:pt x="2" y="967"/>
                    </a:lnTo>
                    <a:lnTo>
                      <a:pt x="0" y="991"/>
                    </a:lnTo>
                    <a:lnTo>
                      <a:pt x="0" y="1017"/>
                    </a:lnTo>
                    <a:lnTo>
                      <a:pt x="4" y="1041"/>
                    </a:lnTo>
                    <a:lnTo>
                      <a:pt x="9" y="1064"/>
                    </a:lnTo>
                    <a:lnTo>
                      <a:pt x="17" y="1088"/>
                    </a:lnTo>
                    <a:lnTo>
                      <a:pt x="26" y="1110"/>
                    </a:lnTo>
                    <a:lnTo>
                      <a:pt x="39" y="1131"/>
                    </a:lnTo>
                    <a:lnTo>
                      <a:pt x="54" y="1151"/>
                    </a:lnTo>
                    <a:lnTo>
                      <a:pt x="54" y="1151"/>
                    </a:lnTo>
                    <a:lnTo>
                      <a:pt x="73" y="1174"/>
                    </a:lnTo>
                    <a:lnTo>
                      <a:pt x="73" y="1174"/>
                    </a:lnTo>
                    <a:lnTo>
                      <a:pt x="50" y="1248"/>
                    </a:lnTo>
                    <a:lnTo>
                      <a:pt x="50" y="1248"/>
                    </a:lnTo>
                    <a:lnTo>
                      <a:pt x="24" y="1340"/>
                    </a:lnTo>
                    <a:lnTo>
                      <a:pt x="24" y="1340"/>
                    </a:lnTo>
                    <a:lnTo>
                      <a:pt x="19" y="1357"/>
                    </a:lnTo>
                    <a:lnTo>
                      <a:pt x="13" y="1377"/>
                    </a:lnTo>
                    <a:lnTo>
                      <a:pt x="9" y="1403"/>
                    </a:lnTo>
                    <a:lnTo>
                      <a:pt x="7" y="1431"/>
                    </a:lnTo>
                    <a:lnTo>
                      <a:pt x="7" y="1461"/>
                    </a:lnTo>
                    <a:lnTo>
                      <a:pt x="11" y="1493"/>
                    </a:lnTo>
                    <a:lnTo>
                      <a:pt x="15" y="1508"/>
                    </a:lnTo>
                    <a:lnTo>
                      <a:pt x="21" y="1523"/>
                    </a:lnTo>
                    <a:lnTo>
                      <a:pt x="28" y="1539"/>
                    </a:lnTo>
                    <a:lnTo>
                      <a:pt x="35" y="1554"/>
                    </a:lnTo>
                    <a:lnTo>
                      <a:pt x="35" y="1554"/>
                    </a:lnTo>
                    <a:lnTo>
                      <a:pt x="47" y="1569"/>
                    </a:lnTo>
                    <a:lnTo>
                      <a:pt x="58" y="1584"/>
                    </a:lnTo>
                    <a:lnTo>
                      <a:pt x="73" y="1595"/>
                    </a:lnTo>
                    <a:lnTo>
                      <a:pt x="88" y="1607"/>
                    </a:lnTo>
                    <a:lnTo>
                      <a:pt x="105" y="1618"/>
                    </a:lnTo>
                    <a:lnTo>
                      <a:pt x="123" y="1625"/>
                    </a:lnTo>
                    <a:lnTo>
                      <a:pt x="142" y="1631"/>
                    </a:lnTo>
                    <a:lnTo>
                      <a:pt x="164" y="1637"/>
                    </a:lnTo>
                    <a:lnTo>
                      <a:pt x="164" y="1637"/>
                    </a:lnTo>
                    <a:lnTo>
                      <a:pt x="183" y="1638"/>
                    </a:lnTo>
                    <a:lnTo>
                      <a:pt x="202" y="1640"/>
                    </a:lnTo>
                    <a:lnTo>
                      <a:pt x="202" y="1640"/>
                    </a:lnTo>
                    <a:lnTo>
                      <a:pt x="202" y="1640"/>
                    </a:lnTo>
                    <a:lnTo>
                      <a:pt x="216" y="1640"/>
                    </a:lnTo>
                    <a:lnTo>
                      <a:pt x="231" y="1638"/>
                    </a:lnTo>
                    <a:lnTo>
                      <a:pt x="246" y="1635"/>
                    </a:lnTo>
                    <a:lnTo>
                      <a:pt x="259" y="1631"/>
                    </a:lnTo>
                    <a:lnTo>
                      <a:pt x="272" y="1625"/>
                    </a:lnTo>
                    <a:lnTo>
                      <a:pt x="286" y="1618"/>
                    </a:lnTo>
                    <a:lnTo>
                      <a:pt x="297" y="1610"/>
                    </a:lnTo>
                    <a:lnTo>
                      <a:pt x="308" y="1601"/>
                    </a:lnTo>
                    <a:lnTo>
                      <a:pt x="308" y="1601"/>
                    </a:lnTo>
                    <a:lnTo>
                      <a:pt x="300" y="1661"/>
                    </a:lnTo>
                    <a:lnTo>
                      <a:pt x="295" y="1717"/>
                    </a:lnTo>
                    <a:lnTo>
                      <a:pt x="289" y="1814"/>
                    </a:lnTo>
                    <a:lnTo>
                      <a:pt x="287" y="1883"/>
                    </a:lnTo>
                    <a:lnTo>
                      <a:pt x="286" y="1913"/>
                    </a:lnTo>
                    <a:lnTo>
                      <a:pt x="286" y="1913"/>
                    </a:lnTo>
                    <a:lnTo>
                      <a:pt x="282" y="2105"/>
                    </a:lnTo>
                    <a:lnTo>
                      <a:pt x="280" y="2308"/>
                    </a:lnTo>
                    <a:lnTo>
                      <a:pt x="276" y="2618"/>
                    </a:lnTo>
                    <a:lnTo>
                      <a:pt x="276" y="2618"/>
                    </a:lnTo>
                    <a:lnTo>
                      <a:pt x="250" y="2622"/>
                    </a:lnTo>
                    <a:lnTo>
                      <a:pt x="220" y="2626"/>
                    </a:lnTo>
                    <a:lnTo>
                      <a:pt x="187" y="2635"/>
                    </a:lnTo>
                    <a:lnTo>
                      <a:pt x="155" y="2646"/>
                    </a:lnTo>
                    <a:lnTo>
                      <a:pt x="140" y="2652"/>
                    </a:lnTo>
                    <a:lnTo>
                      <a:pt x="125" y="2661"/>
                    </a:lnTo>
                    <a:lnTo>
                      <a:pt x="110" y="2670"/>
                    </a:lnTo>
                    <a:lnTo>
                      <a:pt x="97" y="2680"/>
                    </a:lnTo>
                    <a:lnTo>
                      <a:pt x="84" y="2691"/>
                    </a:lnTo>
                    <a:lnTo>
                      <a:pt x="75" y="2704"/>
                    </a:lnTo>
                    <a:lnTo>
                      <a:pt x="65" y="2719"/>
                    </a:lnTo>
                    <a:lnTo>
                      <a:pt x="58" y="2734"/>
                    </a:lnTo>
                    <a:lnTo>
                      <a:pt x="58" y="2734"/>
                    </a:lnTo>
                    <a:lnTo>
                      <a:pt x="50" y="2754"/>
                    </a:lnTo>
                    <a:lnTo>
                      <a:pt x="45" y="2773"/>
                    </a:lnTo>
                    <a:lnTo>
                      <a:pt x="41" y="2790"/>
                    </a:lnTo>
                    <a:lnTo>
                      <a:pt x="39" y="2805"/>
                    </a:lnTo>
                    <a:lnTo>
                      <a:pt x="37" y="2835"/>
                    </a:lnTo>
                    <a:lnTo>
                      <a:pt x="41" y="2859"/>
                    </a:lnTo>
                    <a:lnTo>
                      <a:pt x="47" y="2881"/>
                    </a:lnTo>
                    <a:lnTo>
                      <a:pt x="54" y="2900"/>
                    </a:lnTo>
                    <a:lnTo>
                      <a:pt x="62" y="2917"/>
                    </a:lnTo>
                    <a:lnTo>
                      <a:pt x="71" y="2932"/>
                    </a:lnTo>
                    <a:lnTo>
                      <a:pt x="75" y="2937"/>
                    </a:lnTo>
                    <a:lnTo>
                      <a:pt x="75" y="2937"/>
                    </a:lnTo>
                    <a:lnTo>
                      <a:pt x="80" y="2945"/>
                    </a:lnTo>
                    <a:lnTo>
                      <a:pt x="88" y="2952"/>
                    </a:lnTo>
                    <a:lnTo>
                      <a:pt x="101" y="2962"/>
                    </a:lnTo>
                    <a:lnTo>
                      <a:pt x="123" y="2969"/>
                    </a:lnTo>
                    <a:lnTo>
                      <a:pt x="155" y="2978"/>
                    </a:lnTo>
                    <a:lnTo>
                      <a:pt x="202" y="2984"/>
                    </a:lnTo>
                    <a:lnTo>
                      <a:pt x="261" y="2990"/>
                    </a:lnTo>
                    <a:lnTo>
                      <a:pt x="338" y="2991"/>
                    </a:lnTo>
                    <a:lnTo>
                      <a:pt x="338" y="2991"/>
                    </a:lnTo>
                    <a:lnTo>
                      <a:pt x="379" y="2991"/>
                    </a:lnTo>
                    <a:lnTo>
                      <a:pt x="429" y="2988"/>
                    </a:lnTo>
                    <a:lnTo>
                      <a:pt x="457" y="2986"/>
                    </a:lnTo>
                    <a:lnTo>
                      <a:pt x="483" y="2982"/>
                    </a:lnTo>
                    <a:lnTo>
                      <a:pt x="508" y="2976"/>
                    </a:lnTo>
                    <a:lnTo>
                      <a:pt x="528" y="2971"/>
                    </a:lnTo>
                    <a:lnTo>
                      <a:pt x="528" y="2971"/>
                    </a:lnTo>
                    <a:lnTo>
                      <a:pt x="547" y="2963"/>
                    </a:lnTo>
                    <a:lnTo>
                      <a:pt x="562" y="2952"/>
                    </a:lnTo>
                    <a:lnTo>
                      <a:pt x="573" y="2939"/>
                    </a:lnTo>
                    <a:lnTo>
                      <a:pt x="584" y="2926"/>
                    </a:lnTo>
                    <a:lnTo>
                      <a:pt x="593" y="2909"/>
                    </a:lnTo>
                    <a:lnTo>
                      <a:pt x="599" y="2891"/>
                    </a:lnTo>
                    <a:lnTo>
                      <a:pt x="605" y="2870"/>
                    </a:lnTo>
                    <a:lnTo>
                      <a:pt x="608" y="2850"/>
                    </a:lnTo>
                    <a:lnTo>
                      <a:pt x="608" y="2850"/>
                    </a:lnTo>
                    <a:lnTo>
                      <a:pt x="612" y="2864"/>
                    </a:lnTo>
                    <a:lnTo>
                      <a:pt x="618" y="2879"/>
                    </a:lnTo>
                    <a:lnTo>
                      <a:pt x="625" y="2892"/>
                    </a:lnTo>
                    <a:lnTo>
                      <a:pt x="633" y="2906"/>
                    </a:lnTo>
                    <a:lnTo>
                      <a:pt x="633" y="2906"/>
                    </a:lnTo>
                    <a:lnTo>
                      <a:pt x="642" y="2917"/>
                    </a:lnTo>
                    <a:lnTo>
                      <a:pt x="653" y="2928"/>
                    </a:lnTo>
                    <a:lnTo>
                      <a:pt x="664" y="2937"/>
                    </a:lnTo>
                    <a:lnTo>
                      <a:pt x="675" y="2945"/>
                    </a:lnTo>
                    <a:lnTo>
                      <a:pt x="689" y="2950"/>
                    </a:lnTo>
                    <a:lnTo>
                      <a:pt x="702" y="2956"/>
                    </a:lnTo>
                    <a:lnTo>
                      <a:pt x="717" y="2960"/>
                    </a:lnTo>
                    <a:lnTo>
                      <a:pt x="731" y="2963"/>
                    </a:lnTo>
                    <a:lnTo>
                      <a:pt x="731" y="2963"/>
                    </a:lnTo>
                    <a:lnTo>
                      <a:pt x="780" y="2969"/>
                    </a:lnTo>
                    <a:lnTo>
                      <a:pt x="830" y="2973"/>
                    </a:lnTo>
                    <a:lnTo>
                      <a:pt x="883" y="2975"/>
                    </a:lnTo>
                    <a:lnTo>
                      <a:pt x="937" y="2976"/>
                    </a:lnTo>
                    <a:lnTo>
                      <a:pt x="937" y="2976"/>
                    </a:lnTo>
                    <a:lnTo>
                      <a:pt x="937" y="2976"/>
                    </a:lnTo>
                    <a:lnTo>
                      <a:pt x="991" y="2975"/>
                    </a:lnTo>
                    <a:lnTo>
                      <a:pt x="1047" y="2971"/>
                    </a:lnTo>
                    <a:lnTo>
                      <a:pt x="1073" y="2969"/>
                    </a:lnTo>
                    <a:lnTo>
                      <a:pt x="1097" y="2963"/>
                    </a:lnTo>
                    <a:lnTo>
                      <a:pt x="1118" y="2958"/>
                    </a:lnTo>
                    <a:lnTo>
                      <a:pt x="1135" y="2948"/>
                    </a:lnTo>
                    <a:lnTo>
                      <a:pt x="1135" y="2948"/>
                    </a:lnTo>
                    <a:lnTo>
                      <a:pt x="1142" y="2943"/>
                    </a:lnTo>
                    <a:lnTo>
                      <a:pt x="1148" y="2937"/>
                    </a:lnTo>
                    <a:lnTo>
                      <a:pt x="1155" y="2928"/>
                    </a:lnTo>
                    <a:lnTo>
                      <a:pt x="1161" y="2919"/>
                    </a:lnTo>
                    <a:lnTo>
                      <a:pt x="1170" y="2898"/>
                    </a:lnTo>
                    <a:lnTo>
                      <a:pt x="1176" y="2874"/>
                    </a:lnTo>
                    <a:lnTo>
                      <a:pt x="1179" y="2850"/>
                    </a:lnTo>
                    <a:lnTo>
                      <a:pt x="1179" y="2822"/>
                    </a:lnTo>
                    <a:lnTo>
                      <a:pt x="1177" y="2794"/>
                    </a:lnTo>
                    <a:lnTo>
                      <a:pt x="1170" y="2766"/>
                    </a:lnTo>
                    <a:lnTo>
                      <a:pt x="1170" y="2766"/>
                    </a:lnTo>
                    <a:lnTo>
                      <a:pt x="1162" y="2741"/>
                    </a:lnTo>
                    <a:lnTo>
                      <a:pt x="1149" y="2715"/>
                    </a:lnTo>
                    <a:lnTo>
                      <a:pt x="1140" y="2700"/>
                    </a:lnTo>
                    <a:lnTo>
                      <a:pt x="1131" y="2687"/>
                    </a:lnTo>
                    <a:lnTo>
                      <a:pt x="1118" y="2674"/>
                    </a:lnTo>
                    <a:lnTo>
                      <a:pt x="1105" y="2661"/>
                    </a:lnTo>
                    <a:lnTo>
                      <a:pt x="1090" y="2650"/>
                    </a:lnTo>
                    <a:lnTo>
                      <a:pt x="1071" y="2637"/>
                    </a:lnTo>
                    <a:lnTo>
                      <a:pt x="1052" y="2627"/>
                    </a:lnTo>
                    <a:lnTo>
                      <a:pt x="1030" y="2618"/>
                    </a:lnTo>
                    <a:lnTo>
                      <a:pt x="1006" y="2609"/>
                    </a:lnTo>
                    <a:lnTo>
                      <a:pt x="980" y="2601"/>
                    </a:lnTo>
                    <a:lnTo>
                      <a:pt x="950" y="2598"/>
                    </a:lnTo>
                    <a:lnTo>
                      <a:pt x="916" y="2594"/>
                    </a:lnTo>
                    <a:lnTo>
                      <a:pt x="916" y="2594"/>
                    </a:lnTo>
                    <a:lnTo>
                      <a:pt x="896" y="1987"/>
                    </a:lnTo>
                    <a:lnTo>
                      <a:pt x="896" y="1987"/>
                    </a:lnTo>
                    <a:lnTo>
                      <a:pt x="896" y="1954"/>
                    </a:lnTo>
                    <a:lnTo>
                      <a:pt x="896" y="1954"/>
                    </a:lnTo>
                    <a:lnTo>
                      <a:pt x="924" y="1946"/>
                    </a:lnTo>
                    <a:lnTo>
                      <a:pt x="954" y="1937"/>
                    </a:lnTo>
                    <a:lnTo>
                      <a:pt x="983" y="1926"/>
                    </a:lnTo>
                    <a:lnTo>
                      <a:pt x="1011" y="1913"/>
                    </a:lnTo>
                    <a:lnTo>
                      <a:pt x="1039" y="1898"/>
                    </a:lnTo>
                    <a:lnTo>
                      <a:pt x="1065" y="1881"/>
                    </a:lnTo>
                    <a:lnTo>
                      <a:pt x="1092" y="1862"/>
                    </a:lnTo>
                    <a:lnTo>
                      <a:pt x="1114" y="1844"/>
                    </a:lnTo>
                    <a:lnTo>
                      <a:pt x="1114" y="1844"/>
                    </a:lnTo>
                    <a:lnTo>
                      <a:pt x="1131" y="1829"/>
                    </a:lnTo>
                    <a:lnTo>
                      <a:pt x="1148" y="1814"/>
                    </a:lnTo>
                    <a:lnTo>
                      <a:pt x="1162" y="1797"/>
                    </a:lnTo>
                    <a:lnTo>
                      <a:pt x="1176" y="1780"/>
                    </a:lnTo>
                    <a:lnTo>
                      <a:pt x="1189" y="1763"/>
                    </a:lnTo>
                    <a:lnTo>
                      <a:pt x="1200" y="1745"/>
                    </a:lnTo>
                    <a:lnTo>
                      <a:pt x="1211" y="1728"/>
                    </a:lnTo>
                    <a:lnTo>
                      <a:pt x="1220" y="1709"/>
                    </a:lnTo>
                    <a:lnTo>
                      <a:pt x="1228" y="1689"/>
                    </a:lnTo>
                    <a:lnTo>
                      <a:pt x="1235" y="1670"/>
                    </a:lnTo>
                    <a:lnTo>
                      <a:pt x="1241" y="1650"/>
                    </a:lnTo>
                    <a:lnTo>
                      <a:pt x="1246" y="1629"/>
                    </a:lnTo>
                    <a:lnTo>
                      <a:pt x="1250" y="1609"/>
                    </a:lnTo>
                    <a:lnTo>
                      <a:pt x="1254" y="1588"/>
                    </a:lnTo>
                    <a:lnTo>
                      <a:pt x="1254" y="1566"/>
                    </a:lnTo>
                    <a:lnTo>
                      <a:pt x="1256" y="1545"/>
                    </a:lnTo>
                    <a:lnTo>
                      <a:pt x="1256" y="1545"/>
                    </a:lnTo>
                    <a:lnTo>
                      <a:pt x="1254" y="1523"/>
                    </a:lnTo>
                    <a:lnTo>
                      <a:pt x="1252" y="1502"/>
                    </a:lnTo>
                    <a:lnTo>
                      <a:pt x="1250" y="1484"/>
                    </a:lnTo>
                    <a:lnTo>
                      <a:pt x="1245" y="1463"/>
                    </a:lnTo>
                    <a:lnTo>
                      <a:pt x="1233" y="1426"/>
                    </a:lnTo>
                    <a:lnTo>
                      <a:pt x="1218" y="1388"/>
                    </a:lnTo>
                    <a:lnTo>
                      <a:pt x="1200" y="1353"/>
                    </a:lnTo>
                    <a:lnTo>
                      <a:pt x="1179" y="1319"/>
                    </a:lnTo>
                    <a:lnTo>
                      <a:pt x="1153" y="1288"/>
                    </a:lnTo>
                    <a:lnTo>
                      <a:pt x="1127" y="1260"/>
                    </a:lnTo>
                    <a:lnTo>
                      <a:pt x="1097" y="1232"/>
                    </a:lnTo>
                    <a:lnTo>
                      <a:pt x="1065" y="1205"/>
                    </a:lnTo>
                    <a:lnTo>
                      <a:pt x="1034" y="1183"/>
                    </a:lnTo>
                    <a:lnTo>
                      <a:pt x="1000" y="1163"/>
                    </a:lnTo>
                    <a:lnTo>
                      <a:pt x="965" y="1144"/>
                    </a:lnTo>
                    <a:lnTo>
                      <a:pt x="929" y="1127"/>
                    </a:lnTo>
                    <a:lnTo>
                      <a:pt x="894" y="1112"/>
                    </a:lnTo>
                    <a:lnTo>
                      <a:pt x="858" y="1101"/>
                    </a:lnTo>
                    <a:lnTo>
                      <a:pt x="858" y="1101"/>
                    </a:lnTo>
                    <a:lnTo>
                      <a:pt x="903" y="1090"/>
                    </a:lnTo>
                    <a:lnTo>
                      <a:pt x="944" y="1077"/>
                    </a:lnTo>
                    <a:lnTo>
                      <a:pt x="983" y="1060"/>
                    </a:lnTo>
                    <a:lnTo>
                      <a:pt x="1021" y="1039"/>
                    </a:lnTo>
                    <a:lnTo>
                      <a:pt x="1021" y="1039"/>
                    </a:lnTo>
                    <a:lnTo>
                      <a:pt x="1041" y="1026"/>
                    </a:lnTo>
                    <a:lnTo>
                      <a:pt x="1062" y="1011"/>
                    </a:lnTo>
                    <a:lnTo>
                      <a:pt x="1082" y="995"/>
                    </a:lnTo>
                    <a:lnTo>
                      <a:pt x="1101" y="978"/>
                    </a:lnTo>
                    <a:lnTo>
                      <a:pt x="1118" y="959"/>
                    </a:lnTo>
                    <a:lnTo>
                      <a:pt x="1133" y="940"/>
                    </a:lnTo>
                    <a:lnTo>
                      <a:pt x="1148" y="920"/>
                    </a:lnTo>
                    <a:lnTo>
                      <a:pt x="1162" y="898"/>
                    </a:lnTo>
                    <a:lnTo>
                      <a:pt x="1176" y="875"/>
                    </a:lnTo>
                    <a:lnTo>
                      <a:pt x="1187" y="851"/>
                    </a:lnTo>
                    <a:lnTo>
                      <a:pt x="1196" y="827"/>
                    </a:lnTo>
                    <a:lnTo>
                      <a:pt x="1205" y="802"/>
                    </a:lnTo>
                    <a:lnTo>
                      <a:pt x="1213" y="776"/>
                    </a:lnTo>
                    <a:lnTo>
                      <a:pt x="1218" y="750"/>
                    </a:lnTo>
                    <a:lnTo>
                      <a:pt x="1224" y="722"/>
                    </a:lnTo>
                    <a:lnTo>
                      <a:pt x="1228" y="694"/>
                    </a:lnTo>
                    <a:lnTo>
                      <a:pt x="1228" y="694"/>
                    </a:lnTo>
                    <a:close/>
                    <a:moveTo>
                      <a:pt x="810" y="1024"/>
                    </a:moveTo>
                    <a:lnTo>
                      <a:pt x="810" y="1024"/>
                    </a:lnTo>
                    <a:lnTo>
                      <a:pt x="797" y="1026"/>
                    </a:lnTo>
                    <a:lnTo>
                      <a:pt x="780" y="1026"/>
                    </a:lnTo>
                    <a:lnTo>
                      <a:pt x="780" y="1026"/>
                    </a:lnTo>
                    <a:lnTo>
                      <a:pt x="758" y="1026"/>
                    </a:lnTo>
                    <a:lnTo>
                      <a:pt x="733" y="1028"/>
                    </a:lnTo>
                    <a:lnTo>
                      <a:pt x="711" y="1034"/>
                    </a:lnTo>
                    <a:lnTo>
                      <a:pt x="702" y="1037"/>
                    </a:lnTo>
                    <a:lnTo>
                      <a:pt x="692" y="1043"/>
                    </a:lnTo>
                    <a:lnTo>
                      <a:pt x="692" y="1043"/>
                    </a:lnTo>
                    <a:lnTo>
                      <a:pt x="677" y="1054"/>
                    </a:lnTo>
                    <a:lnTo>
                      <a:pt x="666" y="1065"/>
                    </a:lnTo>
                    <a:lnTo>
                      <a:pt x="659" y="1077"/>
                    </a:lnTo>
                    <a:lnTo>
                      <a:pt x="655" y="1090"/>
                    </a:lnTo>
                    <a:lnTo>
                      <a:pt x="651" y="1101"/>
                    </a:lnTo>
                    <a:lnTo>
                      <a:pt x="651" y="1112"/>
                    </a:lnTo>
                    <a:lnTo>
                      <a:pt x="653" y="1129"/>
                    </a:lnTo>
                    <a:lnTo>
                      <a:pt x="653" y="1131"/>
                    </a:lnTo>
                    <a:lnTo>
                      <a:pt x="653" y="1131"/>
                    </a:lnTo>
                    <a:lnTo>
                      <a:pt x="655" y="1140"/>
                    </a:lnTo>
                    <a:lnTo>
                      <a:pt x="659" y="1148"/>
                    </a:lnTo>
                    <a:lnTo>
                      <a:pt x="664" y="1153"/>
                    </a:lnTo>
                    <a:lnTo>
                      <a:pt x="670" y="1161"/>
                    </a:lnTo>
                    <a:lnTo>
                      <a:pt x="670" y="1161"/>
                    </a:lnTo>
                    <a:lnTo>
                      <a:pt x="677" y="1164"/>
                    </a:lnTo>
                    <a:lnTo>
                      <a:pt x="685" y="1166"/>
                    </a:lnTo>
                    <a:lnTo>
                      <a:pt x="692" y="1168"/>
                    </a:lnTo>
                    <a:lnTo>
                      <a:pt x="702" y="1168"/>
                    </a:lnTo>
                    <a:lnTo>
                      <a:pt x="702" y="1168"/>
                    </a:lnTo>
                    <a:lnTo>
                      <a:pt x="730" y="1166"/>
                    </a:lnTo>
                    <a:lnTo>
                      <a:pt x="730" y="1166"/>
                    </a:lnTo>
                    <a:lnTo>
                      <a:pt x="763" y="1168"/>
                    </a:lnTo>
                    <a:lnTo>
                      <a:pt x="799" y="1174"/>
                    </a:lnTo>
                    <a:lnTo>
                      <a:pt x="834" y="1183"/>
                    </a:lnTo>
                    <a:lnTo>
                      <a:pt x="871" y="1194"/>
                    </a:lnTo>
                    <a:lnTo>
                      <a:pt x="909" y="1211"/>
                    </a:lnTo>
                    <a:lnTo>
                      <a:pt x="944" y="1228"/>
                    </a:lnTo>
                    <a:lnTo>
                      <a:pt x="980" y="1248"/>
                    </a:lnTo>
                    <a:lnTo>
                      <a:pt x="1013" y="1273"/>
                    </a:lnTo>
                    <a:lnTo>
                      <a:pt x="1013" y="1273"/>
                    </a:lnTo>
                    <a:lnTo>
                      <a:pt x="1036" y="1291"/>
                    </a:lnTo>
                    <a:lnTo>
                      <a:pt x="1062" y="1314"/>
                    </a:lnTo>
                    <a:lnTo>
                      <a:pt x="1088" y="1342"/>
                    </a:lnTo>
                    <a:lnTo>
                      <a:pt x="1114" y="1373"/>
                    </a:lnTo>
                    <a:lnTo>
                      <a:pt x="1125" y="1392"/>
                    </a:lnTo>
                    <a:lnTo>
                      <a:pt x="1136" y="1411"/>
                    </a:lnTo>
                    <a:lnTo>
                      <a:pt x="1146" y="1431"/>
                    </a:lnTo>
                    <a:lnTo>
                      <a:pt x="1155" y="1452"/>
                    </a:lnTo>
                    <a:lnTo>
                      <a:pt x="1161" y="1474"/>
                    </a:lnTo>
                    <a:lnTo>
                      <a:pt x="1166" y="1497"/>
                    </a:lnTo>
                    <a:lnTo>
                      <a:pt x="1170" y="1521"/>
                    </a:lnTo>
                    <a:lnTo>
                      <a:pt x="1172" y="1545"/>
                    </a:lnTo>
                    <a:lnTo>
                      <a:pt x="1172" y="1545"/>
                    </a:lnTo>
                    <a:lnTo>
                      <a:pt x="1170" y="1564"/>
                    </a:lnTo>
                    <a:lnTo>
                      <a:pt x="1170" y="1582"/>
                    </a:lnTo>
                    <a:lnTo>
                      <a:pt x="1166" y="1601"/>
                    </a:lnTo>
                    <a:lnTo>
                      <a:pt x="1162" y="1618"/>
                    </a:lnTo>
                    <a:lnTo>
                      <a:pt x="1153" y="1651"/>
                    </a:lnTo>
                    <a:lnTo>
                      <a:pt x="1138" y="1683"/>
                    </a:lnTo>
                    <a:lnTo>
                      <a:pt x="1121" y="1711"/>
                    </a:lnTo>
                    <a:lnTo>
                      <a:pt x="1103" y="1737"/>
                    </a:lnTo>
                    <a:lnTo>
                      <a:pt x="1080" y="1762"/>
                    </a:lnTo>
                    <a:lnTo>
                      <a:pt x="1056" y="1782"/>
                    </a:lnTo>
                    <a:lnTo>
                      <a:pt x="1030" y="1803"/>
                    </a:lnTo>
                    <a:lnTo>
                      <a:pt x="1004" y="1819"/>
                    </a:lnTo>
                    <a:lnTo>
                      <a:pt x="978" y="1834"/>
                    </a:lnTo>
                    <a:lnTo>
                      <a:pt x="950" y="1847"/>
                    </a:lnTo>
                    <a:lnTo>
                      <a:pt x="922" y="1859"/>
                    </a:lnTo>
                    <a:lnTo>
                      <a:pt x="896" y="1868"/>
                    </a:lnTo>
                    <a:lnTo>
                      <a:pt x="870" y="1874"/>
                    </a:lnTo>
                    <a:lnTo>
                      <a:pt x="845" y="1879"/>
                    </a:lnTo>
                    <a:lnTo>
                      <a:pt x="845" y="1879"/>
                    </a:lnTo>
                    <a:lnTo>
                      <a:pt x="836" y="1881"/>
                    </a:lnTo>
                    <a:lnTo>
                      <a:pt x="828" y="1885"/>
                    </a:lnTo>
                    <a:lnTo>
                      <a:pt x="823" y="1888"/>
                    </a:lnTo>
                    <a:lnTo>
                      <a:pt x="817" y="1894"/>
                    </a:lnTo>
                    <a:lnTo>
                      <a:pt x="814" y="1900"/>
                    </a:lnTo>
                    <a:lnTo>
                      <a:pt x="810" y="1907"/>
                    </a:lnTo>
                    <a:lnTo>
                      <a:pt x="808" y="1915"/>
                    </a:lnTo>
                    <a:lnTo>
                      <a:pt x="808" y="1924"/>
                    </a:lnTo>
                    <a:lnTo>
                      <a:pt x="808" y="1924"/>
                    </a:lnTo>
                    <a:lnTo>
                      <a:pt x="812" y="1991"/>
                    </a:lnTo>
                    <a:lnTo>
                      <a:pt x="812" y="1991"/>
                    </a:lnTo>
                    <a:lnTo>
                      <a:pt x="827" y="2381"/>
                    </a:lnTo>
                    <a:lnTo>
                      <a:pt x="834" y="2637"/>
                    </a:lnTo>
                    <a:lnTo>
                      <a:pt x="834" y="2637"/>
                    </a:lnTo>
                    <a:lnTo>
                      <a:pt x="836" y="2644"/>
                    </a:lnTo>
                    <a:lnTo>
                      <a:pt x="838" y="2652"/>
                    </a:lnTo>
                    <a:lnTo>
                      <a:pt x="842" y="2659"/>
                    </a:lnTo>
                    <a:lnTo>
                      <a:pt x="847" y="2665"/>
                    </a:lnTo>
                    <a:lnTo>
                      <a:pt x="853" y="2670"/>
                    </a:lnTo>
                    <a:lnTo>
                      <a:pt x="860" y="2674"/>
                    </a:lnTo>
                    <a:lnTo>
                      <a:pt x="868" y="2676"/>
                    </a:lnTo>
                    <a:lnTo>
                      <a:pt x="877" y="2676"/>
                    </a:lnTo>
                    <a:lnTo>
                      <a:pt x="877" y="2676"/>
                    </a:lnTo>
                    <a:lnTo>
                      <a:pt x="914" y="2678"/>
                    </a:lnTo>
                    <a:lnTo>
                      <a:pt x="950" y="2683"/>
                    </a:lnTo>
                    <a:lnTo>
                      <a:pt x="980" y="2691"/>
                    </a:lnTo>
                    <a:lnTo>
                      <a:pt x="1008" y="2700"/>
                    </a:lnTo>
                    <a:lnTo>
                      <a:pt x="1032" y="2713"/>
                    </a:lnTo>
                    <a:lnTo>
                      <a:pt x="1043" y="2721"/>
                    </a:lnTo>
                    <a:lnTo>
                      <a:pt x="1052" y="2730"/>
                    </a:lnTo>
                    <a:lnTo>
                      <a:pt x="1062" y="2738"/>
                    </a:lnTo>
                    <a:lnTo>
                      <a:pt x="1069" y="2749"/>
                    </a:lnTo>
                    <a:lnTo>
                      <a:pt x="1077" y="2758"/>
                    </a:lnTo>
                    <a:lnTo>
                      <a:pt x="1082" y="2769"/>
                    </a:lnTo>
                    <a:lnTo>
                      <a:pt x="1082" y="2769"/>
                    </a:lnTo>
                    <a:lnTo>
                      <a:pt x="1090" y="2788"/>
                    </a:lnTo>
                    <a:lnTo>
                      <a:pt x="1093" y="2807"/>
                    </a:lnTo>
                    <a:lnTo>
                      <a:pt x="1095" y="2823"/>
                    </a:lnTo>
                    <a:lnTo>
                      <a:pt x="1095" y="2838"/>
                    </a:lnTo>
                    <a:lnTo>
                      <a:pt x="1095" y="2853"/>
                    </a:lnTo>
                    <a:lnTo>
                      <a:pt x="1092" y="2866"/>
                    </a:lnTo>
                    <a:lnTo>
                      <a:pt x="1090" y="2876"/>
                    </a:lnTo>
                    <a:lnTo>
                      <a:pt x="1086" y="2881"/>
                    </a:lnTo>
                    <a:lnTo>
                      <a:pt x="1086" y="2881"/>
                    </a:lnTo>
                    <a:lnTo>
                      <a:pt x="1069" y="2887"/>
                    </a:lnTo>
                    <a:lnTo>
                      <a:pt x="1037" y="2891"/>
                    </a:lnTo>
                    <a:lnTo>
                      <a:pt x="995" y="2894"/>
                    </a:lnTo>
                    <a:lnTo>
                      <a:pt x="937" y="2896"/>
                    </a:lnTo>
                    <a:lnTo>
                      <a:pt x="937" y="2896"/>
                    </a:lnTo>
                    <a:lnTo>
                      <a:pt x="937" y="2896"/>
                    </a:lnTo>
                    <a:lnTo>
                      <a:pt x="886" y="2894"/>
                    </a:lnTo>
                    <a:lnTo>
                      <a:pt x="838" y="2892"/>
                    </a:lnTo>
                    <a:lnTo>
                      <a:pt x="789" y="2889"/>
                    </a:lnTo>
                    <a:lnTo>
                      <a:pt x="745" y="2883"/>
                    </a:lnTo>
                    <a:lnTo>
                      <a:pt x="745" y="2883"/>
                    </a:lnTo>
                    <a:lnTo>
                      <a:pt x="731" y="2879"/>
                    </a:lnTo>
                    <a:lnTo>
                      <a:pt x="720" y="2874"/>
                    </a:lnTo>
                    <a:lnTo>
                      <a:pt x="711" y="2866"/>
                    </a:lnTo>
                    <a:lnTo>
                      <a:pt x="702" y="2857"/>
                    </a:lnTo>
                    <a:lnTo>
                      <a:pt x="702" y="2857"/>
                    </a:lnTo>
                    <a:lnTo>
                      <a:pt x="698" y="2848"/>
                    </a:lnTo>
                    <a:lnTo>
                      <a:pt x="692" y="2838"/>
                    </a:lnTo>
                    <a:lnTo>
                      <a:pt x="687" y="2816"/>
                    </a:lnTo>
                    <a:lnTo>
                      <a:pt x="681" y="2794"/>
                    </a:lnTo>
                    <a:lnTo>
                      <a:pt x="679" y="2769"/>
                    </a:lnTo>
                    <a:lnTo>
                      <a:pt x="679" y="2747"/>
                    </a:lnTo>
                    <a:lnTo>
                      <a:pt x="681" y="2726"/>
                    </a:lnTo>
                    <a:lnTo>
                      <a:pt x="685" y="2693"/>
                    </a:lnTo>
                    <a:lnTo>
                      <a:pt x="685" y="2693"/>
                    </a:lnTo>
                    <a:lnTo>
                      <a:pt x="687" y="2685"/>
                    </a:lnTo>
                    <a:lnTo>
                      <a:pt x="687" y="2685"/>
                    </a:lnTo>
                    <a:lnTo>
                      <a:pt x="689" y="2579"/>
                    </a:lnTo>
                    <a:lnTo>
                      <a:pt x="690" y="2471"/>
                    </a:lnTo>
                    <a:lnTo>
                      <a:pt x="690" y="2471"/>
                    </a:lnTo>
                    <a:lnTo>
                      <a:pt x="694" y="2370"/>
                    </a:lnTo>
                    <a:lnTo>
                      <a:pt x="696" y="2278"/>
                    </a:lnTo>
                    <a:lnTo>
                      <a:pt x="694" y="2196"/>
                    </a:lnTo>
                    <a:lnTo>
                      <a:pt x="692" y="2161"/>
                    </a:lnTo>
                    <a:lnTo>
                      <a:pt x="689" y="2129"/>
                    </a:lnTo>
                    <a:lnTo>
                      <a:pt x="683" y="2099"/>
                    </a:lnTo>
                    <a:lnTo>
                      <a:pt x="677" y="2073"/>
                    </a:lnTo>
                    <a:lnTo>
                      <a:pt x="668" y="2051"/>
                    </a:lnTo>
                    <a:lnTo>
                      <a:pt x="659" y="2032"/>
                    </a:lnTo>
                    <a:lnTo>
                      <a:pt x="648" y="2017"/>
                    </a:lnTo>
                    <a:lnTo>
                      <a:pt x="640" y="2010"/>
                    </a:lnTo>
                    <a:lnTo>
                      <a:pt x="633" y="2006"/>
                    </a:lnTo>
                    <a:lnTo>
                      <a:pt x="625" y="2000"/>
                    </a:lnTo>
                    <a:lnTo>
                      <a:pt x="616" y="1999"/>
                    </a:lnTo>
                    <a:lnTo>
                      <a:pt x="606" y="1997"/>
                    </a:lnTo>
                    <a:lnTo>
                      <a:pt x="597" y="1995"/>
                    </a:lnTo>
                    <a:lnTo>
                      <a:pt x="597" y="1995"/>
                    </a:lnTo>
                    <a:lnTo>
                      <a:pt x="593" y="1995"/>
                    </a:lnTo>
                    <a:lnTo>
                      <a:pt x="593" y="1995"/>
                    </a:lnTo>
                    <a:lnTo>
                      <a:pt x="584" y="1997"/>
                    </a:lnTo>
                    <a:lnTo>
                      <a:pt x="575" y="2000"/>
                    </a:lnTo>
                    <a:lnTo>
                      <a:pt x="564" y="2006"/>
                    </a:lnTo>
                    <a:lnTo>
                      <a:pt x="552" y="2017"/>
                    </a:lnTo>
                    <a:lnTo>
                      <a:pt x="552" y="2017"/>
                    </a:lnTo>
                    <a:lnTo>
                      <a:pt x="547" y="2027"/>
                    </a:lnTo>
                    <a:lnTo>
                      <a:pt x="543" y="2038"/>
                    </a:lnTo>
                    <a:lnTo>
                      <a:pt x="534" y="2064"/>
                    </a:lnTo>
                    <a:lnTo>
                      <a:pt x="524" y="2097"/>
                    </a:lnTo>
                    <a:lnTo>
                      <a:pt x="519" y="2139"/>
                    </a:lnTo>
                    <a:lnTo>
                      <a:pt x="513" y="2183"/>
                    </a:lnTo>
                    <a:lnTo>
                      <a:pt x="508" y="2232"/>
                    </a:lnTo>
                    <a:lnTo>
                      <a:pt x="504" y="2282"/>
                    </a:lnTo>
                    <a:lnTo>
                      <a:pt x="500" y="2336"/>
                    </a:lnTo>
                    <a:lnTo>
                      <a:pt x="498" y="2443"/>
                    </a:lnTo>
                    <a:lnTo>
                      <a:pt x="498" y="2542"/>
                    </a:lnTo>
                    <a:lnTo>
                      <a:pt x="500" y="2586"/>
                    </a:lnTo>
                    <a:lnTo>
                      <a:pt x="504" y="2626"/>
                    </a:lnTo>
                    <a:lnTo>
                      <a:pt x="508" y="2661"/>
                    </a:lnTo>
                    <a:lnTo>
                      <a:pt x="511" y="2687"/>
                    </a:lnTo>
                    <a:lnTo>
                      <a:pt x="511" y="2687"/>
                    </a:lnTo>
                    <a:lnTo>
                      <a:pt x="519" y="2730"/>
                    </a:lnTo>
                    <a:lnTo>
                      <a:pt x="524" y="2769"/>
                    </a:lnTo>
                    <a:lnTo>
                      <a:pt x="526" y="2803"/>
                    </a:lnTo>
                    <a:lnTo>
                      <a:pt x="524" y="2833"/>
                    </a:lnTo>
                    <a:lnTo>
                      <a:pt x="521" y="2855"/>
                    </a:lnTo>
                    <a:lnTo>
                      <a:pt x="517" y="2874"/>
                    </a:lnTo>
                    <a:lnTo>
                      <a:pt x="509" y="2885"/>
                    </a:lnTo>
                    <a:lnTo>
                      <a:pt x="504" y="2891"/>
                    </a:lnTo>
                    <a:lnTo>
                      <a:pt x="500" y="2892"/>
                    </a:lnTo>
                    <a:lnTo>
                      <a:pt x="500" y="2892"/>
                    </a:lnTo>
                    <a:lnTo>
                      <a:pt x="474" y="2898"/>
                    </a:lnTo>
                    <a:lnTo>
                      <a:pt x="437" y="2904"/>
                    </a:lnTo>
                    <a:lnTo>
                      <a:pt x="392" y="2906"/>
                    </a:lnTo>
                    <a:lnTo>
                      <a:pt x="338" y="2907"/>
                    </a:lnTo>
                    <a:lnTo>
                      <a:pt x="338" y="2907"/>
                    </a:lnTo>
                    <a:lnTo>
                      <a:pt x="269" y="2906"/>
                    </a:lnTo>
                    <a:lnTo>
                      <a:pt x="211" y="2902"/>
                    </a:lnTo>
                    <a:lnTo>
                      <a:pt x="168" y="2894"/>
                    </a:lnTo>
                    <a:lnTo>
                      <a:pt x="153" y="2892"/>
                    </a:lnTo>
                    <a:lnTo>
                      <a:pt x="144" y="2889"/>
                    </a:lnTo>
                    <a:lnTo>
                      <a:pt x="144" y="2887"/>
                    </a:lnTo>
                    <a:lnTo>
                      <a:pt x="144" y="2887"/>
                    </a:lnTo>
                    <a:lnTo>
                      <a:pt x="131" y="2864"/>
                    </a:lnTo>
                    <a:lnTo>
                      <a:pt x="125" y="2853"/>
                    </a:lnTo>
                    <a:lnTo>
                      <a:pt x="123" y="2840"/>
                    </a:lnTo>
                    <a:lnTo>
                      <a:pt x="121" y="2825"/>
                    </a:lnTo>
                    <a:lnTo>
                      <a:pt x="123" y="2808"/>
                    </a:lnTo>
                    <a:lnTo>
                      <a:pt x="129" y="2788"/>
                    </a:lnTo>
                    <a:lnTo>
                      <a:pt x="136" y="2766"/>
                    </a:lnTo>
                    <a:lnTo>
                      <a:pt x="136" y="2766"/>
                    </a:lnTo>
                    <a:lnTo>
                      <a:pt x="140" y="2756"/>
                    </a:lnTo>
                    <a:lnTo>
                      <a:pt x="147" y="2749"/>
                    </a:lnTo>
                    <a:lnTo>
                      <a:pt x="155" y="2741"/>
                    </a:lnTo>
                    <a:lnTo>
                      <a:pt x="162" y="2734"/>
                    </a:lnTo>
                    <a:lnTo>
                      <a:pt x="185" y="2723"/>
                    </a:lnTo>
                    <a:lnTo>
                      <a:pt x="211" y="2715"/>
                    </a:lnTo>
                    <a:lnTo>
                      <a:pt x="237" y="2708"/>
                    </a:lnTo>
                    <a:lnTo>
                      <a:pt x="265" y="2704"/>
                    </a:lnTo>
                    <a:lnTo>
                      <a:pt x="293" y="2700"/>
                    </a:lnTo>
                    <a:lnTo>
                      <a:pt x="317" y="2700"/>
                    </a:lnTo>
                    <a:lnTo>
                      <a:pt x="317" y="2700"/>
                    </a:lnTo>
                    <a:lnTo>
                      <a:pt x="317" y="2700"/>
                    </a:lnTo>
                    <a:lnTo>
                      <a:pt x="317" y="2700"/>
                    </a:lnTo>
                    <a:lnTo>
                      <a:pt x="327" y="2700"/>
                    </a:lnTo>
                    <a:lnTo>
                      <a:pt x="334" y="2697"/>
                    </a:lnTo>
                    <a:lnTo>
                      <a:pt x="341" y="2693"/>
                    </a:lnTo>
                    <a:lnTo>
                      <a:pt x="347" y="2689"/>
                    </a:lnTo>
                    <a:lnTo>
                      <a:pt x="347" y="2689"/>
                    </a:lnTo>
                    <a:lnTo>
                      <a:pt x="353" y="2682"/>
                    </a:lnTo>
                    <a:lnTo>
                      <a:pt x="356" y="2674"/>
                    </a:lnTo>
                    <a:lnTo>
                      <a:pt x="360" y="2667"/>
                    </a:lnTo>
                    <a:lnTo>
                      <a:pt x="360" y="2659"/>
                    </a:lnTo>
                    <a:lnTo>
                      <a:pt x="360" y="2659"/>
                    </a:lnTo>
                    <a:lnTo>
                      <a:pt x="362" y="2390"/>
                    </a:lnTo>
                    <a:lnTo>
                      <a:pt x="366" y="2148"/>
                    </a:lnTo>
                    <a:lnTo>
                      <a:pt x="371" y="1915"/>
                    </a:lnTo>
                    <a:lnTo>
                      <a:pt x="371" y="1915"/>
                    </a:lnTo>
                    <a:lnTo>
                      <a:pt x="371" y="1887"/>
                    </a:lnTo>
                    <a:lnTo>
                      <a:pt x="373" y="1818"/>
                    </a:lnTo>
                    <a:lnTo>
                      <a:pt x="381" y="1717"/>
                    </a:lnTo>
                    <a:lnTo>
                      <a:pt x="386" y="1657"/>
                    </a:lnTo>
                    <a:lnTo>
                      <a:pt x="394" y="1595"/>
                    </a:lnTo>
                    <a:lnTo>
                      <a:pt x="403" y="1532"/>
                    </a:lnTo>
                    <a:lnTo>
                      <a:pt x="414" y="1467"/>
                    </a:lnTo>
                    <a:lnTo>
                      <a:pt x="429" y="1403"/>
                    </a:lnTo>
                    <a:lnTo>
                      <a:pt x="446" y="1344"/>
                    </a:lnTo>
                    <a:lnTo>
                      <a:pt x="457" y="1314"/>
                    </a:lnTo>
                    <a:lnTo>
                      <a:pt x="467" y="1286"/>
                    </a:lnTo>
                    <a:lnTo>
                      <a:pt x="478" y="1260"/>
                    </a:lnTo>
                    <a:lnTo>
                      <a:pt x="491" y="1233"/>
                    </a:lnTo>
                    <a:lnTo>
                      <a:pt x="504" y="1211"/>
                    </a:lnTo>
                    <a:lnTo>
                      <a:pt x="519" y="1189"/>
                    </a:lnTo>
                    <a:lnTo>
                      <a:pt x="534" y="1170"/>
                    </a:lnTo>
                    <a:lnTo>
                      <a:pt x="549" y="1153"/>
                    </a:lnTo>
                    <a:lnTo>
                      <a:pt x="549" y="1153"/>
                    </a:lnTo>
                    <a:lnTo>
                      <a:pt x="556" y="1146"/>
                    </a:lnTo>
                    <a:lnTo>
                      <a:pt x="560" y="1136"/>
                    </a:lnTo>
                    <a:lnTo>
                      <a:pt x="564" y="1127"/>
                    </a:lnTo>
                    <a:lnTo>
                      <a:pt x="567" y="1116"/>
                    </a:lnTo>
                    <a:lnTo>
                      <a:pt x="569" y="1097"/>
                    </a:lnTo>
                    <a:lnTo>
                      <a:pt x="571" y="1082"/>
                    </a:lnTo>
                    <a:lnTo>
                      <a:pt x="571" y="1082"/>
                    </a:lnTo>
                    <a:lnTo>
                      <a:pt x="569" y="1071"/>
                    </a:lnTo>
                    <a:lnTo>
                      <a:pt x="567" y="1062"/>
                    </a:lnTo>
                    <a:lnTo>
                      <a:pt x="562" y="1045"/>
                    </a:lnTo>
                    <a:lnTo>
                      <a:pt x="552" y="1034"/>
                    </a:lnTo>
                    <a:lnTo>
                      <a:pt x="545" y="1026"/>
                    </a:lnTo>
                    <a:lnTo>
                      <a:pt x="545" y="1026"/>
                    </a:lnTo>
                    <a:lnTo>
                      <a:pt x="536" y="1019"/>
                    </a:lnTo>
                    <a:lnTo>
                      <a:pt x="526" y="1015"/>
                    </a:lnTo>
                    <a:lnTo>
                      <a:pt x="504" y="1006"/>
                    </a:lnTo>
                    <a:lnTo>
                      <a:pt x="504" y="1006"/>
                    </a:lnTo>
                    <a:lnTo>
                      <a:pt x="504" y="983"/>
                    </a:lnTo>
                    <a:lnTo>
                      <a:pt x="502" y="961"/>
                    </a:lnTo>
                    <a:lnTo>
                      <a:pt x="496" y="940"/>
                    </a:lnTo>
                    <a:lnTo>
                      <a:pt x="491" y="918"/>
                    </a:lnTo>
                    <a:lnTo>
                      <a:pt x="483" y="898"/>
                    </a:lnTo>
                    <a:lnTo>
                      <a:pt x="474" y="877"/>
                    </a:lnTo>
                    <a:lnTo>
                      <a:pt x="463" y="858"/>
                    </a:lnTo>
                    <a:lnTo>
                      <a:pt x="450" y="840"/>
                    </a:lnTo>
                    <a:lnTo>
                      <a:pt x="450" y="840"/>
                    </a:lnTo>
                    <a:lnTo>
                      <a:pt x="431" y="817"/>
                    </a:lnTo>
                    <a:lnTo>
                      <a:pt x="409" y="799"/>
                    </a:lnTo>
                    <a:lnTo>
                      <a:pt x="386" y="782"/>
                    </a:lnTo>
                    <a:lnTo>
                      <a:pt x="362" y="769"/>
                    </a:lnTo>
                    <a:lnTo>
                      <a:pt x="336" y="758"/>
                    </a:lnTo>
                    <a:lnTo>
                      <a:pt x="308" y="750"/>
                    </a:lnTo>
                    <a:lnTo>
                      <a:pt x="280" y="746"/>
                    </a:lnTo>
                    <a:lnTo>
                      <a:pt x="252" y="744"/>
                    </a:lnTo>
                    <a:lnTo>
                      <a:pt x="252" y="744"/>
                    </a:lnTo>
                    <a:lnTo>
                      <a:pt x="226" y="744"/>
                    </a:lnTo>
                    <a:lnTo>
                      <a:pt x="202" y="748"/>
                    </a:lnTo>
                    <a:lnTo>
                      <a:pt x="179" y="754"/>
                    </a:lnTo>
                    <a:lnTo>
                      <a:pt x="155" y="763"/>
                    </a:lnTo>
                    <a:lnTo>
                      <a:pt x="155" y="763"/>
                    </a:lnTo>
                    <a:lnTo>
                      <a:pt x="146" y="741"/>
                    </a:lnTo>
                    <a:lnTo>
                      <a:pt x="138" y="717"/>
                    </a:lnTo>
                    <a:lnTo>
                      <a:pt x="133" y="692"/>
                    </a:lnTo>
                    <a:lnTo>
                      <a:pt x="129" y="668"/>
                    </a:lnTo>
                    <a:lnTo>
                      <a:pt x="125" y="642"/>
                    </a:lnTo>
                    <a:lnTo>
                      <a:pt x="123" y="616"/>
                    </a:lnTo>
                    <a:lnTo>
                      <a:pt x="123" y="590"/>
                    </a:lnTo>
                    <a:lnTo>
                      <a:pt x="125" y="563"/>
                    </a:lnTo>
                    <a:lnTo>
                      <a:pt x="125" y="563"/>
                    </a:lnTo>
                    <a:lnTo>
                      <a:pt x="129" y="537"/>
                    </a:lnTo>
                    <a:lnTo>
                      <a:pt x="133" y="513"/>
                    </a:lnTo>
                    <a:lnTo>
                      <a:pt x="138" y="489"/>
                    </a:lnTo>
                    <a:lnTo>
                      <a:pt x="146" y="465"/>
                    </a:lnTo>
                    <a:lnTo>
                      <a:pt x="153" y="442"/>
                    </a:lnTo>
                    <a:lnTo>
                      <a:pt x="162" y="418"/>
                    </a:lnTo>
                    <a:lnTo>
                      <a:pt x="181" y="375"/>
                    </a:lnTo>
                    <a:lnTo>
                      <a:pt x="205" y="332"/>
                    </a:lnTo>
                    <a:lnTo>
                      <a:pt x="233" y="293"/>
                    </a:lnTo>
                    <a:lnTo>
                      <a:pt x="263" y="256"/>
                    </a:lnTo>
                    <a:lnTo>
                      <a:pt x="297" y="222"/>
                    </a:lnTo>
                    <a:lnTo>
                      <a:pt x="334" y="192"/>
                    </a:lnTo>
                    <a:lnTo>
                      <a:pt x="373" y="164"/>
                    </a:lnTo>
                    <a:lnTo>
                      <a:pt x="414" y="140"/>
                    </a:lnTo>
                    <a:lnTo>
                      <a:pt x="457" y="121"/>
                    </a:lnTo>
                    <a:lnTo>
                      <a:pt x="480" y="112"/>
                    </a:lnTo>
                    <a:lnTo>
                      <a:pt x="504" y="104"/>
                    </a:lnTo>
                    <a:lnTo>
                      <a:pt x="526" y="99"/>
                    </a:lnTo>
                    <a:lnTo>
                      <a:pt x="550" y="93"/>
                    </a:lnTo>
                    <a:lnTo>
                      <a:pt x="575" y="89"/>
                    </a:lnTo>
                    <a:lnTo>
                      <a:pt x="599" y="86"/>
                    </a:lnTo>
                    <a:lnTo>
                      <a:pt x="623" y="84"/>
                    </a:lnTo>
                    <a:lnTo>
                      <a:pt x="648" y="84"/>
                    </a:lnTo>
                    <a:lnTo>
                      <a:pt x="648" y="84"/>
                    </a:lnTo>
                    <a:lnTo>
                      <a:pt x="674" y="84"/>
                    </a:lnTo>
                    <a:lnTo>
                      <a:pt x="700" y="86"/>
                    </a:lnTo>
                    <a:lnTo>
                      <a:pt x="700" y="86"/>
                    </a:lnTo>
                    <a:lnTo>
                      <a:pt x="724" y="89"/>
                    </a:lnTo>
                    <a:lnTo>
                      <a:pt x="750" y="93"/>
                    </a:lnTo>
                    <a:lnTo>
                      <a:pt x="774" y="101"/>
                    </a:lnTo>
                    <a:lnTo>
                      <a:pt x="799" y="108"/>
                    </a:lnTo>
                    <a:lnTo>
                      <a:pt x="823" y="116"/>
                    </a:lnTo>
                    <a:lnTo>
                      <a:pt x="845" y="127"/>
                    </a:lnTo>
                    <a:lnTo>
                      <a:pt x="868" y="138"/>
                    </a:lnTo>
                    <a:lnTo>
                      <a:pt x="890" y="149"/>
                    </a:lnTo>
                    <a:lnTo>
                      <a:pt x="912" y="164"/>
                    </a:lnTo>
                    <a:lnTo>
                      <a:pt x="933" y="179"/>
                    </a:lnTo>
                    <a:lnTo>
                      <a:pt x="954" y="194"/>
                    </a:lnTo>
                    <a:lnTo>
                      <a:pt x="972" y="213"/>
                    </a:lnTo>
                    <a:lnTo>
                      <a:pt x="991" y="229"/>
                    </a:lnTo>
                    <a:lnTo>
                      <a:pt x="1008" y="250"/>
                    </a:lnTo>
                    <a:lnTo>
                      <a:pt x="1026" y="270"/>
                    </a:lnTo>
                    <a:lnTo>
                      <a:pt x="1041" y="293"/>
                    </a:lnTo>
                    <a:lnTo>
                      <a:pt x="1041" y="293"/>
                    </a:lnTo>
                    <a:lnTo>
                      <a:pt x="1056" y="313"/>
                    </a:lnTo>
                    <a:lnTo>
                      <a:pt x="1069" y="336"/>
                    </a:lnTo>
                    <a:lnTo>
                      <a:pt x="1080" y="358"/>
                    </a:lnTo>
                    <a:lnTo>
                      <a:pt x="1093" y="382"/>
                    </a:lnTo>
                    <a:lnTo>
                      <a:pt x="1103" y="407"/>
                    </a:lnTo>
                    <a:lnTo>
                      <a:pt x="1112" y="431"/>
                    </a:lnTo>
                    <a:lnTo>
                      <a:pt x="1120" y="455"/>
                    </a:lnTo>
                    <a:lnTo>
                      <a:pt x="1127" y="479"/>
                    </a:lnTo>
                    <a:lnTo>
                      <a:pt x="1133" y="506"/>
                    </a:lnTo>
                    <a:lnTo>
                      <a:pt x="1138" y="530"/>
                    </a:lnTo>
                    <a:lnTo>
                      <a:pt x="1142" y="556"/>
                    </a:lnTo>
                    <a:lnTo>
                      <a:pt x="1144" y="582"/>
                    </a:lnTo>
                    <a:lnTo>
                      <a:pt x="1146" y="608"/>
                    </a:lnTo>
                    <a:lnTo>
                      <a:pt x="1146" y="634"/>
                    </a:lnTo>
                    <a:lnTo>
                      <a:pt x="1146" y="659"/>
                    </a:lnTo>
                    <a:lnTo>
                      <a:pt x="1144" y="685"/>
                    </a:lnTo>
                    <a:lnTo>
                      <a:pt x="1144" y="685"/>
                    </a:lnTo>
                    <a:lnTo>
                      <a:pt x="1140" y="709"/>
                    </a:lnTo>
                    <a:lnTo>
                      <a:pt x="1136" y="731"/>
                    </a:lnTo>
                    <a:lnTo>
                      <a:pt x="1131" y="754"/>
                    </a:lnTo>
                    <a:lnTo>
                      <a:pt x="1125" y="774"/>
                    </a:lnTo>
                    <a:lnTo>
                      <a:pt x="1118" y="795"/>
                    </a:lnTo>
                    <a:lnTo>
                      <a:pt x="1110" y="815"/>
                    </a:lnTo>
                    <a:lnTo>
                      <a:pt x="1101" y="834"/>
                    </a:lnTo>
                    <a:lnTo>
                      <a:pt x="1092" y="853"/>
                    </a:lnTo>
                    <a:lnTo>
                      <a:pt x="1080" y="870"/>
                    </a:lnTo>
                    <a:lnTo>
                      <a:pt x="1067" y="886"/>
                    </a:lnTo>
                    <a:lnTo>
                      <a:pt x="1054" y="903"/>
                    </a:lnTo>
                    <a:lnTo>
                      <a:pt x="1041" y="918"/>
                    </a:lnTo>
                    <a:lnTo>
                      <a:pt x="1026" y="931"/>
                    </a:lnTo>
                    <a:lnTo>
                      <a:pt x="1011" y="944"/>
                    </a:lnTo>
                    <a:lnTo>
                      <a:pt x="995" y="957"/>
                    </a:lnTo>
                    <a:lnTo>
                      <a:pt x="978" y="968"/>
                    </a:lnTo>
                    <a:lnTo>
                      <a:pt x="978" y="968"/>
                    </a:lnTo>
                    <a:lnTo>
                      <a:pt x="959" y="978"/>
                    </a:lnTo>
                    <a:lnTo>
                      <a:pt x="940" y="987"/>
                    </a:lnTo>
                    <a:lnTo>
                      <a:pt x="899" y="1004"/>
                    </a:lnTo>
                    <a:lnTo>
                      <a:pt x="856" y="1015"/>
                    </a:lnTo>
                    <a:lnTo>
                      <a:pt x="810" y="1024"/>
                    </a:lnTo>
                    <a:lnTo>
                      <a:pt x="810" y="1024"/>
                    </a:lnTo>
                    <a:close/>
                    <a:moveTo>
                      <a:pt x="297" y="1196"/>
                    </a:moveTo>
                    <a:lnTo>
                      <a:pt x="297" y="1196"/>
                    </a:lnTo>
                    <a:lnTo>
                      <a:pt x="304" y="1241"/>
                    </a:lnTo>
                    <a:lnTo>
                      <a:pt x="308" y="1288"/>
                    </a:lnTo>
                    <a:lnTo>
                      <a:pt x="310" y="1334"/>
                    </a:lnTo>
                    <a:lnTo>
                      <a:pt x="308" y="1381"/>
                    </a:lnTo>
                    <a:lnTo>
                      <a:pt x="304" y="1426"/>
                    </a:lnTo>
                    <a:lnTo>
                      <a:pt x="299" y="1444"/>
                    </a:lnTo>
                    <a:lnTo>
                      <a:pt x="295" y="1465"/>
                    </a:lnTo>
                    <a:lnTo>
                      <a:pt x="289" y="1482"/>
                    </a:lnTo>
                    <a:lnTo>
                      <a:pt x="282" y="1498"/>
                    </a:lnTo>
                    <a:lnTo>
                      <a:pt x="274" y="1513"/>
                    </a:lnTo>
                    <a:lnTo>
                      <a:pt x="265" y="1526"/>
                    </a:lnTo>
                    <a:lnTo>
                      <a:pt x="265" y="1526"/>
                    </a:lnTo>
                    <a:lnTo>
                      <a:pt x="252" y="1539"/>
                    </a:lnTo>
                    <a:lnTo>
                      <a:pt x="237" y="1549"/>
                    </a:lnTo>
                    <a:lnTo>
                      <a:pt x="220" y="1554"/>
                    </a:lnTo>
                    <a:lnTo>
                      <a:pt x="202" y="1556"/>
                    </a:lnTo>
                    <a:lnTo>
                      <a:pt x="202" y="1556"/>
                    </a:lnTo>
                    <a:lnTo>
                      <a:pt x="202" y="1556"/>
                    </a:lnTo>
                    <a:lnTo>
                      <a:pt x="179" y="1554"/>
                    </a:lnTo>
                    <a:lnTo>
                      <a:pt x="179" y="1554"/>
                    </a:lnTo>
                    <a:lnTo>
                      <a:pt x="155" y="1547"/>
                    </a:lnTo>
                    <a:lnTo>
                      <a:pt x="146" y="1543"/>
                    </a:lnTo>
                    <a:lnTo>
                      <a:pt x="136" y="1538"/>
                    </a:lnTo>
                    <a:lnTo>
                      <a:pt x="127" y="1532"/>
                    </a:lnTo>
                    <a:lnTo>
                      <a:pt x="119" y="1526"/>
                    </a:lnTo>
                    <a:lnTo>
                      <a:pt x="112" y="1519"/>
                    </a:lnTo>
                    <a:lnTo>
                      <a:pt x="106" y="1510"/>
                    </a:lnTo>
                    <a:lnTo>
                      <a:pt x="106" y="1510"/>
                    </a:lnTo>
                    <a:lnTo>
                      <a:pt x="99" y="1495"/>
                    </a:lnTo>
                    <a:lnTo>
                      <a:pt x="95" y="1476"/>
                    </a:lnTo>
                    <a:lnTo>
                      <a:pt x="91" y="1459"/>
                    </a:lnTo>
                    <a:lnTo>
                      <a:pt x="91" y="1439"/>
                    </a:lnTo>
                    <a:lnTo>
                      <a:pt x="93" y="1420"/>
                    </a:lnTo>
                    <a:lnTo>
                      <a:pt x="95" y="1400"/>
                    </a:lnTo>
                    <a:lnTo>
                      <a:pt x="99" y="1381"/>
                    </a:lnTo>
                    <a:lnTo>
                      <a:pt x="105" y="1364"/>
                    </a:lnTo>
                    <a:lnTo>
                      <a:pt x="105" y="1364"/>
                    </a:lnTo>
                    <a:lnTo>
                      <a:pt x="131" y="1273"/>
                    </a:lnTo>
                    <a:lnTo>
                      <a:pt x="131" y="1273"/>
                    </a:lnTo>
                    <a:lnTo>
                      <a:pt x="162" y="1174"/>
                    </a:lnTo>
                    <a:lnTo>
                      <a:pt x="162" y="1174"/>
                    </a:lnTo>
                    <a:lnTo>
                      <a:pt x="164" y="1161"/>
                    </a:lnTo>
                    <a:lnTo>
                      <a:pt x="162" y="1148"/>
                    </a:lnTo>
                    <a:lnTo>
                      <a:pt x="157" y="1136"/>
                    </a:lnTo>
                    <a:lnTo>
                      <a:pt x="147" y="1127"/>
                    </a:lnTo>
                    <a:lnTo>
                      <a:pt x="147" y="1127"/>
                    </a:lnTo>
                    <a:lnTo>
                      <a:pt x="133" y="1114"/>
                    </a:lnTo>
                    <a:lnTo>
                      <a:pt x="119" y="1099"/>
                    </a:lnTo>
                    <a:lnTo>
                      <a:pt x="119" y="1099"/>
                    </a:lnTo>
                    <a:lnTo>
                      <a:pt x="110" y="1086"/>
                    </a:lnTo>
                    <a:lnTo>
                      <a:pt x="101" y="1073"/>
                    </a:lnTo>
                    <a:lnTo>
                      <a:pt x="95" y="1058"/>
                    </a:lnTo>
                    <a:lnTo>
                      <a:pt x="90" y="1041"/>
                    </a:lnTo>
                    <a:lnTo>
                      <a:pt x="86" y="1026"/>
                    </a:lnTo>
                    <a:lnTo>
                      <a:pt x="84" y="1009"/>
                    </a:lnTo>
                    <a:lnTo>
                      <a:pt x="84" y="993"/>
                    </a:lnTo>
                    <a:lnTo>
                      <a:pt x="84" y="976"/>
                    </a:lnTo>
                    <a:lnTo>
                      <a:pt x="84" y="976"/>
                    </a:lnTo>
                    <a:lnTo>
                      <a:pt x="88" y="959"/>
                    </a:lnTo>
                    <a:lnTo>
                      <a:pt x="91" y="944"/>
                    </a:lnTo>
                    <a:lnTo>
                      <a:pt x="97" y="929"/>
                    </a:lnTo>
                    <a:lnTo>
                      <a:pt x="105" y="914"/>
                    </a:lnTo>
                    <a:lnTo>
                      <a:pt x="114" y="899"/>
                    </a:lnTo>
                    <a:lnTo>
                      <a:pt x="123" y="886"/>
                    </a:lnTo>
                    <a:lnTo>
                      <a:pt x="134" y="875"/>
                    </a:lnTo>
                    <a:lnTo>
                      <a:pt x="147" y="864"/>
                    </a:lnTo>
                    <a:lnTo>
                      <a:pt x="147" y="864"/>
                    </a:lnTo>
                    <a:lnTo>
                      <a:pt x="159" y="856"/>
                    </a:lnTo>
                    <a:lnTo>
                      <a:pt x="172" y="849"/>
                    </a:lnTo>
                    <a:lnTo>
                      <a:pt x="183" y="842"/>
                    </a:lnTo>
                    <a:lnTo>
                      <a:pt x="196" y="838"/>
                    </a:lnTo>
                    <a:lnTo>
                      <a:pt x="209" y="832"/>
                    </a:lnTo>
                    <a:lnTo>
                      <a:pt x="224" y="830"/>
                    </a:lnTo>
                    <a:lnTo>
                      <a:pt x="237" y="828"/>
                    </a:lnTo>
                    <a:lnTo>
                      <a:pt x="252" y="828"/>
                    </a:lnTo>
                    <a:lnTo>
                      <a:pt x="252" y="828"/>
                    </a:lnTo>
                    <a:lnTo>
                      <a:pt x="271" y="828"/>
                    </a:lnTo>
                    <a:lnTo>
                      <a:pt x="289" y="832"/>
                    </a:lnTo>
                    <a:lnTo>
                      <a:pt x="308" y="838"/>
                    </a:lnTo>
                    <a:lnTo>
                      <a:pt x="325" y="845"/>
                    </a:lnTo>
                    <a:lnTo>
                      <a:pt x="341" y="855"/>
                    </a:lnTo>
                    <a:lnTo>
                      <a:pt x="356" y="864"/>
                    </a:lnTo>
                    <a:lnTo>
                      <a:pt x="371" y="877"/>
                    </a:lnTo>
                    <a:lnTo>
                      <a:pt x="384" y="892"/>
                    </a:lnTo>
                    <a:lnTo>
                      <a:pt x="384" y="892"/>
                    </a:lnTo>
                    <a:lnTo>
                      <a:pt x="394" y="905"/>
                    </a:lnTo>
                    <a:lnTo>
                      <a:pt x="401" y="920"/>
                    </a:lnTo>
                    <a:lnTo>
                      <a:pt x="409" y="935"/>
                    </a:lnTo>
                    <a:lnTo>
                      <a:pt x="414" y="950"/>
                    </a:lnTo>
                    <a:lnTo>
                      <a:pt x="416" y="967"/>
                    </a:lnTo>
                    <a:lnTo>
                      <a:pt x="420" y="983"/>
                    </a:lnTo>
                    <a:lnTo>
                      <a:pt x="420" y="998"/>
                    </a:lnTo>
                    <a:lnTo>
                      <a:pt x="418" y="1015"/>
                    </a:lnTo>
                    <a:lnTo>
                      <a:pt x="418" y="1015"/>
                    </a:lnTo>
                    <a:lnTo>
                      <a:pt x="416" y="1032"/>
                    </a:lnTo>
                    <a:lnTo>
                      <a:pt x="411" y="1049"/>
                    </a:lnTo>
                    <a:lnTo>
                      <a:pt x="405" y="1064"/>
                    </a:lnTo>
                    <a:lnTo>
                      <a:pt x="397" y="1079"/>
                    </a:lnTo>
                    <a:lnTo>
                      <a:pt x="390" y="1092"/>
                    </a:lnTo>
                    <a:lnTo>
                      <a:pt x="379" y="1105"/>
                    </a:lnTo>
                    <a:lnTo>
                      <a:pt x="368" y="1118"/>
                    </a:lnTo>
                    <a:lnTo>
                      <a:pt x="356" y="1127"/>
                    </a:lnTo>
                    <a:lnTo>
                      <a:pt x="356" y="1127"/>
                    </a:lnTo>
                    <a:lnTo>
                      <a:pt x="340" y="1140"/>
                    </a:lnTo>
                    <a:lnTo>
                      <a:pt x="321" y="1149"/>
                    </a:lnTo>
                    <a:lnTo>
                      <a:pt x="321" y="1149"/>
                    </a:lnTo>
                    <a:lnTo>
                      <a:pt x="313" y="1153"/>
                    </a:lnTo>
                    <a:lnTo>
                      <a:pt x="308" y="1157"/>
                    </a:lnTo>
                    <a:lnTo>
                      <a:pt x="304" y="1163"/>
                    </a:lnTo>
                    <a:lnTo>
                      <a:pt x="300" y="1168"/>
                    </a:lnTo>
                    <a:lnTo>
                      <a:pt x="297" y="1176"/>
                    </a:lnTo>
                    <a:lnTo>
                      <a:pt x="297" y="1181"/>
                    </a:lnTo>
                    <a:lnTo>
                      <a:pt x="295" y="1189"/>
                    </a:lnTo>
                    <a:lnTo>
                      <a:pt x="297" y="1196"/>
                    </a:lnTo>
                    <a:lnTo>
                      <a:pt x="297" y="1196"/>
                    </a:lnTo>
                    <a:close/>
                    <a:moveTo>
                      <a:pt x="384" y="1211"/>
                    </a:moveTo>
                    <a:lnTo>
                      <a:pt x="384" y="1211"/>
                    </a:lnTo>
                    <a:lnTo>
                      <a:pt x="407" y="1194"/>
                    </a:lnTo>
                    <a:lnTo>
                      <a:pt x="407" y="1194"/>
                    </a:lnTo>
                    <a:lnTo>
                      <a:pt x="427" y="1176"/>
                    </a:lnTo>
                    <a:lnTo>
                      <a:pt x="427" y="1176"/>
                    </a:lnTo>
                    <a:lnTo>
                      <a:pt x="409" y="1215"/>
                    </a:lnTo>
                    <a:lnTo>
                      <a:pt x="390" y="1256"/>
                    </a:lnTo>
                    <a:lnTo>
                      <a:pt x="390" y="1256"/>
                    </a:lnTo>
                    <a:lnTo>
                      <a:pt x="384" y="1211"/>
                    </a:lnTo>
                    <a:lnTo>
                      <a:pt x="384" y="1211"/>
                    </a:lnTo>
                    <a:close/>
                    <a:moveTo>
                      <a:pt x="606" y="2469"/>
                    </a:moveTo>
                    <a:lnTo>
                      <a:pt x="606" y="2469"/>
                    </a:lnTo>
                    <a:lnTo>
                      <a:pt x="605" y="2575"/>
                    </a:lnTo>
                    <a:lnTo>
                      <a:pt x="603" y="2682"/>
                    </a:lnTo>
                    <a:lnTo>
                      <a:pt x="603" y="2682"/>
                    </a:lnTo>
                    <a:lnTo>
                      <a:pt x="599" y="2700"/>
                    </a:lnTo>
                    <a:lnTo>
                      <a:pt x="599" y="2700"/>
                    </a:lnTo>
                    <a:lnTo>
                      <a:pt x="593" y="2670"/>
                    </a:lnTo>
                    <a:lnTo>
                      <a:pt x="593" y="2670"/>
                    </a:lnTo>
                    <a:lnTo>
                      <a:pt x="590" y="2648"/>
                    </a:lnTo>
                    <a:lnTo>
                      <a:pt x="586" y="2620"/>
                    </a:lnTo>
                    <a:lnTo>
                      <a:pt x="582" y="2558"/>
                    </a:lnTo>
                    <a:lnTo>
                      <a:pt x="582" y="2488"/>
                    </a:lnTo>
                    <a:lnTo>
                      <a:pt x="582" y="2409"/>
                    </a:lnTo>
                    <a:lnTo>
                      <a:pt x="586" y="2331"/>
                    </a:lnTo>
                    <a:lnTo>
                      <a:pt x="590" y="2256"/>
                    </a:lnTo>
                    <a:lnTo>
                      <a:pt x="597" y="2187"/>
                    </a:lnTo>
                    <a:lnTo>
                      <a:pt x="605" y="2131"/>
                    </a:lnTo>
                    <a:lnTo>
                      <a:pt x="605" y="2131"/>
                    </a:lnTo>
                    <a:lnTo>
                      <a:pt x="608" y="2163"/>
                    </a:lnTo>
                    <a:lnTo>
                      <a:pt x="610" y="2202"/>
                    </a:lnTo>
                    <a:lnTo>
                      <a:pt x="610" y="2290"/>
                    </a:lnTo>
                    <a:lnTo>
                      <a:pt x="610" y="2381"/>
                    </a:lnTo>
                    <a:lnTo>
                      <a:pt x="606" y="2469"/>
                    </a:lnTo>
                    <a:lnTo>
                      <a:pt x="606" y="24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7" name="Freeform 262"/>
              <p:cNvSpPr>
                <a:spLocks noEditPoints="1"/>
              </p:cNvSpPr>
              <p:nvPr/>
            </p:nvSpPr>
            <p:spPr bwMode="auto">
              <a:xfrm>
                <a:off x="5891213" y="2990850"/>
                <a:ext cx="222250" cy="309563"/>
              </a:xfrm>
              <a:custGeom>
                <a:gdLst>
                  <a:gd name="T0" fmla="*/ 6 w 280"/>
                  <a:gd name="T1" fmla="*/ 71 h 390"/>
                  <a:gd name="T2" fmla="*/ 6 w 280"/>
                  <a:gd name="T3" fmla="*/ 75 h 390"/>
                  <a:gd name="T4" fmla="*/ 30 w 280"/>
                  <a:gd name="T5" fmla="*/ 205 h 390"/>
                  <a:gd name="T6" fmla="*/ 53 w 280"/>
                  <a:gd name="T7" fmla="*/ 355 h 390"/>
                  <a:gd name="T8" fmla="*/ 54 w 280"/>
                  <a:gd name="T9" fmla="*/ 362 h 390"/>
                  <a:gd name="T10" fmla="*/ 64 w 280"/>
                  <a:gd name="T11" fmla="*/ 379 h 390"/>
                  <a:gd name="T12" fmla="*/ 71 w 280"/>
                  <a:gd name="T13" fmla="*/ 385 h 390"/>
                  <a:gd name="T14" fmla="*/ 94 w 280"/>
                  <a:gd name="T15" fmla="*/ 390 h 390"/>
                  <a:gd name="T16" fmla="*/ 107 w 280"/>
                  <a:gd name="T17" fmla="*/ 388 h 390"/>
                  <a:gd name="T18" fmla="*/ 133 w 280"/>
                  <a:gd name="T19" fmla="*/ 379 h 390"/>
                  <a:gd name="T20" fmla="*/ 176 w 280"/>
                  <a:gd name="T21" fmla="*/ 360 h 390"/>
                  <a:gd name="T22" fmla="*/ 211 w 280"/>
                  <a:gd name="T23" fmla="*/ 338 h 390"/>
                  <a:gd name="T24" fmla="*/ 237 w 280"/>
                  <a:gd name="T25" fmla="*/ 315 h 390"/>
                  <a:gd name="T26" fmla="*/ 256 w 280"/>
                  <a:gd name="T27" fmla="*/ 293 h 390"/>
                  <a:gd name="T28" fmla="*/ 269 w 280"/>
                  <a:gd name="T29" fmla="*/ 271 h 390"/>
                  <a:gd name="T30" fmla="*/ 278 w 280"/>
                  <a:gd name="T31" fmla="*/ 239 h 390"/>
                  <a:gd name="T32" fmla="*/ 280 w 280"/>
                  <a:gd name="T33" fmla="*/ 218 h 390"/>
                  <a:gd name="T34" fmla="*/ 275 w 280"/>
                  <a:gd name="T35" fmla="*/ 179 h 390"/>
                  <a:gd name="T36" fmla="*/ 263 w 280"/>
                  <a:gd name="T37" fmla="*/ 144 h 390"/>
                  <a:gd name="T38" fmla="*/ 245 w 280"/>
                  <a:gd name="T39" fmla="*/ 110 h 390"/>
                  <a:gd name="T40" fmla="*/ 219 w 280"/>
                  <a:gd name="T41" fmla="*/ 80 h 390"/>
                  <a:gd name="T42" fmla="*/ 187 w 280"/>
                  <a:gd name="T43" fmla="*/ 54 h 390"/>
                  <a:gd name="T44" fmla="*/ 148 w 280"/>
                  <a:gd name="T45" fmla="*/ 32 h 390"/>
                  <a:gd name="T46" fmla="*/ 103 w 280"/>
                  <a:gd name="T47" fmla="*/ 15 h 390"/>
                  <a:gd name="T48" fmla="*/ 51 w 280"/>
                  <a:gd name="T49" fmla="*/ 2 h 390"/>
                  <a:gd name="T50" fmla="*/ 41 w 280"/>
                  <a:gd name="T51" fmla="*/ 0 h 390"/>
                  <a:gd name="T52" fmla="*/ 21 w 280"/>
                  <a:gd name="T53" fmla="*/ 6 h 390"/>
                  <a:gd name="T54" fmla="*/ 13 w 280"/>
                  <a:gd name="T55" fmla="*/ 13 h 390"/>
                  <a:gd name="T56" fmla="*/ 2 w 280"/>
                  <a:gd name="T57" fmla="*/ 30 h 390"/>
                  <a:gd name="T58" fmla="*/ 2 w 280"/>
                  <a:gd name="T59" fmla="*/ 50 h 390"/>
                  <a:gd name="T60" fmla="*/ 6 w 280"/>
                  <a:gd name="T61" fmla="*/ 71 h 390"/>
                  <a:gd name="T62" fmla="*/ 129 w 280"/>
                  <a:gd name="T63" fmla="*/ 289 h 390"/>
                  <a:gd name="T64" fmla="*/ 114 w 280"/>
                  <a:gd name="T65" fmla="*/ 192 h 390"/>
                  <a:gd name="T66" fmla="*/ 97 w 280"/>
                  <a:gd name="T67" fmla="*/ 103 h 390"/>
                  <a:gd name="T68" fmla="*/ 140 w 280"/>
                  <a:gd name="T69" fmla="*/ 123 h 390"/>
                  <a:gd name="T70" fmla="*/ 170 w 280"/>
                  <a:gd name="T71" fmla="*/ 151 h 390"/>
                  <a:gd name="T72" fmla="*/ 189 w 280"/>
                  <a:gd name="T73" fmla="*/ 183 h 390"/>
                  <a:gd name="T74" fmla="*/ 196 w 280"/>
                  <a:gd name="T75" fmla="*/ 220 h 390"/>
                  <a:gd name="T76" fmla="*/ 194 w 280"/>
                  <a:gd name="T77" fmla="*/ 231 h 390"/>
                  <a:gd name="T78" fmla="*/ 183 w 280"/>
                  <a:gd name="T79" fmla="*/ 252 h 390"/>
                  <a:gd name="T80" fmla="*/ 165 w 280"/>
                  <a:gd name="T81" fmla="*/ 269 h 390"/>
                  <a:gd name="T82" fmla="*/ 129 w 280"/>
                  <a:gd name="T83" fmla="*/ 289 h 3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0" h="390">
                    <a:moveTo>
                      <a:pt x="6" y="71"/>
                    </a:moveTo>
                    <a:lnTo>
                      <a:pt x="6" y="71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19" y="136"/>
                    </a:lnTo>
                    <a:lnTo>
                      <a:pt x="30" y="205"/>
                    </a:lnTo>
                    <a:lnTo>
                      <a:pt x="41" y="276"/>
                    </a:lnTo>
                    <a:lnTo>
                      <a:pt x="53" y="355"/>
                    </a:lnTo>
                    <a:lnTo>
                      <a:pt x="53" y="355"/>
                    </a:lnTo>
                    <a:lnTo>
                      <a:pt x="54" y="362"/>
                    </a:lnTo>
                    <a:lnTo>
                      <a:pt x="58" y="371"/>
                    </a:lnTo>
                    <a:lnTo>
                      <a:pt x="64" y="379"/>
                    </a:lnTo>
                    <a:lnTo>
                      <a:pt x="71" y="385"/>
                    </a:lnTo>
                    <a:lnTo>
                      <a:pt x="71" y="385"/>
                    </a:lnTo>
                    <a:lnTo>
                      <a:pt x="82" y="388"/>
                    </a:lnTo>
                    <a:lnTo>
                      <a:pt x="94" y="390"/>
                    </a:lnTo>
                    <a:lnTo>
                      <a:pt x="94" y="390"/>
                    </a:lnTo>
                    <a:lnTo>
                      <a:pt x="107" y="388"/>
                    </a:lnTo>
                    <a:lnTo>
                      <a:pt x="107" y="388"/>
                    </a:lnTo>
                    <a:lnTo>
                      <a:pt x="133" y="379"/>
                    </a:lnTo>
                    <a:lnTo>
                      <a:pt x="155" y="370"/>
                    </a:lnTo>
                    <a:lnTo>
                      <a:pt x="176" y="360"/>
                    </a:lnTo>
                    <a:lnTo>
                      <a:pt x="194" y="349"/>
                    </a:lnTo>
                    <a:lnTo>
                      <a:pt x="211" y="338"/>
                    </a:lnTo>
                    <a:lnTo>
                      <a:pt x="226" y="327"/>
                    </a:lnTo>
                    <a:lnTo>
                      <a:pt x="237" y="315"/>
                    </a:lnTo>
                    <a:lnTo>
                      <a:pt x="249" y="304"/>
                    </a:lnTo>
                    <a:lnTo>
                      <a:pt x="256" y="293"/>
                    </a:lnTo>
                    <a:lnTo>
                      <a:pt x="263" y="282"/>
                    </a:lnTo>
                    <a:lnTo>
                      <a:pt x="269" y="271"/>
                    </a:lnTo>
                    <a:lnTo>
                      <a:pt x="273" y="259"/>
                    </a:lnTo>
                    <a:lnTo>
                      <a:pt x="278" y="239"/>
                    </a:lnTo>
                    <a:lnTo>
                      <a:pt x="280" y="218"/>
                    </a:lnTo>
                    <a:lnTo>
                      <a:pt x="280" y="218"/>
                    </a:lnTo>
                    <a:lnTo>
                      <a:pt x="278" y="200"/>
                    </a:lnTo>
                    <a:lnTo>
                      <a:pt x="275" y="179"/>
                    </a:lnTo>
                    <a:lnTo>
                      <a:pt x="271" y="161"/>
                    </a:lnTo>
                    <a:lnTo>
                      <a:pt x="263" y="144"/>
                    </a:lnTo>
                    <a:lnTo>
                      <a:pt x="254" y="125"/>
                    </a:lnTo>
                    <a:lnTo>
                      <a:pt x="245" y="110"/>
                    </a:lnTo>
                    <a:lnTo>
                      <a:pt x="234" y="95"/>
                    </a:lnTo>
                    <a:lnTo>
                      <a:pt x="219" y="80"/>
                    </a:lnTo>
                    <a:lnTo>
                      <a:pt x="204" y="67"/>
                    </a:lnTo>
                    <a:lnTo>
                      <a:pt x="187" y="54"/>
                    </a:lnTo>
                    <a:lnTo>
                      <a:pt x="168" y="43"/>
                    </a:lnTo>
                    <a:lnTo>
                      <a:pt x="148" y="32"/>
                    </a:lnTo>
                    <a:lnTo>
                      <a:pt x="125" y="22"/>
                    </a:lnTo>
                    <a:lnTo>
                      <a:pt x="103" y="15"/>
                    </a:lnTo>
                    <a:lnTo>
                      <a:pt x="79" y="8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8" y="21"/>
                    </a:lnTo>
                    <a:lnTo>
                      <a:pt x="2" y="30"/>
                    </a:lnTo>
                    <a:lnTo>
                      <a:pt x="0" y="39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6" y="71"/>
                    </a:lnTo>
                    <a:lnTo>
                      <a:pt x="6" y="71"/>
                    </a:lnTo>
                    <a:close/>
                    <a:moveTo>
                      <a:pt x="129" y="289"/>
                    </a:moveTo>
                    <a:lnTo>
                      <a:pt x="129" y="289"/>
                    </a:lnTo>
                    <a:lnTo>
                      <a:pt x="114" y="192"/>
                    </a:lnTo>
                    <a:lnTo>
                      <a:pt x="97" y="103"/>
                    </a:lnTo>
                    <a:lnTo>
                      <a:pt x="97" y="103"/>
                    </a:lnTo>
                    <a:lnTo>
                      <a:pt x="120" y="112"/>
                    </a:lnTo>
                    <a:lnTo>
                      <a:pt x="140" y="123"/>
                    </a:lnTo>
                    <a:lnTo>
                      <a:pt x="157" y="136"/>
                    </a:lnTo>
                    <a:lnTo>
                      <a:pt x="170" y="151"/>
                    </a:lnTo>
                    <a:lnTo>
                      <a:pt x="181" y="166"/>
                    </a:lnTo>
                    <a:lnTo>
                      <a:pt x="189" y="183"/>
                    </a:lnTo>
                    <a:lnTo>
                      <a:pt x="194" y="202"/>
                    </a:lnTo>
                    <a:lnTo>
                      <a:pt x="196" y="220"/>
                    </a:lnTo>
                    <a:lnTo>
                      <a:pt x="196" y="220"/>
                    </a:lnTo>
                    <a:lnTo>
                      <a:pt x="194" y="231"/>
                    </a:lnTo>
                    <a:lnTo>
                      <a:pt x="191" y="241"/>
                    </a:lnTo>
                    <a:lnTo>
                      <a:pt x="183" y="252"/>
                    </a:lnTo>
                    <a:lnTo>
                      <a:pt x="174" y="259"/>
                    </a:lnTo>
                    <a:lnTo>
                      <a:pt x="165" y="269"/>
                    </a:lnTo>
                    <a:lnTo>
                      <a:pt x="153" y="276"/>
                    </a:lnTo>
                    <a:lnTo>
                      <a:pt x="129" y="289"/>
                    </a:lnTo>
                    <a:lnTo>
                      <a:pt x="129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8" name="Freeform 263"/>
              <p:cNvSpPr/>
              <p:nvPr/>
            </p:nvSpPr>
            <p:spPr bwMode="auto">
              <a:xfrm>
                <a:off x="5487988" y="2235200"/>
                <a:ext cx="101600" cy="161925"/>
              </a:xfrm>
              <a:custGeom>
                <a:gdLst>
                  <a:gd name="T0" fmla="*/ 71 w 127"/>
                  <a:gd name="T1" fmla="*/ 0 h 204"/>
                  <a:gd name="T2" fmla="*/ 71 w 127"/>
                  <a:gd name="T3" fmla="*/ 0 h 204"/>
                  <a:gd name="T4" fmla="*/ 58 w 127"/>
                  <a:gd name="T5" fmla="*/ 0 h 204"/>
                  <a:gd name="T6" fmla="*/ 46 w 127"/>
                  <a:gd name="T7" fmla="*/ 4 h 204"/>
                  <a:gd name="T8" fmla="*/ 35 w 127"/>
                  <a:gd name="T9" fmla="*/ 10 h 204"/>
                  <a:gd name="T10" fmla="*/ 26 w 127"/>
                  <a:gd name="T11" fmla="*/ 15 h 204"/>
                  <a:gd name="T12" fmla="*/ 18 w 127"/>
                  <a:gd name="T13" fmla="*/ 25 h 204"/>
                  <a:gd name="T14" fmla="*/ 11 w 127"/>
                  <a:gd name="T15" fmla="*/ 34 h 204"/>
                  <a:gd name="T16" fmla="*/ 7 w 127"/>
                  <a:gd name="T17" fmla="*/ 47 h 204"/>
                  <a:gd name="T18" fmla="*/ 5 w 127"/>
                  <a:gd name="T19" fmla="*/ 58 h 204"/>
                  <a:gd name="T20" fmla="*/ 0 w 127"/>
                  <a:gd name="T21" fmla="*/ 137 h 204"/>
                  <a:gd name="T22" fmla="*/ 0 w 127"/>
                  <a:gd name="T23" fmla="*/ 137 h 204"/>
                  <a:gd name="T24" fmla="*/ 0 w 127"/>
                  <a:gd name="T25" fmla="*/ 150 h 204"/>
                  <a:gd name="T26" fmla="*/ 2 w 127"/>
                  <a:gd name="T27" fmla="*/ 161 h 204"/>
                  <a:gd name="T28" fmla="*/ 7 w 127"/>
                  <a:gd name="T29" fmla="*/ 172 h 204"/>
                  <a:gd name="T30" fmla="*/ 13 w 127"/>
                  <a:gd name="T31" fmla="*/ 181 h 204"/>
                  <a:gd name="T32" fmla="*/ 22 w 127"/>
                  <a:gd name="T33" fmla="*/ 191 h 204"/>
                  <a:gd name="T34" fmla="*/ 32 w 127"/>
                  <a:gd name="T35" fmla="*/ 196 h 204"/>
                  <a:gd name="T36" fmla="*/ 43 w 127"/>
                  <a:gd name="T37" fmla="*/ 202 h 204"/>
                  <a:gd name="T38" fmla="*/ 56 w 127"/>
                  <a:gd name="T39" fmla="*/ 204 h 204"/>
                  <a:gd name="T40" fmla="*/ 56 w 127"/>
                  <a:gd name="T41" fmla="*/ 204 h 204"/>
                  <a:gd name="T42" fmla="*/ 69 w 127"/>
                  <a:gd name="T43" fmla="*/ 204 h 204"/>
                  <a:gd name="T44" fmla="*/ 80 w 127"/>
                  <a:gd name="T45" fmla="*/ 200 h 204"/>
                  <a:gd name="T46" fmla="*/ 91 w 127"/>
                  <a:gd name="T47" fmla="*/ 194 h 204"/>
                  <a:gd name="T48" fmla="*/ 101 w 127"/>
                  <a:gd name="T49" fmla="*/ 189 h 204"/>
                  <a:gd name="T50" fmla="*/ 108 w 127"/>
                  <a:gd name="T51" fmla="*/ 179 h 204"/>
                  <a:gd name="T52" fmla="*/ 114 w 127"/>
                  <a:gd name="T53" fmla="*/ 170 h 204"/>
                  <a:gd name="T54" fmla="*/ 119 w 127"/>
                  <a:gd name="T55" fmla="*/ 157 h 204"/>
                  <a:gd name="T56" fmla="*/ 121 w 127"/>
                  <a:gd name="T57" fmla="*/ 146 h 204"/>
                  <a:gd name="T58" fmla="*/ 127 w 127"/>
                  <a:gd name="T59" fmla="*/ 68 h 204"/>
                  <a:gd name="T60" fmla="*/ 127 w 127"/>
                  <a:gd name="T61" fmla="*/ 68 h 204"/>
                  <a:gd name="T62" fmla="*/ 127 w 127"/>
                  <a:gd name="T63" fmla="*/ 54 h 204"/>
                  <a:gd name="T64" fmla="*/ 123 w 127"/>
                  <a:gd name="T65" fmla="*/ 43 h 204"/>
                  <a:gd name="T66" fmla="*/ 119 w 127"/>
                  <a:gd name="T67" fmla="*/ 32 h 204"/>
                  <a:gd name="T68" fmla="*/ 112 w 127"/>
                  <a:gd name="T69" fmla="*/ 23 h 204"/>
                  <a:gd name="T70" fmla="*/ 104 w 127"/>
                  <a:gd name="T71" fmla="*/ 13 h 204"/>
                  <a:gd name="T72" fmla="*/ 95 w 127"/>
                  <a:gd name="T73" fmla="*/ 8 h 204"/>
                  <a:gd name="T74" fmla="*/ 84 w 127"/>
                  <a:gd name="T75" fmla="*/ 2 h 204"/>
                  <a:gd name="T76" fmla="*/ 71 w 127"/>
                  <a:gd name="T77" fmla="*/ 0 h 204"/>
                  <a:gd name="T78" fmla="*/ 71 w 127"/>
                  <a:gd name="T79" fmla="*/ 0 h 2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7" h="204">
                    <a:moveTo>
                      <a:pt x="71" y="0"/>
                    </a:moveTo>
                    <a:lnTo>
                      <a:pt x="71" y="0"/>
                    </a:lnTo>
                    <a:lnTo>
                      <a:pt x="58" y="0"/>
                    </a:lnTo>
                    <a:lnTo>
                      <a:pt x="46" y="4"/>
                    </a:lnTo>
                    <a:lnTo>
                      <a:pt x="35" y="10"/>
                    </a:lnTo>
                    <a:lnTo>
                      <a:pt x="26" y="15"/>
                    </a:lnTo>
                    <a:lnTo>
                      <a:pt x="18" y="25"/>
                    </a:lnTo>
                    <a:lnTo>
                      <a:pt x="11" y="34"/>
                    </a:lnTo>
                    <a:lnTo>
                      <a:pt x="7" y="47"/>
                    </a:lnTo>
                    <a:lnTo>
                      <a:pt x="5" y="58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2" y="161"/>
                    </a:lnTo>
                    <a:lnTo>
                      <a:pt x="7" y="172"/>
                    </a:lnTo>
                    <a:lnTo>
                      <a:pt x="13" y="181"/>
                    </a:lnTo>
                    <a:lnTo>
                      <a:pt x="22" y="191"/>
                    </a:lnTo>
                    <a:lnTo>
                      <a:pt x="32" y="196"/>
                    </a:lnTo>
                    <a:lnTo>
                      <a:pt x="43" y="202"/>
                    </a:lnTo>
                    <a:lnTo>
                      <a:pt x="56" y="204"/>
                    </a:lnTo>
                    <a:lnTo>
                      <a:pt x="56" y="204"/>
                    </a:lnTo>
                    <a:lnTo>
                      <a:pt x="69" y="204"/>
                    </a:lnTo>
                    <a:lnTo>
                      <a:pt x="80" y="200"/>
                    </a:lnTo>
                    <a:lnTo>
                      <a:pt x="91" y="194"/>
                    </a:lnTo>
                    <a:lnTo>
                      <a:pt x="101" y="189"/>
                    </a:lnTo>
                    <a:lnTo>
                      <a:pt x="108" y="179"/>
                    </a:lnTo>
                    <a:lnTo>
                      <a:pt x="114" y="170"/>
                    </a:lnTo>
                    <a:lnTo>
                      <a:pt x="119" y="157"/>
                    </a:lnTo>
                    <a:lnTo>
                      <a:pt x="121" y="146"/>
                    </a:lnTo>
                    <a:lnTo>
                      <a:pt x="127" y="68"/>
                    </a:lnTo>
                    <a:lnTo>
                      <a:pt x="127" y="68"/>
                    </a:lnTo>
                    <a:lnTo>
                      <a:pt x="127" y="54"/>
                    </a:lnTo>
                    <a:lnTo>
                      <a:pt x="123" y="43"/>
                    </a:lnTo>
                    <a:lnTo>
                      <a:pt x="119" y="32"/>
                    </a:lnTo>
                    <a:lnTo>
                      <a:pt x="112" y="23"/>
                    </a:lnTo>
                    <a:lnTo>
                      <a:pt x="104" y="13"/>
                    </a:lnTo>
                    <a:lnTo>
                      <a:pt x="95" y="8"/>
                    </a:lnTo>
                    <a:lnTo>
                      <a:pt x="84" y="2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9" name="Freeform 264"/>
              <p:cNvSpPr/>
              <p:nvPr/>
            </p:nvSpPr>
            <p:spPr bwMode="auto">
              <a:xfrm>
                <a:off x="5875338" y="2235200"/>
                <a:ext cx="100013" cy="161925"/>
              </a:xfrm>
              <a:custGeom>
                <a:gdLst>
                  <a:gd name="T0" fmla="*/ 56 w 127"/>
                  <a:gd name="T1" fmla="*/ 0 h 204"/>
                  <a:gd name="T2" fmla="*/ 56 w 127"/>
                  <a:gd name="T3" fmla="*/ 0 h 204"/>
                  <a:gd name="T4" fmla="*/ 43 w 127"/>
                  <a:gd name="T5" fmla="*/ 2 h 204"/>
                  <a:gd name="T6" fmla="*/ 32 w 127"/>
                  <a:gd name="T7" fmla="*/ 8 h 204"/>
                  <a:gd name="T8" fmla="*/ 22 w 127"/>
                  <a:gd name="T9" fmla="*/ 13 h 204"/>
                  <a:gd name="T10" fmla="*/ 13 w 127"/>
                  <a:gd name="T11" fmla="*/ 23 h 204"/>
                  <a:gd name="T12" fmla="*/ 7 w 127"/>
                  <a:gd name="T13" fmla="*/ 32 h 204"/>
                  <a:gd name="T14" fmla="*/ 4 w 127"/>
                  <a:gd name="T15" fmla="*/ 43 h 204"/>
                  <a:gd name="T16" fmla="*/ 0 w 127"/>
                  <a:gd name="T17" fmla="*/ 54 h 204"/>
                  <a:gd name="T18" fmla="*/ 0 w 127"/>
                  <a:gd name="T19" fmla="*/ 68 h 204"/>
                  <a:gd name="T20" fmla="*/ 5 w 127"/>
                  <a:gd name="T21" fmla="*/ 146 h 204"/>
                  <a:gd name="T22" fmla="*/ 5 w 127"/>
                  <a:gd name="T23" fmla="*/ 146 h 204"/>
                  <a:gd name="T24" fmla="*/ 7 w 127"/>
                  <a:gd name="T25" fmla="*/ 157 h 204"/>
                  <a:gd name="T26" fmla="*/ 13 w 127"/>
                  <a:gd name="T27" fmla="*/ 170 h 204"/>
                  <a:gd name="T28" fmla="*/ 18 w 127"/>
                  <a:gd name="T29" fmla="*/ 179 h 204"/>
                  <a:gd name="T30" fmla="*/ 26 w 127"/>
                  <a:gd name="T31" fmla="*/ 189 h 204"/>
                  <a:gd name="T32" fmla="*/ 35 w 127"/>
                  <a:gd name="T33" fmla="*/ 194 h 204"/>
                  <a:gd name="T34" fmla="*/ 46 w 127"/>
                  <a:gd name="T35" fmla="*/ 200 h 204"/>
                  <a:gd name="T36" fmla="*/ 58 w 127"/>
                  <a:gd name="T37" fmla="*/ 204 h 204"/>
                  <a:gd name="T38" fmla="*/ 71 w 127"/>
                  <a:gd name="T39" fmla="*/ 204 h 204"/>
                  <a:gd name="T40" fmla="*/ 71 w 127"/>
                  <a:gd name="T41" fmla="*/ 204 h 204"/>
                  <a:gd name="T42" fmla="*/ 84 w 127"/>
                  <a:gd name="T43" fmla="*/ 202 h 204"/>
                  <a:gd name="T44" fmla="*/ 95 w 127"/>
                  <a:gd name="T45" fmla="*/ 196 h 204"/>
                  <a:gd name="T46" fmla="*/ 104 w 127"/>
                  <a:gd name="T47" fmla="*/ 191 h 204"/>
                  <a:gd name="T48" fmla="*/ 114 w 127"/>
                  <a:gd name="T49" fmla="*/ 181 h 204"/>
                  <a:gd name="T50" fmla="*/ 119 w 127"/>
                  <a:gd name="T51" fmla="*/ 172 h 204"/>
                  <a:gd name="T52" fmla="*/ 125 w 127"/>
                  <a:gd name="T53" fmla="*/ 161 h 204"/>
                  <a:gd name="T54" fmla="*/ 127 w 127"/>
                  <a:gd name="T55" fmla="*/ 150 h 204"/>
                  <a:gd name="T56" fmla="*/ 127 w 127"/>
                  <a:gd name="T57" fmla="*/ 137 h 204"/>
                  <a:gd name="T58" fmla="*/ 121 w 127"/>
                  <a:gd name="T59" fmla="*/ 58 h 204"/>
                  <a:gd name="T60" fmla="*/ 121 w 127"/>
                  <a:gd name="T61" fmla="*/ 58 h 204"/>
                  <a:gd name="T62" fmla="*/ 119 w 127"/>
                  <a:gd name="T63" fmla="*/ 47 h 204"/>
                  <a:gd name="T64" fmla="*/ 114 w 127"/>
                  <a:gd name="T65" fmla="*/ 34 h 204"/>
                  <a:gd name="T66" fmla="*/ 108 w 127"/>
                  <a:gd name="T67" fmla="*/ 25 h 204"/>
                  <a:gd name="T68" fmla="*/ 101 w 127"/>
                  <a:gd name="T69" fmla="*/ 15 h 204"/>
                  <a:gd name="T70" fmla="*/ 91 w 127"/>
                  <a:gd name="T71" fmla="*/ 10 h 204"/>
                  <a:gd name="T72" fmla="*/ 80 w 127"/>
                  <a:gd name="T73" fmla="*/ 4 h 204"/>
                  <a:gd name="T74" fmla="*/ 69 w 127"/>
                  <a:gd name="T75" fmla="*/ 0 h 204"/>
                  <a:gd name="T76" fmla="*/ 56 w 127"/>
                  <a:gd name="T77" fmla="*/ 0 h 204"/>
                  <a:gd name="T78" fmla="*/ 56 w 127"/>
                  <a:gd name="T79" fmla="*/ 0 h 2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7" h="204">
                    <a:moveTo>
                      <a:pt x="56" y="0"/>
                    </a:moveTo>
                    <a:lnTo>
                      <a:pt x="56" y="0"/>
                    </a:lnTo>
                    <a:lnTo>
                      <a:pt x="43" y="2"/>
                    </a:lnTo>
                    <a:lnTo>
                      <a:pt x="32" y="8"/>
                    </a:lnTo>
                    <a:lnTo>
                      <a:pt x="22" y="13"/>
                    </a:lnTo>
                    <a:lnTo>
                      <a:pt x="13" y="23"/>
                    </a:lnTo>
                    <a:lnTo>
                      <a:pt x="7" y="32"/>
                    </a:lnTo>
                    <a:lnTo>
                      <a:pt x="4" y="43"/>
                    </a:lnTo>
                    <a:lnTo>
                      <a:pt x="0" y="54"/>
                    </a:lnTo>
                    <a:lnTo>
                      <a:pt x="0" y="68"/>
                    </a:lnTo>
                    <a:lnTo>
                      <a:pt x="5" y="146"/>
                    </a:lnTo>
                    <a:lnTo>
                      <a:pt x="5" y="146"/>
                    </a:lnTo>
                    <a:lnTo>
                      <a:pt x="7" y="157"/>
                    </a:lnTo>
                    <a:lnTo>
                      <a:pt x="13" y="170"/>
                    </a:lnTo>
                    <a:lnTo>
                      <a:pt x="18" y="179"/>
                    </a:lnTo>
                    <a:lnTo>
                      <a:pt x="26" y="189"/>
                    </a:lnTo>
                    <a:lnTo>
                      <a:pt x="35" y="194"/>
                    </a:lnTo>
                    <a:lnTo>
                      <a:pt x="46" y="200"/>
                    </a:lnTo>
                    <a:lnTo>
                      <a:pt x="58" y="204"/>
                    </a:lnTo>
                    <a:lnTo>
                      <a:pt x="71" y="204"/>
                    </a:lnTo>
                    <a:lnTo>
                      <a:pt x="71" y="204"/>
                    </a:lnTo>
                    <a:lnTo>
                      <a:pt x="84" y="202"/>
                    </a:lnTo>
                    <a:lnTo>
                      <a:pt x="95" y="196"/>
                    </a:lnTo>
                    <a:lnTo>
                      <a:pt x="104" y="191"/>
                    </a:lnTo>
                    <a:lnTo>
                      <a:pt x="114" y="181"/>
                    </a:lnTo>
                    <a:lnTo>
                      <a:pt x="119" y="172"/>
                    </a:lnTo>
                    <a:lnTo>
                      <a:pt x="125" y="161"/>
                    </a:lnTo>
                    <a:lnTo>
                      <a:pt x="127" y="150"/>
                    </a:lnTo>
                    <a:lnTo>
                      <a:pt x="127" y="137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19" y="47"/>
                    </a:lnTo>
                    <a:lnTo>
                      <a:pt x="114" y="34"/>
                    </a:lnTo>
                    <a:lnTo>
                      <a:pt x="108" y="25"/>
                    </a:lnTo>
                    <a:lnTo>
                      <a:pt x="101" y="15"/>
                    </a:lnTo>
                    <a:lnTo>
                      <a:pt x="91" y="10"/>
                    </a:lnTo>
                    <a:lnTo>
                      <a:pt x="80" y="4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grpSp>
          <p:nvGrpSpPr>
            <p:cNvPr id="50" name="그룹 7"/>
            <p:cNvGrpSpPr/>
            <p:nvPr/>
          </p:nvGrpSpPr>
          <p:grpSpPr>
            <a:xfrm>
              <a:off x="1957110" y="2081856"/>
              <a:ext cx="612284" cy="529655"/>
              <a:chOff x="1957110" y="2081856"/>
              <a:chExt cx="612284" cy="529655"/>
            </a:xfrm>
            <a:solidFill>
              <a:schemeClr val="bg1"/>
            </a:solidFill>
          </p:grpSpPr>
          <p:sp>
            <p:nvSpPr>
              <p:cNvPr id="51" name="Freeform 8"/>
              <p:cNvSpPr/>
              <p:nvPr/>
            </p:nvSpPr>
            <p:spPr bwMode="auto">
              <a:xfrm>
                <a:off x="1957110" y="2081856"/>
                <a:ext cx="612284" cy="529655"/>
              </a:xfrm>
              <a:custGeom>
                <a:gdLst>
                  <a:gd name="T0" fmla="*/ 730 w 741"/>
                  <a:gd name="T1" fmla="*/ 232 h 641"/>
                  <a:gd name="T2" fmla="*/ 721 w 741"/>
                  <a:gd name="T3" fmla="*/ 205 h 641"/>
                  <a:gd name="T4" fmla="*/ 709 w 741"/>
                  <a:gd name="T5" fmla="*/ 180 h 641"/>
                  <a:gd name="T6" fmla="*/ 679 w 741"/>
                  <a:gd name="T7" fmla="*/ 134 h 641"/>
                  <a:gd name="T8" fmla="*/ 640 w 741"/>
                  <a:gd name="T9" fmla="*/ 94 h 641"/>
                  <a:gd name="T10" fmla="*/ 596 w 741"/>
                  <a:gd name="T11" fmla="*/ 63 h 641"/>
                  <a:gd name="T12" fmla="*/ 546 w 741"/>
                  <a:gd name="T13" fmla="*/ 37 h 641"/>
                  <a:gd name="T14" fmla="*/ 493 w 741"/>
                  <a:gd name="T15" fmla="*/ 19 h 641"/>
                  <a:gd name="T16" fmla="*/ 438 w 741"/>
                  <a:gd name="T17" fmla="*/ 6 h 641"/>
                  <a:gd name="T18" fmla="*/ 383 w 741"/>
                  <a:gd name="T19" fmla="*/ 0 h 641"/>
                  <a:gd name="T20" fmla="*/ 364 w 741"/>
                  <a:gd name="T21" fmla="*/ 0 h 641"/>
                  <a:gd name="T22" fmla="*/ 326 w 741"/>
                  <a:gd name="T23" fmla="*/ 1 h 641"/>
                  <a:gd name="T24" fmla="*/ 273 w 741"/>
                  <a:gd name="T25" fmla="*/ 9 h 641"/>
                  <a:gd name="T26" fmla="*/ 206 w 741"/>
                  <a:gd name="T27" fmla="*/ 27 h 641"/>
                  <a:gd name="T28" fmla="*/ 145 w 741"/>
                  <a:gd name="T29" fmla="*/ 56 h 641"/>
                  <a:gd name="T30" fmla="*/ 105 w 741"/>
                  <a:gd name="T31" fmla="*/ 84 h 641"/>
                  <a:gd name="T32" fmla="*/ 82 w 741"/>
                  <a:gd name="T33" fmla="*/ 104 h 641"/>
                  <a:gd name="T34" fmla="*/ 61 w 741"/>
                  <a:gd name="T35" fmla="*/ 127 h 641"/>
                  <a:gd name="T36" fmla="*/ 43 w 741"/>
                  <a:gd name="T37" fmla="*/ 151 h 641"/>
                  <a:gd name="T38" fmla="*/ 27 w 741"/>
                  <a:gd name="T39" fmla="*/ 178 h 641"/>
                  <a:gd name="T40" fmla="*/ 16 w 741"/>
                  <a:gd name="T41" fmla="*/ 205 h 641"/>
                  <a:gd name="T42" fmla="*/ 6 w 741"/>
                  <a:gd name="T43" fmla="*/ 233 h 641"/>
                  <a:gd name="T44" fmla="*/ 1 w 741"/>
                  <a:gd name="T45" fmla="*/ 263 h 641"/>
                  <a:gd name="T46" fmla="*/ 0 w 741"/>
                  <a:gd name="T47" fmla="*/ 278 h 641"/>
                  <a:gd name="T48" fmla="*/ 2 w 741"/>
                  <a:gd name="T49" fmla="*/ 333 h 641"/>
                  <a:gd name="T50" fmla="*/ 16 w 741"/>
                  <a:gd name="T51" fmla="*/ 381 h 641"/>
                  <a:gd name="T52" fmla="*/ 37 w 741"/>
                  <a:gd name="T53" fmla="*/ 425 h 641"/>
                  <a:gd name="T54" fmla="*/ 65 w 741"/>
                  <a:gd name="T55" fmla="*/ 463 h 641"/>
                  <a:gd name="T56" fmla="*/ 100 w 741"/>
                  <a:gd name="T57" fmla="*/ 495 h 641"/>
                  <a:gd name="T58" fmla="*/ 139 w 741"/>
                  <a:gd name="T59" fmla="*/ 523 h 641"/>
                  <a:gd name="T60" fmla="*/ 181 w 741"/>
                  <a:gd name="T61" fmla="*/ 545 h 641"/>
                  <a:gd name="T62" fmla="*/ 226 w 741"/>
                  <a:gd name="T63" fmla="*/ 564 h 641"/>
                  <a:gd name="T64" fmla="*/ 244 w 741"/>
                  <a:gd name="T65" fmla="*/ 570 h 641"/>
                  <a:gd name="T66" fmla="*/ 283 w 741"/>
                  <a:gd name="T67" fmla="*/ 577 h 641"/>
                  <a:gd name="T68" fmla="*/ 324 w 741"/>
                  <a:gd name="T69" fmla="*/ 582 h 641"/>
                  <a:gd name="T70" fmla="*/ 385 w 741"/>
                  <a:gd name="T71" fmla="*/ 584 h 641"/>
                  <a:gd name="T72" fmla="*/ 462 w 741"/>
                  <a:gd name="T73" fmla="*/ 576 h 641"/>
                  <a:gd name="T74" fmla="*/ 527 w 741"/>
                  <a:gd name="T75" fmla="*/ 563 h 641"/>
                  <a:gd name="T76" fmla="*/ 561 w 741"/>
                  <a:gd name="T77" fmla="*/ 587 h 641"/>
                  <a:gd name="T78" fmla="*/ 593 w 741"/>
                  <a:gd name="T79" fmla="*/ 608 h 641"/>
                  <a:gd name="T80" fmla="*/ 630 w 741"/>
                  <a:gd name="T81" fmla="*/ 626 h 641"/>
                  <a:gd name="T82" fmla="*/ 680 w 741"/>
                  <a:gd name="T83" fmla="*/ 641 h 641"/>
                  <a:gd name="T84" fmla="*/ 660 w 741"/>
                  <a:gd name="T85" fmla="*/ 591 h 641"/>
                  <a:gd name="T86" fmla="*/ 653 w 741"/>
                  <a:gd name="T87" fmla="*/ 561 h 641"/>
                  <a:gd name="T88" fmla="*/ 652 w 741"/>
                  <a:gd name="T89" fmla="*/ 544 h 641"/>
                  <a:gd name="T90" fmla="*/ 654 w 741"/>
                  <a:gd name="T91" fmla="*/ 526 h 641"/>
                  <a:gd name="T92" fmla="*/ 662 w 741"/>
                  <a:gd name="T93" fmla="*/ 508 h 641"/>
                  <a:gd name="T94" fmla="*/ 684 w 741"/>
                  <a:gd name="T95" fmla="*/ 474 h 641"/>
                  <a:gd name="T96" fmla="*/ 695 w 741"/>
                  <a:gd name="T97" fmla="*/ 458 h 641"/>
                  <a:gd name="T98" fmla="*/ 714 w 741"/>
                  <a:gd name="T99" fmla="*/ 427 h 641"/>
                  <a:gd name="T100" fmla="*/ 727 w 741"/>
                  <a:gd name="T101" fmla="*/ 396 h 641"/>
                  <a:gd name="T102" fmla="*/ 736 w 741"/>
                  <a:gd name="T103" fmla="*/ 366 h 641"/>
                  <a:gd name="T104" fmla="*/ 740 w 741"/>
                  <a:gd name="T105" fmla="*/ 337 h 641"/>
                  <a:gd name="T106" fmla="*/ 741 w 741"/>
                  <a:gd name="T107" fmla="*/ 307 h 641"/>
                  <a:gd name="T108" fmla="*/ 736 w 741"/>
                  <a:gd name="T109" fmla="*/ 262 h 641"/>
                  <a:gd name="T110" fmla="*/ 730 w 741"/>
                  <a:gd name="T111" fmla="*/ 232 h 6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1" h="641">
                    <a:moveTo>
                      <a:pt x="730" y="232"/>
                    </a:moveTo>
                    <a:lnTo>
                      <a:pt x="730" y="232"/>
                    </a:lnTo>
                    <a:lnTo>
                      <a:pt x="726" y="219"/>
                    </a:lnTo>
                    <a:lnTo>
                      <a:pt x="721" y="205"/>
                    </a:lnTo>
                    <a:lnTo>
                      <a:pt x="715" y="192"/>
                    </a:lnTo>
                    <a:lnTo>
                      <a:pt x="709" y="180"/>
                    </a:lnTo>
                    <a:lnTo>
                      <a:pt x="695" y="155"/>
                    </a:lnTo>
                    <a:lnTo>
                      <a:pt x="679" y="134"/>
                    </a:lnTo>
                    <a:lnTo>
                      <a:pt x="660" y="113"/>
                    </a:lnTo>
                    <a:lnTo>
                      <a:pt x="640" y="94"/>
                    </a:lnTo>
                    <a:lnTo>
                      <a:pt x="619" y="78"/>
                    </a:lnTo>
                    <a:lnTo>
                      <a:pt x="596" y="63"/>
                    </a:lnTo>
                    <a:lnTo>
                      <a:pt x="571" y="50"/>
                    </a:lnTo>
                    <a:lnTo>
                      <a:pt x="546" y="37"/>
                    </a:lnTo>
                    <a:lnTo>
                      <a:pt x="520" y="27"/>
                    </a:lnTo>
                    <a:lnTo>
                      <a:pt x="493" y="19"/>
                    </a:lnTo>
                    <a:lnTo>
                      <a:pt x="465" y="11"/>
                    </a:lnTo>
                    <a:lnTo>
                      <a:pt x="438" y="6"/>
                    </a:lnTo>
                    <a:lnTo>
                      <a:pt x="411" y="2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64" y="0"/>
                    </a:lnTo>
                    <a:lnTo>
                      <a:pt x="345" y="0"/>
                    </a:lnTo>
                    <a:lnTo>
                      <a:pt x="326" y="1"/>
                    </a:lnTo>
                    <a:lnTo>
                      <a:pt x="309" y="2"/>
                    </a:lnTo>
                    <a:lnTo>
                      <a:pt x="273" y="9"/>
                    </a:lnTo>
                    <a:lnTo>
                      <a:pt x="238" y="16"/>
                    </a:lnTo>
                    <a:lnTo>
                      <a:pt x="206" y="27"/>
                    </a:lnTo>
                    <a:lnTo>
                      <a:pt x="175" y="41"/>
                    </a:lnTo>
                    <a:lnTo>
                      <a:pt x="145" y="56"/>
                    </a:lnTo>
                    <a:lnTo>
                      <a:pt x="118" y="75"/>
                    </a:lnTo>
                    <a:lnTo>
                      <a:pt x="105" y="84"/>
                    </a:lnTo>
                    <a:lnTo>
                      <a:pt x="93" y="94"/>
                    </a:lnTo>
                    <a:lnTo>
                      <a:pt x="82" y="104"/>
                    </a:lnTo>
                    <a:lnTo>
                      <a:pt x="70" y="115"/>
                    </a:lnTo>
                    <a:lnTo>
                      <a:pt x="61" y="127"/>
                    </a:lnTo>
                    <a:lnTo>
                      <a:pt x="52" y="139"/>
                    </a:lnTo>
                    <a:lnTo>
                      <a:pt x="43" y="151"/>
                    </a:lnTo>
                    <a:lnTo>
                      <a:pt x="34" y="164"/>
                    </a:lnTo>
                    <a:lnTo>
                      <a:pt x="27" y="178"/>
                    </a:lnTo>
                    <a:lnTo>
                      <a:pt x="21" y="191"/>
                    </a:lnTo>
                    <a:lnTo>
                      <a:pt x="16" y="205"/>
                    </a:lnTo>
                    <a:lnTo>
                      <a:pt x="11" y="219"/>
                    </a:lnTo>
                    <a:lnTo>
                      <a:pt x="6" y="233"/>
                    </a:lnTo>
                    <a:lnTo>
                      <a:pt x="3" y="248"/>
                    </a:lnTo>
                    <a:lnTo>
                      <a:pt x="1" y="263"/>
                    </a:lnTo>
                    <a:lnTo>
                      <a:pt x="0" y="278"/>
                    </a:lnTo>
                    <a:lnTo>
                      <a:pt x="0" y="278"/>
                    </a:lnTo>
                    <a:lnTo>
                      <a:pt x="0" y="305"/>
                    </a:lnTo>
                    <a:lnTo>
                      <a:pt x="2" y="333"/>
                    </a:lnTo>
                    <a:lnTo>
                      <a:pt x="8" y="358"/>
                    </a:lnTo>
                    <a:lnTo>
                      <a:pt x="16" y="381"/>
                    </a:lnTo>
                    <a:lnTo>
                      <a:pt x="26" y="404"/>
                    </a:lnTo>
                    <a:lnTo>
                      <a:pt x="37" y="425"/>
                    </a:lnTo>
                    <a:lnTo>
                      <a:pt x="51" y="445"/>
                    </a:lnTo>
                    <a:lnTo>
                      <a:pt x="65" y="463"/>
                    </a:lnTo>
                    <a:lnTo>
                      <a:pt x="82" y="479"/>
                    </a:lnTo>
                    <a:lnTo>
                      <a:pt x="100" y="495"/>
                    </a:lnTo>
                    <a:lnTo>
                      <a:pt x="119" y="510"/>
                    </a:lnTo>
                    <a:lnTo>
                      <a:pt x="139" y="523"/>
                    </a:lnTo>
                    <a:lnTo>
                      <a:pt x="160" y="535"/>
                    </a:lnTo>
                    <a:lnTo>
                      <a:pt x="181" y="545"/>
                    </a:lnTo>
                    <a:lnTo>
                      <a:pt x="203" y="555"/>
                    </a:lnTo>
                    <a:lnTo>
                      <a:pt x="226" y="564"/>
                    </a:lnTo>
                    <a:lnTo>
                      <a:pt x="226" y="564"/>
                    </a:lnTo>
                    <a:lnTo>
                      <a:pt x="244" y="570"/>
                    </a:lnTo>
                    <a:lnTo>
                      <a:pt x="263" y="574"/>
                    </a:lnTo>
                    <a:lnTo>
                      <a:pt x="283" y="577"/>
                    </a:lnTo>
                    <a:lnTo>
                      <a:pt x="304" y="581"/>
                    </a:lnTo>
                    <a:lnTo>
                      <a:pt x="324" y="582"/>
                    </a:lnTo>
                    <a:lnTo>
                      <a:pt x="344" y="584"/>
                    </a:lnTo>
                    <a:lnTo>
                      <a:pt x="385" y="584"/>
                    </a:lnTo>
                    <a:lnTo>
                      <a:pt x="424" y="581"/>
                    </a:lnTo>
                    <a:lnTo>
                      <a:pt x="462" y="576"/>
                    </a:lnTo>
                    <a:lnTo>
                      <a:pt x="496" y="570"/>
                    </a:lnTo>
                    <a:lnTo>
                      <a:pt x="527" y="563"/>
                    </a:lnTo>
                    <a:lnTo>
                      <a:pt x="527" y="563"/>
                    </a:lnTo>
                    <a:lnTo>
                      <a:pt x="561" y="587"/>
                    </a:lnTo>
                    <a:lnTo>
                      <a:pt x="577" y="597"/>
                    </a:lnTo>
                    <a:lnTo>
                      <a:pt x="593" y="608"/>
                    </a:lnTo>
                    <a:lnTo>
                      <a:pt x="611" y="617"/>
                    </a:lnTo>
                    <a:lnTo>
                      <a:pt x="630" y="626"/>
                    </a:lnTo>
                    <a:lnTo>
                      <a:pt x="654" y="635"/>
                    </a:lnTo>
                    <a:lnTo>
                      <a:pt x="680" y="641"/>
                    </a:lnTo>
                    <a:lnTo>
                      <a:pt x="680" y="641"/>
                    </a:lnTo>
                    <a:lnTo>
                      <a:pt x="660" y="591"/>
                    </a:lnTo>
                    <a:lnTo>
                      <a:pt x="654" y="571"/>
                    </a:lnTo>
                    <a:lnTo>
                      <a:pt x="653" y="561"/>
                    </a:lnTo>
                    <a:lnTo>
                      <a:pt x="652" y="553"/>
                    </a:lnTo>
                    <a:lnTo>
                      <a:pt x="652" y="544"/>
                    </a:lnTo>
                    <a:lnTo>
                      <a:pt x="652" y="535"/>
                    </a:lnTo>
                    <a:lnTo>
                      <a:pt x="654" y="526"/>
                    </a:lnTo>
                    <a:lnTo>
                      <a:pt x="657" y="518"/>
                    </a:lnTo>
                    <a:lnTo>
                      <a:pt x="662" y="508"/>
                    </a:lnTo>
                    <a:lnTo>
                      <a:pt x="668" y="498"/>
                    </a:lnTo>
                    <a:lnTo>
                      <a:pt x="684" y="474"/>
                    </a:lnTo>
                    <a:lnTo>
                      <a:pt x="684" y="474"/>
                    </a:lnTo>
                    <a:lnTo>
                      <a:pt x="695" y="458"/>
                    </a:lnTo>
                    <a:lnTo>
                      <a:pt x="705" y="442"/>
                    </a:lnTo>
                    <a:lnTo>
                      <a:pt x="714" y="427"/>
                    </a:lnTo>
                    <a:lnTo>
                      <a:pt x="721" y="411"/>
                    </a:lnTo>
                    <a:lnTo>
                      <a:pt x="727" y="396"/>
                    </a:lnTo>
                    <a:lnTo>
                      <a:pt x="732" y="381"/>
                    </a:lnTo>
                    <a:lnTo>
                      <a:pt x="736" y="366"/>
                    </a:lnTo>
                    <a:lnTo>
                      <a:pt x="739" y="351"/>
                    </a:lnTo>
                    <a:lnTo>
                      <a:pt x="740" y="337"/>
                    </a:lnTo>
                    <a:lnTo>
                      <a:pt x="741" y="322"/>
                    </a:lnTo>
                    <a:lnTo>
                      <a:pt x="741" y="307"/>
                    </a:lnTo>
                    <a:lnTo>
                      <a:pt x="740" y="292"/>
                    </a:lnTo>
                    <a:lnTo>
                      <a:pt x="736" y="262"/>
                    </a:lnTo>
                    <a:lnTo>
                      <a:pt x="730" y="232"/>
                    </a:lnTo>
                    <a:lnTo>
                      <a:pt x="730" y="232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grpSp>
            <p:nvGrpSpPr>
              <p:cNvPr id="52" name="그룹 108"/>
              <p:cNvGrpSpPr/>
              <p:nvPr/>
            </p:nvGrpSpPr>
            <p:grpSpPr>
              <a:xfrm>
                <a:off x="2145505" y="2143828"/>
                <a:ext cx="242931" cy="369354"/>
                <a:chOff x="7672388" y="5945188"/>
                <a:chExt cx="466725" cy="709613"/>
              </a:xfrm>
              <a:grpFill/>
            </p:grpSpPr>
            <p:sp>
              <p:nvSpPr>
                <p:cNvPr id="53" name="Freeform 9"/>
                <p:cNvSpPr/>
                <p:nvPr/>
              </p:nvSpPr>
              <p:spPr bwMode="auto">
                <a:xfrm>
                  <a:off x="7827963" y="6513513"/>
                  <a:ext cx="139700" cy="141288"/>
                </a:xfrm>
                <a:custGeom>
                  <a:gdLst>
                    <a:gd name="T0" fmla="*/ 76 w 88"/>
                    <a:gd name="T1" fmla="*/ 76 h 89"/>
                    <a:gd name="T2" fmla="*/ 76 w 88"/>
                    <a:gd name="T3" fmla="*/ 76 h 89"/>
                    <a:gd name="T4" fmla="*/ 70 w 88"/>
                    <a:gd name="T5" fmla="*/ 81 h 89"/>
                    <a:gd name="T6" fmla="*/ 62 w 88"/>
                    <a:gd name="T7" fmla="*/ 85 h 89"/>
                    <a:gd name="T8" fmla="*/ 54 w 88"/>
                    <a:gd name="T9" fmla="*/ 87 h 89"/>
                    <a:gd name="T10" fmla="*/ 45 w 88"/>
                    <a:gd name="T11" fmla="*/ 89 h 89"/>
                    <a:gd name="T12" fmla="*/ 45 w 88"/>
                    <a:gd name="T13" fmla="*/ 89 h 89"/>
                    <a:gd name="T14" fmla="*/ 36 w 88"/>
                    <a:gd name="T15" fmla="*/ 87 h 89"/>
                    <a:gd name="T16" fmla="*/ 29 w 88"/>
                    <a:gd name="T17" fmla="*/ 86 h 89"/>
                    <a:gd name="T18" fmla="*/ 21 w 88"/>
                    <a:gd name="T19" fmla="*/ 82 h 89"/>
                    <a:gd name="T20" fmla="*/ 14 w 88"/>
                    <a:gd name="T21" fmla="*/ 77 h 89"/>
                    <a:gd name="T22" fmla="*/ 14 w 88"/>
                    <a:gd name="T23" fmla="*/ 77 h 89"/>
                    <a:gd name="T24" fmla="*/ 8 w 88"/>
                    <a:gd name="T25" fmla="*/ 71 h 89"/>
                    <a:gd name="T26" fmla="*/ 4 w 88"/>
                    <a:gd name="T27" fmla="*/ 64 h 89"/>
                    <a:gd name="T28" fmla="*/ 2 w 88"/>
                    <a:gd name="T29" fmla="*/ 55 h 89"/>
                    <a:gd name="T30" fmla="*/ 0 w 88"/>
                    <a:gd name="T31" fmla="*/ 45 h 89"/>
                    <a:gd name="T32" fmla="*/ 0 w 88"/>
                    <a:gd name="T33" fmla="*/ 45 h 89"/>
                    <a:gd name="T34" fmla="*/ 0 w 88"/>
                    <a:gd name="T35" fmla="*/ 36 h 89"/>
                    <a:gd name="T36" fmla="*/ 3 w 88"/>
                    <a:gd name="T37" fmla="*/ 28 h 89"/>
                    <a:gd name="T38" fmla="*/ 6 w 88"/>
                    <a:gd name="T39" fmla="*/ 20 h 89"/>
                    <a:gd name="T40" fmla="*/ 13 w 88"/>
                    <a:gd name="T41" fmla="*/ 13 h 89"/>
                    <a:gd name="T42" fmla="*/ 13 w 88"/>
                    <a:gd name="T43" fmla="*/ 13 h 89"/>
                    <a:gd name="T44" fmla="*/ 19 w 88"/>
                    <a:gd name="T45" fmla="*/ 8 h 89"/>
                    <a:gd name="T46" fmla="*/ 28 w 88"/>
                    <a:gd name="T47" fmla="*/ 4 h 89"/>
                    <a:gd name="T48" fmla="*/ 35 w 88"/>
                    <a:gd name="T49" fmla="*/ 2 h 89"/>
                    <a:gd name="T50" fmla="*/ 44 w 88"/>
                    <a:gd name="T51" fmla="*/ 0 h 89"/>
                    <a:gd name="T52" fmla="*/ 44 w 88"/>
                    <a:gd name="T53" fmla="*/ 0 h 89"/>
                    <a:gd name="T54" fmla="*/ 54 w 88"/>
                    <a:gd name="T55" fmla="*/ 0 h 89"/>
                    <a:gd name="T56" fmla="*/ 61 w 88"/>
                    <a:gd name="T57" fmla="*/ 3 h 89"/>
                    <a:gd name="T58" fmla="*/ 69 w 88"/>
                    <a:gd name="T59" fmla="*/ 7 h 89"/>
                    <a:gd name="T60" fmla="*/ 76 w 88"/>
                    <a:gd name="T61" fmla="*/ 13 h 89"/>
                    <a:gd name="T62" fmla="*/ 76 w 88"/>
                    <a:gd name="T63" fmla="*/ 13 h 89"/>
                    <a:gd name="T64" fmla="*/ 81 w 88"/>
                    <a:gd name="T65" fmla="*/ 19 h 89"/>
                    <a:gd name="T66" fmla="*/ 86 w 88"/>
                    <a:gd name="T67" fmla="*/ 26 h 89"/>
                    <a:gd name="T68" fmla="*/ 88 w 88"/>
                    <a:gd name="T69" fmla="*/ 35 h 89"/>
                    <a:gd name="T70" fmla="*/ 88 w 88"/>
                    <a:gd name="T71" fmla="*/ 44 h 89"/>
                    <a:gd name="T72" fmla="*/ 88 w 88"/>
                    <a:gd name="T73" fmla="*/ 44 h 89"/>
                    <a:gd name="T74" fmla="*/ 88 w 88"/>
                    <a:gd name="T75" fmla="*/ 54 h 89"/>
                    <a:gd name="T76" fmla="*/ 86 w 88"/>
                    <a:gd name="T77" fmla="*/ 62 h 89"/>
                    <a:gd name="T78" fmla="*/ 82 w 88"/>
                    <a:gd name="T79" fmla="*/ 70 h 89"/>
                    <a:gd name="T80" fmla="*/ 76 w 88"/>
                    <a:gd name="T81" fmla="*/ 76 h 89"/>
                    <a:gd name="T82" fmla="*/ 76 w 88"/>
                    <a:gd name="T83" fmla="*/ 76 h 8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8" h="89">
                      <a:moveTo>
                        <a:pt x="76" y="76"/>
                      </a:moveTo>
                      <a:lnTo>
                        <a:pt x="76" y="76"/>
                      </a:lnTo>
                      <a:lnTo>
                        <a:pt x="70" y="81"/>
                      </a:lnTo>
                      <a:lnTo>
                        <a:pt x="62" y="85"/>
                      </a:lnTo>
                      <a:lnTo>
                        <a:pt x="54" y="87"/>
                      </a:lnTo>
                      <a:lnTo>
                        <a:pt x="45" y="89"/>
                      </a:lnTo>
                      <a:lnTo>
                        <a:pt x="45" y="89"/>
                      </a:lnTo>
                      <a:lnTo>
                        <a:pt x="36" y="87"/>
                      </a:lnTo>
                      <a:lnTo>
                        <a:pt x="29" y="86"/>
                      </a:lnTo>
                      <a:lnTo>
                        <a:pt x="21" y="82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8" y="71"/>
                      </a:lnTo>
                      <a:lnTo>
                        <a:pt x="4" y="64"/>
                      </a:lnTo>
                      <a:lnTo>
                        <a:pt x="2" y="5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36"/>
                      </a:lnTo>
                      <a:lnTo>
                        <a:pt x="3" y="28"/>
                      </a:lnTo>
                      <a:lnTo>
                        <a:pt x="6" y="20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9" y="8"/>
                      </a:lnTo>
                      <a:lnTo>
                        <a:pt x="28" y="4"/>
                      </a:lnTo>
                      <a:lnTo>
                        <a:pt x="35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1" y="3"/>
                      </a:lnTo>
                      <a:lnTo>
                        <a:pt x="69" y="7"/>
                      </a:lnTo>
                      <a:lnTo>
                        <a:pt x="76" y="13"/>
                      </a:lnTo>
                      <a:lnTo>
                        <a:pt x="76" y="13"/>
                      </a:lnTo>
                      <a:lnTo>
                        <a:pt x="81" y="19"/>
                      </a:lnTo>
                      <a:lnTo>
                        <a:pt x="86" y="26"/>
                      </a:lnTo>
                      <a:lnTo>
                        <a:pt x="88" y="35"/>
                      </a:lnTo>
                      <a:lnTo>
                        <a:pt x="88" y="44"/>
                      </a:lnTo>
                      <a:lnTo>
                        <a:pt x="88" y="44"/>
                      </a:lnTo>
                      <a:lnTo>
                        <a:pt x="88" y="54"/>
                      </a:lnTo>
                      <a:lnTo>
                        <a:pt x="86" y="62"/>
                      </a:lnTo>
                      <a:lnTo>
                        <a:pt x="82" y="70"/>
                      </a:lnTo>
                      <a:lnTo>
                        <a:pt x="76" y="76"/>
                      </a:lnTo>
                      <a:lnTo>
                        <a:pt x="76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54" name="Freeform 10"/>
                <p:cNvSpPr/>
                <p:nvPr/>
              </p:nvSpPr>
              <p:spPr bwMode="auto">
                <a:xfrm>
                  <a:off x="7672388" y="5945188"/>
                  <a:ext cx="466725" cy="525463"/>
                </a:xfrm>
                <a:custGeom>
                  <a:gdLst>
                    <a:gd name="T0" fmla="*/ 280 w 294"/>
                    <a:gd name="T1" fmla="*/ 168 h 331"/>
                    <a:gd name="T2" fmla="*/ 261 w 294"/>
                    <a:gd name="T3" fmla="*/ 192 h 331"/>
                    <a:gd name="T4" fmla="*/ 211 w 294"/>
                    <a:gd name="T5" fmla="*/ 239 h 331"/>
                    <a:gd name="T6" fmla="*/ 190 w 294"/>
                    <a:gd name="T7" fmla="*/ 263 h 331"/>
                    <a:gd name="T8" fmla="*/ 183 w 294"/>
                    <a:gd name="T9" fmla="*/ 280 h 331"/>
                    <a:gd name="T10" fmla="*/ 178 w 294"/>
                    <a:gd name="T11" fmla="*/ 300 h 331"/>
                    <a:gd name="T12" fmla="*/ 170 w 294"/>
                    <a:gd name="T13" fmla="*/ 319 h 331"/>
                    <a:gd name="T14" fmla="*/ 157 w 294"/>
                    <a:gd name="T15" fmla="*/ 330 h 331"/>
                    <a:gd name="T16" fmla="*/ 143 w 294"/>
                    <a:gd name="T17" fmla="*/ 331 h 331"/>
                    <a:gd name="T18" fmla="*/ 123 w 294"/>
                    <a:gd name="T19" fmla="*/ 326 h 331"/>
                    <a:gd name="T20" fmla="*/ 113 w 294"/>
                    <a:gd name="T21" fmla="*/ 316 h 331"/>
                    <a:gd name="T22" fmla="*/ 107 w 294"/>
                    <a:gd name="T23" fmla="*/ 293 h 331"/>
                    <a:gd name="T24" fmla="*/ 108 w 294"/>
                    <a:gd name="T25" fmla="*/ 269 h 331"/>
                    <a:gd name="T26" fmla="*/ 113 w 294"/>
                    <a:gd name="T27" fmla="*/ 249 h 331"/>
                    <a:gd name="T28" fmla="*/ 128 w 294"/>
                    <a:gd name="T29" fmla="*/ 224 h 331"/>
                    <a:gd name="T30" fmla="*/ 148 w 294"/>
                    <a:gd name="T31" fmla="*/ 202 h 331"/>
                    <a:gd name="T32" fmla="*/ 194 w 294"/>
                    <a:gd name="T33" fmla="*/ 158 h 331"/>
                    <a:gd name="T34" fmla="*/ 209 w 294"/>
                    <a:gd name="T35" fmla="*/ 140 h 331"/>
                    <a:gd name="T36" fmla="*/ 213 w 294"/>
                    <a:gd name="T37" fmla="*/ 129 h 331"/>
                    <a:gd name="T38" fmla="*/ 213 w 294"/>
                    <a:gd name="T39" fmla="*/ 105 h 331"/>
                    <a:gd name="T40" fmla="*/ 195 w 294"/>
                    <a:gd name="T41" fmla="*/ 78 h 331"/>
                    <a:gd name="T42" fmla="*/ 175 w 294"/>
                    <a:gd name="T43" fmla="*/ 65 h 331"/>
                    <a:gd name="T44" fmla="*/ 150 w 294"/>
                    <a:gd name="T45" fmla="*/ 62 h 331"/>
                    <a:gd name="T46" fmla="*/ 111 w 294"/>
                    <a:gd name="T47" fmla="*/ 72 h 331"/>
                    <a:gd name="T48" fmla="*/ 95 w 294"/>
                    <a:gd name="T49" fmla="*/ 88 h 331"/>
                    <a:gd name="T50" fmla="*/ 77 w 294"/>
                    <a:gd name="T51" fmla="*/ 127 h 331"/>
                    <a:gd name="T52" fmla="*/ 71 w 294"/>
                    <a:gd name="T53" fmla="*/ 142 h 331"/>
                    <a:gd name="T54" fmla="*/ 57 w 294"/>
                    <a:gd name="T55" fmla="*/ 156 h 331"/>
                    <a:gd name="T56" fmla="*/ 40 w 294"/>
                    <a:gd name="T57" fmla="*/ 161 h 331"/>
                    <a:gd name="T58" fmla="*/ 24 w 294"/>
                    <a:gd name="T59" fmla="*/ 158 h 331"/>
                    <a:gd name="T60" fmla="*/ 11 w 294"/>
                    <a:gd name="T61" fmla="*/ 150 h 331"/>
                    <a:gd name="T62" fmla="*/ 0 w 294"/>
                    <a:gd name="T63" fmla="*/ 131 h 331"/>
                    <a:gd name="T64" fmla="*/ 0 w 294"/>
                    <a:gd name="T65" fmla="*/ 111 h 331"/>
                    <a:gd name="T66" fmla="*/ 16 w 294"/>
                    <a:gd name="T67" fmla="*/ 68 h 331"/>
                    <a:gd name="T68" fmla="*/ 39 w 294"/>
                    <a:gd name="T69" fmla="*/ 42 h 331"/>
                    <a:gd name="T70" fmla="*/ 68 w 294"/>
                    <a:gd name="T71" fmla="*/ 19 h 331"/>
                    <a:gd name="T72" fmla="*/ 127 w 294"/>
                    <a:gd name="T73" fmla="*/ 1 h 331"/>
                    <a:gd name="T74" fmla="*/ 170 w 294"/>
                    <a:gd name="T75" fmla="*/ 1 h 331"/>
                    <a:gd name="T76" fmla="*/ 225 w 294"/>
                    <a:gd name="T77" fmla="*/ 14 h 331"/>
                    <a:gd name="T78" fmla="*/ 255 w 294"/>
                    <a:gd name="T79" fmla="*/ 33 h 331"/>
                    <a:gd name="T80" fmla="*/ 276 w 294"/>
                    <a:gd name="T81" fmla="*/ 57 h 331"/>
                    <a:gd name="T82" fmla="*/ 293 w 294"/>
                    <a:gd name="T83" fmla="*/ 100 h 331"/>
                    <a:gd name="T84" fmla="*/ 294 w 294"/>
                    <a:gd name="T85" fmla="*/ 127 h 331"/>
                    <a:gd name="T86" fmla="*/ 286 w 294"/>
                    <a:gd name="T87" fmla="*/ 160 h 3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94" h="331"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80" y="168"/>
                      </a:lnTo>
                      <a:lnTo>
                        <a:pt x="275" y="177"/>
                      </a:lnTo>
                      <a:lnTo>
                        <a:pt x="268" y="185"/>
                      </a:lnTo>
                      <a:lnTo>
                        <a:pt x="261" y="192"/>
                      </a:lnTo>
                      <a:lnTo>
                        <a:pt x="261" y="192"/>
                      </a:lnTo>
                      <a:lnTo>
                        <a:pt x="211" y="239"/>
                      </a:lnTo>
                      <a:lnTo>
                        <a:pt x="211" y="239"/>
                      </a:lnTo>
                      <a:lnTo>
                        <a:pt x="196" y="255"/>
                      </a:lnTo>
                      <a:lnTo>
                        <a:pt x="196" y="255"/>
                      </a:lnTo>
                      <a:lnTo>
                        <a:pt x="190" y="263"/>
                      </a:lnTo>
                      <a:lnTo>
                        <a:pt x="186" y="269"/>
                      </a:lnTo>
                      <a:lnTo>
                        <a:pt x="186" y="269"/>
                      </a:lnTo>
                      <a:lnTo>
                        <a:pt x="183" y="280"/>
                      </a:lnTo>
                      <a:lnTo>
                        <a:pt x="183" y="280"/>
                      </a:lnTo>
                      <a:lnTo>
                        <a:pt x="178" y="300"/>
                      </a:lnTo>
                      <a:lnTo>
                        <a:pt x="178" y="300"/>
                      </a:lnTo>
                      <a:lnTo>
                        <a:pt x="176" y="307"/>
                      </a:lnTo>
                      <a:lnTo>
                        <a:pt x="174" y="314"/>
                      </a:lnTo>
                      <a:lnTo>
                        <a:pt x="170" y="319"/>
                      </a:lnTo>
                      <a:lnTo>
                        <a:pt x="167" y="324"/>
                      </a:lnTo>
                      <a:lnTo>
                        <a:pt x="162" y="327"/>
                      </a:lnTo>
                      <a:lnTo>
                        <a:pt x="157" y="330"/>
                      </a:lnTo>
                      <a:lnTo>
                        <a:pt x="150" y="331"/>
                      </a:lnTo>
                      <a:lnTo>
                        <a:pt x="143" y="331"/>
                      </a:lnTo>
                      <a:lnTo>
                        <a:pt x="143" y="331"/>
                      </a:lnTo>
                      <a:lnTo>
                        <a:pt x="136" y="331"/>
                      </a:lnTo>
                      <a:lnTo>
                        <a:pt x="129" y="329"/>
                      </a:lnTo>
                      <a:lnTo>
                        <a:pt x="123" y="326"/>
                      </a:lnTo>
                      <a:lnTo>
                        <a:pt x="117" y="321"/>
                      </a:lnTo>
                      <a:lnTo>
                        <a:pt x="117" y="321"/>
                      </a:lnTo>
                      <a:lnTo>
                        <a:pt x="113" y="316"/>
                      </a:lnTo>
                      <a:lnTo>
                        <a:pt x="109" y="309"/>
                      </a:lnTo>
                      <a:lnTo>
                        <a:pt x="107" y="301"/>
                      </a:lnTo>
                      <a:lnTo>
                        <a:pt x="107" y="293"/>
                      </a:lnTo>
                      <a:lnTo>
                        <a:pt x="107" y="293"/>
                      </a:lnTo>
                      <a:lnTo>
                        <a:pt x="107" y="280"/>
                      </a:lnTo>
                      <a:lnTo>
                        <a:pt x="108" y="269"/>
                      </a:lnTo>
                      <a:lnTo>
                        <a:pt x="111" y="259"/>
                      </a:lnTo>
                      <a:lnTo>
                        <a:pt x="113" y="249"/>
                      </a:lnTo>
                      <a:lnTo>
                        <a:pt x="113" y="249"/>
                      </a:lnTo>
                      <a:lnTo>
                        <a:pt x="118" y="240"/>
                      </a:lnTo>
                      <a:lnTo>
                        <a:pt x="122" y="232"/>
                      </a:lnTo>
                      <a:lnTo>
                        <a:pt x="128" y="224"/>
                      </a:lnTo>
                      <a:lnTo>
                        <a:pt x="133" y="217"/>
                      </a:lnTo>
                      <a:lnTo>
                        <a:pt x="133" y="217"/>
                      </a:lnTo>
                      <a:lnTo>
                        <a:pt x="148" y="202"/>
                      </a:lnTo>
                      <a:lnTo>
                        <a:pt x="168" y="183"/>
                      </a:lnTo>
                      <a:lnTo>
                        <a:pt x="168" y="183"/>
                      </a:lnTo>
                      <a:lnTo>
                        <a:pt x="194" y="158"/>
                      </a:lnTo>
                      <a:lnTo>
                        <a:pt x="194" y="158"/>
                      </a:lnTo>
                      <a:lnTo>
                        <a:pt x="201" y="150"/>
                      </a:lnTo>
                      <a:lnTo>
                        <a:pt x="209" y="140"/>
                      </a:lnTo>
                      <a:lnTo>
                        <a:pt x="209" y="140"/>
                      </a:lnTo>
                      <a:lnTo>
                        <a:pt x="210" y="134"/>
                      </a:lnTo>
                      <a:lnTo>
                        <a:pt x="213" y="129"/>
                      </a:lnTo>
                      <a:lnTo>
                        <a:pt x="214" y="117"/>
                      </a:lnTo>
                      <a:lnTo>
                        <a:pt x="214" y="117"/>
                      </a:lnTo>
                      <a:lnTo>
                        <a:pt x="213" y="105"/>
                      </a:lnTo>
                      <a:lnTo>
                        <a:pt x="209" y="95"/>
                      </a:lnTo>
                      <a:lnTo>
                        <a:pt x="204" y="85"/>
                      </a:lnTo>
                      <a:lnTo>
                        <a:pt x="195" y="78"/>
                      </a:lnTo>
                      <a:lnTo>
                        <a:pt x="195" y="78"/>
                      </a:lnTo>
                      <a:lnTo>
                        <a:pt x="186" y="70"/>
                      </a:lnTo>
                      <a:lnTo>
                        <a:pt x="175" y="65"/>
                      </a:lnTo>
                      <a:lnTo>
                        <a:pt x="163" y="63"/>
                      </a:lnTo>
                      <a:lnTo>
                        <a:pt x="150" y="62"/>
                      </a:lnTo>
                      <a:lnTo>
                        <a:pt x="150" y="62"/>
                      </a:lnTo>
                      <a:lnTo>
                        <a:pt x="134" y="63"/>
                      </a:lnTo>
                      <a:lnTo>
                        <a:pt x="122" y="67"/>
                      </a:lnTo>
                      <a:lnTo>
                        <a:pt x="111" y="72"/>
                      </a:lnTo>
                      <a:lnTo>
                        <a:pt x="102" y="79"/>
                      </a:lnTo>
                      <a:lnTo>
                        <a:pt x="102" y="79"/>
                      </a:lnTo>
                      <a:lnTo>
                        <a:pt x="95" y="88"/>
                      </a:lnTo>
                      <a:lnTo>
                        <a:pt x="88" y="99"/>
                      </a:lnTo>
                      <a:lnTo>
                        <a:pt x="82" y="113"/>
                      </a:lnTo>
                      <a:lnTo>
                        <a:pt x="77" y="127"/>
                      </a:lnTo>
                      <a:lnTo>
                        <a:pt x="77" y="127"/>
                      </a:lnTo>
                      <a:lnTo>
                        <a:pt x="75" y="135"/>
                      </a:lnTo>
                      <a:lnTo>
                        <a:pt x="71" y="142"/>
                      </a:lnTo>
                      <a:lnTo>
                        <a:pt x="67" y="147"/>
                      </a:lnTo>
                      <a:lnTo>
                        <a:pt x="62" y="152"/>
                      </a:lnTo>
                      <a:lnTo>
                        <a:pt x="57" y="156"/>
                      </a:lnTo>
                      <a:lnTo>
                        <a:pt x="52" y="158"/>
                      </a:lnTo>
                      <a:lnTo>
                        <a:pt x="46" y="161"/>
                      </a:lnTo>
                      <a:lnTo>
                        <a:pt x="40" y="161"/>
                      </a:lnTo>
                      <a:lnTo>
                        <a:pt x="40" y="161"/>
                      </a:lnTo>
                      <a:lnTo>
                        <a:pt x="31" y="161"/>
                      </a:lnTo>
                      <a:lnTo>
                        <a:pt x="24" y="158"/>
                      </a:lnTo>
                      <a:lnTo>
                        <a:pt x="18" y="155"/>
                      </a:lnTo>
                      <a:lnTo>
                        <a:pt x="11" y="150"/>
                      </a:lnTo>
                      <a:lnTo>
                        <a:pt x="11" y="150"/>
                      </a:lnTo>
                      <a:lnTo>
                        <a:pt x="6" y="144"/>
                      </a:lnTo>
                      <a:lnTo>
                        <a:pt x="3" y="137"/>
                      </a:lnTo>
                      <a:lnTo>
                        <a:pt x="0" y="131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11"/>
                      </a:lnTo>
                      <a:lnTo>
                        <a:pt x="4" y="96"/>
                      </a:lnTo>
                      <a:lnTo>
                        <a:pt x="9" y="83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26" y="54"/>
                      </a:lnTo>
                      <a:lnTo>
                        <a:pt x="39" y="42"/>
                      </a:lnTo>
                      <a:lnTo>
                        <a:pt x="52" y="29"/>
                      </a:lnTo>
                      <a:lnTo>
                        <a:pt x="68" y="19"/>
                      </a:lnTo>
                      <a:lnTo>
                        <a:pt x="68" y="19"/>
                      </a:lnTo>
                      <a:lnTo>
                        <a:pt x="87" y="11"/>
                      </a:lnTo>
                      <a:lnTo>
                        <a:pt x="106" y="4"/>
                      </a:lnTo>
                      <a:lnTo>
                        <a:pt x="127" y="1"/>
                      </a:lnTo>
                      <a:lnTo>
                        <a:pt x="149" y="0"/>
                      </a:lnTo>
                      <a:lnTo>
                        <a:pt x="149" y="0"/>
                      </a:lnTo>
                      <a:lnTo>
                        <a:pt x="170" y="1"/>
                      </a:lnTo>
                      <a:lnTo>
                        <a:pt x="189" y="3"/>
                      </a:lnTo>
                      <a:lnTo>
                        <a:pt x="208" y="7"/>
                      </a:lnTo>
                      <a:lnTo>
                        <a:pt x="225" y="14"/>
                      </a:lnTo>
                      <a:lnTo>
                        <a:pt x="225" y="14"/>
                      </a:lnTo>
                      <a:lnTo>
                        <a:pt x="240" y="23"/>
                      </a:lnTo>
                      <a:lnTo>
                        <a:pt x="255" y="33"/>
                      </a:lnTo>
                      <a:lnTo>
                        <a:pt x="266" y="44"/>
                      </a:lnTo>
                      <a:lnTo>
                        <a:pt x="276" y="57"/>
                      </a:lnTo>
                      <a:lnTo>
                        <a:pt x="276" y="57"/>
                      </a:lnTo>
                      <a:lnTo>
                        <a:pt x="285" y="70"/>
                      </a:lnTo>
                      <a:lnTo>
                        <a:pt x="289" y="85"/>
                      </a:lnTo>
                      <a:lnTo>
                        <a:pt x="293" y="100"/>
                      </a:lnTo>
                      <a:lnTo>
                        <a:pt x="294" y="115"/>
                      </a:lnTo>
                      <a:lnTo>
                        <a:pt x="294" y="115"/>
                      </a:lnTo>
                      <a:lnTo>
                        <a:pt x="294" y="127"/>
                      </a:lnTo>
                      <a:lnTo>
                        <a:pt x="292" y="139"/>
                      </a:lnTo>
                      <a:lnTo>
                        <a:pt x="289" y="150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" name="文本框 511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工作中存在的问题？</a:t>
            </a:r>
            <a:endParaRPr lang="zh-CN" altLang="en-US">
              <a:solidFill>
                <a:schemeClr val="bg1"/>
              </a:solidFill>
              <a:latin typeface="造字工房力黑（非商用）常规体" pitchFamily="2" charset="-122"/>
              <a:ea typeface="造字工房力黑（非商用）常规体" pitchFamily="2" charset="-122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1993491" y="1916113"/>
            <a:ext cx="8205018" cy="2336607"/>
            <a:chOff x="3338513" y="415925"/>
            <a:chExt cx="5568950" cy="1585913"/>
          </a:xfrm>
        </p:grpSpPr>
        <p:sp>
          <p:nvSpPr>
            <p:cNvPr id="132" name="Freeform 96"/>
            <p:cNvSpPr/>
            <p:nvPr/>
          </p:nvSpPr>
          <p:spPr bwMode="auto">
            <a:xfrm>
              <a:off x="7075488" y="806450"/>
              <a:ext cx="446088" cy="106363"/>
            </a:xfrm>
            <a:custGeom>
              <a:gdLst>
                <a:gd name="T0" fmla="*/ 198 w 281"/>
                <a:gd name="T1" fmla="*/ 0 h 67"/>
                <a:gd name="T2" fmla="*/ 215 w 281"/>
                <a:gd name="T3" fmla="*/ 3 h 67"/>
                <a:gd name="T4" fmla="*/ 228 w 281"/>
                <a:gd name="T5" fmla="*/ 12 h 67"/>
                <a:gd name="T6" fmla="*/ 239 w 281"/>
                <a:gd name="T7" fmla="*/ 25 h 67"/>
                <a:gd name="T8" fmla="*/ 244 w 281"/>
                <a:gd name="T9" fmla="*/ 31 h 67"/>
                <a:gd name="T10" fmla="*/ 252 w 281"/>
                <a:gd name="T11" fmla="*/ 37 h 67"/>
                <a:gd name="T12" fmla="*/ 256 w 281"/>
                <a:gd name="T13" fmla="*/ 44 h 67"/>
                <a:gd name="T14" fmla="*/ 260 w 281"/>
                <a:gd name="T15" fmla="*/ 44 h 67"/>
                <a:gd name="T16" fmla="*/ 266 w 281"/>
                <a:gd name="T17" fmla="*/ 45 h 67"/>
                <a:gd name="T18" fmla="*/ 272 w 281"/>
                <a:gd name="T19" fmla="*/ 48 h 67"/>
                <a:gd name="T20" fmla="*/ 276 w 281"/>
                <a:gd name="T21" fmla="*/ 53 h 67"/>
                <a:gd name="T22" fmla="*/ 279 w 281"/>
                <a:gd name="T23" fmla="*/ 58 h 67"/>
                <a:gd name="T24" fmla="*/ 281 w 281"/>
                <a:gd name="T25" fmla="*/ 64 h 67"/>
                <a:gd name="T26" fmla="*/ 281 w 281"/>
                <a:gd name="T27" fmla="*/ 67 h 67"/>
                <a:gd name="T28" fmla="*/ 0 w 281"/>
                <a:gd name="T29" fmla="*/ 67 h 67"/>
                <a:gd name="T30" fmla="*/ 7 w 281"/>
                <a:gd name="T31" fmla="*/ 50 h 67"/>
                <a:gd name="T32" fmla="*/ 22 w 281"/>
                <a:gd name="T33" fmla="*/ 38 h 67"/>
                <a:gd name="T34" fmla="*/ 39 w 281"/>
                <a:gd name="T35" fmla="*/ 32 h 67"/>
                <a:gd name="T36" fmla="*/ 48 w 281"/>
                <a:gd name="T37" fmla="*/ 21 h 67"/>
                <a:gd name="T38" fmla="*/ 61 w 281"/>
                <a:gd name="T39" fmla="*/ 13 h 67"/>
                <a:gd name="T40" fmla="*/ 77 w 281"/>
                <a:gd name="T41" fmla="*/ 10 h 67"/>
                <a:gd name="T42" fmla="*/ 96 w 281"/>
                <a:gd name="T43" fmla="*/ 15 h 67"/>
                <a:gd name="T44" fmla="*/ 111 w 281"/>
                <a:gd name="T45" fmla="*/ 26 h 67"/>
                <a:gd name="T46" fmla="*/ 118 w 281"/>
                <a:gd name="T47" fmla="*/ 18 h 67"/>
                <a:gd name="T48" fmla="*/ 127 w 281"/>
                <a:gd name="T49" fmla="*/ 12 h 67"/>
                <a:gd name="T50" fmla="*/ 138 w 281"/>
                <a:gd name="T51" fmla="*/ 10 h 67"/>
                <a:gd name="T52" fmla="*/ 145 w 281"/>
                <a:gd name="T53" fmla="*/ 10 h 67"/>
                <a:gd name="T54" fmla="*/ 151 w 281"/>
                <a:gd name="T55" fmla="*/ 13 h 67"/>
                <a:gd name="T56" fmla="*/ 157 w 281"/>
                <a:gd name="T57" fmla="*/ 16 h 67"/>
                <a:gd name="T58" fmla="*/ 162 w 281"/>
                <a:gd name="T59" fmla="*/ 21 h 67"/>
                <a:gd name="T60" fmla="*/ 172 w 281"/>
                <a:gd name="T61" fmla="*/ 9 h 67"/>
                <a:gd name="T62" fmla="*/ 183 w 281"/>
                <a:gd name="T63" fmla="*/ 3 h 67"/>
                <a:gd name="T64" fmla="*/ 198 w 281"/>
                <a:gd name="T65" fmla="*/ 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1" h="67">
                  <a:moveTo>
                    <a:pt x="198" y="0"/>
                  </a:moveTo>
                  <a:lnTo>
                    <a:pt x="215" y="3"/>
                  </a:lnTo>
                  <a:lnTo>
                    <a:pt x="228" y="12"/>
                  </a:lnTo>
                  <a:lnTo>
                    <a:pt x="239" y="25"/>
                  </a:lnTo>
                  <a:lnTo>
                    <a:pt x="244" y="31"/>
                  </a:lnTo>
                  <a:lnTo>
                    <a:pt x="252" y="37"/>
                  </a:lnTo>
                  <a:lnTo>
                    <a:pt x="256" y="44"/>
                  </a:lnTo>
                  <a:lnTo>
                    <a:pt x="260" y="44"/>
                  </a:lnTo>
                  <a:lnTo>
                    <a:pt x="266" y="45"/>
                  </a:lnTo>
                  <a:lnTo>
                    <a:pt x="272" y="48"/>
                  </a:lnTo>
                  <a:lnTo>
                    <a:pt x="276" y="53"/>
                  </a:lnTo>
                  <a:lnTo>
                    <a:pt x="279" y="58"/>
                  </a:lnTo>
                  <a:lnTo>
                    <a:pt x="281" y="64"/>
                  </a:lnTo>
                  <a:lnTo>
                    <a:pt x="281" y="67"/>
                  </a:lnTo>
                  <a:lnTo>
                    <a:pt x="0" y="67"/>
                  </a:lnTo>
                  <a:lnTo>
                    <a:pt x="7" y="50"/>
                  </a:lnTo>
                  <a:lnTo>
                    <a:pt x="22" y="38"/>
                  </a:lnTo>
                  <a:lnTo>
                    <a:pt x="39" y="32"/>
                  </a:lnTo>
                  <a:lnTo>
                    <a:pt x="48" y="21"/>
                  </a:lnTo>
                  <a:lnTo>
                    <a:pt x="61" y="13"/>
                  </a:lnTo>
                  <a:lnTo>
                    <a:pt x="77" y="10"/>
                  </a:lnTo>
                  <a:lnTo>
                    <a:pt x="96" y="15"/>
                  </a:lnTo>
                  <a:lnTo>
                    <a:pt x="111" y="26"/>
                  </a:lnTo>
                  <a:lnTo>
                    <a:pt x="118" y="18"/>
                  </a:lnTo>
                  <a:lnTo>
                    <a:pt x="127" y="12"/>
                  </a:lnTo>
                  <a:lnTo>
                    <a:pt x="138" y="10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6"/>
                  </a:lnTo>
                  <a:lnTo>
                    <a:pt x="162" y="21"/>
                  </a:lnTo>
                  <a:lnTo>
                    <a:pt x="172" y="9"/>
                  </a:lnTo>
                  <a:lnTo>
                    <a:pt x="183" y="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97"/>
            <p:cNvSpPr>
              <a:spLocks noEditPoints="1"/>
            </p:cNvSpPr>
            <p:nvPr/>
          </p:nvSpPr>
          <p:spPr bwMode="auto">
            <a:xfrm>
              <a:off x="7056438" y="792163"/>
              <a:ext cx="479425" cy="134938"/>
            </a:xfrm>
            <a:custGeom>
              <a:gdLst>
                <a:gd name="T0" fmla="*/ 200 w 302"/>
                <a:gd name="T1" fmla="*/ 19 h 85"/>
                <a:gd name="T2" fmla="*/ 195 w 302"/>
                <a:gd name="T3" fmla="*/ 21 h 85"/>
                <a:gd name="T4" fmla="*/ 181 w 302"/>
                <a:gd name="T5" fmla="*/ 35 h 85"/>
                <a:gd name="T6" fmla="*/ 162 w 302"/>
                <a:gd name="T7" fmla="*/ 31 h 85"/>
                <a:gd name="T8" fmla="*/ 150 w 302"/>
                <a:gd name="T9" fmla="*/ 28 h 85"/>
                <a:gd name="T10" fmla="*/ 141 w 302"/>
                <a:gd name="T11" fmla="*/ 30 h 85"/>
                <a:gd name="T12" fmla="*/ 130 w 302"/>
                <a:gd name="T13" fmla="*/ 41 h 85"/>
                <a:gd name="T14" fmla="*/ 109 w 302"/>
                <a:gd name="T15" fmla="*/ 35 h 85"/>
                <a:gd name="T16" fmla="*/ 105 w 302"/>
                <a:gd name="T17" fmla="*/ 31 h 85"/>
                <a:gd name="T18" fmla="*/ 99 w 302"/>
                <a:gd name="T19" fmla="*/ 30 h 85"/>
                <a:gd name="T20" fmla="*/ 82 w 302"/>
                <a:gd name="T21" fmla="*/ 30 h 85"/>
                <a:gd name="T22" fmla="*/ 72 w 302"/>
                <a:gd name="T23" fmla="*/ 34 h 85"/>
                <a:gd name="T24" fmla="*/ 59 w 302"/>
                <a:gd name="T25" fmla="*/ 47 h 85"/>
                <a:gd name="T26" fmla="*/ 41 w 302"/>
                <a:gd name="T27" fmla="*/ 53 h 85"/>
                <a:gd name="T28" fmla="*/ 32 w 302"/>
                <a:gd name="T29" fmla="*/ 59 h 85"/>
                <a:gd name="T30" fmla="*/ 25 w 302"/>
                <a:gd name="T31" fmla="*/ 67 h 85"/>
                <a:gd name="T32" fmla="*/ 280 w 302"/>
                <a:gd name="T33" fmla="*/ 66 h 85"/>
                <a:gd name="T34" fmla="*/ 277 w 302"/>
                <a:gd name="T35" fmla="*/ 63 h 85"/>
                <a:gd name="T36" fmla="*/ 272 w 302"/>
                <a:gd name="T37" fmla="*/ 62 h 85"/>
                <a:gd name="T38" fmla="*/ 262 w 302"/>
                <a:gd name="T39" fmla="*/ 59 h 85"/>
                <a:gd name="T40" fmla="*/ 254 w 302"/>
                <a:gd name="T41" fmla="*/ 48 h 85"/>
                <a:gd name="T42" fmla="*/ 245 w 302"/>
                <a:gd name="T43" fmla="*/ 38 h 85"/>
                <a:gd name="T44" fmla="*/ 229 w 302"/>
                <a:gd name="T45" fmla="*/ 22 h 85"/>
                <a:gd name="T46" fmla="*/ 219 w 302"/>
                <a:gd name="T47" fmla="*/ 19 h 85"/>
                <a:gd name="T48" fmla="*/ 210 w 302"/>
                <a:gd name="T49" fmla="*/ 0 h 85"/>
                <a:gd name="T50" fmla="*/ 226 w 302"/>
                <a:gd name="T51" fmla="*/ 3 h 85"/>
                <a:gd name="T52" fmla="*/ 240 w 302"/>
                <a:gd name="T53" fmla="*/ 9 h 85"/>
                <a:gd name="T54" fmla="*/ 258 w 302"/>
                <a:gd name="T55" fmla="*/ 28 h 85"/>
                <a:gd name="T56" fmla="*/ 267 w 302"/>
                <a:gd name="T57" fmla="*/ 35 h 85"/>
                <a:gd name="T58" fmla="*/ 280 w 302"/>
                <a:gd name="T59" fmla="*/ 46 h 85"/>
                <a:gd name="T60" fmla="*/ 290 w 302"/>
                <a:gd name="T61" fmla="*/ 51 h 85"/>
                <a:gd name="T62" fmla="*/ 297 w 302"/>
                <a:gd name="T63" fmla="*/ 59 h 85"/>
                <a:gd name="T64" fmla="*/ 302 w 302"/>
                <a:gd name="T65" fmla="*/ 73 h 85"/>
                <a:gd name="T66" fmla="*/ 0 w 302"/>
                <a:gd name="T67" fmla="*/ 85 h 85"/>
                <a:gd name="T68" fmla="*/ 9 w 302"/>
                <a:gd name="T69" fmla="*/ 63 h 85"/>
                <a:gd name="T70" fmla="*/ 19 w 302"/>
                <a:gd name="T71" fmla="*/ 46 h 85"/>
                <a:gd name="T72" fmla="*/ 34 w 302"/>
                <a:gd name="T73" fmla="*/ 37 h 85"/>
                <a:gd name="T74" fmla="*/ 47 w 302"/>
                <a:gd name="T75" fmla="*/ 34 h 85"/>
                <a:gd name="T76" fmla="*/ 60 w 302"/>
                <a:gd name="T77" fmla="*/ 19 h 85"/>
                <a:gd name="T78" fmla="*/ 75 w 302"/>
                <a:gd name="T79" fmla="*/ 14 h 85"/>
                <a:gd name="T80" fmla="*/ 89 w 302"/>
                <a:gd name="T81" fmla="*/ 11 h 85"/>
                <a:gd name="T82" fmla="*/ 102 w 302"/>
                <a:gd name="T83" fmla="*/ 12 h 85"/>
                <a:gd name="T84" fmla="*/ 120 w 302"/>
                <a:gd name="T85" fmla="*/ 21 h 85"/>
                <a:gd name="T86" fmla="*/ 128 w 302"/>
                <a:gd name="T87" fmla="*/ 16 h 85"/>
                <a:gd name="T88" fmla="*/ 139 w 302"/>
                <a:gd name="T89" fmla="*/ 12 h 85"/>
                <a:gd name="T90" fmla="*/ 150 w 302"/>
                <a:gd name="T91" fmla="*/ 11 h 85"/>
                <a:gd name="T92" fmla="*/ 166 w 302"/>
                <a:gd name="T93" fmla="*/ 14 h 85"/>
                <a:gd name="T94" fmla="*/ 174 w 302"/>
                <a:gd name="T95" fmla="*/ 15 h 85"/>
                <a:gd name="T96" fmla="*/ 185 w 302"/>
                <a:gd name="T97" fmla="*/ 6 h 85"/>
                <a:gd name="T98" fmla="*/ 200 w 302"/>
                <a:gd name="T99" fmla="*/ 2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2" h="85">
                  <a:moveTo>
                    <a:pt x="210" y="18"/>
                  </a:moveTo>
                  <a:lnTo>
                    <a:pt x="200" y="19"/>
                  </a:lnTo>
                  <a:lnTo>
                    <a:pt x="200" y="19"/>
                  </a:lnTo>
                  <a:lnTo>
                    <a:pt x="195" y="21"/>
                  </a:lnTo>
                  <a:lnTo>
                    <a:pt x="187" y="28"/>
                  </a:lnTo>
                  <a:lnTo>
                    <a:pt x="181" y="35"/>
                  </a:lnTo>
                  <a:lnTo>
                    <a:pt x="174" y="43"/>
                  </a:lnTo>
                  <a:lnTo>
                    <a:pt x="162" y="31"/>
                  </a:lnTo>
                  <a:lnTo>
                    <a:pt x="160" y="31"/>
                  </a:lnTo>
                  <a:lnTo>
                    <a:pt x="150" y="28"/>
                  </a:lnTo>
                  <a:lnTo>
                    <a:pt x="143" y="30"/>
                  </a:lnTo>
                  <a:lnTo>
                    <a:pt x="141" y="30"/>
                  </a:lnTo>
                  <a:lnTo>
                    <a:pt x="134" y="35"/>
                  </a:lnTo>
                  <a:lnTo>
                    <a:pt x="130" y="41"/>
                  </a:lnTo>
                  <a:lnTo>
                    <a:pt x="123" y="48"/>
                  </a:lnTo>
                  <a:lnTo>
                    <a:pt x="109" y="35"/>
                  </a:lnTo>
                  <a:lnTo>
                    <a:pt x="109" y="35"/>
                  </a:lnTo>
                  <a:lnTo>
                    <a:pt x="105" y="31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89" y="28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72" y="34"/>
                  </a:lnTo>
                  <a:lnTo>
                    <a:pt x="64" y="38"/>
                  </a:lnTo>
                  <a:lnTo>
                    <a:pt x="59" y="47"/>
                  </a:lnTo>
                  <a:lnTo>
                    <a:pt x="53" y="50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25" y="67"/>
                  </a:lnTo>
                  <a:lnTo>
                    <a:pt x="281" y="67"/>
                  </a:lnTo>
                  <a:lnTo>
                    <a:pt x="280" y="66"/>
                  </a:lnTo>
                  <a:lnTo>
                    <a:pt x="280" y="66"/>
                  </a:lnTo>
                  <a:lnTo>
                    <a:pt x="277" y="63"/>
                  </a:lnTo>
                  <a:lnTo>
                    <a:pt x="277" y="63"/>
                  </a:lnTo>
                  <a:lnTo>
                    <a:pt x="272" y="62"/>
                  </a:lnTo>
                  <a:lnTo>
                    <a:pt x="264" y="62"/>
                  </a:lnTo>
                  <a:lnTo>
                    <a:pt x="262" y="59"/>
                  </a:lnTo>
                  <a:lnTo>
                    <a:pt x="254" y="48"/>
                  </a:lnTo>
                  <a:lnTo>
                    <a:pt x="254" y="48"/>
                  </a:lnTo>
                  <a:lnTo>
                    <a:pt x="246" y="41"/>
                  </a:lnTo>
                  <a:lnTo>
                    <a:pt x="245" y="38"/>
                  </a:lnTo>
                  <a:lnTo>
                    <a:pt x="238" y="31"/>
                  </a:lnTo>
                  <a:lnTo>
                    <a:pt x="229" y="22"/>
                  </a:lnTo>
                  <a:lnTo>
                    <a:pt x="219" y="19"/>
                  </a:lnTo>
                  <a:lnTo>
                    <a:pt x="219" y="19"/>
                  </a:lnTo>
                  <a:lnTo>
                    <a:pt x="210" y="18"/>
                  </a:lnTo>
                  <a:close/>
                  <a:moveTo>
                    <a:pt x="210" y="0"/>
                  </a:moveTo>
                  <a:lnTo>
                    <a:pt x="223" y="2"/>
                  </a:lnTo>
                  <a:lnTo>
                    <a:pt x="226" y="3"/>
                  </a:lnTo>
                  <a:lnTo>
                    <a:pt x="238" y="8"/>
                  </a:lnTo>
                  <a:lnTo>
                    <a:pt x="240" y="9"/>
                  </a:lnTo>
                  <a:lnTo>
                    <a:pt x="251" y="18"/>
                  </a:lnTo>
                  <a:lnTo>
                    <a:pt x="258" y="28"/>
                  </a:lnTo>
                  <a:lnTo>
                    <a:pt x="264" y="34"/>
                  </a:lnTo>
                  <a:lnTo>
                    <a:pt x="267" y="35"/>
                  </a:lnTo>
                  <a:lnTo>
                    <a:pt x="274" y="44"/>
                  </a:lnTo>
                  <a:lnTo>
                    <a:pt x="280" y="46"/>
                  </a:lnTo>
                  <a:lnTo>
                    <a:pt x="284" y="47"/>
                  </a:lnTo>
                  <a:lnTo>
                    <a:pt x="290" y="51"/>
                  </a:lnTo>
                  <a:lnTo>
                    <a:pt x="293" y="53"/>
                  </a:lnTo>
                  <a:lnTo>
                    <a:pt x="297" y="59"/>
                  </a:lnTo>
                  <a:lnTo>
                    <a:pt x="300" y="64"/>
                  </a:lnTo>
                  <a:lnTo>
                    <a:pt x="302" y="73"/>
                  </a:lnTo>
                  <a:lnTo>
                    <a:pt x="302" y="85"/>
                  </a:lnTo>
                  <a:lnTo>
                    <a:pt x="0" y="85"/>
                  </a:lnTo>
                  <a:lnTo>
                    <a:pt x="5" y="75"/>
                  </a:lnTo>
                  <a:lnTo>
                    <a:pt x="9" y="63"/>
                  </a:lnTo>
                  <a:lnTo>
                    <a:pt x="11" y="56"/>
                  </a:lnTo>
                  <a:lnTo>
                    <a:pt x="19" y="46"/>
                  </a:lnTo>
                  <a:lnTo>
                    <a:pt x="22" y="44"/>
                  </a:lnTo>
                  <a:lnTo>
                    <a:pt x="34" y="37"/>
                  </a:lnTo>
                  <a:lnTo>
                    <a:pt x="38" y="35"/>
                  </a:lnTo>
                  <a:lnTo>
                    <a:pt x="47" y="34"/>
                  </a:lnTo>
                  <a:lnTo>
                    <a:pt x="51" y="25"/>
                  </a:lnTo>
                  <a:lnTo>
                    <a:pt x="60" y="19"/>
                  </a:lnTo>
                  <a:lnTo>
                    <a:pt x="63" y="18"/>
                  </a:lnTo>
                  <a:lnTo>
                    <a:pt x="75" y="14"/>
                  </a:lnTo>
                  <a:lnTo>
                    <a:pt x="77" y="12"/>
                  </a:lnTo>
                  <a:lnTo>
                    <a:pt x="89" y="11"/>
                  </a:lnTo>
                  <a:lnTo>
                    <a:pt x="99" y="12"/>
                  </a:lnTo>
                  <a:lnTo>
                    <a:pt x="102" y="12"/>
                  </a:lnTo>
                  <a:lnTo>
                    <a:pt x="112" y="15"/>
                  </a:lnTo>
                  <a:lnTo>
                    <a:pt x="120" y="21"/>
                  </a:lnTo>
                  <a:lnTo>
                    <a:pt x="121" y="22"/>
                  </a:lnTo>
                  <a:lnTo>
                    <a:pt x="128" y="16"/>
                  </a:lnTo>
                  <a:lnTo>
                    <a:pt x="131" y="15"/>
                  </a:lnTo>
                  <a:lnTo>
                    <a:pt x="139" y="12"/>
                  </a:lnTo>
                  <a:lnTo>
                    <a:pt x="141" y="12"/>
                  </a:lnTo>
                  <a:lnTo>
                    <a:pt x="150" y="11"/>
                  </a:lnTo>
                  <a:lnTo>
                    <a:pt x="163" y="14"/>
                  </a:lnTo>
                  <a:lnTo>
                    <a:pt x="166" y="14"/>
                  </a:lnTo>
                  <a:lnTo>
                    <a:pt x="172" y="16"/>
                  </a:lnTo>
                  <a:lnTo>
                    <a:pt x="174" y="15"/>
                  </a:lnTo>
                  <a:lnTo>
                    <a:pt x="182" y="8"/>
                  </a:lnTo>
                  <a:lnTo>
                    <a:pt x="185" y="6"/>
                  </a:lnTo>
                  <a:lnTo>
                    <a:pt x="195" y="2"/>
                  </a:lnTo>
                  <a:lnTo>
                    <a:pt x="200" y="2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98"/>
            <p:cNvSpPr/>
            <p:nvPr/>
          </p:nvSpPr>
          <p:spPr bwMode="auto">
            <a:xfrm>
              <a:off x="8450263" y="1379538"/>
              <a:ext cx="442913" cy="109538"/>
            </a:xfrm>
            <a:custGeom>
              <a:gdLst>
                <a:gd name="T0" fmla="*/ 198 w 279"/>
                <a:gd name="T1" fmla="*/ 0 h 69"/>
                <a:gd name="T2" fmla="*/ 214 w 279"/>
                <a:gd name="T3" fmla="*/ 5 h 69"/>
                <a:gd name="T4" fmla="*/ 228 w 279"/>
                <a:gd name="T5" fmla="*/ 13 h 69"/>
                <a:gd name="T6" fmla="*/ 237 w 279"/>
                <a:gd name="T7" fmla="*/ 26 h 69"/>
                <a:gd name="T8" fmla="*/ 244 w 279"/>
                <a:gd name="T9" fmla="*/ 31 h 69"/>
                <a:gd name="T10" fmla="*/ 250 w 279"/>
                <a:gd name="T11" fmla="*/ 38 h 69"/>
                <a:gd name="T12" fmla="*/ 254 w 279"/>
                <a:gd name="T13" fmla="*/ 45 h 69"/>
                <a:gd name="T14" fmla="*/ 259 w 279"/>
                <a:gd name="T15" fmla="*/ 45 h 69"/>
                <a:gd name="T16" fmla="*/ 266 w 279"/>
                <a:gd name="T17" fmla="*/ 45 h 69"/>
                <a:gd name="T18" fmla="*/ 270 w 279"/>
                <a:gd name="T19" fmla="*/ 48 h 69"/>
                <a:gd name="T20" fmla="*/ 276 w 279"/>
                <a:gd name="T21" fmla="*/ 53 h 69"/>
                <a:gd name="T22" fmla="*/ 279 w 279"/>
                <a:gd name="T23" fmla="*/ 58 h 69"/>
                <a:gd name="T24" fmla="*/ 279 w 279"/>
                <a:gd name="T25" fmla="*/ 66 h 69"/>
                <a:gd name="T26" fmla="*/ 279 w 279"/>
                <a:gd name="T27" fmla="*/ 69 h 69"/>
                <a:gd name="T28" fmla="*/ 0 w 279"/>
                <a:gd name="T29" fmla="*/ 69 h 69"/>
                <a:gd name="T30" fmla="*/ 7 w 279"/>
                <a:gd name="T31" fmla="*/ 51 h 69"/>
                <a:gd name="T32" fmla="*/ 20 w 279"/>
                <a:gd name="T33" fmla="*/ 40 h 69"/>
                <a:gd name="T34" fmla="*/ 38 w 279"/>
                <a:gd name="T35" fmla="*/ 34 h 69"/>
                <a:gd name="T36" fmla="*/ 48 w 279"/>
                <a:gd name="T37" fmla="*/ 22 h 69"/>
                <a:gd name="T38" fmla="*/ 61 w 279"/>
                <a:gd name="T39" fmla="*/ 13 h 69"/>
                <a:gd name="T40" fmla="*/ 77 w 279"/>
                <a:gd name="T41" fmla="*/ 10 h 69"/>
                <a:gd name="T42" fmla="*/ 96 w 279"/>
                <a:gd name="T43" fmla="*/ 15 h 69"/>
                <a:gd name="T44" fmla="*/ 110 w 279"/>
                <a:gd name="T45" fmla="*/ 26 h 69"/>
                <a:gd name="T46" fmla="*/ 118 w 279"/>
                <a:gd name="T47" fmla="*/ 19 h 69"/>
                <a:gd name="T48" fmla="*/ 126 w 279"/>
                <a:gd name="T49" fmla="*/ 13 h 69"/>
                <a:gd name="T50" fmla="*/ 138 w 279"/>
                <a:gd name="T51" fmla="*/ 10 h 69"/>
                <a:gd name="T52" fmla="*/ 144 w 279"/>
                <a:gd name="T53" fmla="*/ 12 h 69"/>
                <a:gd name="T54" fmla="*/ 151 w 279"/>
                <a:gd name="T55" fmla="*/ 13 h 69"/>
                <a:gd name="T56" fmla="*/ 156 w 279"/>
                <a:gd name="T57" fmla="*/ 16 h 69"/>
                <a:gd name="T58" fmla="*/ 161 w 279"/>
                <a:gd name="T59" fmla="*/ 21 h 69"/>
                <a:gd name="T60" fmla="*/ 170 w 279"/>
                <a:gd name="T61" fmla="*/ 10 h 69"/>
                <a:gd name="T62" fmla="*/ 183 w 279"/>
                <a:gd name="T63" fmla="*/ 3 h 69"/>
                <a:gd name="T64" fmla="*/ 198 w 279"/>
                <a:gd name="T65" fmla="*/ 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9" h="69">
                  <a:moveTo>
                    <a:pt x="198" y="0"/>
                  </a:moveTo>
                  <a:lnTo>
                    <a:pt x="214" y="5"/>
                  </a:lnTo>
                  <a:lnTo>
                    <a:pt x="228" y="13"/>
                  </a:lnTo>
                  <a:lnTo>
                    <a:pt x="237" y="26"/>
                  </a:lnTo>
                  <a:lnTo>
                    <a:pt x="244" y="31"/>
                  </a:lnTo>
                  <a:lnTo>
                    <a:pt x="250" y="38"/>
                  </a:lnTo>
                  <a:lnTo>
                    <a:pt x="254" y="45"/>
                  </a:lnTo>
                  <a:lnTo>
                    <a:pt x="259" y="45"/>
                  </a:lnTo>
                  <a:lnTo>
                    <a:pt x="266" y="45"/>
                  </a:lnTo>
                  <a:lnTo>
                    <a:pt x="270" y="48"/>
                  </a:lnTo>
                  <a:lnTo>
                    <a:pt x="276" y="53"/>
                  </a:lnTo>
                  <a:lnTo>
                    <a:pt x="279" y="58"/>
                  </a:lnTo>
                  <a:lnTo>
                    <a:pt x="279" y="66"/>
                  </a:lnTo>
                  <a:lnTo>
                    <a:pt x="279" y="69"/>
                  </a:lnTo>
                  <a:lnTo>
                    <a:pt x="0" y="69"/>
                  </a:lnTo>
                  <a:lnTo>
                    <a:pt x="7" y="51"/>
                  </a:lnTo>
                  <a:lnTo>
                    <a:pt x="20" y="40"/>
                  </a:lnTo>
                  <a:lnTo>
                    <a:pt x="38" y="34"/>
                  </a:lnTo>
                  <a:lnTo>
                    <a:pt x="48" y="22"/>
                  </a:lnTo>
                  <a:lnTo>
                    <a:pt x="61" y="13"/>
                  </a:lnTo>
                  <a:lnTo>
                    <a:pt x="77" y="10"/>
                  </a:lnTo>
                  <a:lnTo>
                    <a:pt x="96" y="15"/>
                  </a:lnTo>
                  <a:lnTo>
                    <a:pt x="110" y="26"/>
                  </a:lnTo>
                  <a:lnTo>
                    <a:pt x="118" y="19"/>
                  </a:lnTo>
                  <a:lnTo>
                    <a:pt x="126" y="13"/>
                  </a:lnTo>
                  <a:lnTo>
                    <a:pt x="138" y="10"/>
                  </a:lnTo>
                  <a:lnTo>
                    <a:pt x="144" y="12"/>
                  </a:lnTo>
                  <a:lnTo>
                    <a:pt x="151" y="13"/>
                  </a:lnTo>
                  <a:lnTo>
                    <a:pt x="156" y="16"/>
                  </a:lnTo>
                  <a:lnTo>
                    <a:pt x="161" y="21"/>
                  </a:lnTo>
                  <a:lnTo>
                    <a:pt x="170" y="10"/>
                  </a:lnTo>
                  <a:lnTo>
                    <a:pt x="183" y="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99"/>
            <p:cNvSpPr>
              <a:spLocks noEditPoints="1"/>
            </p:cNvSpPr>
            <p:nvPr/>
          </p:nvSpPr>
          <p:spPr bwMode="auto">
            <a:xfrm>
              <a:off x="8431213" y="1366838"/>
              <a:ext cx="476250" cy="134938"/>
            </a:xfrm>
            <a:custGeom>
              <a:gdLst>
                <a:gd name="T0" fmla="*/ 202 w 300"/>
                <a:gd name="T1" fmla="*/ 18 h 85"/>
                <a:gd name="T2" fmla="*/ 194 w 300"/>
                <a:gd name="T3" fmla="*/ 21 h 85"/>
                <a:gd name="T4" fmla="*/ 181 w 300"/>
                <a:gd name="T5" fmla="*/ 34 h 85"/>
                <a:gd name="T6" fmla="*/ 169 w 300"/>
                <a:gd name="T7" fmla="*/ 36 h 85"/>
                <a:gd name="T8" fmla="*/ 154 w 300"/>
                <a:gd name="T9" fmla="*/ 29 h 85"/>
                <a:gd name="T10" fmla="*/ 144 w 300"/>
                <a:gd name="T11" fmla="*/ 29 h 85"/>
                <a:gd name="T12" fmla="*/ 141 w 300"/>
                <a:gd name="T13" fmla="*/ 30 h 85"/>
                <a:gd name="T14" fmla="*/ 128 w 300"/>
                <a:gd name="T15" fmla="*/ 42 h 85"/>
                <a:gd name="T16" fmla="*/ 118 w 300"/>
                <a:gd name="T17" fmla="*/ 42 h 85"/>
                <a:gd name="T18" fmla="*/ 98 w 300"/>
                <a:gd name="T19" fmla="*/ 29 h 85"/>
                <a:gd name="T20" fmla="*/ 80 w 300"/>
                <a:gd name="T21" fmla="*/ 29 h 85"/>
                <a:gd name="T22" fmla="*/ 73 w 300"/>
                <a:gd name="T23" fmla="*/ 32 h 85"/>
                <a:gd name="T24" fmla="*/ 55 w 300"/>
                <a:gd name="T25" fmla="*/ 49 h 85"/>
                <a:gd name="T26" fmla="*/ 51 w 300"/>
                <a:gd name="T27" fmla="*/ 50 h 85"/>
                <a:gd name="T28" fmla="*/ 39 w 300"/>
                <a:gd name="T29" fmla="*/ 53 h 85"/>
                <a:gd name="T30" fmla="*/ 31 w 300"/>
                <a:gd name="T31" fmla="*/ 59 h 85"/>
                <a:gd name="T32" fmla="*/ 281 w 300"/>
                <a:gd name="T33" fmla="*/ 68 h 85"/>
                <a:gd name="T34" fmla="*/ 280 w 300"/>
                <a:gd name="T35" fmla="*/ 66 h 85"/>
                <a:gd name="T36" fmla="*/ 275 w 300"/>
                <a:gd name="T37" fmla="*/ 64 h 85"/>
                <a:gd name="T38" fmla="*/ 261 w 300"/>
                <a:gd name="T39" fmla="*/ 62 h 85"/>
                <a:gd name="T40" fmla="*/ 258 w 300"/>
                <a:gd name="T41" fmla="*/ 53 h 85"/>
                <a:gd name="T42" fmla="*/ 253 w 300"/>
                <a:gd name="T43" fmla="*/ 49 h 85"/>
                <a:gd name="T44" fmla="*/ 242 w 300"/>
                <a:gd name="T45" fmla="*/ 39 h 85"/>
                <a:gd name="T46" fmla="*/ 227 w 300"/>
                <a:gd name="T47" fmla="*/ 21 h 85"/>
                <a:gd name="T48" fmla="*/ 218 w 300"/>
                <a:gd name="T49" fmla="*/ 18 h 85"/>
                <a:gd name="T50" fmla="*/ 210 w 300"/>
                <a:gd name="T51" fmla="*/ 0 h 85"/>
                <a:gd name="T52" fmla="*/ 226 w 300"/>
                <a:gd name="T53" fmla="*/ 2 h 85"/>
                <a:gd name="T54" fmla="*/ 240 w 300"/>
                <a:gd name="T55" fmla="*/ 8 h 85"/>
                <a:gd name="T56" fmla="*/ 255 w 300"/>
                <a:gd name="T57" fmla="*/ 29 h 85"/>
                <a:gd name="T58" fmla="*/ 266 w 300"/>
                <a:gd name="T59" fmla="*/ 36 h 85"/>
                <a:gd name="T60" fmla="*/ 272 w 300"/>
                <a:gd name="T61" fmla="*/ 45 h 85"/>
                <a:gd name="T62" fmla="*/ 282 w 300"/>
                <a:gd name="T63" fmla="*/ 48 h 85"/>
                <a:gd name="T64" fmla="*/ 293 w 300"/>
                <a:gd name="T65" fmla="*/ 53 h 85"/>
                <a:gd name="T66" fmla="*/ 300 w 300"/>
                <a:gd name="T67" fmla="*/ 74 h 85"/>
                <a:gd name="T68" fmla="*/ 0 w 300"/>
                <a:gd name="T69" fmla="*/ 85 h 85"/>
                <a:gd name="T70" fmla="*/ 7 w 300"/>
                <a:gd name="T71" fmla="*/ 64 h 85"/>
                <a:gd name="T72" fmla="*/ 18 w 300"/>
                <a:gd name="T73" fmla="*/ 46 h 85"/>
                <a:gd name="T74" fmla="*/ 32 w 300"/>
                <a:gd name="T75" fmla="*/ 37 h 85"/>
                <a:gd name="T76" fmla="*/ 45 w 300"/>
                <a:gd name="T77" fmla="*/ 34 h 85"/>
                <a:gd name="T78" fmla="*/ 60 w 300"/>
                <a:gd name="T79" fmla="*/ 18 h 85"/>
                <a:gd name="T80" fmla="*/ 73 w 300"/>
                <a:gd name="T81" fmla="*/ 13 h 85"/>
                <a:gd name="T82" fmla="*/ 89 w 300"/>
                <a:gd name="T83" fmla="*/ 10 h 85"/>
                <a:gd name="T84" fmla="*/ 102 w 300"/>
                <a:gd name="T85" fmla="*/ 11 h 85"/>
                <a:gd name="T86" fmla="*/ 128 w 300"/>
                <a:gd name="T87" fmla="*/ 17 h 85"/>
                <a:gd name="T88" fmla="*/ 138 w 300"/>
                <a:gd name="T89" fmla="*/ 11 h 85"/>
                <a:gd name="T90" fmla="*/ 150 w 300"/>
                <a:gd name="T91" fmla="*/ 10 h 85"/>
                <a:gd name="T92" fmla="*/ 160 w 300"/>
                <a:gd name="T93" fmla="*/ 11 h 85"/>
                <a:gd name="T94" fmla="*/ 172 w 300"/>
                <a:gd name="T95" fmla="*/ 17 h 85"/>
                <a:gd name="T96" fmla="*/ 182 w 300"/>
                <a:gd name="T97" fmla="*/ 8 h 85"/>
                <a:gd name="T98" fmla="*/ 195 w 300"/>
                <a:gd name="T99" fmla="*/ 2 h 85"/>
                <a:gd name="T100" fmla="*/ 210 w 300"/>
                <a:gd name="T101" fmla="*/ 0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85">
                  <a:moveTo>
                    <a:pt x="210" y="17"/>
                  </a:moveTo>
                  <a:lnTo>
                    <a:pt x="202" y="18"/>
                  </a:lnTo>
                  <a:lnTo>
                    <a:pt x="202" y="18"/>
                  </a:lnTo>
                  <a:lnTo>
                    <a:pt x="194" y="21"/>
                  </a:lnTo>
                  <a:lnTo>
                    <a:pt x="186" y="27"/>
                  </a:lnTo>
                  <a:lnTo>
                    <a:pt x="181" y="34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56" y="29"/>
                  </a:lnTo>
                  <a:lnTo>
                    <a:pt x="154" y="29"/>
                  </a:lnTo>
                  <a:lnTo>
                    <a:pt x="150" y="27"/>
                  </a:lnTo>
                  <a:lnTo>
                    <a:pt x="144" y="29"/>
                  </a:lnTo>
                  <a:lnTo>
                    <a:pt x="141" y="30"/>
                  </a:lnTo>
                  <a:lnTo>
                    <a:pt x="141" y="30"/>
                  </a:lnTo>
                  <a:lnTo>
                    <a:pt x="134" y="34"/>
                  </a:lnTo>
                  <a:lnTo>
                    <a:pt x="128" y="42"/>
                  </a:lnTo>
                  <a:lnTo>
                    <a:pt x="124" y="46"/>
                  </a:lnTo>
                  <a:lnTo>
                    <a:pt x="118" y="42"/>
                  </a:lnTo>
                  <a:lnTo>
                    <a:pt x="109" y="34"/>
                  </a:lnTo>
                  <a:lnTo>
                    <a:pt x="98" y="29"/>
                  </a:lnTo>
                  <a:lnTo>
                    <a:pt x="89" y="27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73" y="32"/>
                  </a:lnTo>
                  <a:lnTo>
                    <a:pt x="64" y="39"/>
                  </a:lnTo>
                  <a:lnTo>
                    <a:pt x="55" y="49"/>
                  </a:lnTo>
                  <a:lnTo>
                    <a:pt x="54" y="49"/>
                  </a:lnTo>
                  <a:lnTo>
                    <a:pt x="51" y="50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25" y="68"/>
                  </a:lnTo>
                  <a:lnTo>
                    <a:pt x="281" y="68"/>
                  </a:lnTo>
                  <a:lnTo>
                    <a:pt x="280" y="66"/>
                  </a:lnTo>
                  <a:lnTo>
                    <a:pt x="280" y="66"/>
                  </a:lnTo>
                  <a:lnTo>
                    <a:pt x="275" y="64"/>
                  </a:lnTo>
                  <a:lnTo>
                    <a:pt x="275" y="64"/>
                  </a:lnTo>
                  <a:lnTo>
                    <a:pt x="271" y="62"/>
                  </a:lnTo>
                  <a:lnTo>
                    <a:pt x="261" y="62"/>
                  </a:lnTo>
                  <a:lnTo>
                    <a:pt x="259" y="56"/>
                  </a:lnTo>
                  <a:lnTo>
                    <a:pt x="258" y="53"/>
                  </a:lnTo>
                  <a:lnTo>
                    <a:pt x="253" y="49"/>
                  </a:lnTo>
                  <a:lnTo>
                    <a:pt x="253" y="49"/>
                  </a:lnTo>
                  <a:lnTo>
                    <a:pt x="245" y="42"/>
                  </a:lnTo>
                  <a:lnTo>
                    <a:pt x="242" y="39"/>
                  </a:lnTo>
                  <a:lnTo>
                    <a:pt x="236" y="30"/>
                  </a:lnTo>
                  <a:lnTo>
                    <a:pt x="227" y="21"/>
                  </a:lnTo>
                  <a:lnTo>
                    <a:pt x="218" y="18"/>
                  </a:lnTo>
                  <a:lnTo>
                    <a:pt x="218" y="18"/>
                  </a:lnTo>
                  <a:lnTo>
                    <a:pt x="210" y="17"/>
                  </a:lnTo>
                  <a:close/>
                  <a:moveTo>
                    <a:pt x="210" y="0"/>
                  </a:moveTo>
                  <a:lnTo>
                    <a:pt x="223" y="1"/>
                  </a:lnTo>
                  <a:lnTo>
                    <a:pt x="226" y="2"/>
                  </a:lnTo>
                  <a:lnTo>
                    <a:pt x="237" y="7"/>
                  </a:lnTo>
                  <a:lnTo>
                    <a:pt x="240" y="8"/>
                  </a:lnTo>
                  <a:lnTo>
                    <a:pt x="249" y="17"/>
                  </a:lnTo>
                  <a:lnTo>
                    <a:pt x="255" y="29"/>
                  </a:lnTo>
                  <a:lnTo>
                    <a:pt x="264" y="34"/>
                  </a:lnTo>
                  <a:lnTo>
                    <a:pt x="266" y="36"/>
                  </a:lnTo>
                  <a:lnTo>
                    <a:pt x="271" y="40"/>
                  </a:lnTo>
                  <a:lnTo>
                    <a:pt x="272" y="45"/>
                  </a:lnTo>
                  <a:lnTo>
                    <a:pt x="280" y="46"/>
                  </a:lnTo>
                  <a:lnTo>
                    <a:pt x="282" y="48"/>
                  </a:lnTo>
                  <a:lnTo>
                    <a:pt x="290" y="52"/>
                  </a:lnTo>
                  <a:lnTo>
                    <a:pt x="293" y="53"/>
                  </a:lnTo>
                  <a:lnTo>
                    <a:pt x="298" y="65"/>
                  </a:lnTo>
                  <a:lnTo>
                    <a:pt x="300" y="74"/>
                  </a:lnTo>
                  <a:lnTo>
                    <a:pt x="300" y="85"/>
                  </a:lnTo>
                  <a:lnTo>
                    <a:pt x="0" y="85"/>
                  </a:lnTo>
                  <a:lnTo>
                    <a:pt x="5" y="75"/>
                  </a:lnTo>
                  <a:lnTo>
                    <a:pt x="7" y="64"/>
                  </a:lnTo>
                  <a:lnTo>
                    <a:pt x="10" y="56"/>
                  </a:lnTo>
                  <a:lnTo>
                    <a:pt x="18" y="46"/>
                  </a:lnTo>
                  <a:lnTo>
                    <a:pt x="21" y="45"/>
                  </a:lnTo>
                  <a:lnTo>
                    <a:pt x="32" y="37"/>
                  </a:lnTo>
                  <a:lnTo>
                    <a:pt x="37" y="36"/>
                  </a:lnTo>
                  <a:lnTo>
                    <a:pt x="45" y="34"/>
                  </a:lnTo>
                  <a:lnTo>
                    <a:pt x="51" y="26"/>
                  </a:lnTo>
                  <a:lnTo>
                    <a:pt x="60" y="18"/>
                  </a:lnTo>
                  <a:lnTo>
                    <a:pt x="63" y="17"/>
                  </a:lnTo>
                  <a:lnTo>
                    <a:pt x="73" y="13"/>
                  </a:lnTo>
                  <a:lnTo>
                    <a:pt x="77" y="11"/>
                  </a:lnTo>
                  <a:lnTo>
                    <a:pt x="89" y="10"/>
                  </a:lnTo>
                  <a:lnTo>
                    <a:pt x="99" y="11"/>
                  </a:lnTo>
                  <a:lnTo>
                    <a:pt x="102" y="11"/>
                  </a:lnTo>
                  <a:lnTo>
                    <a:pt x="121" y="21"/>
                  </a:lnTo>
                  <a:lnTo>
                    <a:pt x="128" y="17"/>
                  </a:lnTo>
                  <a:lnTo>
                    <a:pt x="131" y="16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50" y="10"/>
                  </a:lnTo>
                  <a:lnTo>
                    <a:pt x="157" y="11"/>
                  </a:lnTo>
                  <a:lnTo>
                    <a:pt x="160" y="11"/>
                  </a:lnTo>
                  <a:lnTo>
                    <a:pt x="169" y="16"/>
                  </a:lnTo>
                  <a:lnTo>
                    <a:pt x="172" y="17"/>
                  </a:lnTo>
                  <a:lnTo>
                    <a:pt x="173" y="14"/>
                  </a:lnTo>
                  <a:lnTo>
                    <a:pt x="182" y="8"/>
                  </a:lnTo>
                  <a:lnTo>
                    <a:pt x="185" y="7"/>
                  </a:lnTo>
                  <a:lnTo>
                    <a:pt x="195" y="2"/>
                  </a:lnTo>
                  <a:lnTo>
                    <a:pt x="198" y="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04"/>
            <p:cNvSpPr/>
            <p:nvPr/>
          </p:nvSpPr>
          <p:spPr bwMode="auto">
            <a:xfrm>
              <a:off x="6704013" y="1035050"/>
              <a:ext cx="136525" cy="63500"/>
            </a:xfrm>
            <a:custGeom>
              <a:gdLst>
                <a:gd name="T0" fmla="*/ 11 w 86"/>
                <a:gd name="T1" fmla="*/ 0 h 40"/>
                <a:gd name="T2" fmla="*/ 27 w 86"/>
                <a:gd name="T3" fmla="*/ 22 h 40"/>
                <a:gd name="T4" fmla="*/ 86 w 86"/>
                <a:gd name="T5" fmla="*/ 22 h 40"/>
                <a:gd name="T6" fmla="*/ 86 w 86"/>
                <a:gd name="T7" fmla="*/ 40 h 40"/>
                <a:gd name="T8" fmla="*/ 19 w 86"/>
                <a:gd name="T9" fmla="*/ 40 h 40"/>
                <a:gd name="T10" fmla="*/ 17 w 86"/>
                <a:gd name="T11" fmla="*/ 38 h 40"/>
                <a:gd name="T12" fmla="*/ 0 w 86"/>
                <a:gd name="T13" fmla="*/ 13 h 40"/>
                <a:gd name="T14" fmla="*/ 11 w 86"/>
                <a:gd name="T15" fmla="*/ 0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40">
                  <a:moveTo>
                    <a:pt x="11" y="0"/>
                  </a:moveTo>
                  <a:lnTo>
                    <a:pt x="27" y="22"/>
                  </a:lnTo>
                  <a:lnTo>
                    <a:pt x="86" y="22"/>
                  </a:lnTo>
                  <a:lnTo>
                    <a:pt x="86" y="40"/>
                  </a:lnTo>
                  <a:lnTo>
                    <a:pt x="19" y="40"/>
                  </a:lnTo>
                  <a:lnTo>
                    <a:pt x="17" y="38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05"/>
            <p:cNvSpPr/>
            <p:nvPr/>
          </p:nvSpPr>
          <p:spPr bwMode="auto">
            <a:xfrm>
              <a:off x="6553201" y="919163"/>
              <a:ext cx="131763" cy="65088"/>
            </a:xfrm>
            <a:custGeom>
              <a:gdLst>
                <a:gd name="T0" fmla="*/ 0 w 83"/>
                <a:gd name="T1" fmla="*/ 0 h 41"/>
                <a:gd name="T2" fmla="*/ 66 w 83"/>
                <a:gd name="T3" fmla="*/ 0 h 41"/>
                <a:gd name="T4" fmla="*/ 69 w 83"/>
                <a:gd name="T5" fmla="*/ 5 h 41"/>
                <a:gd name="T6" fmla="*/ 83 w 83"/>
                <a:gd name="T7" fmla="*/ 31 h 41"/>
                <a:gd name="T8" fmla="*/ 70 w 83"/>
                <a:gd name="T9" fmla="*/ 41 h 41"/>
                <a:gd name="T10" fmla="*/ 57 w 83"/>
                <a:gd name="T11" fmla="*/ 18 h 41"/>
                <a:gd name="T12" fmla="*/ 0 w 83"/>
                <a:gd name="T13" fmla="*/ 18 h 41"/>
                <a:gd name="T14" fmla="*/ 0 w 83"/>
                <a:gd name="T15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41">
                  <a:moveTo>
                    <a:pt x="0" y="0"/>
                  </a:moveTo>
                  <a:lnTo>
                    <a:pt x="66" y="0"/>
                  </a:lnTo>
                  <a:lnTo>
                    <a:pt x="69" y="5"/>
                  </a:lnTo>
                  <a:lnTo>
                    <a:pt x="83" y="31"/>
                  </a:lnTo>
                  <a:lnTo>
                    <a:pt x="70" y="41"/>
                  </a:lnTo>
                  <a:lnTo>
                    <a:pt x="5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06"/>
            <p:cNvSpPr/>
            <p:nvPr/>
          </p:nvSpPr>
          <p:spPr bwMode="auto">
            <a:xfrm>
              <a:off x="6553201" y="919163"/>
              <a:ext cx="287338" cy="179388"/>
            </a:xfrm>
            <a:custGeom>
              <a:gdLst>
                <a:gd name="T0" fmla="*/ 114 w 181"/>
                <a:gd name="T1" fmla="*/ 0 h 113"/>
                <a:gd name="T2" fmla="*/ 181 w 181"/>
                <a:gd name="T3" fmla="*/ 0 h 113"/>
                <a:gd name="T4" fmla="*/ 181 w 181"/>
                <a:gd name="T5" fmla="*/ 18 h 113"/>
                <a:gd name="T6" fmla="*/ 124 w 181"/>
                <a:gd name="T7" fmla="*/ 18 h 113"/>
                <a:gd name="T8" fmla="*/ 69 w 181"/>
                <a:gd name="T9" fmla="*/ 110 h 113"/>
                <a:gd name="T10" fmla="*/ 66 w 181"/>
                <a:gd name="T11" fmla="*/ 113 h 113"/>
                <a:gd name="T12" fmla="*/ 0 w 181"/>
                <a:gd name="T13" fmla="*/ 113 h 113"/>
                <a:gd name="T14" fmla="*/ 0 w 181"/>
                <a:gd name="T15" fmla="*/ 95 h 113"/>
                <a:gd name="T16" fmla="*/ 57 w 181"/>
                <a:gd name="T17" fmla="*/ 95 h 113"/>
                <a:gd name="T18" fmla="*/ 112 w 181"/>
                <a:gd name="T19" fmla="*/ 3 h 113"/>
                <a:gd name="T20" fmla="*/ 114 w 181"/>
                <a:gd name="T21" fmla="*/ 0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113">
                  <a:moveTo>
                    <a:pt x="114" y="0"/>
                  </a:moveTo>
                  <a:lnTo>
                    <a:pt x="181" y="0"/>
                  </a:lnTo>
                  <a:lnTo>
                    <a:pt x="181" y="18"/>
                  </a:lnTo>
                  <a:lnTo>
                    <a:pt x="124" y="18"/>
                  </a:lnTo>
                  <a:lnTo>
                    <a:pt x="69" y="110"/>
                  </a:lnTo>
                  <a:lnTo>
                    <a:pt x="66" y="113"/>
                  </a:lnTo>
                  <a:lnTo>
                    <a:pt x="0" y="113"/>
                  </a:lnTo>
                  <a:lnTo>
                    <a:pt x="0" y="95"/>
                  </a:lnTo>
                  <a:lnTo>
                    <a:pt x="57" y="95"/>
                  </a:lnTo>
                  <a:lnTo>
                    <a:pt x="112" y="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07"/>
            <p:cNvSpPr/>
            <p:nvPr/>
          </p:nvSpPr>
          <p:spPr bwMode="auto">
            <a:xfrm>
              <a:off x="6784976" y="873125"/>
              <a:ext cx="76200" cy="123825"/>
            </a:xfrm>
            <a:custGeom>
              <a:gdLst>
                <a:gd name="T0" fmla="*/ 10 w 48"/>
                <a:gd name="T1" fmla="*/ 0 h 78"/>
                <a:gd name="T2" fmla="*/ 48 w 48"/>
                <a:gd name="T3" fmla="*/ 38 h 78"/>
                <a:gd name="T4" fmla="*/ 42 w 48"/>
                <a:gd name="T5" fmla="*/ 46 h 78"/>
                <a:gd name="T6" fmla="*/ 10 w 48"/>
                <a:gd name="T7" fmla="*/ 78 h 78"/>
                <a:gd name="T8" fmla="*/ 0 w 48"/>
                <a:gd name="T9" fmla="*/ 64 h 78"/>
                <a:gd name="T10" fmla="*/ 26 w 48"/>
                <a:gd name="T11" fmla="*/ 38 h 78"/>
                <a:gd name="T12" fmla="*/ 0 w 48"/>
                <a:gd name="T13" fmla="*/ 13 h 78"/>
                <a:gd name="T14" fmla="*/ 10 w 48"/>
                <a:gd name="T15" fmla="*/ 0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8">
                  <a:moveTo>
                    <a:pt x="10" y="0"/>
                  </a:moveTo>
                  <a:lnTo>
                    <a:pt x="48" y="38"/>
                  </a:lnTo>
                  <a:lnTo>
                    <a:pt x="42" y="46"/>
                  </a:lnTo>
                  <a:lnTo>
                    <a:pt x="10" y="78"/>
                  </a:lnTo>
                  <a:lnTo>
                    <a:pt x="0" y="64"/>
                  </a:lnTo>
                  <a:lnTo>
                    <a:pt x="26" y="38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08"/>
            <p:cNvSpPr/>
            <p:nvPr/>
          </p:nvSpPr>
          <p:spPr bwMode="auto">
            <a:xfrm>
              <a:off x="6784976" y="1022350"/>
              <a:ext cx="76200" cy="123825"/>
            </a:xfrm>
            <a:custGeom>
              <a:gdLst>
                <a:gd name="T0" fmla="*/ 10 w 48"/>
                <a:gd name="T1" fmla="*/ 0 h 78"/>
                <a:gd name="T2" fmla="*/ 42 w 48"/>
                <a:gd name="T3" fmla="*/ 33 h 78"/>
                <a:gd name="T4" fmla="*/ 48 w 48"/>
                <a:gd name="T5" fmla="*/ 39 h 78"/>
                <a:gd name="T6" fmla="*/ 42 w 48"/>
                <a:gd name="T7" fmla="*/ 46 h 78"/>
                <a:gd name="T8" fmla="*/ 10 w 48"/>
                <a:gd name="T9" fmla="*/ 78 h 78"/>
                <a:gd name="T10" fmla="*/ 0 w 48"/>
                <a:gd name="T11" fmla="*/ 65 h 78"/>
                <a:gd name="T12" fmla="*/ 26 w 48"/>
                <a:gd name="T13" fmla="*/ 39 h 78"/>
                <a:gd name="T14" fmla="*/ 0 w 48"/>
                <a:gd name="T15" fmla="*/ 13 h 78"/>
                <a:gd name="T16" fmla="*/ 10 w 48"/>
                <a:gd name="T17" fmla="*/ 0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78">
                  <a:moveTo>
                    <a:pt x="10" y="0"/>
                  </a:moveTo>
                  <a:lnTo>
                    <a:pt x="42" y="33"/>
                  </a:lnTo>
                  <a:lnTo>
                    <a:pt x="48" y="39"/>
                  </a:lnTo>
                  <a:lnTo>
                    <a:pt x="42" y="46"/>
                  </a:lnTo>
                  <a:lnTo>
                    <a:pt x="10" y="78"/>
                  </a:lnTo>
                  <a:lnTo>
                    <a:pt x="0" y="65"/>
                  </a:lnTo>
                  <a:lnTo>
                    <a:pt x="26" y="39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6"/>
            <p:cNvSpPr/>
            <p:nvPr/>
          </p:nvSpPr>
          <p:spPr bwMode="auto">
            <a:xfrm>
              <a:off x="3375026" y="979488"/>
              <a:ext cx="80963" cy="79375"/>
            </a:xfrm>
            <a:custGeom>
              <a:gdLst>
                <a:gd name="T0" fmla="*/ 25 w 51"/>
                <a:gd name="T1" fmla="*/ 0 h 50"/>
                <a:gd name="T2" fmla="*/ 38 w 51"/>
                <a:gd name="T3" fmla="*/ 3 h 50"/>
                <a:gd name="T4" fmla="*/ 46 w 51"/>
                <a:gd name="T5" fmla="*/ 12 h 50"/>
                <a:gd name="T6" fmla="*/ 51 w 51"/>
                <a:gd name="T7" fmla="*/ 25 h 50"/>
                <a:gd name="T8" fmla="*/ 46 w 51"/>
                <a:gd name="T9" fmla="*/ 38 h 50"/>
                <a:gd name="T10" fmla="*/ 38 w 51"/>
                <a:gd name="T11" fmla="*/ 47 h 50"/>
                <a:gd name="T12" fmla="*/ 25 w 51"/>
                <a:gd name="T13" fmla="*/ 50 h 50"/>
                <a:gd name="T14" fmla="*/ 11 w 51"/>
                <a:gd name="T15" fmla="*/ 47 h 50"/>
                <a:gd name="T16" fmla="*/ 3 w 51"/>
                <a:gd name="T17" fmla="*/ 38 h 50"/>
                <a:gd name="T18" fmla="*/ 0 w 51"/>
                <a:gd name="T19" fmla="*/ 25 h 50"/>
                <a:gd name="T20" fmla="*/ 3 w 51"/>
                <a:gd name="T21" fmla="*/ 12 h 50"/>
                <a:gd name="T22" fmla="*/ 11 w 51"/>
                <a:gd name="T23" fmla="*/ 3 h 50"/>
                <a:gd name="T24" fmla="*/ 25 w 51"/>
                <a:gd name="T25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lnTo>
                    <a:pt x="38" y="3"/>
                  </a:lnTo>
                  <a:lnTo>
                    <a:pt x="46" y="12"/>
                  </a:lnTo>
                  <a:lnTo>
                    <a:pt x="51" y="25"/>
                  </a:lnTo>
                  <a:lnTo>
                    <a:pt x="46" y="38"/>
                  </a:lnTo>
                  <a:lnTo>
                    <a:pt x="38" y="47"/>
                  </a:lnTo>
                  <a:lnTo>
                    <a:pt x="25" y="50"/>
                  </a:lnTo>
                  <a:lnTo>
                    <a:pt x="11" y="47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3" y="12"/>
                  </a:lnTo>
                  <a:lnTo>
                    <a:pt x="11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7"/>
            <p:cNvSpPr>
              <a:spLocks noEditPoints="1"/>
            </p:cNvSpPr>
            <p:nvPr/>
          </p:nvSpPr>
          <p:spPr bwMode="auto">
            <a:xfrm>
              <a:off x="3360738" y="966788"/>
              <a:ext cx="107950" cy="106363"/>
            </a:xfrm>
            <a:custGeom>
              <a:gdLst>
                <a:gd name="T0" fmla="*/ 34 w 68"/>
                <a:gd name="T1" fmla="*/ 17 h 67"/>
                <a:gd name="T2" fmla="*/ 28 w 68"/>
                <a:gd name="T3" fmla="*/ 19 h 67"/>
                <a:gd name="T4" fmla="*/ 28 w 68"/>
                <a:gd name="T5" fmla="*/ 19 h 67"/>
                <a:gd name="T6" fmla="*/ 22 w 68"/>
                <a:gd name="T7" fmla="*/ 21 h 67"/>
                <a:gd name="T8" fmla="*/ 18 w 68"/>
                <a:gd name="T9" fmla="*/ 29 h 67"/>
                <a:gd name="T10" fmla="*/ 18 w 68"/>
                <a:gd name="T11" fmla="*/ 33 h 67"/>
                <a:gd name="T12" fmla="*/ 18 w 68"/>
                <a:gd name="T13" fmla="*/ 37 h 67"/>
                <a:gd name="T14" fmla="*/ 22 w 68"/>
                <a:gd name="T15" fmla="*/ 45 h 67"/>
                <a:gd name="T16" fmla="*/ 28 w 68"/>
                <a:gd name="T17" fmla="*/ 48 h 67"/>
                <a:gd name="T18" fmla="*/ 28 w 68"/>
                <a:gd name="T19" fmla="*/ 48 h 67"/>
                <a:gd name="T20" fmla="*/ 34 w 68"/>
                <a:gd name="T21" fmla="*/ 49 h 67"/>
                <a:gd name="T22" fmla="*/ 41 w 68"/>
                <a:gd name="T23" fmla="*/ 48 h 67"/>
                <a:gd name="T24" fmla="*/ 41 w 68"/>
                <a:gd name="T25" fmla="*/ 48 h 67"/>
                <a:gd name="T26" fmla="*/ 45 w 68"/>
                <a:gd name="T27" fmla="*/ 45 h 67"/>
                <a:gd name="T28" fmla="*/ 45 w 68"/>
                <a:gd name="T29" fmla="*/ 45 h 67"/>
                <a:gd name="T30" fmla="*/ 51 w 68"/>
                <a:gd name="T31" fmla="*/ 37 h 67"/>
                <a:gd name="T32" fmla="*/ 51 w 68"/>
                <a:gd name="T33" fmla="*/ 33 h 67"/>
                <a:gd name="T34" fmla="*/ 51 w 68"/>
                <a:gd name="T35" fmla="*/ 29 h 67"/>
                <a:gd name="T36" fmla="*/ 45 w 68"/>
                <a:gd name="T37" fmla="*/ 21 h 67"/>
                <a:gd name="T38" fmla="*/ 45 w 68"/>
                <a:gd name="T39" fmla="*/ 21 h 67"/>
                <a:gd name="T40" fmla="*/ 41 w 68"/>
                <a:gd name="T41" fmla="*/ 19 h 67"/>
                <a:gd name="T42" fmla="*/ 41 w 68"/>
                <a:gd name="T43" fmla="*/ 19 h 67"/>
                <a:gd name="T44" fmla="*/ 34 w 68"/>
                <a:gd name="T45" fmla="*/ 17 h 67"/>
                <a:gd name="T46" fmla="*/ 34 w 68"/>
                <a:gd name="T47" fmla="*/ 0 h 67"/>
                <a:gd name="T48" fmla="*/ 44 w 68"/>
                <a:gd name="T49" fmla="*/ 1 h 67"/>
                <a:gd name="T50" fmla="*/ 48 w 68"/>
                <a:gd name="T51" fmla="*/ 3 h 67"/>
                <a:gd name="T52" fmla="*/ 55 w 68"/>
                <a:gd name="T53" fmla="*/ 7 h 67"/>
                <a:gd name="T54" fmla="*/ 58 w 68"/>
                <a:gd name="T55" fmla="*/ 8 h 67"/>
                <a:gd name="T56" fmla="*/ 64 w 68"/>
                <a:gd name="T57" fmla="*/ 17 h 67"/>
                <a:gd name="T58" fmla="*/ 67 w 68"/>
                <a:gd name="T59" fmla="*/ 23 h 67"/>
                <a:gd name="T60" fmla="*/ 68 w 68"/>
                <a:gd name="T61" fmla="*/ 33 h 67"/>
                <a:gd name="T62" fmla="*/ 67 w 68"/>
                <a:gd name="T63" fmla="*/ 43 h 67"/>
                <a:gd name="T64" fmla="*/ 64 w 68"/>
                <a:gd name="T65" fmla="*/ 49 h 67"/>
                <a:gd name="T66" fmla="*/ 58 w 68"/>
                <a:gd name="T67" fmla="*/ 58 h 67"/>
                <a:gd name="T68" fmla="*/ 55 w 68"/>
                <a:gd name="T69" fmla="*/ 59 h 67"/>
                <a:gd name="T70" fmla="*/ 48 w 68"/>
                <a:gd name="T71" fmla="*/ 64 h 67"/>
                <a:gd name="T72" fmla="*/ 44 w 68"/>
                <a:gd name="T73" fmla="*/ 65 h 67"/>
                <a:gd name="T74" fmla="*/ 34 w 68"/>
                <a:gd name="T75" fmla="*/ 67 h 67"/>
                <a:gd name="T76" fmla="*/ 23 w 68"/>
                <a:gd name="T77" fmla="*/ 65 h 67"/>
                <a:gd name="T78" fmla="*/ 9 w 68"/>
                <a:gd name="T79" fmla="*/ 58 h 67"/>
                <a:gd name="T80" fmla="*/ 2 w 68"/>
                <a:gd name="T81" fmla="*/ 43 h 67"/>
                <a:gd name="T82" fmla="*/ 0 w 68"/>
                <a:gd name="T83" fmla="*/ 33 h 67"/>
                <a:gd name="T84" fmla="*/ 2 w 68"/>
                <a:gd name="T85" fmla="*/ 23 h 67"/>
                <a:gd name="T86" fmla="*/ 9 w 68"/>
                <a:gd name="T87" fmla="*/ 8 h 67"/>
                <a:gd name="T88" fmla="*/ 23 w 68"/>
                <a:gd name="T89" fmla="*/ 1 h 67"/>
                <a:gd name="T90" fmla="*/ 34 w 68"/>
                <a:gd name="T91" fmla="*/ 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8" h="67">
                  <a:moveTo>
                    <a:pt x="34" y="17"/>
                  </a:moveTo>
                  <a:lnTo>
                    <a:pt x="28" y="19"/>
                  </a:lnTo>
                  <a:lnTo>
                    <a:pt x="28" y="19"/>
                  </a:lnTo>
                  <a:lnTo>
                    <a:pt x="22" y="21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7"/>
                  </a:lnTo>
                  <a:lnTo>
                    <a:pt x="22" y="45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34" y="49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51" y="37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4" y="17"/>
                  </a:lnTo>
                  <a:close/>
                  <a:moveTo>
                    <a:pt x="34" y="0"/>
                  </a:moveTo>
                  <a:lnTo>
                    <a:pt x="44" y="1"/>
                  </a:lnTo>
                  <a:lnTo>
                    <a:pt x="48" y="3"/>
                  </a:lnTo>
                  <a:lnTo>
                    <a:pt x="55" y="7"/>
                  </a:lnTo>
                  <a:lnTo>
                    <a:pt x="58" y="8"/>
                  </a:lnTo>
                  <a:lnTo>
                    <a:pt x="64" y="17"/>
                  </a:lnTo>
                  <a:lnTo>
                    <a:pt x="67" y="23"/>
                  </a:lnTo>
                  <a:lnTo>
                    <a:pt x="68" y="33"/>
                  </a:lnTo>
                  <a:lnTo>
                    <a:pt x="67" y="43"/>
                  </a:lnTo>
                  <a:lnTo>
                    <a:pt x="64" y="49"/>
                  </a:lnTo>
                  <a:lnTo>
                    <a:pt x="58" y="58"/>
                  </a:lnTo>
                  <a:lnTo>
                    <a:pt x="55" y="59"/>
                  </a:lnTo>
                  <a:lnTo>
                    <a:pt x="48" y="64"/>
                  </a:lnTo>
                  <a:lnTo>
                    <a:pt x="44" y="65"/>
                  </a:lnTo>
                  <a:lnTo>
                    <a:pt x="34" y="67"/>
                  </a:lnTo>
                  <a:lnTo>
                    <a:pt x="23" y="65"/>
                  </a:lnTo>
                  <a:lnTo>
                    <a:pt x="9" y="58"/>
                  </a:lnTo>
                  <a:lnTo>
                    <a:pt x="2" y="43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9" y="8"/>
                  </a:lnTo>
                  <a:lnTo>
                    <a:pt x="23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8"/>
            <p:cNvSpPr/>
            <p:nvPr/>
          </p:nvSpPr>
          <p:spPr bwMode="auto">
            <a:xfrm>
              <a:off x="6973888" y="1633538"/>
              <a:ext cx="80963" cy="79375"/>
            </a:xfrm>
            <a:custGeom>
              <a:gdLst>
                <a:gd name="T0" fmla="*/ 25 w 51"/>
                <a:gd name="T1" fmla="*/ 0 h 50"/>
                <a:gd name="T2" fmla="*/ 38 w 51"/>
                <a:gd name="T3" fmla="*/ 3 h 50"/>
                <a:gd name="T4" fmla="*/ 47 w 51"/>
                <a:gd name="T5" fmla="*/ 12 h 50"/>
                <a:gd name="T6" fmla="*/ 51 w 51"/>
                <a:gd name="T7" fmla="*/ 25 h 50"/>
                <a:gd name="T8" fmla="*/ 47 w 51"/>
                <a:gd name="T9" fmla="*/ 38 h 50"/>
                <a:gd name="T10" fmla="*/ 38 w 51"/>
                <a:gd name="T11" fmla="*/ 47 h 50"/>
                <a:gd name="T12" fmla="*/ 25 w 51"/>
                <a:gd name="T13" fmla="*/ 50 h 50"/>
                <a:gd name="T14" fmla="*/ 12 w 51"/>
                <a:gd name="T15" fmla="*/ 47 h 50"/>
                <a:gd name="T16" fmla="*/ 3 w 51"/>
                <a:gd name="T17" fmla="*/ 38 h 50"/>
                <a:gd name="T18" fmla="*/ 0 w 51"/>
                <a:gd name="T19" fmla="*/ 25 h 50"/>
                <a:gd name="T20" fmla="*/ 3 w 51"/>
                <a:gd name="T21" fmla="*/ 12 h 50"/>
                <a:gd name="T22" fmla="*/ 12 w 51"/>
                <a:gd name="T23" fmla="*/ 3 h 50"/>
                <a:gd name="T24" fmla="*/ 25 w 51"/>
                <a:gd name="T25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lnTo>
                    <a:pt x="38" y="3"/>
                  </a:lnTo>
                  <a:lnTo>
                    <a:pt x="47" y="12"/>
                  </a:lnTo>
                  <a:lnTo>
                    <a:pt x="51" y="25"/>
                  </a:lnTo>
                  <a:lnTo>
                    <a:pt x="47" y="38"/>
                  </a:lnTo>
                  <a:lnTo>
                    <a:pt x="38" y="47"/>
                  </a:lnTo>
                  <a:lnTo>
                    <a:pt x="25" y="50"/>
                  </a:lnTo>
                  <a:lnTo>
                    <a:pt x="12" y="47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3" y="12"/>
                  </a:lnTo>
                  <a:lnTo>
                    <a:pt x="12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9"/>
            <p:cNvSpPr>
              <a:spLocks noEditPoints="1"/>
            </p:cNvSpPr>
            <p:nvPr/>
          </p:nvSpPr>
          <p:spPr bwMode="auto">
            <a:xfrm>
              <a:off x="6959601" y="1620838"/>
              <a:ext cx="109538" cy="106363"/>
            </a:xfrm>
            <a:custGeom>
              <a:gdLst>
                <a:gd name="T0" fmla="*/ 34 w 69"/>
                <a:gd name="T1" fmla="*/ 17 h 67"/>
                <a:gd name="T2" fmla="*/ 28 w 69"/>
                <a:gd name="T3" fmla="*/ 19 h 67"/>
                <a:gd name="T4" fmla="*/ 28 w 69"/>
                <a:gd name="T5" fmla="*/ 19 h 67"/>
                <a:gd name="T6" fmla="*/ 24 w 69"/>
                <a:gd name="T7" fmla="*/ 22 h 67"/>
                <a:gd name="T8" fmla="*/ 24 w 69"/>
                <a:gd name="T9" fmla="*/ 22 h 67"/>
                <a:gd name="T10" fmla="*/ 18 w 69"/>
                <a:gd name="T11" fmla="*/ 29 h 67"/>
                <a:gd name="T12" fmla="*/ 18 w 69"/>
                <a:gd name="T13" fmla="*/ 33 h 67"/>
                <a:gd name="T14" fmla="*/ 18 w 69"/>
                <a:gd name="T15" fmla="*/ 38 h 67"/>
                <a:gd name="T16" fmla="*/ 24 w 69"/>
                <a:gd name="T17" fmla="*/ 45 h 67"/>
                <a:gd name="T18" fmla="*/ 24 w 69"/>
                <a:gd name="T19" fmla="*/ 45 h 67"/>
                <a:gd name="T20" fmla="*/ 28 w 69"/>
                <a:gd name="T21" fmla="*/ 48 h 67"/>
                <a:gd name="T22" fmla="*/ 28 w 69"/>
                <a:gd name="T23" fmla="*/ 48 h 67"/>
                <a:gd name="T24" fmla="*/ 34 w 69"/>
                <a:gd name="T25" fmla="*/ 49 h 67"/>
                <a:gd name="T26" fmla="*/ 41 w 69"/>
                <a:gd name="T27" fmla="*/ 48 h 67"/>
                <a:gd name="T28" fmla="*/ 41 w 69"/>
                <a:gd name="T29" fmla="*/ 48 h 67"/>
                <a:gd name="T30" fmla="*/ 45 w 69"/>
                <a:gd name="T31" fmla="*/ 45 h 67"/>
                <a:gd name="T32" fmla="*/ 45 w 69"/>
                <a:gd name="T33" fmla="*/ 45 h 67"/>
                <a:gd name="T34" fmla="*/ 51 w 69"/>
                <a:gd name="T35" fmla="*/ 38 h 67"/>
                <a:gd name="T36" fmla="*/ 51 w 69"/>
                <a:gd name="T37" fmla="*/ 33 h 67"/>
                <a:gd name="T38" fmla="*/ 51 w 69"/>
                <a:gd name="T39" fmla="*/ 29 h 67"/>
                <a:gd name="T40" fmla="*/ 45 w 69"/>
                <a:gd name="T41" fmla="*/ 22 h 67"/>
                <a:gd name="T42" fmla="*/ 45 w 69"/>
                <a:gd name="T43" fmla="*/ 22 h 67"/>
                <a:gd name="T44" fmla="*/ 41 w 69"/>
                <a:gd name="T45" fmla="*/ 19 h 67"/>
                <a:gd name="T46" fmla="*/ 41 w 69"/>
                <a:gd name="T47" fmla="*/ 19 h 67"/>
                <a:gd name="T48" fmla="*/ 34 w 69"/>
                <a:gd name="T49" fmla="*/ 17 h 67"/>
                <a:gd name="T50" fmla="*/ 34 w 69"/>
                <a:gd name="T51" fmla="*/ 0 h 67"/>
                <a:gd name="T52" fmla="*/ 44 w 69"/>
                <a:gd name="T53" fmla="*/ 1 h 67"/>
                <a:gd name="T54" fmla="*/ 48 w 69"/>
                <a:gd name="T55" fmla="*/ 3 h 67"/>
                <a:gd name="T56" fmla="*/ 56 w 69"/>
                <a:gd name="T57" fmla="*/ 7 h 67"/>
                <a:gd name="T58" fmla="*/ 58 w 69"/>
                <a:gd name="T59" fmla="*/ 8 h 67"/>
                <a:gd name="T60" fmla="*/ 64 w 69"/>
                <a:gd name="T61" fmla="*/ 17 h 67"/>
                <a:gd name="T62" fmla="*/ 67 w 69"/>
                <a:gd name="T63" fmla="*/ 23 h 67"/>
                <a:gd name="T64" fmla="*/ 69 w 69"/>
                <a:gd name="T65" fmla="*/ 33 h 67"/>
                <a:gd name="T66" fmla="*/ 67 w 69"/>
                <a:gd name="T67" fmla="*/ 43 h 67"/>
                <a:gd name="T68" fmla="*/ 64 w 69"/>
                <a:gd name="T69" fmla="*/ 49 h 67"/>
                <a:gd name="T70" fmla="*/ 58 w 69"/>
                <a:gd name="T71" fmla="*/ 58 h 67"/>
                <a:gd name="T72" fmla="*/ 56 w 69"/>
                <a:gd name="T73" fmla="*/ 59 h 67"/>
                <a:gd name="T74" fmla="*/ 48 w 69"/>
                <a:gd name="T75" fmla="*/ 64 h 67"/>
                <a:gd name="T76" fmla="*/ 44 w 69"/>
                <a:gd name="T77" fmla="*/ 65 h 67"/>
                <a:gd name="T78" fmla="*/ 34 w 69"/>
                <a:gd name="T79" fmla="*/ 67 h 67"/>
                <a:gd name="T80" fmla="*/ 25 w 69"/>
                <a:gd name="T81" fmla="*/ 65 h 67"/>
                <a:gd name="T82" fmla="*/ 21 w 69"/>
                <a:gd name="T83" fmla="*/ 64 h 67"/>
                <a:gd name="T84" fmla="*/ 13 w 69"/>
                <a:gd name="T85" fmla="*/ 59 h 67"/>
                <a:gd name="T86" fmla="*/ 10 w 69"/>
                <a:gd name="T87" fmla="*/ 58 h 67"/>
                <a:gd name="T88" fmla="*/ 5 w 69"/>
                <a:gd name="T89" fmla="*/ 49 h 67"/>
                <a:gd name="T90" fmla="*/ 2 w 69"/>
                <a:gd name="T91" fmla="*/ 43 h 67"/>
                <a:gd name="T92" fmla="*/ 0 w 69"/>
                <a:gd name="T93" fmla="*/ 33 h 67"/>
                <a:gd name="T94" fmla="*/ 2 w 69"/>
                <a:gd name="T95" fmla="*/ 23 h 67"/>
                <a:gd name="T96" fmla="*/ 5 w 69"/>
                <a:gd name="T97" fmla="*/ 17 h 67"/>
                <a:gd name="T98" fmla="*/ 10 w 69"/>
                <a:gd name="T99" fmla="*/ 8 h 67"/>
                <a:gd name="T100" fmla="*/ 13 w 69"/>
                <a:gd name="T101" fmla="*/ 7 h 67"/>
                <a:gd name="T102" fmla="*/ 21 w 69"/>
                <a:gd name="T103" fmla="*/ 3 h 67"/>
                <a:gd name="T104" fmla="*/ 25 w 69"/>
                <a:gd name="T105" fmla="*/ 1 h 67"/>
                <a:gd name="T106" fmla="*/ 34 w 69"/>
                <a:gd name="T107" fmla="*/ 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" h="67">
                  <a:moveTo>
                    <a:pt x="34" y="17"/>
                  </a:moveTo>
                  <a:lnTo>
                    <a:pt x="28" y="19"/>
                  </a:lnTo>
                  <a:lnTo>
                    <a:pt x="28" y="19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8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34" y="49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51" y="38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4" y="17"/>
                  </a:lnTo>
                  <a:close/>
                  <a:moveTo>
                    <a:pt x="34" y="0"/>
                  </a:moveTo>
                  <a:lnTo>
                    <a:pt x="44" y="1"/>
                  </a:lnTo>
                  <a:lnTo>
                    <a:pt x="48" y="3"/>
                  </a:lnTo>
                  <a:lnTo>
                    <a:pt x="56" y="7"/>
                  </a:lnTo>
                  <a:lnTo>
                    <a:pt x="58" y="8"/>
                  </a:lnTo>
                  <a:lnTo>
                    <a:pt x="64" y="17"/>
                  </a:lnTo>
                  <a:lnTo>
                    <a:pt x="67" y="23"/>
                  </a:lnTo>
                  <a:lnTo>
                    <a:pt x="69" y="33"/>
                  </a:lnTo>
                  <a:lnTo>
                    <a:pt x="67" y="43"/>
                  </a:lnTo>
                  <a:lnTo>
                    <a:pt x="64" y="49"/>
                  </a:lnTo>
                  <a:lnTo>
                    <a:pt x="58" y="58"/>
                  </a:lnTo>
                  <a:lnTo>
                    <a:pt x="56" y="59"/>
                  </a:lnTo>
                  <a:lnTo>
                    <a:pt x="48" y="64"/>
                  </a:lnTo>
                  <a:lnTo>
                    <a:pt x="44" y="65"/>
                  </a:lnTo>
                  <a:lnTo>
                    <a:pt x="34" y="67"/>
                  </a:lnTo>
                  <a:lnTo>
                    <a:pt x="25" y="65"/>
                  </a:lnTo>
                  <a:lnTo>
                    <a:pt x="21" y="64"/>
                  </a:lnTo>
                  <a:lnTo>
                    <a:pt x="13" y="59"/>
                  </a:lnTo>
                  <a:lnTo>
                    <a:pt x="10" y="58"/>
                  </a:lnTo>
                  <a:lnTo>
                    <a:pt x="5" y="49"/>
                  </a:lnTo>
                  <a:lnTo>
                    <a:pt x="2" y="43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5" y="17"/>
                  </a:lnTo>
                  <a:lnTo>
                    <a:pt x="10" y="8"/>
                  </a:lnTo>
                  <a:lnTo>
                    <a:pt x="13" y="7"/>
                  </a:lnTo>
                  <a:lnTo>
                    <a:pt x="21" y="3"/>
                  </a:lnTo>
                  <a:lnTo>
                    <a:pt x="25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0"/>
            <p:cNvSpPr/>
            <p:nvPr/>
          </p:nvSpPr>
          <p:spPr bwMode="auto">
            <a:xfrm>
              <a:off x="7470776" y="447675"/>
              <a:ext cx="166688" cy="166688"/>
            </a:xfrm>
            <a:custGeom>
              <a:gdLst>
                <a:gd name="T0" fmla="*/ 52 w 105"/>
                <a:gd name="T1" fmla="*/ 0 h 105"/>
                <a:gd name="T2" fmla="*/ 73 w 105"/>
                <a:gd name="T3" fmla="*/ 5 h 105"/>
                <a:gd name="T4" fmla="*/ 89 w 105"/>
                <a:gd name="T5" fmla="*/ 16 h 105"/>
                <a:gd name="T6" fmla="*/ 100 w 105"/>
                <a:gd name="T7" fmla="*/ 32 h 105"/>
                <a:gd name="T8" fmla="*/ 105 w 105"/>
                <a:gd name="T9" fmla="*/ 53 h 105"/>
                <a:gd name="T10" fmla="*/ 100 w 105"/>
                <a:gd name="T11" fmla="*/ 73 h 105"/>
                <a:gd name="T12" fmla="*/ 89 w 105"/>
                <a:gd name="T13" fmla="*/ 91 h 105"/>
                <a:gd name="T14" fmla="*/ 73 w 105"/>
                <a:gd name="T15" fmla="*/ 101 h 105"/>
                <a:gd name="T16" fmla="*/ 52 w 105"/>
                <a:gd name="T17" fmla="*/ 105 h 105"/>
                <a:gd name="T18" fmla="*/ 32 w 105"/>
                <a:gd name="T19" fmla="*/ 101 h 105"/>
                <a:gd name="T20" fmla="*/ 16 w 105"/>
                <a:gd name="T21" fmla="*/ 91 h 105"/>
                <a:gd name="T22" fmla="*/ 4 w 105"/>
                <a:gd name="T23" fmla="*/ 73 h 105"/>
                <a:gd name="T24" fmla="*/ 0 w 105"/>
                <a:gd name="T25" fmla="*/ 53 h 105"/>
                <a:gd name="T26" fmla="*/ 4 w 105"/>
                <a:gd name="T27" fmla="*/ 32 h 105"/>
                <a:gd name="T28" fmla="*/ 16 w 105"/>
                <a:gd name="T29" fmla="*/ 16 h 105"/>
                <a:gd name="T30" fmla="*/ 32 w 105"/>
                <a:gd name="T31" fmla="*/ 5 h 105"/>
                <a:gd name="T32" fmla="*/ 52 w 105"/>
                <a:gd name="T33" fmla="*/ 0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2" y="0"/>
                  </a:moveTo>
                  <a:lnTo>
                    <a:pt x="73" y="5"/>
                  </a:lnTo>
                  <a:lnTo>
                    <a:pt x="89" y="16"/>
                  </a:lnTo>
                  <a:lnTo>
                    <a:pt x="100" y="32"/>
                  </a:lnTo>
                  <a:lnTo>
                    <a:pt x="105" y="53"/>
                  </a:lnTo>
                  <a:lnTo>
                    <a:pt x="100" y="73"/>
                  </a:lnTo>
                  <a:lnTo>
                    <a:pt x="89" y="91"/>
                  </a:lnTo>
                  <a:lnTo>
                    <a:pt x="73" y="101"/>
                  </a:lnTo>
                  <a:lnTo>
                    <a:pt x="52" y="105"/>
                  </a:lnTo>
                  <a:lnTo>
                    <a:pt x="32" y="101"/>
                  </a:lnTo>
                  <a:lnTo>
                    <a:pt x="16" y="91"/>
                  </a:lnTo>
                  <a:lnTo>
                    <a:pt x="4" y="73"/>
                  </a:lnTo>
                  <a:lnTo>
                    <a:pt x="0" y="53"/>
                  </a:lnTo>
                  <a:lnTo>
                    <a:pt x="4" y="32"/>
                  </a:lnTo>
                  <a:lnTo>
                    <a:pt x="16" y="16"/>
                  </a:lnTo>
                  <a:lnTo>
                    <a:pt x="32" y="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1"/>
            <p:cNvSpPr>
              <a:spLocks noEditPoints="1"/>
            </p:cNvSpPr>
            <p:nvPr/>
          </p:nvSpPr>
          <p:spPr bwMode="auto">
            <a:xfrm>
              <a:off x="7456488" y="434975"/>
              <a:ext cx="193675" cy="193675"/>
            </a:xfrm>
            <a:custGeom>
              <a:gdLst>
                <a:gd name="T0" fmla="*/ 51 w 122"/>
                <a:gd name="T1" fmla="*/ 19 h 122"/>
                <a:gd name="T2" fmla="*/ 44 w 122"/>
                <a:gd name="T3" fmla="*/ 20 h 122"/>
                <a:gd name="T4" fmla="*/ 38 w 122"/>
                <a:gd name="T5" fmla="*/ 24 h 122"/>
                <a:gd name="T6" fmla="*/ 25 w 122"/>
                <a:gd name="T7" fmla="*/ 38 h 122"/>
                <a:gd name="T8" fmla="*/ 19 w 122"/>
                <a:gd name="T9" fmla="*/ 51 h 122"/>
                <a:gd name="T10" fmla="*/ 19 w 122"/>
                <a:gd name="T11" fmla="*/ 71 h 122"/>
                <a:gd name="T12" fmla="*/ 25 w 122"/>
                <a:gd name="T13" fmla="*/ 84 h 122"/>
                <a:gd name="T14" fmla="*/ 38 w 122"/>
                <a:gd name="T15" fmla="*/ 97 h 122"/>
                <a:gd name="T16" fmla="*/ 44 w 122"/>
                <a:gd name="T17" fmla="*/ 102 h 122"/>
                <a:gd name="T18" fmla="*/ 51 w 122"/>
                <a:gd name="T19" fmla="*/ 103 h 122"/>
                <a:gd name="T20" fmla="*/ 71 w 122"/>
                <a:gd name="T21" fmla="*/ 103 h 122"/>
                <a:gd name="T22" fmla="*/ 79 w 122"/>
                <a:gd name="T23" fmla="*/ 102 h 122"/>
                <a:gd name="T24" fmla="*/ 84 w 122"/>
                <a:gd name="T25" fmla="*/ 97 h 122"/>
                <a:gd name="T26" fmla="*/ 98 w 122"/>
                <a:gd name="T27" fmla="*/ 84 h 122"/>
                <a:gd name="T28" fmla="*/ 103 w 122"/>
                <a:gd name="T29" fmla="*/ 71 h 122"/>
                <a:gd name="T30" fmla="*/ 103 w 122"/>
                <a:gd name="T31" fmla="*/ 51 h 122"/>
                <a:gd name="T32" fmla="*/ 98 w 122"/>
                <a:gd name="T33" fmla="*/ 38 h 122"/>
                <a:gd name="T34" fmla="*/ 84 w 122"/>
                <a:gd name="T35" fmla="*/ 24 h 122"/>
                <a:gd name="T36" fmla="*/ 79 w 122"/>
                <a:gd name="T37" fmla="*/ 20 h 122"/>
                <a:gd name="T38" fmla="*/ 71 w 122"/>
                <a:gd name="T39" fmla="*/ 19 h 122"/>
                <a:gd name="T40" fmla="*/ 61 w 122"/>
                <a:gd name="T41" fmla="*/ 0 h 122"/>
                <a:gd name="T42" fmla="*/ 76 w 122"/>
                <a:gd name="T43" fmla="*/ 1 h 122"/>
                <a:gd name="T44" fmla="*/ 95 w 122"/>
                <a:gd name="T45" fmla="*/ 10 h 122"/>
                <a:gd name="T46" fmla="*/ 105 w 122"/>
                <a:gd name="T47" fmla="*/ 17 h 122"/>
                <a:gd name="T48" fmla="*/ 116 w 122"/>
                <a:gd name="T49" fmla="*/ 33 h 122"/>
                <a:gd name="T50" fmla="*/ 121 w 122"/>
                <a:gd name="T51" fmla="*/ 51 h 122"/>
                <a:gd name="T52" fmla="*/ 121 w 122"/>
                <a:gd name="T53" fmla="*/ 71 h 122"/>
                <a:gd name="T54" fmla="*/ 116 w 122"/>
                <a:gd name="T55" fmla="*/ 89 h 122"/>
                <a:gd name="T56" fmla="*/ 105 w 122"/>
                <a:gd name="T57" fmla="*/ 105 h 122"/>
                <a:gd name="T58" fmla="*/ 95 w 122"/>
                <a:gd name="T59" fmla="*/ 112 h 122"/>
                <a:gd name="T60" fmla="*/ 76 w 122"/>
                <a:gd name="T61" fmla="*/ 121 h 122"/>
                <a:gd name="T62" fmla="*/ 61 w 122"/>
                <a:gd name="T63" fmla="*/ 122 h 122"/>
                <a:gd name="T64" fmla="*/ 47 w 122"/>
                <a:gd name="T65" fmla="*/ 121 h 122"/>
                <a:gd name="T66" fmla="*/ 28 w 122"/>
                <a:gd name="T67" fmla="*/ 112 h 122"/>
                <a:gd name="T68" fmla="*/ 18 w 122"/>
                <a:gd name="T69" fmla="*/ 105 h 122"/>
                <a:gd name="T70" fmla="*/ 6 w 122"/>
                <a:gd name="T71" fmla="*/ 89 h 122"/>
                <a:gd name="T72" fmla="*/ 2 w 122"/>
                <a:gd name="T73" fmla="*/ 71 h 122"/>
                <a:gd name="T74" fmla="*/ 2 w 122"/>
                <a:gd name="T75" fmla="*/ 51 h 122"/>
                <a:gd name="T76" fmla="*/ 6 w 122"/>
                <a:gd name="T77" fmla="*/ 33 h 122"/>
                <a:gd name="T78" fmla="*/ 18 w 122"/>
                <a:gd name="T79" fmla="*/ 17 h 122"/>
                <a:gd name="T80" fmla="*/ 28 w 122"/>
                <a:gd name="T81" fmla="*/ 10 h 122"/>
                <a:gd name="T82" fmla="*/ 47 w 122"/>
                <a:gd name="T83" fmla="*/ 1 h 122"/>
                <a:gd name="T84" fmla="*/ 61 w 122"/>
                <a:gd name="T85" fmla="*/ 0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122">
                  <a:moveTo>
                    <a:pt x="61" y="17"/>
                  </a:moveTo>
                  <a:lnTo>
                    <a:pt x="51" y="19"/>
                  </a:lnTo>
                  <a:lnTo>
                    <a:pt x="51" y="19"/>
                  </a:lnTo>
                  <a:lnTo>
                    <a:pt x="44" y="2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1" y="30"/>
                  </a:lnTo>
                  <a:lnTo>
                    <a:pt x="25" y="38"/>
                  </a:lnTo>
                  <a:lnTo>
                    <a:pt x="22" y="43"/>
                  </a:lnTo>
                  <a:lnTo>
                    <a:pt x="19" y="51"/>
                  </a:lnTo>
                  <a:lnTo>
                    <a:pt x="18" y="61"/>
                  </a:lnTo>
                  <a:lnTo>
                    <a:pt x="19" y="71"/>
                  </a:lnTo>
                  <a:lnTo>
                    <a:pt x="22" y="78"/>
                  </a:lnTo>
                  <a:lnTo>
                    <a:pt x="25" y="84"/>
                  </a:lnTo>
                  <a:lnTo>
                    <a:pt x="31" y="91"/>
                  </a:lnTo>
                  <a:lnTo>
                    <a:pt x="38" y="97"/>
                  </a:lnTo>
                  <a:lnTo>
                    <a:pt x="38" y="97"/>
                  </a:lnTo>
                  <a:lnTo>
                    <a:pt x="44" y="102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61" y="105"/>
                  </a:lnTo>
                  <a:lnTo>
                    <a:pt x="71" y="103"/>
                  </a:lnTo>
                  <a:lnTo>
                    <a:pt x="71" y="103"/>
                  </a:lnTo>
                  <a:lnTo>
                    <a:pt x="79" y="102"/>
                  </a:lnTo>
                  <a:lnTo>
                    <a:pt x="84" y="97"/>
                  </a:lnTo>
                  <a:lnTo>
                    <a:pt x="84" y="97"/>
                  </a:lnTo>
                  <a:lnTo>
                    <a:pt x="92" y="91"/>
                  </a:lnTo>
                  <a:lnTo>
                    <a:pt x="98" y="84"/>
                  </a:lnTo>
                  <a:lnTo>
                    <a:pt x="102" y="78"/>
                  </a:lnTo>
                  <a:lnTo>
                    <a:pt x="103" y="71"/>
                  </a:lnTo>
                  <a:lnTo>
                    <a:pt x="105" y="61"/>
                  </a:lnTo>
                  <a:lnTo>
                    <a:pt x="103" y="51"/>
                  </a:lnTo>
                  <a:lnTo>
                    <a:pt x="102" y="43"/>
                  </a:lnTo>
                  <a:lnTo>
                    <a:pt x="98" y="38"/>
                  </a:lnTo>
                  <a:lnTo>
                    <a:pt x="92" y="30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79" y="20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61" y="17"/>
                  </a:lnTo>
                  <a:close/>
                  <a:moveTo>
                    <a:pt x="61" y="0"/>
                  </a:moveTo>
                  <a:lnTo>
                    <a:pt x="71" y="1"/>
                  </a:lnTo>
                  <a:lnTo>
                    <a:pt x="76" y="1"/>
                  </a:lnTo>
                  <a:lnTo>
                    <a:pt x="86" y="4"/>
                  </a:lnTo>
                  <a:lnTo>
                    <a:pt x="95" y="10"/>
                  </a:lnTo>
                  <a:lnTo>
                    <a:pt x="98" y="11"/>
                  </a:lnTo>
                  <a:lnTo>
                    <a:pt x="105" y="17"/>
                  </a:lnTo>
                  <a:lnTo>
                    <a:pt x="111" y="24"/>
                  </a:lnTo>
                  <a:lnTo>
                    <a:pt x="116" y="33"/>
                  </a:lnTo>
                  <a:lnTo>
                    <a:pt x="118" y="40"/>
                  </a:lnTo>
                  <a:lnTo>
                    <a:pt x="121" y="51"/>
                  </a:lnTo>
                  <a:lnTo>
                    <a:pt x="122" y="61"/>
                  </a:lnTo>
                  <a:lnTo>
                    <a:pt x="121" y="71"/>
                  </a:lnTo>
                  <a:lnTo>
                    <a:pt x="118" y="81"/>
                  </a:lnTo>
                  <a:lnTo>
                    <a:pt x="116" y="89"/>
                  </a:lnTo>
                  <a:lnTo>
                    <a:pt x="111" y="97"/>
                  </a:lnTo>
                  <a:lnTo>
                    <a:pt x="105" y="105"/>
                  </a:lnTo>
                  <a:lnTo>
                    <a:pt x="98" y="110"/>
                  </a:lnTo>
                  <a:lnTo>
                    <a:pt x="95" y="112"/>
                  </a:lnTo>
                  <a:lnTo>
                    <a:pt x="86" y="118"/>
                  </a:lnTo>
                  <a:lnTo>
                    <a:pt x="76" y="121"/>
                  </a:lnTo>
                  <a:lnTo>
                    <a:pt x="71" y="121"/>
                  </a:lnTo>
                  <a:lnTo>
                    <a:pt x="61" y="122"/>
                  </a:lnTo>
                  <a:lnTo>
                    <a:pt x="51" y="121"/>
                  </a:lnTo>
                  <a:lnTo>
                    <a:pt x="47" y="121"/>
                  </a:lnTo>
                  <a:lnTo>
                    <a:pt x="36" y="118"/>
                  </a:lnTo>
                  <a:lnTo>
                    <a:pt x="28" y="112"/>
                  </a:lnTo>
                  <a:lnTo>
                    <a:pt x="25" y="110"/>
                  </a:lnTo>
                  <a:lnTo>
                    <a:pt x="18" y="105"/>
                  </a:lnTo>
                  <a:lnTo>
                    <a:pt x="12" y="97"/>
                  </a:lnTo>
                  <a:lnTo>
                    <a:pt x="6" y="89"/>
                  </a:lnTo>
                  <a:lnTo>
                    <a:pt x="4" y="81"/>
                  </a:lnTo>
                  <a:lnTo>
                    <a:pt x="2" y="71"/>
                  </a:lnTo>
                  <a:lnTo>
                    <a:pt x="0" y="61"/>
                  </a:lnTo>
                  <a:lnTo>
                    <a:pt x="2" y="51"/>
                  </a:lnTo>
                  <a:lnTo>
                    <a:pt x="4" y="40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5" y="11"/>
                  </a:lnTo>
                  <a:lnTo>
                    <a:pt x="28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1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2"/>
            <p:cNvSpPr/>
            <p:nvPr/>
          </p:nvSpPr>
          <p:spPr bwMode="auto">
            <a:xfrm>
              <a:off x="6716713" y="622300"/>
              <a:ext cx="80963" cy="80963"/>
            </a:xfrm>
            <a:custGeom>
              <a:gdLst>
                <a:gd name="T0" fmla="*/ 27 w 51"/>
                <a:gd name="T1" fmla="*/ 0 h 51"/>
                <a:gd name="T2" fmla="*/ 38 w 51"/>
                <a:gd name="T3" fmla="*/ 3 h 51"/>
                <a:gd name="T4" fmla="*/ 48 w 51"/>
                <a:gd name="T5" fmla="*/ 11 h 51"/>
                <a:gd name="T6" fmla="*/ 51 w 51"/>
                <a:gd name="T7" fmla="*/ 24 h 51"/>
                <a:gd name="T8" fmla="*/ 48 w 51"/>
                <a:gd name="T9" fmla="*/ 38 h 51"/>
                <a:gd name="T10" fmla="*/ 38 w 51"/>
                <a:gd name="T11" fmla="*/ 46 h 51"/>
                <a:gd name="T12" fmla="*/ 27 w 51"/>
                <a:gd name="T13" fmla="*/ 51 h 51"/>
                <a:gd name="T14" fmla="*/ 14 w 51"/>
                <a:gd name="T15" fmla="*/ 46 h 51"/>
                <a:gd name="T16" fmla="*/ 5 w 51"/>
                <a:gd name="T17" fmla="*/ 38 h 51"/>
                <a:gd name="T18" fmla="*/ 0 w 51"/>
                <a:gd name="T19" fmla="*/ 24 h 51"/>
                <a:gd name="T20" fmla="*/ 5 w 51"/>
                <a:gd name="T21" fmla="*/ 11 h 51"/>
                <a:gd name="T22" fmla="*/ 14 w 51"/>
                <a:gd name="T23" fmla="*/ 3 h 51"/>
                <a:gd name="T24" fmla="*/ 27 w 51"/>
                <a:gd name="T25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7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24"/>
                  </a:lnTo>
                  <a:lnTo>
                    <a:pt x="48" y="38"/>
                  </a:lnTo>
                  <a:lnTo>
                    <a:pt x="38" y="46"/>
                  </a:lnTo>
                  <a:lnTo>
                    <a:pt x="27" y="51"/>
                  </a:lnTo>
                  <a:lnTo>
                    <a:pt x="14" y="46"/>
                  </a:lnTo>
                  <a:lnTo>
                    <a:pt x="5" y="38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4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3"/>
            <p:cNvSpPr>
              <a:spLocks noEditPoints="1"/>
            </p:cNvSpPr>
            <p:nvPr/>
          </p:nvSpPr>
          <p:spPr bwMode="auto">
            <a:xfrm>
              <a:off x="6704013" y="608013"/>
              <a:ext cx="107950" cy="107950"/>
            </a:xfrm>
            <a:custGeom>
              <a:gdLst>
                <a:gd name="T0" fmla="*/ 35 w 68"/>
                <a:gd name="T1" fmla="*/ 17 h 68"/>
                <a:gd name="T2" fmla="*/ 29 w 68"/>
                <a:gd name="T3" fmla="*/ 19 h 68"/>
                <a:gd name="T4" fmla="*/ 29 w 68"/>
                <a:gd name="T5" fmla="*/ 19 h 68"/>
                <a:gd name="T6" fmla="*/ 23 w 68"/>
                <a:gd name="T7" fmla="*/ 23 h 68"/>
                <a:gd name="T8" fmla="*/ 23 w 68"/>
                <a:gd name="T9" fmla="*/ 23 h 68"/>
                <a:gd name="T10" fmla="*/ 17 w 68"/>
                <a:gd name="T11" fmla="*/ 29 h 68"/>
                <a:gd name="T12" fmla="*/ 17 w 68"/>
                <a:gd name="T13" fmla="*/ 33 h 68"/>
                <a:gd name="T14" fmla="*/ 19 w 68"/>
                <a:gd name="T15" fmla="*/ 39 h 68"/>
                <a:gd name="T16" fmla="*/ 23 w 68"/>
                <a:gd name="T17" fmla="*/ 45 h 68"/>
                <a:gd name="T18" fmla="*/ 30 w 68"/>
                <a:gd name="T19" fmla="*/ 51 h 68"/>
                <a:gd name="T20" fmla="*/ 35 w 68"/>
                <a:gd name="T21" fmla="*/ 51 h 68"/>
                <a:gd name="T22" fmla="*/ 39 w 68"/>
                <a:gd name="T23" fmla="*/ 51 h 68"/>
                <a:gd name="T24" fmla="*/ 45 w 68"/>
                <a:gd name="T25" fmla="*/ 45 h 68"/>
                <a:gd name="T26" fmla="*/ 49 w 68"/>
                <a:gd name="T27" fmla="*/ 39 h 68"/>
                <a:gd name="T28" fmla="*/ 51 w 68"/>
                <a:gd name="T29" fmla="*/ 33 h 68"/>
                <a:gd name="T30" fmla="*/ 51 w 68"/>
                <a:gd name="T31" fmla="*/ 29 h 68"/>
                <a:gd name="T32" fmla="*/ 45 w 68"/>
                <a:gd name="T33" fmla="*/ 23 h 68"/>
                <a:gd name="T34" fmla="*/ 39 w 68"/>
                <a:gd name="T35" fmla="*/ 17 h 68"/>
                <a:gd name="T36" fmla="*/ 35 w 68"/>
                <a:gd name="T37" fmla="*/ 17 h 68"/>
                <a:gd name="T38" fmla="*/ 35 w 68"/>
                <a:gd name="T39" fmla="*/ 0 h 68"/>
                <a:gd name="T40" fmla="*/ 43 w 68"/>
                <a:gd name="T41" fmla="*/ 1 h 68"/>
                <a:gd name="T42" fmla="*/ 48 w 68"/>
                <a:gd name="T43" fmla="*/ 3 h 68"/>
                <a:gd name="T44" fmla="*/ 51 w 68"/>
                <a:gd name="T45" fmla="*/ 4 h 68"/>
                <a:gd name="T46" fmla="*/ 58 w 68"/>
                <a:gd name="T47" fmla="*/ 10 h 68"/>
                <a:gd name="T48" fmla="*/ 64 w 68"/>
                <a:gd name="T49" fmla="*/ 17 h 68"/>
                <a:gd name="T50" fmla="*/ 67 w 68"/>
                <a:gd name="T51" fmla="*/ 25 h 68"/>
                <a:gd name="T52" fmla="*/ 68 w 68"/>
                <a:gd name="T53" fmla="*/ 33 h 68"/>
                <a:gd name="T54" fmla="*/ 67 w 68"/>
                <a:gd name="T55" fmla="*/ 44 h 68"/>
                <a:gd name="T56" fmla="*/ 64 w 68"/>
                <a:gd name="T57" fmla="*/ 51 h 68"/>
                <a:gd name="T58" fmla="*/ 58 w 68"/>
                <a:gd name="T59" fmla="*/ 58 h 68"/>
                <a:gd name="T60" fmla="*/ 51 w 68"/>
                <a:gd name="T61" fmla="*/ 64 h 68"/>
                <a:gd name="T62" fmla="*/ 48 w 68"/>
                <a:gd name="T63" fmla="*/ 65 h 68"/>
                <a:gd name="T64" fmla="*/ 43 w 68"/>
                <a:gd name="T65" fmla="*/ 67 h 68"/>
                <a:gd name="T66" fmla="*/ 35 w 68"/>
                <a:gd name="T67" fmla="*/ 68 h 68"/>
                <a:gd name="T68" fmla="*/ 24 w 68"/>
                <a:gd name="T69" fmla="*/ 67 h 68"/>
                <a:gd name="T70" fmla="*/ 19 w 68"/>
                <a:gd name="T71" fmla="*/ 64 h 68"/>
                <a:gd name="T72" fmla="*/ 10 w 68"/>
                <a:gd name="T73" fmla="*/ 58 h 68"/>
                <a:gd name="T74" fmla="*/ 4 w 68"/>
                <a:gd name="T75" fmla="*/ 51 h 68"/>
                <a:gd name="T76" fmla="*/ 1 w 68"/>
                <a:gd name="T77" fmla="*/ 44 h 68"/>
                <a:gd name="T78" fmla="*/ 0 w 68"/>
                <a:gd name="T79" fmla="*/ 33 h 68"/>
                <a:gd name="T80" fmla="*/ 1 w 68"/>
                <a:gd name="T81" fmla="*/ 25 h 68"/>
                <a:gd name="T82" fmla="*/ 4 w 68"/>
                <a:gd name="T83" fmla="*/ 17 h 68"/>
                <a:gd name="T84" fmla="*/ 10 w 68"/>
                <a:gd name="T85" fmla="*/ 10 h 68"/>
                <a:gd name="T86" fmla="*/ 13 w 68"/>
                <a:gd name="T87" fmla="*/ 9 h 68"/>
                <a:gd name="T88" fmla="*/ 22 w 68"/>
                <a:gd name="T89" fmla="*/ 3 h 68"/>
                <a:gd name="T90" fmla="*/ 24 w 68"/>
                <a:gd name="T91" fmla="*/ 1 h 68"/>
                <a:gd name="T92" fmla="*/ 35 w 68"/>
                <a:gd name="T93" fmla="*/ 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35" y="17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9" y="39"/>
                  </a:lnTo>
                  <a:lnTo>
                    <a:pt x="23" y="45"/>
                  </a:lnTo>
                  <a:lnTo>
                    <a:pt x="30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5" y="45"/>
                  </a:lnTo>
                  <a:lnTo>
                    <a:pt x="49" y="39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45" y="23"/>
                  </a:lnTo>
                  <a:lnTo>
                    <a:pt x="39" y="17"/>
                  </a:lnTo>
                  <a:lnTo>
                    <a:pt x="35" y="17"/>
                  </a:lnTo>
                  <a:close/>
                  <a:moveTo>
                    <a:pt x="35" y="0"/>
                  </a:moveTo>
                  <a:lnTo>
                    <a:pt x="43" y="1"/>
                  </a:lnTo>
                  <a:lnTo>
                    <a:pt x="48" y="3"/>
                  </a:lnTo>
                  <a:lnTo>
                    <a:pt x="51" y="4"/>
                  </a:lnTo>
                  <a:lnTo>
                    <a:pt x="58" y="10"/>
                  </a:lnTo>
                  <a:lnTo>
                    <a:pt x="64" y="17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67" y="44"/>
                  </a:lnTo>
                  <a:lnTo>
                    <a:pt x="64" y="51"/>
                  </a:lnTo>
                  <a:lnTo>
                    <a:pt x="58" y="58"/>
                  </a:lnTo>
                  <a:lnTo>
                    <a:pt x="51" y="64"/>
                  </a:lnTo>
                  <a:lnTo>
                    <a:pt x="48" y="65"/>
                  </a:lnTo>
                  <a:lnTo>
                    <a:pt x="43" y="67"/>
                  </a:lnTo>
                  <a:lnTo>
                    <a:pt x="35" y="68"/>
                  </a:lnTo>
                  <a:lnTo>
                    <a:pt x="24" y="67"/>
                  </a:lnTo>
                  <a:lnTo>
                    <a:pt x="19" y="64"/>
                  </a:lnTo>
                  <a:lnTo>
                    <a:pt x="10" y="58"/>
                  </a:lnTo>
                  <a:lnTo>
                    <a:pt x="4" y="51"/>
                  </a:lnTo>
                  <a:lnTo>
                    <a:pt x="1" y="44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4" y="17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4"/>
            <p:cNvSpPr/>
            <p:nvPr/>
          </p:nvSpPr>
          <p:spPr bwMode="auto">
            <a:xfrm>
              <a:off x="5178426" y="1157288"/>
              <a:ext cx="104775" cy="179388"/>
            </a:xfrm>
            <a:custGeom>
              <a:gdLst>
                <a:gd name="T0" fmla="*/ 10 w 66"/>
                <a:gd name="T1" fmla="*/ 0 h 113"/>
                <a:gd name="T2" fmla="*/ 66 w 66"/>
                <a:gd name="T3" fmla="*/ 56 h 113"/>
                <a:gd name="T4" fmla="*/ 60 w 66"/>
                <a:gd name="T5" fmla="*/ 63 h 113"/>
                <a:gd name="T6" fmla="*/ 10 w 66"/>
                <a:gd name="T7" fmla="*/ 113 h 113"/>
                <a:gd name="T8" fmla="*/ 0 w 66"/>
                <a:gd name="T9" fmla="*/ 99 h 113"/>
                <a:gd name="T10" fmla="*/ 44 w 66"/>
                <a:gd name="T11" fmla="*/ 57 h 113"/>
                <a:gd name="T12" fmla="*/ 0 w 66"/>
                <a:gd name="T13" fmla="*/ 14 h 113"/>
                <a:gd name="T14" fmla="*/ 10 w 66"/>
                <a:gd name="T15" fmla="*/ 0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13">
                  <a:moveTo>
                    <a:pt x="10" y="0"/>
                  </a:moveTo>
                  <a:lnTo>
                    <a:pt x="66" y="56"/>
                  </a:lnTo>
                  <a:lnTo>
                    <a:pt x="60" y="63"/>
                  </a:lnTo>
                  <a:lnTo>
                    <a:pt x="10" y="113"/>
                  </a:lnTo>
                  <a:lnTo>
                    <a:pt x="0" y="99"/>
                  </a:lnTo>
                  <a:lnTo>
                    <a:pt x="44" y="57"/>
                  </a:lnTo>
                  <a:lnTo>
                    <a:pt x="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5"/>
            <p:cNvSpPr/>
            <p:nvPr/>
          </p:nvSpPr>
          <p:spPr bwMode="auto">
            <a:xfrm>
              <a:off x="3740151" y="1231900"/>
              <a:ext cx="1517650" cy="557213"/>
            </a:xfrm>
            <a:custGeom>
              <a:gdLst>
                <a:gd name="T0" fmla="*/ 48 w 956"/>
                <a:gd name="T1" fmla="*/ 0 h 351"/>
                <a:gd name="T2" fmla="*/ 956 w 956"/>
                <a:gd name="T3" fmla="*/ 0 h 351"/>
                <a:gd name="T4" fmla="*/ 956 w 956"/>
                <a:gd name="T5" fmla="*/ 18 h 351"/>
                <a:gd name="T6" fmla="*/ 48 w 956"/>
                <a:gd name="T7" fmla="*/ 18 h 351"/>
                <a:gd name="T8" fmla="*/ 40 w 956"/>
                <a:gd name="T9" fmla="*/ 19 h 351"/>
                <a:gd name="T10" fmla="*/ 40 w 956"/>
                <a:gd name="T11" fmla="*/ 19 h 351"/>
                <a:gd name="T12" fmla="*/ 38 w 956"/>
                <a:gd name="T13" fmla="*/ 20 h 351"/>
                <a:gd name="T14" fmla="*/ 26 w 956"/>
                <a:gd name="T15" fmla="*/ 28 h 351"/>
                <a:gd name="T16" fmla="*/ 19 w 956"/>
                <a:gd name="T17" fmla="*/ 39 h 351"/>
                <a:gd name="T18" fmla="*/ 17 w 956"/>
                <a:gd name="T19" fmla="*/ 48 h 351"/>
                <a:gd name="T20" fmla="*/ 17 w 956"/>
                <a:gd name="T21" fmla="*/ 351 h 351"/>
                <a:gd name="T22" fmla="*/ 0 w 956"/>
                <a:gd name="T23" fmla="*/ 351 h 351"/>
                <a:gd name="T24" fmla="*/ 0 w 956"/>
                <a:gd name="T25" fmla="*/ 48 h 351"/>
                <a:gd name="T26" fmla="*/ 3 w 956"/>
                <a:gd name="T27" fmla="*/ 34 h 351"/>
                <a:gd name="T28" fmla="*/ 6 w 956"/>
                <a:gd name="T29" fmla="*/ 26 h 351"/>
                <a:gd name="T30" fmla="*/ 13 w 956"/>
                <a:gd name="T31" fmla="*/ 15 h 351"/>
                <a:gd name="T32" fmla="*/ 26 w 956"/>
                <a:gd name="T33" fmla="*/ 6 h 351"/>
                <a:gd name="T34" fmla="*/ 29 w 956"/>
                <a:gd name="T35" fmla="*/ 4 h 351"/>
                <a:gd name="T36" fmla="*/ 36 w 956"/>
                <a:gd name="T37" fmla="*/ 2 h 351"/>
                <a:gd name="T38" fmla="*/ 40 w 956"/>
                <a:gd name="T39" fmla="*/ 2 h 351"/>
                <a:gd name="T40" fmla="*/ 48 w 956"/>
                <a:gd name="T41" fmla="*/ 0 h 3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6" h="351">
                  <a:moveTo>
                    <a:pt x="48" y="0"/>
                  </a:moveTo>
                  <a:lnTo>
                    <a:pt x="956" y="0"/>
                  </a:lnTo>
                  <a:lnTo>
                    <a:pt x="956" y="18"/>
                  </a:lnTo>
                  <a:lnTo>
                    <a:pt x="48" y="18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20"/>
                  </a:lnTo>
                  <a:lnTo>
                    <a:pt x="26" y="28"/>
                  </a:lnTo>
                  <a:lnTo>
                    <a:pt x="19" y="39"/>
                  </a:lnTo>
                  <a:lnTo>
                    <a:pt x="17" y="48"/>
                  </a:lnTo>
                  <a:lnTo>
                    <a:pt x="17" y="351"/>
                  </a:lnTo>
                  <a:lnTo>
                    <a:pt x="0" y="351"/>
                  </a:lnTo>
                  <a:lnTo>
                    <a:pt x="0" y="48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3" y="15"/>
                  </a:lnTo>
                  <a:lnTo>
                    <a:pt x="26" y="6"/>
                  </a:lnTo>
                  <a:lnTo>
                    <a:pt x="29" y="4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6"/>
            <p:cNvSpPr/>
            <p:nvPr/>
          </p:nvSpPr>
          <p:spPr bwMode="auto">
            <a:xfrm>
              <a:off x="7462838" y="1157288"/>
              <a:ext cx="104775" cy="179388"/>
            </a:xfrm>
            <a:custGeom>
              <a:gdLst>
                <a:gd name="T0" fmla="*/ 11 w 66"/>
                <a:gd name="T1" fmla="*/ 0 h 113"/>
                <a:gd name="T2" fmla="*/ 66 w 66"/>
                <a:gd name="T3" fmla="*/ 56 h 113"/>
                <a:gd name="T4" fmla="*/ 60 w 66"/>
                <a:gd name="T5" fmla="*/ 63 h 113"/>
                <a:gd name="T6" fmla="*/ 11 w 66"/>
                <a:gd name="T7" fmla="*/ 113 h 113"/>
                <a:gd name="T8" fmla="*/ 0 w 66"/>
                <a:gd name="T9" fmla="*/ 99 h 113"/>
                <a:gd name="T10" fmla="*/ 44 w 66"/>
                <a:gd name="T11" fmla="*/ 57 h 113"/>
                <a:gd name="T12" fmla="*/ 0 w 66"/>
                <a:gd name="T13" fmla="*/ 14 h 113"/>
                <a:gd name="T14" fmla="*/ 11 w 66"/>
                <a:gd name="T15" fmla="*/ 0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13">
                  <a:moveTo>
                    <a:pt x="11" y="0"/>
                  </a:moveTo>
                  <a:lnTo>
                    <a:pt x="66" y="56"/>
                  </a:lnTo>
                  <a:lnTo>
                    <a:pt x="60" y="63"/>
                  </a:lnTo>
                  <a:lnTo>
                    <a:pt x="11" y="113"/>
                  </a:lnTo>
                  <a:lnTo>
                    <a:pt x="0" y="99"/>
                  </a:lnTo>
                  <a:lnTo>
                    <a:pt x="44" y="57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Rectangle 147"/>
            <p:cNvSpPr>
              <a:spLocks noChangeArrowheads="1"/>
            </p:cNvSpPr>
            <p:nvPr/>
          </p:nvSpPr>
          <p:spPr bwMode="auto">
            <a:xfrm>
              <a:off x="6542088" y="1231900"/>
              <a:ext cx="100171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48"/>
            <p:cNvSpPr/>
            <p:nvPr/>
          </p:nvSpPr>
          <p:spPr bwMode="auto">
            <a:xfrm>
              <a:off x="5384801" y="974725"/>
              <a:ext cx="103188" cy="179388"/>
            </a:xfrm>
            <a:custGeom>
              <a:gdLst>
                <a:gd name="T0" fmla="*/ 10 w 65"/>
                <a:gd name="T1" fmla="*/ 0 h 113"/>
                <a:gd name="T2" fmla="*/ 59 w 65"/>
                <a:gd name="T3" fmla="*/ 50 h 113"/>
                <a:gd name="T4" fmla="*/ 65 w 65"/>
                <a:gd name="T5" fmla="*/ 56 h 113"/>
                <a:gd name="T6" fmla="*/ 59 w 65"/>
                <a:gd name="T7" fmla="*/ 63 h 113"/>
                <a:gd name="T8" fmla="*/ 10 w 65"/>
                <a:gd name="T9" fmla="*/ 113 h 113"/>
                <a:gd name="T10" fmla="*/ 0 w 65"/>
                <a:gd name="T11" fmla="*/ 99 h 113"/>
                <a:gd name="T12" fmla="*/ 43 w 65"/>
                <a:gd name="T13" fmla="*/ 57 h 113"/>
                <a:gd name="T14" fmla="*/ 0 w 65"/>
                <a:gd name="T15" fmla="*/ 14 h 113"/>
                <a:gd name="T16" fmla="*/ 10 w 65"/>
                <a:gd name="T17" fmla="*/ 0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13">
                  <a:moveTo>
                    <a:pt x="10" y="0"/>
                  </a:moveTo>
                  <a:lnTo>
                    <a:pt x="59" y="50"/>
                  </a:lnTo>
                  <a:lnTo>
                    <a:pt x="65" y="56"/>
                  </a:lnTo>
                  <a:lnTo>
                    <a:pt x="59" y="63"/>
                  </a:lnTo>
                  <a:lnTo>
                    <a:pt x="10" y="113"/>
                  </a:lnTo>
                  <a:lnTo>
                    <a:pt x="0" y="99"/>
                  </a:lnTo>
                  <a:lnTo>
                    <a:pt x="43" y="57"/>
                  </a:lnTo>
                  <a:lnTo>
                    <a:pt x="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Rectangle 149"/>
            <p:cNvSpPr>
              <a:spLocks noChangeArrowheads="1"/>
            </p:cNvSpPr>
            <p:nvPr/>
          </p:nvSpPr>
          <p:spPr bwMode="auto">
            <a:xfrm>
              <a:off x="4968876" y="1050925"/>
              <a:ext cx="48736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Rectangle 156"/>
            <p:cNvSpPr>
              <a:spLocks noChangeArrowheads="1"/>
            </p:cNvSpPr>
            <p:nvPr/>
          </p:nvSpPr>
          <p:spPr bwMode="auto">
            <a:xfrm>
              <a:off x="6881813" y="1327150"/>
              <a:ext cx="127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7"/>
            <p:cNvSpPr>
              <a:spLocks noEditPoints="1"/>
            </p:cNvSpPr>
            <p:nvPr/>
          </p:nvSpPr>
          <p:spPr bwMode="auto">
            <a:xfrm>
              <a:off x="6923088" y="1327150"/>
              <a:ext cx="288925" cy="26988"/>
            </a:xfrm>
            <a:custGeom>
              <a:gdLst>
                <a:gd name="T0" fmla="*/ 166 w 182"/>
                <a:gd name="T1" fmla="*/ 0 h 17"/>
                <a:gd name="T2" fmla="*/ 182 w 182"/>
                <a:gd name="T3" fmla="*/ 0 h 17"/>
                <a:gd name="T4" fmla="*/ 182 w 182"/>
                <a:gd name="T5" fmla="*/ 17 h 17"/>
                <a:gd name="T6" fmla="*/ 166 w 182"/>
                <a:gd name="T7" fmla="*/ 17 h 17"/>
                <a:gd name="T8" fmla="*/ 166 w 182"/>
                <a:gd name="T9" fmla="*/ 0 h 17"/>
                <a:gd name="T10" fmla="*/ 132 w 182"/>
                <a:gd name="T11" fmla="*/ 0 h 17"/>
                <a:gd name="T12" fmla="*/ 148 w 182"/>
                <a:gd name="T13" fmla="*/ 0 h 17"/>
                <a:gd name="T14" fmla="*/ 148 w 182"/>
                <a:gd name="T15" fmla="*/ 17 h 17"/>
                <a:gd name="T16" fmla="*/ 132 w 182"/>
                <a:gd name="T17" fmla="*/ 17 h 17"/>
                <a:gd name="T18" fmla="*/ 132 w 182"/>
                <a:gd name="T19" fmla="*/ 0 h 17"/>
                <a:gd name="T20" fmla="*/ 99 w 182"/>
                <a:gd name="T21" fmla="*/ 0 h 17"/>
                <a:gd name="T22" fmla="*/ 115 w 182"/>
                <a:gd name="T23" fmla="*/ 0 h 17"/>
                <a:gd name="T24" fmla="*/ 115 w 182"/>
                <a:gd name="T25" fmla="*/ 17 h 17"/>
                <a:gd name="T26" fmla="*/ 99 w 182"/>
                <a:gd name="T27" fmla="*/ 17 h 17"/>
                <a:gd name="T28" fmla="*/ 99 w 182"/>
                <a:gd name="T29" fmla="*/ 0 h 17"/>
                <a:gd name="T30" fmla="*/ 65 w 182"/>
                <a:gd name="T31" fmla="*/ 0 h 17"/>
                <a:gd name="T32" fmla="*/ 83 w 182"/>
                <a:gd name="T33" fmla="*/ 0 h 17"/>
                <a:gd name="T34" fmla="*/ 83 w 182"/>
                <a:gd name="T35" fmla="*/ 17 h 17"/>
                <a:gd name="T36" fmla="*/ 65 w 182"/>
                <a:gd name="T37" fmla="*/ 17 h 17"/>
                <a:gd name="T38" fmla="*/ 65 w 182"/>
                <a:gd name="T39" fmla="*/ 0 h 17"/>
                <a:gd name="T40" fmla="*/ 33 w 182"/>
                <a:gd name="T41" fmla="*/ 0 h 17"/>
                <a:gd name="T42" fmla="*/ 49 w 182"/>
                <a:gd name="T43" fmla="*/ 0 h 17"/>
                <a:gd name="T44" fmla="*/ 49 w 182"/>
                <a:gd name="T45" fmla="*/ 17 h 17"/>
                <a:gd name="T46" fmla="*/ 33 w 182"/>
                <a:gd name="T47" fmla="*/ 17 h 17"/>
                <a:gd name="T48" fmla="*/ 33 w 182"/>
                <a:gd name="T49" fmla="*/ 0 h 17"/>
                <a:gd name="T50" fmla="*/ 0 w 182"/>
                <a:gd name="T51" fmla="*/ 0 h 17"/>
                <a:gd name="T52" fmla="*/ 16 w 182"/>
                <a:gd name="T53" fmla="*/ 0 h 17"/>
                <a:gd name="T54" fmla="*/ 16 w 182"/>
                <a:gd name="T55" fmla="*/ 17 h 17"/>
                <a:gd name="T56" fmla="*/ 0 w 182"/>
                <a:gd name="T57" fmla="*/ 17 h 17"/>
                <a:gd name="T58" fmla="*/ 0 w 182"/>
                <a:gd name="T5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7">
                  <a:moveTo>
                    <a:pt x="166" y="0"/>
                  </a:moveTo>
                  <a:lnTo>
                    <a:pt x="182" y="0"/>
                  </a:lnTo>
                  <a:lnTo>
                    <a:pt x="182" y="17"/>
                  </a:lnTo>
                  <a:lnTo>
                    <a:pt x="166" y="17"/>
                  </a:lnTo>
                  <a:lnTo>
                    <a:pt x="166" y="0"/>
                  </a:lnTo>
                  <a:close/>
                  <a:moveTo>
                    <a:pt x="132" y="0"/>
                  </a:moveTo>
                  <a:lnTo>
                    <a:pt x="148" y="0"/>
                  </a:lnTo>
                  <a:lnTo>
                    <a:pt x="148" y="17"/>
                  </a:lnTo>
                  <a:lnTo>
                    <a:pt x="132" y="17"/>
                  </a:lnTo>
                  <a:lnTo>
                    <a:pt x="132" y="0"/>
                  </a:lnTo>
                  <a:close/>
                  <a:moveTo>
                    <a:pt x="99" y="0"/>
                  </a:moveTo>
                  <a:lnTo>
                    <a:pt x="115" y="0"/>
                  </a:lnTo>
                  <a:lnTo>
                    <a:pt x="115" y="17"/>
                  </a:lnTo>
                  <a:lnTo>
                    <a:pt x="99" y="17"/>
                  </a:lnTo>
                  <a:lnTo>
                    <a:pt x="99" y="0"/>
                  </a:lnTo>
                  <a:close/>
                  <a:moveTo>
                    <a:pt x="65" y="0"/>
                  </a:moveTo>
                  <a:lnTo>
                    <a:pt x="83" y="0"/>
                  </a:lnTo>
                  <a:lnTo>
                    <a:pt x="83" y="17"/>
                  </a:lnTo>
                  <a:lnTo>
                    <a:pt x="65" y="17"/>
                  </a:lnTo>
                  <a:lnTo>
                    <a:pt x="65" y="0"/>
                  </a:lnTo>
                  <a:close/>
                  <a:moveTo>
                    <a:pt x="33" y="0"/>
                  </a:moveTo>
                  <a:lnTo>
                    <a:pt x="49" y="0"/>
                  </a:lnTo>
                  <a:lnTo>
                    <a:pt x="49" y="17"/>
                  </a:lnTo>
                  <a:lnTo>
                    <a:pt x="33" y="17"/>
                  </a:lnTo>
                  <a:lnTo>
                    <a:pt x="33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Rectangle 158"/>
            <p:cNvSpPr>
              <a:spLocks noChangeArrowheads="1"/>
            </p:cNvSpPr>
            <p:nvPr/>
          </p:nvSpPr>
          <p:spPr bwMode="auto">
            <a:xfrm>
              <a:off x="7237413" y="1327150"/>
              <a:ext cx="142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Rectangle 159"/>
            <p:cNvSpPr>
              <a:spLocks noChangeArrowheads="1"/>
            </p:cNvSpPr>
            <p:nvPr/>
          </p:nvSpPr>
          <p:spPr bwMode="auto">
            <a:xfrm>
              <a:off x="3706813" y="1009650"/>
              <a:ext cx="1428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60"/>
            <p:cNvSpPr>
              <a:spLocks noEditPoints="1"/>
            </p:cNvSpPr>
            <p:nvPr/>
          </p:nvSpPr>
          <p:spPr bwMode="auto">
            <a:xfrm>
              <a:off x="3746501" y="1009650"/>
              <a:ext cx="288925" cy="28575"/>
            </a:xfrm>
            <a:custGeom>
              <a:gdLst>
                <a:gd name="T0" fmla="*/ 166 w 182"/>
                <a:gd name="T1" fmla="*/ 0 h 18"/>
                <a:gd name="T2" fmla="*/ 182 w 182"/>
                <a:gd name="T3" fmla="*/ 0 h 18"/>
                <a:gd name="T4" fmla="*/ 182 w 182"/>
                <a:gd name="T5" fmla="*/ 18 h 18"/>
                <a:gd name="T6" fmla="*/ 166 w 182"/>
                <a:gd name="T7" fmla="*/ 18 h 18"/>
                <a:gd name="T8" fmla="*/ 166 w 182"/>
                <a:gd name="T9" fmla="*/ 0 h 18"/>
                <a:gd name="T10" fmla="*/ 133 w 182"/>
                <a:gd name="T11" fmla="*/ 0 h 18"/>
                <a:gd name="T12" fmla="*/ 149 w 182"/>
                <a:gd name="T13" fmla="*/ 0 h 18"/>
                <a:gd name="T14" fmla="*/ 149 w 182"/>
                <a:gd name="T15" fmla="*/ 18 h 18"/>
                <a:gd name="T16" fmla="*/ 133 w 182"/>
                <a:gd name="T17" fmla="*/ 18 h 18"/>
                <a:gd name="T18" fmla="*/ 133 w 182"/>
                <a:gd name="T19" fmla="*/ 0 h 18"/>
                <a:gd name="T20" fmla="*/ 99 w 182"/>
                <a:gd name="T21" fmla="*/ 0 h 18"/>
                <a:gd name="T22" fmla="*/ 115 w 182"/>
                <a:gd name="T23" fmla="*/ 0 h 18"/>
                <a:gd name="T24" fmla="*/ 115 w 182"/>
                <a:gd name="T25" fmla="*/ 18 h 18"/>
                <a:gd name="T26" fmla="*/ 99 w 182"/>
                <a:gd name="T27" fmla="*/ 18 h 18"/>
                <a:gd name="T28" fmla="*/ 99 w 182"/>
                <a:gd name="T29" fmla="*/ 0 h 18"/>
                <a:gd name="T30" fmla="*/ 66 w 182"/>
                <a:gd name="T31" fmla="*/ 0 h 18"/>
                <a:gd name="T32" fmla="*/ 83 w 182"/>
                <a:gd name="T33" fmla="*/ 0 h 18"/>
                <a:gd name="T34" fmla="*/ 83 w 182"/>
                <a:gd name="T35" fmla="*/ 18 h 18"/>
                <a:gd name="T36" fmla="*/ 66 w 182"/>
                <a:gd name="T37" fmla="*/ 18 h 18"/>
                <a:gd name="T38" fmla="*/ 66 w 182"/>
                <a:gd name="T39" fmla="*/ 0 h 18"/>
                <a:gd name="T40" fmla="*/ 34 w 182"/>
                <a:gd name="T41" fmla="*/ 0 h 18"/>
                <a:gd name="T42" fmla="*/ 50 w 182"/>
                <a:gd name="T43" fmla="*/ 0 h 18"/>
                <a:gd name="T44" fmla="*/ 50 w 182"/>
                <a:gd name="T45" fmla="*/ 18 h 18"/>
                <a:gd name="T46" fmla="*/ 34 w 182"/>
                <a:gd name="T47" fmla="*/ 18 h 18"/>
                <a:gd name="T48" fmla="*/ 34 w 182"/>
                <a:gd name="T49" fmla="*/ 0 h 18"/>
                <a:gd name="T50" fmla="*/ 0 w 182"/>
                <a:gd name="T51" fmla="*/ 0 h 18"/>
                <a:gd name="T52" fmla="*/ 16 w 182"/>
                <a:gd name="T53" fmla="*/ 0 h 18"/>
                <a:gd name="T54" fmla="*/ 16 w 182"/>
                <a:gd name="T55" fmla="*/ 18 h 18"/>
                <a:gd name="T56" fmla="*/ 0 w 182"/>
                <a:gd name="T57" fmla="*/ 18 h 18"/>
                <a:gd name="T58" fmla="*/ 0 w 182"/>
                <a:gd name="T59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8">
                  <a:moveTo>
                    <a:pt x="166" y="0"/>
                  </a:moveTo>
                  <a:lnTo>
                    <a:pt x="182" y="0"/>
                  </a:lnTo>
                  <a:lnTo>
                    <a:pt x="182" y="18"/>
                  </a:lnTo>
                  <a:lnTo>
                    <a:pt x="166" y="18"/>
                  </a:lnTo>
                  <a:lnTo>
                    <a:pt x="166" y="0"/>
                  </a:lnTo>
                  <a:close/>
                  <a:moveTo>
                    <a:pt x="133" y="0"/>
                  </a:moveTo>
                  <a:lnTo>
                    <a:pt x="149" y="0"/>
                  </a:lnTo>
                  <a:lnTo>
                    <a:pt x="149" y="18"/>
                  </a:lnTo>
                  <a:lnTo>
                    <a:pt x="133" y="18"/>
                  </a:lnTo>
                  <a:lnTo>
                    <a:pt x="133" y="0"/>
                  </a:lnTo>
                  <a:close/>
                  <a:moveTo>
                    <a:pt x="99" y="0"/>
                  </a:moveTo>
                  <a:lnTo>
                    <a:pt x="115" y="0"/>
                  </a:lnTo>
                  <a:lnTo>
                    <a:pt x="115" y="18"/>
                  </a:lnTo>
                  <a:lnTo>
                    <a:pt x="99" y="18"/>
                  </a:lnTo>
                  <a:lnTo>
                    <a:pt x="99" y="0"/>
                  </a:lnTo>
                  <a:close/>
                  <a:moveTo>
                    <a:pt x="66" y="0"/>
                  </a:moveTo>
                  <a:lnTo>
                    <a:pt x="83" y="0"/>
                  </a:lnTo>
                  <a:lnTo>
                    <a:pt x="83" y="18"/>
                  </a:lnTo>
                  <a:lnTo>
                    <a:pt x="66" y="18"/>
                  </a:lnTo>
                  <a:lnTo>
                    <a:pt x="66" y="0"/>
                  </a:lnTo>
                  <a:close/>
                  <a:moveTo>
                    <a:pt x="34" y="0"/>
                  </a:moveTo>
                  <a:lnTo>
                    <a:pt x="50" y="0"/>
                  </a:lnTo>
                  <a:lnTo>
                    <a:pt x="50" y="18"/>
                  </a:lnTo>
                  <a:lnTo>
                    <a:pt x="34" y="1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Rectangle 161"/>
            <p:cNvSpPr>
              <a:spLocks noChangeArrowheads="1"/>
            </p:cNvSpPr>
            <p:nvPr/>
          </p:nvSpPr>
          <p:spPr bwMode="auto">
            <a:xfrm>
              <a:off x="4062413" y="1009650"/>
              <a:ext cx="1428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Rectangle 162"/>
            <p:cNvSpPr>
              <a:spLocks noChangeArrowheads="1"/>
            </p:cNvSpPr>
            <p:nvPr/>
          </p:nvSpPr>
          <p:spPr bwMode="auto">
            <a:xfrm>
              <a:off x="6891338" y="642938"/>
              <a:ext cx="127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3"/>
            <p:cNvSpPr>
              <a:spLocks noEditPoints="1"/>
            </p:cNvSpPr>
            <p:nvPr/>
          </p:nvSpPr>
          <p:spPr bwMode="auto">
            <a:xfrm>
              <a:off x="6937376" y="642938"/>
              <a:ext cx="93663" cy="26988"/>
            </a:xfrm>
            <a:custGeom>
              <a:gdLst>
                <a:gd name="T0" fmla="*/ 39 w 59"/>
                <a:gd name="T1" fmla="*/ 0 h 17"/>
                <a:gd name="T2" fmla="*/ 59 w 59"/>
                <a:gd name="T3" fmla="*/ 0 h 17"/>
                <a:gd name="T4" fmla="*/ 59 w 59"/>
                <a:gd name="T5" fmla="*/ 17 h 17"/>
                <a:gd name="T6" fmla="*/ 39 w 59"/>
                <a:gd name="T7" fmla="*/ 17 h 17"/>
                <a:gd name="T8" fmla="*/ 39 w 59"/>
                <a:gd name="T9" fmla="*/ 0 h 17"/>
                <a:gd name="T10" fmla="*/ 0 w 59"/>
                <a:gd name="T11" fmla="*/ 0 h 17"/>
                <a:gd name="T12" fmla="*/ 20 w 59"/>
                <a:gd name="T13" fmla="*/ 0 h 17"/>
                <a:gd name="T14" fmla="*/ 20 w 59"/>
                <a:gd name="T15" fmla="*/ 17 h 17"/>
                <a:gd name="T16" fmla="*/ 0 w 59"/>
                <a:gd name="T17" fmla="*/ 17 h 17"/>
                <a:gd name="T18" fmla="*/ 0 w 59"/>
                <a:gd name="T1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7">
                  <a:moveTo>
                    <a:pt x="39" y="0"/>
                  </a:moveTo>
                  <a:lnTo>
                    <a:pt x="59" y="0"/>
                  </a:lnTo>
                  <a:lnTo>
                    <a:pt x="59" y="17"/>
                  </a:lnTo>
                  <a:lnTo>
                    <a:pt x="39" y="17"/>
                  </a:lnTo>
                  <a:lnTo>
                    <a:pt x="39" y="0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Rectangle 164"/>
            <p:cNvSpPr>
              <a:spLocks noChangeArrowheads="1"/>
            </p:cNvSpPr>
            <p:nvPr/>
          </p:nvSpPr>
          <p:spPr bwMode="auto">
            <a:xfrm>
              <a:off x="7061201" y="642938"/>
              <a:ext cx="142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70"/>
            <p:cNvSpPr/>
            <p:nvPr/>
          </p:nvSpPr>
          <p:spPr bwMode="auto">
            <a:xfrm>
              <a:off x="3351213" y="1520825"/>
              <a:ext cx="792163" cy="358775"/>
            </a:xfrm>
            <a:custGeom>
              <a:gdLst>
                <a:gd name="T0" fmla="*/ 8 w 499"/>
                <a:gd name="T1" fmla="*/ 0 h 226"/>
                <a:gd name="T2" fmla="*/ 491 w 499"/>
                <a:gd name="T3" fmla="*/ 0 h 226"/>
                <a:gd name="T4" fmla="*/ 494 w 499"/>
                <a:gd name="T5" fmla="*/ 0 h 226"/>
                <a:gd name="T6" fmla="*/ 496 w 499"/>
                <a:gd name="T7" fmla="*/ 3 h 226"/>
                <a:gd name="T8" fmla="*/ 498 w 499"/>
                <a:gd name="T9" fmla="*/ 4 h 226"/>
                <a:gd name="T10" fmla="*/ 499 w 499"/>
                <a:gd name="T11" fmla="*/ 7 h 226"/>
                <a:gd name="T12" fmla="*/ 499 w 499"/>
                <a:gd name="T13" fmla="*/ 217 h 226"/>
                <a:gd name="T14" fmla="*/ 498 w 499"/>
                <a:gd name="T15" fmla="*/ 220 h 226"/>
                <a:gd name="T16" fmla="*/ 496 w 499"/>
                <a:gd name="T17" fmla="*/ 223 h 226"/>
                <a:gd name="T18" fmla="*/ 494 w 499"/>
                <a:gd name="T19" fmla="*/ 224 h 226"/>
                <a:gd name="T20" fmla="*/ 491 w 499"/>
                <a:gd name="T21" fmla="*/ 226 h 226"/>
                <a:gd name="T22" fmla="*/ 8 w 499"/>
                <a:gd name="T23" fmla="*/ 226 h 226"/>
                <a:gd name="T24" fmla="*/ 5 w 499"/>
                <a:gd name="T25" fmla="*/ 224 h 226"/>
                <a:gd name="T26" fmla="*/ 2 w 499"/>
                <a:gd name="T27" fmla="*/ 223 h 226"/>
                <a:gd name="T28" fmla="*/ 0 w 499"/>
                <a:gd name="T29" fmla="*/ 220 h 226"/>
                <a:gd name="T30" fmla="*/ 0 w 499"/>
                <a:gd name="T31" fmla="*/ 217 h 226"/>
                <a:gd name="T32" fmla="*/ 0 w 499"/>
                <a:gd name="T33" fmla="*/ 7 h 226"/>
                <a:gd name="T34" fmla="*/ 0 w 499"/>
                <a:gd name="T35" fmla="*/ 4 h 226"/>
                <a:gd name="T36" fmla="*/ 2 w 499"/>
                <a:gd name="T37" fmla="*/ 3 h 226"/>
                <a:gd name="T38" fmla="*/ 5 w 499"/>
                <a:gd name="T39" fmla="*/ 0 h 226"/>
                <a:gd name="T40" fmla="*/ 8 w 499"/>
                <a:gd name="T41" fmla="*/ 0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9" h="226">
                  <a:moveTo>
                    <a:pt x="8" y="0"/>
                  </a:moveTo>
                  <a:lnTo>
                    <a:pt x="491" y="0"/>
                  </a:lnTo>
                  <a:lnTo>
                    <a:pt x="494" y="0"/>
                  </a:lnTo>
                  <a:lnTo>
                    <a:pt x="496" y="3"/>
                  </a:lnTo>
                  <a:lnTo>
                    <a:pt x="498" y="4"/>
                  </a:lnTo>
                  <a:lnTo>
                    <a:pt x="499" y="7"/>
                  </a:lnTo>
                  <a:lnTo>
                    <a:pt x="499" y="217"/>
                  </a:lnTo>
                  <a:lnTo>
                    <a:pt x="498" y="220"/>
                  </a:lnTo>
                  <a:lnTo>
                    <a:pt x="496" y="223"/>
                  </a:lnTo>
                  <a:lnTo>
                    <a:pt x="494" y="224"/>
                  </a:lnTo>
                  <a:lnTo>
                    <a:pt x="491" y="226"/>
                  </a:lnTo>
                  <a:lnTo>
                    <a:pt x="8" y="226"/>
                  </a:lnTo>
                  <a:lnTo>
                    <a:pt x="5" y="224"/>
                  </a:lnTo>
                  <a:lnTo>
                    <a:pt x="2" y="223"/>
                  </a:lnTo>
                  <a:lnTo>
                    <a:pt x="0" y="220"/>
                  </a:lnTo>
                  <a:lnTo>
                    <a:pt x="0" y="21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71"/>
            <p:cNvSpPr>
              <a:spLocks noEditPoints="1"/>
            </p:cNvSpPr>
            <p:nvPr/>
          </p:nvSpPr>
          <p:spPr bwMode="auto">
            <a:xfrm>
              <a:off x="3338513" y="1506538"/>
              <a:ext cx="819150" cy="385763"/>
            </a:xfrm>
            <a:custGeom>
              <a:gdLst>
                <a:gd name="T0" fmla="*/ 17 w 516"/>
                <a:gd name="T1" fmla="*/ 18 h 243"/>
                <a:gd name="T2" fmla="*/ 17 w 516"/>
                <a:gd name="T3" fmla="*/ 226 h 243"/>
                <a:gd name="T4" fmla="*/ 499 w 516"/>
                <a:gd name="T5" fmla="*/ 226 h 243"/>
                <a:gd name="T6" fmla="*/ 499 w 516"/>
                <a:gd name="T7" fmla="*/ 18 h 243"/>
                <a:gd name="T8" fmla="*/ 17 w 516"/>
                <a:gd name="T9" fmla="*/ 18 h 243"/>
                <a:gd name="T10" fmla="*/ 16 w 516"/>
                <a:gd name="T11" fmla="*/ 0 h 243"/>
                <a:gd name="T12" fmla="*/ 499 w 516"/>
                <a:gd name="T13" fmla="*/ 0 h 243"/>
                <a:gd name="T14" fmla="*/ 504 w 516"/>
                <a:gd name="T15" fmla="*/ 2 h 243"/>
                <a:gd name="T16" fmla="*/ 509 w 516"/>
                <a:gd name="T17" fmla="*/ 3 h 243"/>
                <a:gd name="T18" fmla="*/ 512 w 516"/>
                <a:gd name="T19" fmla="*/ 5 h 243"/>
                <a:gd name="T20" fmla="*/ 513 w 516"/>
                <a:gd name="T21" fmla="*/ 6 h 243"/>
                <a:gd name="T22" fmla="*/ 516 w 516"/>
                <a:gd name="T23" fmla="*/ 13 h 243"/>
                <a:gd name="T24" fmla="*/ 516 w 516"/>
                <a:gd name="T25" fmla="*/ 229 h 243"/>
                <a:gd name="T26" fmla="*/ 513 w 516"/>
                <a:gd name="T27" fmla="*/ 236 h 243"/>
                <a:gd name="T28" fmla="*/ 512 w 516"/>
                <a:gd name="T29" fmla="*/ 239 h 243"/>
                <a:gd name="T30" fmla="*/ 506 w 516"/>
                <a:gd name="T31" fmla="*/ 242 h 243"/>
                <a:gd name="T32" fmla="*/ 502 w 516"/>
                <a:gd name="T33" fmla="*/ 243 h 243"/>
                <a:gd name="T34" fmla="*/ 13 w 516"/>
                <a:gd name="T35" fmla="*/ 243 h 243"/>
                <a:gd name="T36" fmla="*/ 10 w 516"/>
                <a:gd name="T37" fmla="*/ 242 h 243"/>
                <a:gd name="T38" fmla="*/ 5 w 516"/>
                <a:gd name="T39" fmla="*/ 241 h 243"/>
                <a:gd name="T40" fmla="*/ 4 w 516"/>
                <a:gd name="T41" fmla="*/ 239 h 243"/>
                <a:gd name="T42" fmla="*/ 1 w 516"/>
                <a:gd name="T43" fmla="*/ 232 h 243"/>
                <a:gd name="T44" fmla="*/ 0 w 516"/>
                <a:gd name="T45" fmla="*/ 226 h 243"/>
                <a:gd name="T46" fmla="*/ 0 w 516"/>
                <a:gd name="T47" fmla="*/ 16 h 243"/>
                <a:gd name="T48" fmla="*/ 1 w 516"/>
                <a:gd name="T49" fmla="*/ 11 h 243"/>
                <a:gd name="T50" fmla="*/ 4 w 516"/>
                <a:gd name="T51" fmla="*/ 5 h 243"/>
                <a:gd name="T52" fmla="*/ 10 w 516"/>
                <a:gd name="T53" fmla="*/ 2 h 243"/>
                <a:gd name="T54" fmla="*/ 16 w 516"/>
                <a:gd name="T55" fmla="*/ 0 h 2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6" h="243">
                  <a:moveTo>
                    <a:pt x="17" y="18"/>
                  </a:moveTo>
                  <a:lnTo>
                    <a:pt x="17" y="226"/>
                  </a:lnTo>
                  <a:lnTo>
                    <a:pt x="499" y="226"/>
                  </a:lnTo>
                  <a:lnTo>
                    <a:pt x="499" y="18"/>
                  </a:lnTo>
                  <a:lnTo>
                    <a:pt x="17" y="18"/>
                  </a:lnTo>
                  <a:close/>
                  <a:moveTo>
                    <a:pt x="16" y="0"/>
                  </a:moveTo>
                  <a:lnTo>
                    <a:pt x="499" y="0"/>
                  </a:lnTo>
                  <a:lnTo>
                    <a:pt x="504" y="2"/>
                  </a:lnTo>
                  <a:lnTo>
                    <a:pt x="509" y="3"/>
                  </a:lnTo>
                  <a:lnTo>
                    <a:pt x="512" y="5"/>
                  </a:lnTo>
                  <a:lnTo>
                    <a:pt x="513" y="6"/>
                  </a:lnTo>
                  <a:lnTo>
                    <a:pt x="516" y="13"/>
                  </a:lnTo>
                  <a:lnTo>
                    <a:pt x="516" y="229"/>
                  </a:lnTo>
                  <a:lnTo>
                    <a:pt x="513" y="236"/>
                  </a:lnTo>
                  <a:lnTo>
                    <a:pt x="512" y="239"/>
                  </a:lnTo>
                  <a:lnTo>
                    <a:pt x="506" y="242"/>
                  </a:lnTo>
                  <a:lnTo>
                    <a:pt x="502" y="243"/>
                  </a:lnTo>
                  <a:lnTo>
                    <a:pt x="13" y="243"/>
                  </a:lnTo>
                  <a:lnTo>
                    <a:pt x="10" y="242"/>
                  </a:lnTo>
                  <a:lnTo>
                    <a:pt x="5" y="241"/>
                  </a:lnTo>
                  <a:lnTo>
                    <a:pt x="4" y="239"/>
                  </a:lnTo>
                  <a:lnTo>
                    <a:pt x="1" y="232"/>
                  </a:lnTo>
                  <a:lnTo>
                    <a:pt x="0" y="22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5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Rectangle 172"/>
            <p:cNvSpPr>
              <a:spLocks noChangeArrowheads="1"/>
            </p:cNvSpPr>
            <p:nvPr/>
          </p:nvSpPr>
          <p:spPr bwMode="auto">
            <a:xfrm>
              <a:off x="3390901" y="15700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Rectangle 173"/>
            <p:cNvSpPr>
              <a:spLocks noChangeArrowheads="1"/>
            </p:cNvSpPr>
            <p:nvPr/>
          </p:nvSpPr>
          <p:spPr bwMode="auto">
            <a:xfrm>
              <a:off x="3465513" y="15700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Rectangle 174"/>
            <p:cNvSpPr>
              <a:spLocks noChangeArrowheads="1"/>
            </p:cNvSpPr>
            <p:nvPr/>
          </p:nvSpPr>
          <p:spPr bwMode="auto">
            <a:xfrm>
              <a:off x="3538538" y="15700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Rectangle 175"/>
            <p:cNvSpPr>
              <a:spLocks noChangeArrowheads="1"/>
            </p:cNvSpPr>
            <p:nvPr/>
          </p:nvSpPr>
          <p:spPr bwMode="auto">
            <a:xfrm>
              <a:off x="3609976" y="15700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Rectangle 176"/>
            <p:cNvSpPr>
              <a:spLocks noChangeArrowheads="1"/>
            </p:cNvSpPr>
            <p:nvPr/>
          </p:nvSpPr>
          <p:spPr bwMode="auto">
            <a:xfrm>
              <a:off x="3684588" y="15700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177"/>
            <p:cNvSpPr>
              <a:spLocks noChangeArrowheads="1"/>
            </p:cNvSpPr>
            <p:nvPr/>
          </p:nvSpPr>
          <p:spPr bwMode="auto">
            <a:xfrm>
              <a:off x="3757613" y="15700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Rectangle 178"/>
            <p:cNvSpPr>
              <a:spLocks noChangeArrowheads="1"/>
            </p:cNvSpPr>
            <p:nvPr/>
          </p:nvSpPr>
          <p:spPr bwMode="auto">
            <a:xfrm>
              <a:off x="3832226" y="15700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179"/>
            <p:cNvSpPr>
              <a:spLocks noChangeArrowheads="1"/>
            </p:cNvSpPr>
            <p:nvPr/>
          </p:nvSpPr>
          <p:spPr bwMode="auto">
            <a:xfrm>
              <a:off x="3903663" y="15700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Rectangle 180"/>
            <p:cNvSpPr>
              <a:spLocks noChangeArrowheads="1"/>
            </p:cNvSpPr>
            <p:nvPr/>
          </p:nvSpPr>
          <p:spPr bwMode="auto">
            <a:xfrm>
              <a:off x="3978276" y="15700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181"/>
            <p:cNvSpPr>
              <a:spLocks noChangeArrowheads="1"/>
            </p:cNvSpPr>
            <p:nvPr/>
          </p:nvSpPr>
          <p:spPr bwMode="auto">
            <a:xfrm>
              <a:off x="4051301" y="15700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Rectangle 182"/>
            <p:cNvSpPr>
              <a:spLocks noChangeArrowheads="1"/>
            </p:cNvSpPr>
            <p:nvPr/>
          </p:nvSpPr>
          <p:spPr bwMode="auto">
            <a:xfrm>
              <a:off x="3390901" y="16287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183"/>
            <p:cNvSpPr>
              <a:spLocks noChangeArrowheads="1"/>
            </p:cNvSpPr>
            <p:nvPr/>
          </p:nvSpPr>
          <p:spPr bwMode="auto">
            <a:xfrm>
              <a:off x="3465513" y="16287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184"/>
            <p:cNvSpPr>
              <a:spLocks noChangeArrowheads="1"/>
            </p:cNvSpPr>
            <p:nvPr/>
          </p:nvSpPr>
          <p:spPr bwMode="auto">
            <a:xfrm>
              <a:off x="3538538" y="16287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185"/>
            <p:cNvSpPr>
              <a:spLocks noChangeArrowheads="1"/>
            </p:cNvSpPr>
            <p:nvPr/>
          </p:nvSpPr>
          <p:spPr bwMode="auto">
            <a:xfrm>
              <a:off x="3609976" y="16287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Rectangle 186"/>
            <p:cNvSpPr>
              <a:spLocks noChangeArrowheads="1"/>
            </p:cNvSpPr>
            <p:nvPr/>
          </p:nvSpPr>
          <p:spPr bwMode="auto">
            <a:xfrm>
              <a:off x="3684588" y="16287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Rectangle 187"/>
            <p:cNvSpPr>
              <a:spLocks noChangeArrowheads="1"/>
            </p:cNvSpPr>
            <p:nvPr/>
          </p:nvSpPr>
          <p:spPr bwMode="auto">
            <a:xfrm>
              <a:off x="3757613" y="16287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Rectangle 188"/>
            <p:cNvSpPr>
              <a:spLocks noChangeArrowheads="1"/>
            </p:cNvSpPr>
            <p:nvPr/>
          </p:nvSpPr>
          <p:spPr bwMode="auto">
            <a:xfrm>
              <a:off x="3832226" y="16287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Rectangle 189"/>
            <p:cNvSpPr>
              <a:spLocks noChangeArrowheads="1"/>
            </p:cNvSpPr>
            <p:nvPr/>
          </p:nvSpPr>
          <p:spPr bwMode="auto">
            <a:xfrm>
              <a:off x="3903663" y="16287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Rectangle 190"/>
            <p:cNvSpPr>
              <a:spLocks noChangeArrowheads="1"/>
            </p:cNvSpPr>
            <p:nvPr/>
          </p:nvSpPr>
          <p:spPr bwMode="auto">
            <a:xfrm>
              <a:off x="3978276" y="16287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Rectangle 191"/>
            <p:cNvSpPr>
              <a:spLocks noChangeArrowheads="1"/>
            </p:cNvSpPr>
            <p:nvPr/>
          </p:nvSpPr>
          <p:spPr bwMode="auto">
            <a:xfrm>
              <a:off x="4051301" y="16287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Rectangle 192"/>
            <p:cNvSpPr>
              <a:spLocks noChangeArrowheads="1"/>
            </p:cNvSpPr>
            <p:nvPr/>
          </p:nvSpPr>
          <p:spPr bwMode="auto">
            <a:xfrm>
              <a:off x="3390901" y="1687513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Rectangle 193"/>
            <p:cNvSpPr>
              <a:spLocks noChangeArrowheads="1"/>
            </p:cNvSpPr>
            <p:nvPr/>
          </p:nvSpPr>
          <p:spPr bwMode="auto">
            <a:xfrm>
              <a:off x="3465513" y="1687513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Rectangle 194"/>
            <p:cNvSpPr>
              <a:spLocks noChangeArrowheads="1"/>
            </p:cNvSpPr>
            <p:nvPr/>
          </p:nvSpPr>
          <p:spPr bwMode="auto">
            <a:xfrm>
              <a:off x="3538538" y="1687513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195"/>
            <p:cNvSpPr>
              <a:spLocks noChangeArrowheads="1"/>
            </p:cNvSpPr>
            <p:nvPr/>
          </p:nvSpPr>
          <p:spPr bwMode="auto">
            <a:xfrm>
              <a:off x="3609976" y="1687513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Rectangle 196"/>
            <p:cNvSpPr>
              <a:spLocks noChangeArrowheads="1"/>
            </p:cNvSpPr>
            <p:nvPr/>
          </p:nvSpPr>
          <p:spPr bwMode="auto">
            <a:xfrm>
              <a:off x="3684588" y="1687513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Rectangle 197"/>
            <p:cNvSpPr>
              <a:spLocks noChangeArrowheads="1"/>
            </p:cNvSpPr>
            <p:nvPr/>
          </p:nvSpPr>
          <p:spPr bwMode="auto">
            <a:xfrm>
              <a:off x="3757613" y="1687513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Rectangle 198"/>
            <p:cNvSpPr>
              <a:spLocks noChangeArrowheads="1"/>
            </p:cNvSpPr>
            <p:nvPr/>
          </p:nvSpPr>
          <p:spPr bwMode="auto">
            <a:xfrm>
              <a:off x="3832226" y="1687513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Rectangle 199"/>
            <p:cNvSpPr>
              <a:spLocks noChangeArrowheads="1"/>
            </p:cNvSpPr>
            <p:nvPr/>
          </p:nvSpPr>
          <p:spPr bwMode="auto">
            <a:xfrm>
              <a:off x="3903663" y="1687513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200"/>
            <p:cNvSpPr>
              <a:spLocks noChangeArrowheads="1"/>
            </p:cNvSpPr>
            <p:nvPr/>
          </p:nvSpPr>
          <p:spPr bwMode="auto">
            <a:xfrm>
              <a:off x="3978276" y="1687513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Rectangle 201"/>
            <p:cNvSpPr>
              <a:spLocks noChangeArrowheads="1"/>
            </p:cNvSpPr>
            <p:nvPr/>
          </p:nvSpPr>
          <p:spPr bwMode="auto">
            <a:xfrm>
              <a:off x="4051301" y="1687513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Rectangle 202"/>
            <p:cNvSpPr>
              <a:spLocks noChangeArrowheads="1"/>
            </p:cNvSpPr>
            <p:nvPr/>
          </p:nvSpPr>
          <p:spPr bwMode="auto">
            <a:xfrm>
              <a:off x="3390901" y="17478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Rectangle 203"/>
            <p:cNvSpPr>
              <a:spLocks noChangeArrowheads="1"/>
            </p:cNvSpPr>
            <p:nvPr/>
          </p:nvSpPr>
          <p:spPr bwMode="auto">
            <a:xfrm>
              <a:off x="3465513" y="17478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Rectangle 204"/>
            <p:cNvSpPr>
              <a:spLocks noChangeArrowheads="1"/>
            </p:cNvSpPr>
            <p:nvPr/>
          </p:nvSpPr>
          <p:spPr bwMode="auto">
            <a:xfrm>
              <a:off x="3538538" y="17478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206"/>
            <p:cNvSpPr>
              <a:spLocks noChangeArrowheads="1"/>
            </p:cNvSpPr>
            <p:nvPr/>
          </p:nvSpPr>
          <p:spPr bwMode="auto">
            <a:xfrm>
              <a:off x="3609976" y="17478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Rectangle 207"/>
            <p:cNvSpPr>
              <a:spLocks noChangeArrowheads="1"/>
            </p:cNvSpPr>
            <p:nvPr/>
          </p:nvSpPr>
          <p:spPr bwMode="auto">
            <a:xfrm>
              <a:off x="3684588" y="17478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Rectangle 208"/>
            <p:cNvSpPr>
              <a:spLocks noChangeArrowheads="1"/>
            </p:cNvSpPr>
            <p:nvPr/>
          </p:nvSpPr>
          <p:spPr bwMode="auto">
            <a:xfrm>
              <a:off x="3757613" y="17478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Rectangle 209"/>
            <p:cNvSpPr>
              <a:spLocks noChangeArrowheads="1"/>
            </p:cNvSpPr>
            <p:nvPr/>
          </p:nvSpPr>
          <p:spPr bwMode="auto">
            <a:xfrm>
              <a:off x="3832226" y="17478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Rectangle 210"/>
            <p:cNvSpPr>
              <a:spLocks noChangeArrowheads="1"/>
            </p:cNvSpPr>
            <p:nvPr/>
          </p:nvSpPr>
          <p:spPr bwMode="auto">
            <a:xfrm>
              <a:off x="3903663" y="17478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211"/>
            <p:cNvSpPr>
              <a:spLocks noChangeArrowheads="1"/>
            </p:cNvSpPr>
            <p:nvPr/>
          </p:nvSpPr>
          <p:spPr bwMode="auto">
            <a:xfrm>
              <a:off x="3978276" y="17478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Rectangle 212"/>
            <p:cNvSpPr>
              <a:spLocks noChangeArrowheads="1"/>
            </p:cNvSpPr>
            <p:nvPr/>
          </p:nvSpPr>
          <p:spPr bwMode="auto">
            <a:xfrm>
              <a:off x="4051301" y="1747838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Rectangle 213"/>
            <p:cNvSpPr>
              <a:spLocks noChangeArrowheads="1"/>
            </p:cNvSpPr>
            <p:nvPr/>
          </p:nvSpPr>
          <p:spPr bwMode="auto">
            <a:xfrm>
              <a:off x="3390901" y="1804988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214"/>
            <p:cNvSpPr>
              <a:spLocks noChangeArrowheads="1"/>
            </p:cNvSpPr>
            <p:nvPr/>
          </p:nvSpPr>
          <p:spPr bwMode="auto">
            <a:xfrm>
              <a:off x="3465513" y="1804988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Rectangle 215"/>
            <p:cNvSpPr>
              <a:spLocks noChangeArrowheads="1"/>
            </p:cNvSpPr>
            <p:nvPr/>
          </p:nvSpPr>
          <p:spPr bwMode="auto">
            <a:xfrm>
              <a:off x="3538538" y="1804988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Rectangle 216"/>
            <p:cNvSpPr>
              <a:spLocks noChangeArrowheads="1"/>
            </p:cNvSpPr>
            <p:nvPr/>
          </p:nvSpPr>
          <p:spPr bwMode="auto">
            <a:xfrm>
              <a:off x="3609976" y="1804988"/>
              <a:ext cx="27305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Rectangle 217"/>
            <p:cNvSpPr>
              <a:spLocks noChangeArrowheads="1"/>
            </p:cNvSpPr>
            <p:nvPr/>
          </p:nvSpPr>
          <p:spPr bwMode="auto">
            <a:xfrm>
              <a:off x="3903663" y="1804988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Rectangle 218"/>
            <p:cNvSpPr>
              <a:spLocks noChangeArrowheads="1"/>
            </p:cNvSpPr>
            <p:nvPr/>
          </p:nvSpPr>
          <p:spPr bwMode="auto">
            <a:xfrm>
              <a:off x="3978276" y="1804988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Rectangle 219"/>
            <p:cNvSpPr>
              <a:spLocks noChangeArrowheads="1"/>
            </p:cNvSpPr>
            <p:nvPr/>
          </p:nvSpPr>
          <p:spPr bwMode="auto">
            <a:xfrm>
              <a:off x="4051301" y="1804988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Rectangle 271"/>
            <p:cNvSpPr>
              <a:spLocks noChangeArrowheads="1"/>
            </p:cNvSpPr>
            <p:nvPr/>
          </p:nvSpPr>
          <p:spPr bwMode="auto">
            <a:xfrm>
              <a:off x="5689601" y="776288"/>
              <a:ext cx="16827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Rectangle 272"/>
            <p:cNvSpPr>
              <a:spLocks noChangeArrowheads="1"/>
            </p:cNvSpPr>
            <p:nvPr/>
          </p:nvSpPr>
          <p:spPr bwMode="auto">
            <a:xfrm>
              <a:off x="5599113" y="776288"/>
              <a:ext cx="5873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73"/>
            <p:cNvSpPr/>
            <p:nvPr/>
          </p:nvSpPr>
          <p:spPr bwMode="auto">
            <a:xfrm>
              <a:off x="4422776" y="1677988"/>
              <a:ext cx="80963" cy="80963"/>
            </a:xfrm>
            <a:custGeom>
              <a:gdLst>
                <a:gd name="T0" fmla="*/ 25 w 51"/>
                <a:gd name="T1" fmla="*/ 0 h 51"/>
                <a:gd name="T2" fmla="*/ 38 w 51"/>
                <a:gd name="T3" fmla="*/ 4 h 51"/>
                <a:gd name="T4" fmla="*/ 47 w 51"/>
                <a:gd name="T5" fmla="*/ 13 h 51"/>
                <a:gd name="T6" fmla="*/ 51 w 51"/>
                <a:gd name="T7" fmla="*/ 26 h 51"/>
                <a:gd name="T8" fmla="*/ 47 w 51"/>
                <a:gd name="T9" fmla="*/ 39 h 51"/>
                <a:gd name="T10" fmla="*/ 38 w 51"/>
                <a:gd name="T11" fmla="*/ 48 h 51"/>
                <a:gd name="T12" fmla="*/ 25 w 51"/>
                <a:gd name="T13" fmla="*/ 51 h 51"/>
                <a:gd name="T14" fmla="*/ 12 w 51"/>
                <a:gd name="T15" fmla="*/ 48 h 51"/>
                <a:gd name="T16" fmla="*/ 3 w 51"/>
                <a:gd name="T17" fmla="*/ 39 h 51"/>
                <a:gd name="T18" fmla="*/ 0 w 51"/>
                <a:gd name="T19" fmla="*/ 26 h 51"/>
                <a:gd name="T20" fmla="*/ 3 w 51"/>
                <a:gd name="T21" fmla="*/ 13 h 51"/>
                <a:gd name="T22" fmla="*/ 12 w 51"/>
                <a:gd name="T23" fmla="*/ 4 h 51"/>
                <a:gd name="T24" fmla="*/ 25 w 51"/>
                <a:gd name="T25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38" y="4"/>
                  </a:lnTo>
                  <a:lnTo>
                    <a:pt x="47" y="13"/>
                  </a:lnTo>
                  <a:lnTo>
                    <a:pt x="51" y="26"/>
                  </a:lnTo>
                  <a:lnTo>
                    <a:pt x="47" y="39"/>
                  </a:lnTo>
                  <a:lnTo>
                    <a:pt x="38" y="48"/>
                  </a:lnTo>
                  <a:lnTo>
                    <a:pt x="25" y="51"/>
                  </a:lnTo>
                  <a:lnTo>
                    <a:pt x="12" y="48"/>
                  </a:lnTo>
                  <a:lnTo>
                    <a:pt x="3" y="39"/>
                  </a:lnTo>
                  <a:lnTo>
                    <a:pt x="0" y="26"/>
                  </a:lnTo>
                  <a:lnTo>
                    <a:pt x="3" y="13"/>
                  </a:lnTo>
                  <a:lnTo>
                    <a:pt x="12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74"/>
            <p:cNvSpPr>
              <a:spLocks noEditPoints="1"/>
            </p:cNvSpPr>
            <p:nvPr/>
          </p:nvSpPr>
          <p:spPr bwMode="auto">
            <a:xfrm>
              <a:off x="4410076" y="1663700"/>
              <a:ext cx="107950" cy="109538"/>
            </a:xfrm>
            <a:custGeom>
              <a:gdLst>
                <a:gd name="T0" fmla="*/ 33 w 68"/>
                <a:gd name="T1" fmla="*/ 18 h 69"/>
                <a:gd name="T2" fmla="*/ 29 w 68"/>
                <a:gd name="T3" fmla="*/ 18 h 69"/>
                <a:gd name="T4" fmla="*/ 23 w 68"/>
                <a:gd name="T5" fmla="*/ 24 h 69"/>
                <a:gd name="T6" fmla="*/ 17 w 68"/>
                <a:gd name="T7" fmla="*/ 31 h 69"/>
                <a:gd name="T8" fmla="*/ 17 w 68"/>
                <a:gd name="T9" fmla="*/ 35 h 69"/>
                <a:gd name="T10" fmla="*/ 17 w 68"/>
                <a:gd name="T11" fmla="*/ 40 h 69"/>
                <a:gd name="T12" fmla="*/ 23 w 68"/>
                <a:gd name="T13" fmla="*/ 45 h 69"/>
                <a:gd name="T14" fmla="*/ 29 w 68"/>
                <a:gd name="T15" fmla="*/ 51 h 69"/>
                <a:gd name="T16" fmla="*/ 33 w 68"/>
                <a:gd name="T17" fmla="*/ 51 h 69"/>
                <a:gd name="T18" fmla="*/ 40 w 68"/>
                <a:gd name="T19" fmla="*/ 50 h 69"/>
                <a:gd name="T20" fmla="*/ 40 w 68"/>
                <a:gd name="T21" fmla="*/ 50 h 69"/>
                <a:gd name="T22" fmla="*/ 45 w 68"/>
                <a:gd name="T23" fmla="*/ 45 h 69"/>
                <a:gd name="T24" fmla="*/ 45 w 68"/>
                <a:gd name="T25" fmla="*/ 45 h 69"/>
                <a:gd name="T26" fmla="*/ 51 w 68"/>
                <a:gd name="T27" fmla="*/ 40 h 69"/>
                <a:gd name="T28" fmla="*/ 51 w 68"/>
                <a:gd name="T29" fmla="*/ 35 h 69"/>
                <a:gd name="T30" fmla="*/ 51 w 68"/>
                <a:gd name="T31" fmla="*/ 31 h 69"/>
                <a:gd name="T32" fmla="*/ 45 w 68"/>
                <a:gd name="T33" fmla="*/ 24 h 69"/>
                <a:gd name="T34" fmla="*/ 39 w 68"/>
                <a:gd name="T35" fmla="*/ 19 h 69"/>
                <a:gd name="T36" fmla="*/ 33 w 68"/>
                <a:gd name="T37" fmla="*/ 18 h 69"/>
                <a:gd name="T38" fmla="*/ 33 w 68"/>
                <a:gd name="T39" fmla="*/ 0 h 69"/>
                <a:gd name="T40" fmla="*/ 43 w 68"/>
                <a:gd name="T41" fmla="*/ 2 h 69"/>
                <a:gd name="T42" fmla="*/ 46 w 68"/>
                <a:gd name="T43" fmla="*/ 3 h 69"/>
                <a:gd name="T44" fmla="*/ 51 w 68"/>
                <a:gd name="T45" fmla="*/ 5 h 69"/>
                <a:gd name="T46" fmla="*/ 58 w 68"/>
                <a:gd name="T47" fmla="*/ 11 h 69"/>
                <a:gd name="T48" fmla="*/ 64 w 68"/>
                <a:gd name="T49" fmla="*/ 19 h 69"/>
                <a:gd name="T50" fmla="*/ 67 w 68"/>
                <a:gd name="T51" fmla="*/ 25 h 69"/>
                <a:gd name="T52" fmla="*/ 68 w 68"/>
                <a:gd name="T53" fmla="*/ 35 h 69"/>
                <a:gd name="T54" fmla="*/ 67 w 68"/>
                <a:gd name="T55" fmla="*/ 44 h 69"/>
                <a:gd name="T56" fmla="*/ 64 w 68"/>
                <a:gd name="T57" fmla="*/ 51 h 69"/>
                <a:gd name="T58" fmla="*/ 58 w 68"/>
                <a:gd name="T59" fmla="*/ 59 h 69"/>
                <a:gd name="T60" fmla="*/ 55 w 68"/>
                <a:gd name="T61" fmla="*/ 60 h 69"/>
                <a:gd name="T62" fmla="*/ 48 w 68"/>
                <a:gd name="T63" fmla="*/ 66 h 69"/>
                <a:gd name="T64" fmla="*/ 43 w 68"/>
                <a:gd name="T65" fmla="*/ 67 h 69"/>
                <a:gd name="T66" fmla="*/ 33 w 68"/>
                <a:gd name="T67" fmla="*/ 69 h 69"/>
                <a:gd name="T68" fmla="*/ 24 w 68"/>
                <a:gd name="T69" fmla="*/ 67 h 69"/>
                <a:gd name="T70" fmla="*/ 20 w 68"/>
                <a:gd name="T71" fmla="*/ 66 h 69"/>
                <a:gd name="T72" fmla="*/ 17 w 68"/>
                <a:gd name="T73" fmla="*/ 64 h 69"/>
                <a:gd name="T74" fmla="*/ 10 w 68"/>
                <a:gd name="T75" fmla="*/ 59 h 69"/>
                <a:gd name="T76" fmla="*/ 4 w 68"/>
                <a:gd name="T77" fmla="*/ 51 h 69"/>
                <a:gd name="T78" fmla="*/ 1 w 68"/>
                <a:gd name="T79" fmla="*/ 44 h 69"/>
                <a:gd name="T80" fmla="*/ 0 w 68"/>
                <a:gd name="T81" fmla="*/ 35 h 69"/>
                <a:gd name="T82" fmla="*/ 1 w 68"/>
                <a:gd name="T83" fmla="*/ 25 h 69"/>
                <a:gd name="T84" fmla="*/ 4 w 68"/>
                <a:gd name="T85" fmla="*/ 19 h 69"/>
                <a:gd name="T86" fmla="*/ 10 w 68"/>
                <a:gd name="T87" fmla="*/ 11 h 69"/>
                <a:gd name="T88" fmla="*/ 17 w 68"/>
                <a:gd name="T89" fmla="*/ 5 h 69"/>
                <a:gd name="T90" fmla="*/ 20 w 68"/>
                <a:gd name="T91" fmla="*/ 3 h 69"/>
                <a:gd name="T92" fmla="*/ 24 w 68"/>
                <a:gd name="T93" fmla="*/ 2 h 69"/>
                <a:gd name="T94" fmla="*/ 33 w 68"/>
                <a:gd name="T95" fmla="*/ 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" h="69">
                  <a:moveTo>
                    <a:pt x="33" y="18"/>
                  </a:moveTo>
                  <a:lnTo>
                    <a:pt x="29" y="18"/>
                  </a:lnTo>
                  <a:lnTo>
                    <a:pt x="23" y="24"/>
                  </a:lnTo>
                  <a:lnTo>
                    <a:pt x="17" y="31"/>
                  </a:lnTo>
                  <a:lnTo>
                    <a:pt x="17" y="35"/>
                  </a:lnTo>
                  <a:lnTo>
                    <a:pt x="17" y="40"/>
                  </a:lnTo>
                  <a:lnTo>
                    <a:pt x="23" y="45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51" y="40"/>
                  </a:lnTo>
                  <a:lnTo>
                    <a:pt x="51" y="35"/>
                  </a:lnTo>
                  <a:lnTo>
                    <a:pt x="51" y="31"/>
                  </a:lnTo>
                  <a:lnTo>
                    <a:pt x="45" y="24"/>
                  </a:lnTo>
                  <a:lnTo>
                    <a:pt x="39" y="19"/>
                  </a:lnTo>
                  <a:lnTo>
                    <a:pt x="33" y="18"/>
                  </a:lnTo>
                  <a:close/>
                  <a:moveTo>
                    <a:pt x="33" y="0"/>
                  </a:moveTo>
                  <a:lnTo>
                    <a:pt x="43" y="2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8" y="11"/>
                  </a:lnTo>
                  <a:lnTo>
                    <a:pt x="64" y="19"/>
                  </a:lnTo>
                  <a:lnTo>
                    <a:pt x="67" y="25"/>
                  </a:lnTo>
                  <a:lnTo>
                    <a:pt x="68" y="35"/>
                  </a:lnTo>
                  <a:lnTo>
                    <a:pt x="67" y="44"/>
                  </a:lnTo>
                  <a:lnTo>
                    <a:pt x="64" y="51"/>
                  </a:lnTo>
                  <a:lnTo>
                    <a:pt x="58" y="59"/>
                  </a:lnTo>
                  <a:lnTo>
                    <a:pt x="55" y="60"/>
                  </a:lnTo>
                  <a:lnTo>
                    <a:pt x="48" y="66"/>
                  </a:lnTo>
                  <a:lnTo>
                    <a:pt x="43" y="67"/>
                  </a:lnTo>
                  <a:lnTo>
                    <a:pt x="33" y="69"/>
                  </a:lnTo>
                  <a:lnTo>
                    <a:pt x="24" y="67"/>
                  </a:lnTo>
                  <a:lnTo>
                    <a:pt x="20" y="66"/>
                  </a:lnTo>
                  <a:lnTo>
                    <a:pt x="17" y="64"/>
                  </a:lnTo>
                  <a:lnTo>
                    <a:pt x="10" y="59"/>
                  </a:lnTo>
                  <a:lnTo>
                    <a:pt x="4" y="51"/>
                  </a:lnTo>
                  <a:lnTo>
                    <a:pt x="1" y="44"/>
                  </a:lnTo>
                  <a:lnTo>
                    <a:pt x="0" y="35"/>
                  </a:lnTo>
                  <a:lnTo>
                    <a:pt x="1" y="25"/>
                  </a:lnTo>
                  <a:lnTo>
                    <a:pt x="4" y="19"/>
                  </a:lnTo>
                  <a:lnTo>
                    <a:pt x="10" y="11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4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Rectangle 275"/>
            <p:cNvSpPr>
              <a:spLocks noChangeArrowheads="1"/>
            </p:cNvSpPr>
            <p:nvPr/>
          </p:nvSpPr>
          <p:spPr bwMode="auto">
            <a:xfrm>
              <a:off x="4597401" y="1698625"/>
              <a:ext cx="127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76"/>
            <p:cNvSpPr>
              <a:spLocks noEditPoints="1"/>
            </p:cNvSpPr>
            <p:nvPr/>
          </p:nvSpPr>
          <p:spPr bwMode="auto">
            <a:xfrm>
              <a:off x="4640263" y="1698625"/>
              <a:ext cx="95250" cy="28575"/>
            </a:xfrm>
            <a:custGeom>
              <a:gdLst>
                <a:gd name="T0" fmla="*/ 40 w 60"/>
                <a:gd name="T1" fmla="*/ 0 h 18"/>
                <a:gd name="T2" fmla="*/ 60 w 60"/>
                <a:gd name="T3" fmla="*/ 0 h 18"/>
                <a:gd name="T4" fmla="*/ 60 w 60"/>
                <a:gd name="T5" fmla="*/ 18 h 18"/>
                <a:gd name="T6" fmla="*/ 40 w 60"/>
                <a:gd name="T7" fmla="*/ 18 h 18"/>
                <a:gd name="T8" fmla="*/ 40 w 60"/>
                <a:gd name="T9" fmla="*/ 0 h 18"/>
                <a:gd name="T10" fmla="*/ 0 w 60"/>
                <a:gd name="T11" fmla="*/ 0 h 18"/>
                <a:gd name="T12" fmla="*/ 21 w 60"/>
                <a:gd name="T13" fmla="*/ 0 h 18"/>
                <a:gd name="T14" fmla="*/ 21 w 60"/>
                <a:gd name="T15" fmla="*/ 18 h 18"/>
                <a:gd name="T16" fmla="*/ 0 w 60"/>
                <a:gd name="T17" fmla="*/ 18 h 18"/>
                <a:gd name="T18" fmla="*/ 0 w 60"/>
                <a:gd name="T19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8">
                  <a:moveTo>
                    <a:pt x="40" y="0"/>
                  </a:moveTo>
                  <a:lnTo>
                    <a:pt x="60" y="0"/>
                  </a:lnTo>
                  <a:lnTo>
                    <a:pt x="60" y="18"/>
                  </a:lnTo>
                  <a:lnTo>
                    <a:pt x="40" y="18"/>
                  </a:lnTo>
                  <a:lnTo>
                    <a:pt x="40" y="0"/>
                  </a:lnTo>
                  <a:close/>
                  <a:moveTo>
                    <a:pt x="0" y="0"/>
                  </a:moveTo>
                  <a:lnTo>
                    <a:pt x="21" y="0"/>
                  </a:lnTo>
                  <a:lnTo>
                    <a:pt x="2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Rectangle 277"/>
            <p:cNvSpPr>
              <a:spLocks noChangeArrowheads="1"/>
            </p:cNvSpPr>
            <p:nvPr/>
          </p:nvSpPr>
          <p:spPr bwMode="auto">
            <a:xfrm>
              <a:off x="4767263" y="1698625"/>
              <a:ext cx="1428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278"/>
            <p:cNvSpPr>
              <a:spLocks noChangeArrowheads="1"/>
            </p:cNvSpPr>
            <p:nvPr/>
          </p:nvSpPr>
          <p:spPr bwMode="auto">
            <a:xfrm>
              <a:off x="4441826" y="1871663"/>
              <a:ext cx="16827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279"/>
            <p:cNvSpPr>
              <a:spLocks noChangeArrowheads="1"/>
            </p:cNvSpPr>
            <p:nvPr/>
          </p:nvSpPr>
          <p:spPr bwMode="auto">
            <a:xfrm>
              <a:off x="4354513" y="1871663"/>
              <a:ext cx="5556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Rectangle 280"/>
            <p:cNvSpPr>
              <a:spLocks noChangeArrowheads="1"/>
            </p:cNvSpPr>
            <p:nvPr/>
          </p:nvSpPr>
          <p:spPr bwMode="auto">
            <a:xfrm>
              <a:off x="3605213" y="927100"/>
              <a:ext cx="16986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Rectangle 281"/>
            <p:cNvSpPr>
              <a:spLocks noChangeArrowheads="1"/>
            </p:cNvSpPr>
            <p:nvPr/>
          </p:nvSpPr>
          <p:spPr bwMode="auto">
            <a:xfrm>
              <a:off x="3806826" y="927100"/>
              <a:ext cx="5556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Rectangle 282"/>
            <p:cNvSpPr>
              <a:spLocks noChangeArrowheads="1"/>
            </p:cNvSpPr>
            <p:nvPr/>
          </p:nvSpPr>
          <p:spPr bwMode="auto">
            <a:xfrm>
              <a:off x="8510588" y="1731963"/>
              <a:ext cx="127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83"/>
            <p:cNvSpPr>
              <a:spLocks noEditPoints="1"/>
            </p:cNvSpPr>
            <p:nvPr/>
          </p:nvSpPr>
          <p:spPr bwMode="auto">
            <a:xfrm>
              <a:off x="8551863" y="1731963"/>
              <a:ext cx="288925" cy="26988"/>
            </a:xfrm>
            <a:custGeom>
              <a:gdLst>
                <a:gd name="T0" fmla="*/ 166 w 182"/>
                <a:gd name="T1" fmla="*/ 0 h 17"/>
                <a:gd name="T2" fmla="*/ 182 w 182"/>
                <a:gd name="T3" fmla="*/ 0 h 17"/>
                <a:gd name="T4" fmla="*/ 182 w 182"/>
                <a:gd name="T5" fmla="*/ 17 h 17"/>
                <a:gd name="T6" fmla="*/ 166 w 182"/>
                <a:gd name="T7" fmla="*/ 17 h 17"/>
                <a:gd name="T8" fmla="*/ 166 w 182"/>
                <a:gd name="T9" fmla="*/ 0 h 17"/>
                <a:gd name="T10" fmla="*/ 132 w 182"/>
                <a:gd name="T11" fmla="*/ 0 h 17"/>
                <a:gd name="T12" fmla="*/ 148 w 182"/>
                <a:gd name="T13" fmla="*/ 0 h 17"/>
                <a:gd name="T14" fmla="*/ 148 w 182"/>
                <a:gd name="T15" fmla="*/ 17 h 17"/>
                <a:gd name="T16" fmla="*/ 132 w 182"/>
                <a:gd name="T17" fmla="*/ 17 h 17"/>
                <a:gd name="T18" fmla="*/ 132 w 182"/>
                <a:gd name="T19" fmla="*/ 0 h 17"/>
                <a:gd name="T20" fmla="*/ 99 w 182"/>
                <a:gd name="T21" fmla="*/ 0 h 17"/>
                <a:gd name="T22" fmla="*/ 115 w 182"/>
                <a:gd name="T23" fmla="*/ 0 h 17"/>
                <a:gd name="T24" fmla="*/ 115 w 182"/>
                <a:gd name="T25" fmla="*/ 17 h 17"/>
                <a:gd name="T26" fmla="*/ 99 w 182"/>
                <a:gd name="T27" fmla="*/ 17 h 17"/>
                <a:gd name="T28" fmla="*/ 99 w 182"/>
                <a:gd name="T29" fmla="*/ 0 h 17"/>
                <a:gd name="T30" fmla="*/ 65 w 182"/>
                <a:gd name="T31" fmla="*/ 0 h 17"/>
                <a:gd name="T32" fmla="*/ 83 w 182"/>
                <a:gd name="T33" fmla="*/ 0 h 17"/>
                <a:gd name="T34" fmla="*/ 83 w 182"/>
                <a:gd name="T35" fmla="*/ 17 h 17"/>
                <a:gd name="T36" fmla="*/ 65 w 182"/>
                <a:gd name="T37" fmla="*/ 17 h 17"/>
                <a:gd name="T38" fmla="*/ 65 w 182"/>
                <a:gd name="T39" fmla="*/ 0 h 17"/>
                <a:gd name="T40" fmla="*/ 33 w 182"/>
                <a:gd name="T41" fmla="*/ 0 h 17"/>
                <a:gd name="T42" fmla="*/ 49 w 182"/>
                <a:gd name="T43" fmla="*/ 0 h 17"/>
                <a:gd name="T44" fmla="*/ 49 w 182"/>
                <a:gd name="T45" fmla="*/ 17 h 17"/>
                <a:gd name="T46" fmla="*/ 33 w 182"/>
                <a:gd name="T47" fmla="*/ 17 h 17"/>
                <a:gd name="T48" fmla="*/ 33 w 182"/>
                <a:gd name="T49" fmla="*/ 0 h 17"/>
                <a:gd name="T50" fmla="*/ 0 w 182"/>
                <a:gd name="T51" fmla="*/ 0 h 17"/>
                <a:gd name="T52" fmla="*/ 16 w 182"/>
                <a:gd name="T53" fmla="*/ 0 h 17"/>
                <a:gd name="T54" fmla="*/ 16 w 182"/>
                <a:gd name="T55" fmla="*/ 17 h 17"/>
                <a:gd name="T56" fmla="*/ 0 w 182"/>
                <a:gd name="T57" fmla="*/ 17 h 17"/>
                <a:gd name="T58" fmla="*/ 0 w 182"/>
                <a:gd name="T5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7">
                  <a:moveTo>
                    <a:pt x="166" y="0"/>
                  </a:moveTo>
                  <a:lnTo>
                    <a:pt x="182" y="0"/>
                  </a:lnTo>
                  <a:lnTo>
                    <a:pt x="182" y="17"/>
                  </a:lnTo>
                  <a:lnTo>
                    <a:pt x="166" y="17"/>
                  </a:lnTo>
                  <a:lnTo>
                    <a:pt x="166" y="0"/>
                  </a:lnTo>
                  <a:close/>
                  <a:moveTo>
                    <a:pt x="132" y="0"/>
                  </a:moveTo>
                  <a:lnTo>
                    <a:pt x="148" y="0"/>
                  </a:lnTo>
                  <a:lnTo>
                    <a:pt x="148" y="17"/>
                  </a:lnTo>
                  <a:lnTo>
                    <a:pt x="132" y="17"/>
                  </a:lnTo>
                  <a:lnTo>
                    <a:pt x="132" y="0"/>
                  </a:lnTo>
                  <a:close/>
                  <a:moveTo>
                    <a:pt x="99" y="0"/>
                  </a:moveTo>
                  <a:lnTo>
                    <a:pt x="115" y="0"/>
                  </a:lnTo>
                  <a:lnTo>
                    <a:pt x="115" y="17"/>
                  </a:lnTo>
                  <a:lnTo>
                    <a:pt x="99" y="17"/>
                  </a:lnTo>
                  <a:lnTo>
                    <a:pt x="99" y="0"/>
                  </a:lnTo>
                  <a:close/>
                  <a:moveTo>
                    <a:pt x="65" y="0"/>
                  </a:moveTo>
                  <a:lnTo>
                    <a:pt x="83" y="0"/>
                  </a:lnTo>
                  <a:lnTo>
                    <a:pt x="83" y="17"/>
                  </a:lnTo>
                  <a:lnTo>
                    <a:pt x="65" y="17"/>
                  </a:lnTo>
                  <a:lnTo>
                    <a:pt x="65" y="0"/>
                  </a:lnTo>
                  <a:close/>
                  <a:moveTo>
                    <a:pt x="33" y="0"/>
                  </a:moveTo>
                  <a:lnTo>
                    <a:pt x="49" y="0"/>
                  </a:lnTo>
                  <a:lnTo>
                    <a:pt x="49" y="17"/>
                  </a:lnTo>
                  <a:lnTo>
                    <a:pt x="33" y="17"/>
                  </a:lnTo>
                  <a:lnTo>
                    <a:pt x="33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Rectangle 284"/>
            <p:cNvSpPr>
              <a:spLocks noChangeArrowheads="1"/>
            </p:cNvSpPr>
            <p:nvPr/>
          </p:nvSpPr>
          <p:spPr bwMode="auto">
            <a:xfrm>
              <a:off x="8866188" y="1731963"/>
              <a:ext cx="127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Rectangle 285"/>
            <p:cNvSpPr>
              <a:spLocks noChangeArrowheads="1"/>
            </p:cNvSpPr>
            <p:nvPr/>
          </p:nvSpPr>
          <p:spPr bwMode="auto">
            <a:xfrm>
              <a:off x="8408988" y="1647825"/>
              <a:ext cx="16986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286"/>
            <p:cNvSpPr>
              <a:spLocks noChangeArrowheads="1"/>
            </p:cNvSpPr>
            <p:nvPr/>
          </p:nvSpPr>
          <p:spPr bwMode="auto">
            <a:xfrm>
              <a:off x="8609013" y="1647825"/>
              <a:ext cx="5873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92"/>
            <p:cNvSpPr/>
            <p:nvPr/>
          </p:nvSpPr>
          <p:spPr bwMode="auto">
            <a:xfrm>
              <a:off x="5381626" y="496888"/>
              <a:ext cx="90488" cy="92075"/>
            </a:xfrm>
            <a:custGeom>
              <a:gdLst>
                <a:gd name="T0" fmla="*/ 47 w 57"/>
                <a:gd name="T1" fmla="*/ 0 h 58"/>
                <a:gd name="T2" fmla="*/ 57 w 57"/>
                <a:gd name="T3" fmla="*/ 13 h 58"/>
                <a:gd name="T4" fmla="*/ 11 w 57"/>
                <a:gd name="T5" fmla="*/ 58 h 58"/>
                <a:gd name="T6" fmla="*/ 0 w 57"/>
                <a:gd name="T7" fmla="*/ 45 h 58"/>
                <a:gd name="T8" fmla="*/ 47 w 57"/>
                <a:gd name="T9" fmla="*/ 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47" y="0"/>
                  </a:moveTo>
                  <a:lnTo>
                    <a:pt x="57" y="13"/>
                  </a:lnTo>
                  <a:lnTo>
                    <a:pt x="11" y="58"/>
                  </a:lnTo>
                  <a:lnTo>
                    <a:pt x="0" y="4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93"/>
            <p:cNvSpPr/>
            <p:nvPr/>
          </p:nvSpPr>
          <p:spPr bwMode="auto">
            <a:xfrm>
              <a:off x="5381626" y="496888"/>
              <a:ext cx="90488" cy="92075"/>
            </a:xfrm>
            <a:custGeom>
              <a:gdLst>
                <a:gd name="T0" fmla="*/ 11 w 57"/>
                <a:gd name="T1" fmla="*/ 0 h 58"/>
                <a:gd name="T2" fmla="*/ 57 w 57"/>
                <a:gd name="T3" fmla="*/ 45 h 58"/>
                <a:gd name="T4" fmla="*/ 47 w 57"/>
                <a:gd name="T5" fmla="*/ 58 h 58"/>
                <a:gd name="T6" fmla="*/ 0 w 57"/>
                <a:gd name="T7" fmla="*/ 13 h 58"/>
                <a:gd name="T8" fmla="*/ 11 w 57"/>
                <a:gd name="T9" fmla="*/ 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11" y="0"/>
                  </a:moveTo>
                  <a:lnTo>
                    <a:pt x="57" y="45"/>
                  </a:lnTo>
                  <a:lnTo>
                    <a:pt x="47" y="58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94"/>
            <p:cNvSpPr/>
            <p:nvPr/>
          </p:nvSpPr>
          <p:spPr bwMode="auto">
            <a:xfrm>
              <a:off x="8642351" y="598488"/>
              <a:ext cx="88900" cy="95250"/>
            </a:xfrm>
            <a:custGeom>
              <a:gdLst>
                <a:gd name="T0" fmla="*/ 46 w 56"/>
                <a:gd name="T1" fmla="*/ 0 h 60"/>
                <a:gd name="T2" fmla="*/ 56 w 56"/>
                <a:gd name="T3" fmla="*/ 13 h 60"/>
                <a:gd name="T4" fmla="*/ 10 w 56"/>
                <a:gd name="T5" fmla="*/ 60 h 60"/>
                <a:gd name="T6" fmla="*/ 0 w 56"/>
                <a:gd name="T7" fmla="*/ 47 h 60"/>
                <a:gd name="T8" fmla="*/ 46 w 56"/>
                <a:gd name="T9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0">
                  <a:moveTo>
                    <a:pt x="46" y="0"/>
                  </a:moveTo>
                  <a:lnTo>
                    <a:pt x="56" y="13"/>
                  </a:lnTo>
                  <a:lnTo>
                    <a:pt x="10" y="60"/>
                  </a:lnTo>
                  <a:lnTo>
                    <a:pt x="0" y="4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95"/>
            <p:cNvSpPr/>
            <p:nvPr/>
          </p:nvSpPr>
          <p:spPr bwMode="auto">
            <a:xfrm>
              <a:off x="8642351" y="598488"/>
              <a:ext cx="88900" cy="95250"/>
            </a:xfrm>
            <a:custGeom>
              <a:gdLst>
                <a:gd name="T0" fmla="*/ 10 w 56"/>
                <a:gd name="T1" fmla="*/ 0 h 60"/>
                <a:gd name="T2" fmla="*/ 56 w 56"/>
                <a:gd name="T3" fmla="*/ 47 h 60"/>
                <a:gd name="T4" fmla="*/ 46 w 56"/>
                <a:gd name="T5" fmla="*/ 60 h 60"/>
                <a:gd name="T6" fmla="*/ 0 w 56"/>
                <a:gd name="T7" fmla="*/ 13 h 60"/>
                <a:gd name="T8" fmla="*/ 10 w 56"/>
                <a:gd name="T9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0">
                  <a:moveTo>
                    <a:pt x="10" y="0"/>
                  </a:moveTo>
                  <a:lnTo>
                    <a:pt x="56" y="47"/>
                  </a:lnTo>
                  <a:lnTo>
                    <a:pt x="46" y="6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98"/>
            <p:cNvSpPr/>
            <p:nvPr/>
          </p:nvSpPr>
          <p:spPr bwMode="auto">
            <a:xfrm>
              <a:off x="3603626" y="1196975"/>
              <a:ext cx="90488" cy="95250"/>
            </a:xfrm>
            <a:custGeom>
              <a:gdLst>
                <a:gd name="T0" fmla="*/ 46 w 57"/>
                <a:gd name="T1" fmla="*/ 0 h 60"/>
                <a:gd name="T2" fmla="*/ 57 w 57"/>
                <a:gd name="T3" fmla="*/ 13 h 60"/>
                <a:gd name="T4" fmla="*/ 10 w 57"/>
                <a:gd name="T5" fmla="*/ 60 h 60"/>
                <a:gd name="T6" fmla="*/ 0 w 57"/>
                <a:gd name="T7" fmla="*/ 47 h 60"/>
                <a:gd name="T8" fmla="*/ 46 w 57"/>
                <a:gd name="T9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46" y="0"/>
                  </a:moveTo>
                  <a:lnTo>
                    <a:pt x="57" y="13"/>
                  </a:lnTo>
                  <a:lnTo>
                    <a:pt x="10" y="60"/>
                  </a:lnTo>
                  <a:lnTo>
                    <a:pt x="0" y="4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99"/>
            <p:cNvSpPr/>
            <p:nvPr/>
          </p:nvSpPr>
          <p:spPr bwMode="auto">
            <a:xfrm>
              <a:off x="3603626" y="1196975"/>
              <a:ext cx="90488" cy="95250"/>
            </a:xfrm>
            <a:custGeom>
              <a:gdLst>
                <a:gd name="T0" fmla="*/ 10 w 57"/>
                <a:gd name="T1" fmla="*/ 0 h 60"/>
                <a:gd name="T2" fmla="*/ 57 w 57"/>
                <a:gd name="T3" fmla="*/ 47 h 60"/>
                <a:gd name="T4" fmla="*/ 46 w 57"/>
                <a:gd name="T5" fmla="*/ 60 h 60"/>
                <a:gd name="T6" fmla="*/ 0 w 57"/>
                <a:gd name="T7" fmla="*/ 13 h 60"/>
                <a:gd name="T8" fmla="*/ 10 w 57"/>
                <a:gd name="T9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10" y="0"/>
                  </a:moveTo>
                  <a:lnTo>
                    <a:pt x="57" y="47"/>
                  </a:lnTo>
                  <a:lnTo>
                    <a:pt x="46" y="6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Rectangle 322"/>
            <p:cNvSpPr>
              <a:spLocks noChangeArrowheads="1"/>
            </p:cNvSpPr>
            <p:nvPr/>
          </p:nvSpPr>
          <p:spPr bwMode="auto">
            <a:xfrm>
              <a:off x="4681538" y="566738"/>
              <a:ext cx="373063" cy="212725"/>
            </a:xfrm>
            <a:prstGeom prst="rect">
              <a:avLst/>
            </a:pr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323"/>
            <p:cNvSpPr>
              <a:spLocks noEditPoints="1"/>
            </p:cNvSpPr>
            <p:nvPr/>
          </p:nvSpPr>
          <p:spPr bwMode="auto">
            <a:xfrm>
              <a:off x="4668838" y="552450"/>
              <a:ext cx="398463" cy="239713"/>
            </a:xfrm>
            <a:custGeom>
              <a:gdLst>
                <a:gd name="T0" fmla="*/ 17 w 251"/>
                <a:gd name="T1" fmla="*/ 17 h 151"/>
                <a:gd name="T2" fmla="*/ 17 w 251"/>
                <a:gd name="T3" fmla="*/ 134 h 151"/>
                <a:gd name="T4" fmla="*/ 234 w 251"/>
                <a:gd name="T5" fmla="*/ 134 h 151"/>
                <a:gd name="T6" fmla="*/ 234 w 251"/>
                <a:gd name="T7" fmla="*/ 17 h 151"/>
                <a:gd name="T8" fmla="*/ 17 w 251"/>
                <a:gd name="T9" fmla="*/ 17 h 151"/>
                <a:gd name="T10" fmla="*/ 0 w 251"/>
                <a:gd name="T11" fmla="*/ 0 h 151"/>
                <a:gd name="T12" fmla="*/ 251 w 251"/>
                <a:gd name="T13" fmla="*/ 0 h 151"/>
                <a:gd name="T14" fmla="*/ 251 w 251"/>
                <a:gd name="T15" fmla="*/ 151 h 151"/>
                <a:gd name="T16" fmla="*/ 0 w 251"/>
                <a:gd name="T17" fmla="*/ 151 h 151"/>
                <a:gd name="T18" fmla="*/ 0 w 251"/>
                <a:gd name="T19" fmla="*/ 0 h 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151">
                  <a:moveTo>
                    <a:pt x="17" y="17"/>
                  </a:moveTo>
                  <a:lnTo>
                    <a:pt x="17" y="134"/>
                  </a:lnTo>
                  <a:lnTo>
                    <a:pt x="234" y="134"/>
                  </a:lnTo>
                  <a:lnTo>
                    <a:pt x="234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51" y="0"/>
                  </a:lnTo>
                  <a:lnTo>
                    <a:pt x="251" y="151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324"/>
            <p:cNvSpPr/>
            <p:nvPr/>
          </p:nvSpPr>
          <p:spPr bwMode="auto">
            <a:xfrm>
              <a:off x="4681538" y="566738"/>
              <a:ext cx="369888" cy="157163"/>
            </a:xfrm>
            <a:custGeom>
              <a:gdLst>
                <a:gd name="T0" fmla="*/ 0 w 233"/>
                <a:gd name="T1" fmla="*/ 0 h 99"/>
                <a:gd name="T2" fmla="*/ 233 w 233"/>
                <a:gd name="T3" fmla="*/ 0 h 99"/>
                <a:gd name="T4" fmla="*/ 204 w 233"/>
                <a:gd name="T5" fmla="*/ 26 h 99"/>
                <a:gd name="T6" fmla="*/ 184 w 233"/>
                <a:gd name="T7" fmla="*/ 43 h 99"/>
                <a:gd name="T8" fmla="*/ 181 w 233"/>
                <a:gd name="T9" fmla="*/ 48 h 99"/>
                <a:gd name="T10" fmla="*/ 175 w 233"/>
                <a:gd name="T11" fmla="*/ 52 h 99"/>
                <a:gd name="T12" fmla="*/ 149 w 233"/>
                <a:gd name="T13" fmla="*/ 75 h 99"/>
                <a:gd name="T14" fmla="*/ 126 w 233"/>
                <a:gd name="T15" fmla="*/ 96 h 99"/>
                <a:gd name="T16" fmla="*/ 123 w 233"/>
                <a:gd name="T17" fmla="*/ 99 h 99"/>
                <a:gd name="T18" fmla="*/ 117 w 233"/>
                <a:gd name="T19" fmla="*/ 99 h 99"/>
                <a:gd name="T20" fmla="*/ 112 w 233"/>
                <a:gd name="T21" fmla="*/ 99 h 99"/>
                <a:gd name="T22" fmla="*/ 108 w 233"/>
                <a:gd name="T23" fmla="*/ 96 h 99"/>
                <a:gd name="T24" fmla="*/ 86 w 233"/>
                <a:gd name="T25" fmla="*/ 75 h 99"/>
                <a:gd name="T26" fmla="*/ 59 w 233"/>
                <a:gd name="T27" fmla="*/ 52 h 99"/>
                <a:gd name="T28" fmla="*/ 54 w 233"/>
                <a:gd name="T29" fmla="*/ 48 h 99"/>
                <a:gd name="T30" fmla="*/ 50 w 233"/>
                <a:gd name="T31" fmla="*/ 43 h 99"/>
                <a:gd name="T32" fmla="*/ 30 w 233"/>
                <a:gd name="T33" fmla="*/ 26 h 99"/>
                <a:gd name="T34" fmla="*/ 0 w 233"/>
                <a:gd name="T35" fmla="*/ 0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3" h="99">
                  <a:moveTo>
                    <a:pt x="0" y="0"/>
                  </a:moveTo>
                  <a:lnTo>
                    <a:pt x="233" y="0"/>
                  </a:lnTo>
                  <a:lnTo>
                    <a:pt x="204" y="26"/>
                  </a:lnTo>
                  <a:lnTo>
                    <a:pt x="184" y="43"/>
                  </a:lnTo>
                  <a:lnTo>
                    <a:pt x="181" y="48"/>
                  </a:lnTo>
                  <a:lnTo>
                    <a:pt x="175" y="52"/>
                  </a:lnTo>
                  <a:lnTo>
                    <a:pt x="149" y="75"/>
                  </a:lnTo>
                  <a:lnTo>
                    <a:pt x="126" y="96"/>
                  </a:lnTo>
                  <a:lnTo>
                    <a:pt x="123" y="99"/>
                  </a:lnTo>
                  <a:lnTo>
                    <a:pt x="117" y="99"/>
                  </a:lnTo>
                  <a:lnTo>
                    <a:pt x="112" y="99"/>
                  </a:lnTo>
                  <a:lnTo>
                    <a:pt x="108" y="96"/>
                  </a:lnTo>
                  <a:lnTo>
                    <a:pt x="86" y="75"/>
                  </a:lnTo>
                  <a:lnTo>
                    <a:pt x="59" y="52"/>
                  </a:lnTo>
                  <a:lnTo>
                    <a:pt x="54" y="48"/>
                  </a:lnTo>
                  <a:lnTo>
                    <a:pt x="50" y="43"/>
                  </a:lnTo>
                  <a:lnTo>
                    <a:pt x="3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325"/>
            <p:cNvSpPr/>
            <p:nvPr/>
          </p:nvSpPr>
          <p:spPr bwMode="auto">
            <a:xfrm>
              <a:off x="4681538" y="566738"/>
              <a:ext cx="369888" cy="149225"/>
            </a:xfrm>
            <a:custGeom>
              <a:gdLst>
                <a:gd name="T0" fmla="*/ 0 w 233"/>
                <a:gd name="T1" fmla="*/ 0 h 94"/>
                <a:gd name="T2" fmla="*/ 233 w 233"/>
                <a:gd name="T3" fmla="*/ 0 h 94"/>
                <a:gd name="T4" fmla="*/ 204 w 233"/>
                <a:gd name="T5" fmla="*/ 24 h 94"/>
                <a:gd name="T6" fmla="*/ 184 w 233"/>
                <a:gd name="T7" fmla="*/ 42 h 94"/>
                <a:gd name="T8" fmla="*/ 181 w 233"/>
                <a:gd name="T9" fmla="*/ 45 h 94"/>
                <a:gd name="T10" fmla="*/ 175 w 233"/>
                <a:gd name="T11" fmla="*/ 49 h 94"/>
                <a:gd name="T12" fmla="*/ 149 w 233"/>
                <a:gd name="T13" fmla="*/ 73 h 94"/>
                <a:gd name="T14" fmla="*/ 126 w 233"/>
                <a:gd name="T15" fmla="*/ 91 h 94"/>
                <a:gd name="T16" fmla="*/ 123 w 233"/>
                <a:gd name="T17" fmla="*/ 94 h 94"/>
                <a:gd name="T18" fmla="*/ 117 w 233"/>
                <a:gd name="T19" fmla="*/ 94 h 94"/>
                <a:gd name="T20" fmla="*/ 112 w 233"/>
                <a:gd name="T21" fmla="*/ 94 h 94"/>
                <a:gd name="T22" fmla="*/ 108 w 233"/>
                <a:gd name="T23" fmla="*/ 91 h 94"/>
                <a:gd name="T24" fmla="*/ 86 w 233"/>
                <a:gd name="T25" fmla="*/ 73 h 94"/>
                <a:gd name="T26" fmla="*/ 59 w 233"/>
                <a:gd name="T27" fmla="*/ 49 h 94"/>
                <a:gd name="T28" fmla="*/ 54 w 233"/>
                <a:gd name="T29" fmla="*/ 45 h 94"/>
                <a:gd name="T30" fmla="*/ 50 w 233"/>
                <a:gd name="T31" fmla="*/ 42 h 94"/>
                <a:gd name="T32" fmla="*/ 30 w 233"/>
                <a:gd name="T33" fmla="*/ 24 h 94"/>
                <a:gd name="T34" fmla="*/ 0 w 233"/>
                <a:gd name="T35" fmla="*/ 0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3" h="94">
                  <a:moveTo>
                    <a:pt x="0" y="0"/>
                  </a:moveTo>
                  <a:lnTo>
                    <a:pt x="233" y="0"/>
                  </a:lnTo>
                  <a:lnTo>
                    <a:pt x="204" y="24"/>
                  </a:lnTo>
                  <a:lnTo>
                    <a:pt x="184" y="42"/>
                  </a:lnTo>
                  <a:lnTo>
                    <a:pt x="181" y="45"/>
                  </a:lnTo>
                  <a:lnTo>
                    <a:pt x="175" y="49"/>
                  </a:lnTo>
                  <a:lnTo>
                    <a:pt x="149" y="73"/>
                  </a:lnTo>
                  <a:lnTo>
                    <a:pt x="126" y="91"/>
                  </a:lnTo>
                  <a:lnTo>
                    <a:pt x="123" y="94"/>
                  </a:lnTo>
                  <a:lnTo>
                    <a:pt x="117" y="94"/>
                  </a:lnTo>
                  <a:lnTo>
                    <a:pt x="112" y="94"/>
                  </a:lnTo>
                  <a:lnTo>
                    <a:pt x="108" y="91"/>
                  </a:lnTo>
                  <a:lnTo>
                    <a:pt x="86" y="73"/>
                  </a:lnTo>
                  <a:lnTo>
                    <a:pt x="59" y="49"/>
                  </a:lnTo>
                  <a:lnTo>
                    <a:pt x="54" y="45"/>
                  </a:lnTo>
                  <a:lnTo>
                    <a:pt x="50" y="42"/>
                  </a:lnTo>
                  <a:lnTo>
                    <a:pt x="3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Line 326"/>
            <p:cNvSpPr>
              <a:spLocks noChangeShapeType="1"/>
            </p:cNvSpPr>
            <p:nvPr/>
          </p:nvSpPr>
          <p:spPr bwMode="auto">
            <a:xfrm flipH="1">
              <a:off x="4681538" y="566738"/>
              <a:ext cx="369888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Line 327"/>
            <p:cNvSpPr>
              <a:spLocks noChangeShapeType="1"/>
            </p:cNvSpPr>
            <p:nvPr/>
          </p:nvSpPr>
          <p:spPr bwMode="auto">
            <a:xfrm>
              <a:off x="4681538" y="566738"/>
              <a:ext cx="47625" cy="3810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Line 328"/>
            <p:cNvSpPr>
              <a:spLocks noChangeShapeType="1"/>
            </p:cNvSpPr>
            <p:nvPr/>
          </p:nvSpPr>
          <p:spPr bwMode="auto">
            <a:xfrm>
              <a:off x="4729163" y="604838"/>
              <a:ext cx="31750" cy="2857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Line 329"/>
            <p:cNvSpPr>
              <a:spLocks noChangeShapeType="1"/>
            </p:cNvSpPr>
            <p:nvPr/>
          </p:nvSpPr>
          <p:spPr bwMode="auto">
            <a:xfrm>
              <a:off x="4760913" y="633413"/>
              <a:ext cx="6350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Line 330"/>
            <p:cNvSpPr>
              <a:spLocks noChangeShapeType="1"/>
            </p:cNvSpPr>
            <p:nvPr/>
          </p:nvSpPr>
          <p:spPr bwMode="auto">
            <a:xfrm>
              <a:off x="4767263" y="638175"/>
              <a:ext cx="7938" cy="63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Line 331"/>
            <p:cNvSpPr>
              <a:spLocks noChangeShapeType="1"/>
            </p:cNvSpPr>
            <p:nvPr/>
          </p:nvSpPr>
          <p:spPr bwMode="auto">
            <a:xfrm>
              <a:off x="4775201" y="644525"/>
              <a:ext cx="42863" cy="3810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Line 332"/>
            <p:cNvSpPr>
              <a:spLocks noChangeShapeType="1"/>
            </p:cNvSpPr>
            <p:nvPr/>
          </p:nvSpPr>
          <p:spPr bwMode="auto">
            <a:xfrm>
              <a:off x="4818063" y="682625"/>
              <a:ext cx="34925" cy="2857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Line 333"/>
            <p:cNvSpPr>
              <a:spLocks noChangeShapeType="1"/>
            </p:cNvSpPr>
            <p:nvPr/>
          </p:nvSpPr>
          <p:spPr bwMode="auto">
            <a:xfrm>
              <a:off x="4852988" y="711200"/>
              <a:ext cx="6350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Line 334"/>
            <p:cNvSpPr>
              <a:spLocks noChangeShapeType="1"/>
            </p:cNvSpPr>
            <p:nvPr/>
          </p:nvSpPr>
          <p:spPr bwMode="auto">
            <a:xfrm>
              <a:off x="4859338" y="715963"/>
              <a:ext cx="7938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Line 335"/>
            <p:cNvSpPr>
              <a:spLocks noChangeShapeType="1"/>
            </p:cNvSpPr>
            <p:nvPr/>
          </p:nvSpPr>
          <p:spPr bwMode="auto">
            <a:xfrm>
              <a:off x="4867276" y="715963"/>
              <a:ext cx="9525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Line 336"/>
            <p:cNvSpPr>
              <a:spLocks noChangeShapeType="1"/>
            </p:cNvSpPr>
            <p:nvPr/>
          </p:nvSpPr>
          <p:spPr bwMode="auto">
            <a:xfrm flipV="1">
              <a:off x="4876801" y="711200"/>
              <a:ext cx="4763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Line 337"/>
            <p:cNvSpPr>
              <a:spLocks noChangeShapeType="1"/>
            </p:cNvSpPr>
            <p:nvPr/>
          </p:nvSpPr>
          <p:spPr bwMode="auto">
            <a:xfrm flipV="1">
              <a:off x="4881563" y="682625"/>
              <a:ext cx="36513" cy="2857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Line 338"/>
            <p:cNvSpPr>
              <a:spLocks noChangeShapeType="1"/>
            </p:cNvSpPr>
            <p:nvPr/>
          </p:nvSpPr>
          <p:spPr bwMode="auto">
            <a:xfrm flipV="1">
              <a:off x="4918076" y="644525"/>
              <a:ext cx="41275" cy="3810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Line 339"/>
            <p:cNvSpPr>
              <a:spLocks noChangeShapeType="1"/>
            </p:cNvSpPr>
            <p:nvPr/>
          </p:nvSpPr>
          <p:spPr bwMode="auto">
            <a:xfrm flipV="1">
              <a:off x="4959351" y="638175"/>
              <a:ext cx="9525" cy="63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Line 340"/>
            <p:cNvSpPr>
              <a:spLocks noChangeShapeType="1"/>
            </p:cNvSpPr>
            <p:nvPr/>
          </p:nvSpPr>
          <p:spPr bwMode="auto">
            <a:xfrm flipV="1">
              <a:off x="4968876" y="633413"/>
              <a:ext cx="4763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Line 341"/>
            <p:cNvSpPr>
              <a:spLocks noChangeShapeType="1"/>
            </p:cNvSpPr>
            <p:nvPr/>
          </p:nvSpPr>
          <p:spPr bwMode="auto">
            <a:xfrm flipV="1">
              <a:off x="4973638" y="604838"/>
              <a:ext cx="31750" cy="2857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Line 342"/>
            <p:cNvSpPr>
              <a:spLocks noChangeShapeType="1"/>
            </p:cNvSpPr>
            <p:nvPr/>
          </p:nvSpPr>
          <p:spPr bwMode="auto">
            <a:xfrm flipV="1">
              <a:off x="5005388" y="566738"/>
              <a:ext cx="46038" cy="3810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343"/>
            <p:cNvSpPr/>
            <p:nvPr/>
          </p:nvSpPr>
          <p:spPr bwMode="auto">
            <a:xfrm>
              <a:off x="4678363" y="660400"/>
              <a:ext cx="138113" cy="130175"/>
            </a:xfrm>
            <a:custGeom>
              <a:gdLst>
                <a:gd name="T0" fmla="*/ 77 w 87"/>
                <a:gd name="T1" fmla="*/ 0 h 82"/>
                <a:gd name="T2" fmla="*/ 87 w 87"/>
                <a:gd name="T3" fmla="*/ 15 h 82"/>
                <a:gd name="T4" fmla="*/ 10 w 87"/>
                <a:gd name="T5" fmla="*/ 82 h 82"/>
                <a:gd name="T6" fmla="*/ 0 w 87"/>
                <a:gd name="T7" fmla="*/ 67 h 82"/>
                <a:gd name="T8" fmla="*/ 77 w 87"/>
                <a:gd name="T9" fmla="*/ 0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2">
                  <a:moveTo>
                    <a:pt x="77" y="0"/>
                  </a:moveTo>
                  <a:lnTo>
                    <a:pt x="87" y="15"/>
                  </a:lnTo>
                  <a:lnTo>
                    <a:pt x="10" y="82"/>
                  </a:lnTo>
                  <a:lnTo>
                    <a:pt x="0" y="6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344"/>
            <p:cNvSpPr/>
            <p:nvPr/>
          </p:nvSpPr>
          <p:spPr bwMode="auto">
            <a:xfrm>
              <a:off x="4922838" y="660400"/>
              <a:ext cx="138113" cy="130175"/>
            </a:xfrm>
            <a:custGeom>
              <a:gdLst>
                <a:gd name="T0" fmla="*/ 10 w 87"/>
                <a:gd name="T1" fmla="*/ 0 h 82"/>
                <a:gd name="T2" fmla="*/ 87 w 87"/>
                <a:gd name="T3" fmla="*/ 67 h 82"/>
                <a:gd name="T4" fmla="*/ 77 w 87"/>
                <a:gd name="T5" fmla="*/ 82 h 82"/>
                <a:gd name="T6" fmla="*/ 0 w 87"/>
                <a:gd name="T7" fmla="*/ 15 h 82"/>
                <a:gd name="T8" fmla="*/ 10 w 87"/>
                <a:gd name="T9" fmla="*/ 0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2">
                  <a:moveTo>
                    <a:pt x="10" y="0"/>
                  </a:moveTo>
                  <a:lnTo>
                    <a:pt x="87" y="67"/>
                  </a:lnTo>
                  <a:lnTo>
                    <a:pt x="77" y="82"/>
                  </a:lnTo>
                  <a:lnTo>
                    <a:pt x="0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345"/>
            <p:cNvSpPr/>
            <p:nvPr/>
          </p:nvSpPr>
          <p:spPr bwMode="auto">
            <a:xfrm>
              <a:off x="3757613" y="430213"/>
              <a:ext cx="622300" cy="487363"/>
            </a:xfrm>
            <a:custGeom>
              <a:gdLst>
                <a:gd name="T0" fmla="*/ 0 w 392"/>
                <a:gd name="T1" fmla="*/ 0 h 307"/>
                <a:gd name="T2" fmla="*/ 392 w 392"/>
                <a:gd name="T3" fmla="*/ 0 h 307"/>
                <a:gd name="T4" fmla="*/ 392 w 392"/>
                <a:gd name="T5" fmla="*/ 233 h 307"/>
                <a:gd name="T6" fmla="*/ 319 w 392"/>
                <a:gd name="T7" fmla="*/ 233 h 307"/>
                <a:gd name="T8" fmla="*/ 319 w 392"/>
                <a:gd name="T9" fmla="*/ 307 h 307"/>
                <a:gd name="T10" fmla="*/ 245 w 392"/>
                <a:gd name="T11" fmla="*/ 233 h 307"/>
                <a:gd name="T12" fmla="*/ 0 w 392"/>
                <a:gd name="T13" fmla="*/ 233 h 307"/>
                <a:gd name="T14" fmla="*/ 0 w 392"/>
                <a:gd name="T15" fmla="*/ 0 h 3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307">
                  <a:moveTo>
                    <a:pt x="0" y="0"/>
                  </a:moveTo>
                  <a:lnTo>
                    <a:pt x="392" y="0"/>
                  </a:lnTo>
                  <a:lnTo>
                    <a:pt x="392" y="233"/>
                  </a:lnTo>
                  <a:lnTo>
                    <a:pt x="319" y="233"/>
                  </a:lnTo>
                  <a:lnTo>
                    <a:pt x="319" y="307"/>
                  </a:lnTo>
                  <a:lnTo>
                    <a:pt x="245" y="233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346"/>
            <p:cNvSpPr>
              <a:spLocks noEditPoints="1"/>
            </p:cNvSpPr>
            <p:nvPr/>
          </p:nvSpPr>
          <p:spPr bwMode="auto">
            <a:xfrm>
              <a:off x="3744913" y="415925"/>
              <a:ext cx="649288" cy="533400"/>
            </a:xfrm>
            <a:custGeom>
              <a:gdLst>
                <a:gd name="T0" fmla="*/ 17 w 409"/>
                <a:gd name="T1" fmla="*/ 18 h 336"/>
                <a:gd name="T2" fmla="*/ 17 w 409"/>
                <a:gd name="T3" fmla="*/ 233 h 336"/>
                <a:gd name="T4" fmla="*/ 256 w 409"/>
                <a:gd name="T5" fmla="*/ 233 h 336"/>
                <a:gd name="T6" fmla="*/ 318 w 409"/>
                <a:gd name="T7" fmla="*/ 296 h 336"/>
                <a:gd name="T8" fmla="*/ 318 w 409"/>
                <a:gd name="T9" fmla="*/ 233 h 336"/>
                <a:gd name="T10" fmla="*/ 391 w 409"/>
                <a:gd name="T11" fmla="*/ 233 h 336"/>
                <a:gd name="T12" fmla="*/ 391 w 409"/>
                <a:gd name="T13" fmla="*/ 18 h 336"/>
                <a:gd name="T14" fmla="*/ 17 w 409"/>
                <a:gd name="T15" fmla="*/ 18 h 336"/>
                <a:gd name="T16" fmla="*/ 0 w 409"/>
                <a:gd name="T17" fmla="*/ 0 h 336"/>
                <a:gd name="T18" fmla="*/ 409 w 409"/>
                <a:gd name="T19" fmla="*/ 0 h 336"/>
                <a:gd name="T20" fmla="*/ 409 w 409"/>
                <a:gd name="T21" fmla="*/ 251 h 336"/>
                <a:gd name="T22" fmla="*/ 336 w 409"/>
                <a:gd name="T23" fmla="*/ 251 h 336"/>
                <a:gd name="T24" fmla="*/ 336 w 409"/>
                <a:gd name="T25" fmla="*/ 336 h 336"/>
                <a:gd name="T26" fmla="*/ 250 w 409"/>
                <a:gd name="T27" fmla="*/ 251 h 336"/>
                <a:gd name="T28" fmla="*/ 0 w 409"/>
                <a:gd name="T29" fmla="*/ 251 h 336"/>
                <a:gd name="T30" fmla="*/ 0 w 409"/>
                <a:gd name="T31" fmla="*/ 0 h 3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9" h="336">
                  <a:moveTo>
                    <a:pt x="17" y="18"/>
                  </a:moveTo>
                  <a:lnTo>
                    <a:pt x="17" y="233"/>
                  </a:lnTo>
                  <a:lnTo>
                    <a:pt x="256" y="233"/>
                  </a:lnTo>
                  <a:lnTo>
                    <a:pt x="318" y="296"/>
                  </a:lnTo>
                  <a:lnTo>
                    <a:pt x="318" y="233"/>
                  </a:lnTo>
                  <a:lnTo>
                    <a:pt x="391" y="233"/>
                  </a:lnTo>
                  <a:lnTo>
                    <a:pt x="391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409" y="0"/>
                  </a:lnTo>
                  <a:lnTo>
                    <a:pt x="409" y="251"/>
                  </a:lnTo>
                  <a:lnTo>
                    <a:pt x="336" y="251"/>
                  </a:lnTo>
                  <a:lnTo>
                    <a:pt x="336" y="336"/>
                  </a:lnTo>
                  <a:lnTo>
                    <a:pt x="250" y="251"/>
                  </a:lnTo>
                  <a:lnTo>
                    <a:pt x="0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Rectangle 347"/>
            <p:cNvSpPr>
              <a:spLocks noChangeArrowheads="1"/>
            </p:cNvSpPr>
            <p:nvPr/>
          </p:nvSpPr>
          <p:spPr bwMode="auto">
            <a:xfrm>
              <a:off x="3871913" y="558800"/>
              <a:ext cx="39687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Rectangle 348"/>
            <p:cNvSpPr>
              <a:spLocks noChangeArrowheads="1"/>
            </p:cNvSpPr>
            <p:nvPr/>
          </p:nvSpPr>
          <p:spPr bwMode="auto">
            <a:xfrm>
              <a:off x="3871913" y="644525"/>
              <a:ext cx="39687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349"/>
            <p:cNvSpPr/>
            <p:nvPr/>
          </p:nvSpPr>
          <p:spPr bwMode="auto">
            <a:xfrm>
              <a:off x="4491038" y="992188"/>
              <a:ext cx="373063" cy="412750"/>
            </a:xfrm>
            <a:custGeom>
              <a:gdLst>
                <a:gd name="T0" fmla="*/ 177 w 235"/>
                <a:gd name="T1" fmla="*/ 0 h 260"/>
                <a:gd name="T2" fmla="*/ 202 w 235"/>
                <a:gd name="T3" fmla="*/ 26 h 260"/>
                <a:gd name="T4" fmla="*/ 222 w 235"/>
                <a:gd name="T5" fmla="*/ 58 h 260"/>
                <a:gd name="T6" fmla="*/ 235 w 235"/>
                <a:gd name="T7" fmla="*/ 93 h 260"/>
                <a:gd name="T8" fmla="*/ 221 w 235"/>
                <a:gd name="T9" fmla="*/ 120 h 260"/>
                <a:gd name="T10" fmla="*/ 192 w 235"/>
                <a:gd name="T11" fmla="*/ 180 h 260"/>
                <a:gd name="T12" fmla="*/ 173 w 235"/>
                <a:gd name="T13" fmla="*/ 144 h 260"/>
                <a:gd name="T14" fmla="*/ 147 w 235"/>
                <a:gd name="T15" fmla="*/ 161 h 260"/>
                <a:gd name="T16" fmla="*/ 129 w 235"/>
                <a:gd name="T17" fmla="*/ 131 h 260"/>
                <a:gd name="T18" fmla="*/ 115 w 235"/>
                <a:gd name="T19" fmla="*/ 148 h 260"/>
                <a:gd name="T20" fmla="*/ 106 w 235"/>
                <a:gd name="T21" fmla="*/ 147 h 260"/>
                <a:gd name="T22" fmla="*/ 84 w 235"/>
                <a:gd name="T23" fmla="*/ 138 h 260"/>
                <a:gd name="T24" fmla="*/ 88 w 235"/>
                <a:gd name="T25" fmla="*/ 160 h 260"/>
                <a:gd name="T26" fmla="*/ 107 w 235"/>
                <a:gd name="T27" fmla="*/ 169 h 260"/>
                <a:gd name="T28" fmla="*/ 74 w 235"/>
                <a:gd name="T29" fmla="*/ 250 h 260"/>
                <a:gd name="T30" fmla="*/ 58 w 235"/>
                <a:gd name="T31" fmla="*/ 260 h 260"/>
                <a:gd name="T32" fmla="*/ 43 w 235"/>
                <a:gd name="T33" fmla="*/ 228 h 260"/>
                <a:gd name="T34" fmla="*/ 36 w 235"/>
                <a:gd name="T35" fmla="*/ 180 h 260"/>
                <a:gd name="T36" fmla="*/ 11 w 235"/>
                <a:gd name="T37" fmla="*/ 179 h 260"/>
                <a:gd name="T38" fmla="*/ 0 w 235"/>
                <a:gd name="T39" fmla="*/ 158 h 260"/>
                <a:gd name="T40" fmla="*/ 14 w 235"/>
                <a:gd name="T41" fmla="*/ 119 h 260"/>
                <a:gd name="T42" fmla="*/ 36 w 235"/>
                <a:gd name="T43" fmla="*/ 115 h 260"/>
                <a:gd name="T44" fmla="*/ 49 w 235"/>
                <a:gd name="T45" fmla="*/ 123 h 260"/>
                <a:gd name="T46" fmla="*/ 75 w 235"/>
                <a:gd name="T47" fmla="*/ 116 h 260"/>
                <a:gd name="T48" fmla="*/ 45 w 235"/>
                <a:gd name="T49" fmla="*/ 100 h 260"/>
                <a:gd name="T50" fmla="*/ 16 w 235"/>
                <a:gd name="T51" fmla="*/ 94 h 260"/>
                <a:gd name="T52" fmla="*/ 14 w 235"/>
                <a:gd name="T53" fmla="*/ 84 h 260"/>
                <a:gd name="T54" fmla="*/ 40 w 235"/>
                <a:gd name="T55" fmla="*/ 70 h 260"/>
                <a:gd name="T56" fmla="*/ 30 w 235"/>
                <a:gd name="T57" fmla="*/ 52 h 260"/>
                <a:gd name="T58" fmla="*/ 58 w 235"/>
                <a:gd name="T59" fmla="*/ 26 h 260"/>
                <a:gd name="T60" fmla="*/ 88 w 235"/>
                <a:gd name="T61" fmla="*/ 36 h 260"/>
                <a:gd name="T62" fmla="*/ 135 w 235"/>
                <a:gd name="T63" fmla="*/ 21 h 260"/>
                <a:gd name="T64" fmla="*/ 139 w 235"/>
                <a:gd name="T65" fmla="*/ 20 h 260"/>
                <a:gd name="T66" fmla="*/ 148 w 235"/>
                <a:gd name="T67" fmla="*/ 14 h 260"/>
                <a:gd name="T68" fmla="*/ 161 w 235"/>
                <a:gd name="T69" fmla="*/ 7 h 260"/>
                <a:gd name="T70" fmla="*/ 177 w 235"/>
                <a:gd name="T71" fmla="*/ 0 h 2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5" h="260">
                  <a:moveTo>
                    <a:pt x="177" y="0"/>
                  </a:moveTo>
                  <a:lnTo>
                    <a:pt x="202" y="26"/>
                  </a:lnTo>
                  <a:lnTo>
                    <a:pt x="222" y="58"/>
                  </a:lnTo>
                  <a:lnTo>
                    <a:pt x="235" y="93"/>
                  </a:lnTo>
                  <a:lnTo>
                    <a:pt x="221" y="120"/>
                  </a:lnTo>
                  <a:lnTo>
                    <a:pt x="192" y="180"/>
                  </a:lnTo>
                  <a:lnTo>
                    <a:pt x="173" y="144"/>
                  </a:lnTo>
                  <a:lnTo>
                    <a:pt x="147" y="161"/>
                  </a:lnTo>
                  <a:lnTo>
                    <a:pt x="129" y="131"/>
                  </a:lnTo>
                  <a:lnTo>
                    <a:pt x="115" y="148"/>
                  </a:lnTo>
                  <a:lnTo>
                    <a:pt x="106" y="147"/>
                  </a:lnTo>
                  <a:lnTo>
                    <a:pt x="84" y="138"/>
                  </a:lnTo>
                  <a:lnTo>
                    <a:pt x="88" y="160"/>
                  </a:lnTo>
                  <a:lnTo>
                    <a:pt x="107" y="169"/>
                  </a:lnTo>
                  <a:lnTo>
                    <a:pt x="74" y="250"/>
                  </a:lnTo>
                  <a:lnTo>
                    <a:pt x="58" y="260"/>
                  </a:lnTo>
                  <a:lnTo>
                    <a:pt x="43" y="228"/>
                  </a:lnTo>
                  <a:lnTo>
                    <a:pt x="36" y="180"/>
                  </a:lnTo>
                  <a:lnTo>
                    <a:pt x="11" y="179"/>
                  </a:lnTo>
                  <a:lnTo>
                    <a:pt x="0" y="158"/>
                  </a:lnTo>
                  <a:lnTo>
                    <a:pt x="14" y="119"/>
                  </a:lnTo>
                  <a:lnTo>
                    <a:pt x="36" y="115"/>
                  </a:lnTo>
                  <a:lnTo>
                    <a:pt x="49" y="123"/>
                  </a:lnTo>
                  <a:lnTo>
                    <a:pt x="75" y="116"/>
                  </a:lnTo>
                  <a:lnTo>
                    <a:pt x="45" y="100"/>
                  </a:lnTo>
                  <a:lnTo>
                    <a:pt x="16" y="94"/>
                  </a:lnTo>
                  <a:lnTo>
                    <a:pt x="14" y="84"/>
                  </a:lnTo>
                  <a:lnTo>
                    <a:pt x="40" y="70"/>
                  </a:lnTo>
                  <a:lnTo>
                    <a:pt x="30" y="52"/>
                  </a:lnTo>
                  <a:lnTo>
                    <a:pt x="58" y="26"/>
                  </a:lnTo>
                  <a:lnTo>
                    <a:pt x="88" y="36"/>
                  </a:lnTo>
                  <a:lnTo>
                    <a:pt x="135" y="21"/>
                  </a:lnTo>
                  <a:lnTo>
                    <a:pt x="139" y="20"/>
                  </a:lnTo>
                  <a:lnTo>
                    <a:pt x="148" y="14"/>
                  </a:lnTo>
                  <a:lnTo>
                    <a:pt x="161" y="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350"/>
            <p:cNvSpPr/>
            <p:nvPr/>
          </p:nvSpPr>
          <p:spPr bwMode="auto">
            <a:xfrm>
              <a:off x="4264026" y="979488"/>
              <a:ext cx="152400" cy="280988"/>
            </a:xfrm>
            <a:custGeom>
              <a:gdLst>
                <a:gd name="T0" fmla="*/ 76 w 96"/>
                <a:gd name="T1" fmla="*/ 0 h 177"/>
                <a:gd name="T2" fmla="*/ 63 w 96"/>
                <a:gd name="T3" fmla="*/ 22 h 177"/>
                <a:gd name="T4" fmla="*/ 44 w 96"/>
                <a:gd name="T5" fmla="*/ 57 h 177"/>
                <a:gd name="T6" fmla="*/ 44 w 96"/>
                <a:gd name="T7" fmla="*/ 59 h 177"/>
                <a:gd name="T8" fmla="*/ 57 w 96"/>
                <a:gd name="T9" fmla="*/ 80 h 177"/>
                <a:gd name="T10" fmla="*/ 58 w 96"/>
                <a:gd name="T11" fmla="*/ 80 h 177"/>
                <a:gd name="T12" fmla="*/ 60 w 96"/>
                <a:gd name="T13" fmla="*/ 80 h 177"/>
                <a:gd name="T14" fmla="*/ 71 w 96"/>
                <a:gd name="T15" fmla="*/ 60 h 177"/>
                <a:gd name="T16" fmla="*/ 96 w 96"/>
                <a:gd name="T17" fmla="*/ 91 h 177"/>
                <a:gd name="T18" fmla="*/ 51 w 96"/>
                <a:gd name="T19" fmla="*/ 131 h 177"/>
                <a:gd name="T20" fmla="*/ 26 w 96"/>
                <a:gd name="T21" fmla="*/ 133 h 177"/>
                <a:gd name="T22" fmla="*/ 25 w 96"/>
                <a:gd name="T23" fmla="*/ 133 h 177"/>
                <a:gd name="T24" fmla="*/ 25 w 96"/>
                <a:gd name="T25" fmla="*/ 134 h 177"/>
                <a:gd name="T26" fmla="*/ 19 w 96"/>
                <a:gd name="T27" fmla="*/ 150 h 177"/>
                <a:gd name="T28" fmla="*/ 19 w 96"/>
                <a:gd name="T29" fmla="*/ 152 h 177"/>
                <a:gd name="T30" fmla="*/ 39 w 96"/>
                <a:gd name="T31" fmla="*/ 177 h 177"/>
                <a:gd name="T32" fmla="*/ 7 w 96"/>
                <a:gd name="T33" fmla="*/ 162 h 177"/>
                <a:gd name="T34" fmla="*/ 0 w 96"/>
                <a:gd name="T35" fmla="*/ 153 h 177"/>
                <a:gd name="T36" fmla="*/ 0 w 96"/>
                <a:gd name="T37" fmla="*/ 153 h 177"/>
                <a:gd name="T38" fmla="*/ 4 w 96"/>
                <a:gd name="T39" fmla="*/ 117 h 177"/>
                <a:gd name="T40" fmla="*/ 13 w 96"/>
                <a:gd name="T41" fmla="*/ 83 h 177"/>
                <a:gd name="T42" fmla="*/ 29 w 96"/>
                <a:gd name="T43" fmla="*/ 51 h 177"/>
                <a:gd name="T44" fmla="*/ 50 w 96"/>
                <a:gd name="T45" fmla="*/ 24 h 177"/>
                <a:gd name="T46" fmla="*/ 76 w 96"/>
                <a:gd name="T47" fmla="*/ 0 h 1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77">
                  <a:moveTo>
                    <a:pt x="76" y="0"/>
                  </a:moveTo>
                  <a:lnTo>
                    <a:pt x="63" y="22"/>
                  </a:lnTo>
                  <a:lnTo>
                    <a:pt x="44" y="57"/>
                  </a:lnTo>
                  <a:lnTo>
                    <a:pt x="44" y="59"/>
                  </a:lnTo>
                  <a:lnTo>
                    <a:pt x="57" y="80"/>
                  </a:lnTo>
                  <a:lnTo>
                    <a:pt x="58" y="80"/>
                  </a:lnTo>
                  <a:lnTo>
                    <a:pt x="60" y="80"/>
                  </a:lnTo>
                  <a:lnTo>
                    <a:pt x="71" y="60"/>
                  </a:lnTo>
                  <a:lnTo>
                    <a:pt x="96" y="91"/>
                  </a:lnTo>
                  <a:lnTo>
                    <a:pt x="51" y="131"/>
                  </a:lnTo>
                  <a:lnTo>
                    <a:pt x="26" y="133"/>
                  </a:lnTo>
                  <a:lnTo>
                    <a:pt x="25" y="133"/>
                  </a:lnTo>
                  <a:lnTo>
                    <a:pt x="25" y="134"/>
                  </a:lnTo>
                  <a:lnTo>
                    <a:pt x="19" y="150"/>
                  </a:lnTo>
                  <a:lnTo>
                    <a:pt x="19" y="152"/>
                  </a:lnTo>
                  <a:lnTo>
                    <a:pt x="39" y="177"/>
                  </a:lnTo>
                  <a:lnTo>
                    <a:pt x="7" y="162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4" y="117"/>
                  </a:lnTo>
                  <a:lnTo>
                    <a:pt x="13" y="83"/>
                  </a:lnTo>
                  <a:lnTo>
                    <a:pt x="29" y="51"/>
                  </a:lnTo>
                  <a:lnTo>
                    <a:pt x="50" y="2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351"/>
            <p:cNvSpPr/>
            <p:nvPr/>
          </p:nvSpPr>
          <p:spPr bwMode="auto">
            <a:xfrm>
              <a:off x="4340226" y="1238250"/>
              <a:ext cx="117475" cy="227013"/>
            </a:xfrm>
            <a:custGeom>
              <a:gdLst>
                <a:gd name="T0" fmla="*/ 19 w 74"/>
                <a:gd name="T1" fmla="*/ 0 h 143"/>
                <a:gd name="T2" fmla="*/ 74 w 74"/>
                <a:gd name="T3" fmla="*/ 50 h 143"/>
                <a:gd name="T4" fmla="*/ 28 w 74"/>
                <a:gd name="T5" fmla="*/ 143 h 143"/>
                <a:gd name="T6" fmla="*/ 28 w 74"/>
                <a:gd name="T7" fmla="*/ 142 h 143"/>
                <a:gd name="T8" fmla="*/ 18 w 74"/>
                <a:gd name="T9" fmla="*/ 120 h 143"/>
                <a:gd name="T10" fmla="*/ 18 w 74"/>
                <a:gd name="T11" fmla="*/ 78 h 143"/>
                <a:gd name="T12" fmla="*/ 18 w 74"/>
                <a:gd name="T13" fmla="*/ 76 h 143"/>
                <a:gd name="T14" fmla="*/ 0 w 74"/>
                <a:gd name="T15" fmla="*/ 43 h 143"/>
                <a:gd name="T16" fmla="*/ 19 w 74"/>
                <a:gd name="T17" fmla="*/ 0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43">
                  <a:moveTo>
                    <a:pt x="19" y="0"/>
                  </a:moveTo>
                  <a:lnTo>
                    <a:pt x="74" y="50"/>
                  </a:lnTo>
                  <a:lnTo>
                    <a:pt x="28" y="143"/>
                  </a:lnTo>
                  <a:lnTo>
                    <a:pt x="28" y="142"/>
                  </a:lnTo>
                  <a:lnTo>
                    <a:pt x="18" y="120"/>
                  </a:lnTo>
                  <a:lnTo>
                    <a:pt x="18" y="78"/>
                  </a:lnTo>
                  <a:lnTo>
                    <a:pt x="18" y="76"/>
                  </a:lnTo>
                  <a:lnTo>
                    <a:pt x="0" y="4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352"/>
            <p:cNvSpPr/>
            <p:nvPr/>
          </p:nvSpPr>
          <p:spPr bwMode="auto">
            <a:xfrm>
              <a:off x="4264026" y="915988"/>
              <a:ext cx="612775" cy="611188"/>
            </a:xfrm>
            <a:custGeom>
              <a:gdLst>
                <a:gd name="T0" fmla="*/ 229 w 386"/>
                <a:gd name="T1" fmla="*/ 2 h 385"/>
                <a:gd name="T2" fmla="*/ 290 w 386"/>
                <a:gd name="T3" fmla="*/ 26 h 385"/>
                <a:gd name="T4" fmla="*/ 301 w 386"/>
                <a:gd name="T5" fmla="*/ 53 h 385"/>
                <a:gd name="T6" fmla="*/ 281 w 386"/>
                <a:gd name="T7" fmla="*/ 64 h 385"/>
                <a:gd name="T8" fmla="*/ 231 w 386"/>
                <a:gd name="T9" fmla="*/ 81 h 385"/>
                <a:gd name="T10" fmla="*/ 169 w 386"/>
                <a:gd name="T11" fmla="*/ 99 h 385"/>
                <a:gd name="T12" fmla="*/ 154 w 386"/>
                <a:gd name="T13" fmla="*/ 131 h 385"/>
                <a:gd name="T14" fmla="*/ 186 w 386"/>
                <a:gd name="T15" fmla="*/ 151 h 385"/>
                <a:gd name="T16" fmla="*/ 192 w 386"/>
                <a:gd name="T17" fmla="*/ 167 h 385"/>
                <a:gd name="T18" fmla="*/ 154 w 386"/>
                <a:gd name="T19" fmla="*/ 164 h 385"/>
                <a:gd name="T20" fmla="*/ 151 w 386"/>
                <a:gd name="T21" fmla="*/ 230 h 385"/>
                <a:gd name="T22" fmla="*/ 183 w 386"/>
                <a:gd name="T23" fmla="*/ 278 h 385"/>
                <a:gd name="T24" fmla="*/ 220 w 386"/>
                <a:gd name="T25" fmla="*/ 300 h 385"/>
                <a:gd name="T26" fmla="*/ 234 w 386"/>
                <a:gd name="T27" fmla="*/ 206 h 385"/>
                <a:gd name="T28" fmla="*/ 247 w 386"/>
                <a:gd name="T29" fmla="*/ 198 h 385"/>
                <a:gd name="T30" fmla="*/ 272 w 386"/>
                <a:gd name="T31" fmla="*/ 184 h 385"/>
                <a:gd name="T32" fmla="*/ 314 w 386"/>
                <a:gd name="T33" fmla="*/ 196 h 385"/>
                <a:gd name="T34" fmla="*/ 367 w 386"/>
                <a:gd name="T35" fmla="*/ 170 h 385"/>
                <a:gd name="T36" fmla="*/ 384 w 386"/>
                <a:gd name="T37" fmla="*/ 168 h 385"/>
                <a:gd name="T38" fmla="*/ 383 w 386"/>
                <a:gd name="T39" fmla="*/ 231 h 385"/>
                <a:gd name="T40" fmla="*/ 354 w 386"/>
                <a:gd name="T41" fmla="*/ 301 h 385"/>
                <a:gd name="T42" fmla="*/ 301 w 386"/>
                <a:gd name="T43" fmla="*/ 353 h 385"/>
                <a:gd name="T44" fmla="*/ 233 w 386"/>
                <a:gd name="T45" fmla="*/ 383 h 385"/>
                <a:gd name="T46" fmla="*/ 151 w 386"/>
                <a:gd name="T47" fmla="*/ 381 h 385"/>
                <a:gd name="T48" fmla="*/ 79 w 386"/>
                <a:gd name="T49" fmla="*/ 348 h 385"/>
                <a:gd name="T50" fmla="*/ 125 w 386"/>
                <a:gd name="T51" fmla="*/ 251 h 385"/>
                <a:gd name="T52" fmla="*/ 68 w 386"/>
                <a:gd name="T53" fmla="*/ 199 h 385"/>
                <a:gd name="T54" fmla="*/ 66 w 386"/>
                <a:gd name="T55" fmla="*/ 201 h 385"/>
                <a:gd name="T56" fmla="*/ 45 w 386"/>
                <a:gd name="T57" fmla="*/ 247 h 385"/>
                <a:gd name="T58" fmla="*/ 63 w 386"/>
                <a:gd name="T59" fmla="*/ 324 h 385"/>
                <a:gd name="T60" fmla="*/ 70 w 386"/>
                <a:gd name="T61" fmla="*/ 340 h 385"/>
                <a:gd name="T62" fmla="*/ 20 w 386"/>
                <a:gd name="T63" fmla="*/ 278 h 385"/>
                <a:gd name="T64" fmla="*/ 0 w 386"/>
                <a:gd name="T65" fmla="*/ 199 h 385"/>
                <a:gd name="T66" fmla="*/ 6 w 386"/>
                <a:gd name="T67" fmla="*/ 205 h 385"/>
                <a:gd name="T68" fmla="*/ 45 w 386"/>
                <a:gd name="T69" fmla="*/ 222 h 385"/>
                <a:gd name="T70" fmla="*/ 47 w 386"/>
                <a:gd name="T71" fmla="*/ 221 h 385"/>
                <a:gd name="T72" fmla="*/ 23 w 386"/>
                <a:gd name="T73" fmla="*/ 190 h 385"/>
                <a:gd name="T74" fmla="*/ 52 w 386"/>
                <a:gd name="T75" fmla="*/ 174 h 385"/>
                <a:gd name="T76" fmla="*/ 100 w 386"/>
                <a:gd name="T77" fmla="*/ 132 h 385"/>
                <a:gd name="T78" fmla="*/ 100 w 386"/>
                <a:gd name="T79" fmla="*/ 129 h 385"/>
                <a:gd name="T80" fmla="*/ 71 w 386"/>
                <a:gd name="T81" fmla="*/ 96 h 385"/>
                <a:gd name="T82" fmla="*/ 58 w 386"/>
                <a:gd name="T83" fmla="*/ 116 h 385"/>
                <a:gd name="T84" fmla="*/ 66 w 386"/>
                <a:gd name="T85" fmla="*/ 64 h 385"/>
                <a:gd name="T86" fmla="*/ 74 w 386"/>
                <a:gd name="T87" fmla="*/ 48 h 385"/>
                <a:gd name="T88" fmla="*/ 76 w 386"/>
                <a:gd name="T89" fmla="*/ 48 h 385"/>
                <a:gd name="T90" fmla="*/ 76 w 386"/>
                <a:gd name="T91" fmla="*/ 48 h 385"/>
                <a:gd name="T92" fmla="*/ 82 w 386"/>
                <a:gd name="T93" fmla="*/ 36 h 385"/>
                <a:gd name="T94" fmla="*/ 153 w 386"/>
                <a:gd name="T95" fmla="*/ 4 h 3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6" h="385">
                  <a:moveTo>
                    <a:pt x="194" y="0"/>
                  </a:moveTo>
                  <a:lnTo>
                    <a:pt x="229" y="2"/>
                  </a:lnTo>
                  <a:lnTo>
                    <a:pt x="261" y="11"/>
                  </a:lnTo>
                  <a:lnTo>
                    <a:pt x="290" y="26"/>
                  </a:lnTo>
                  <a:lnTo>
                    <a:pt x="317" y="45"/>
                  </a:lnTo>
                  <a:lnTo>
                    <a:pt x="301" y="53"/>
                  </a:lnTo>
                  <a:lnTo>
                    <a:pt x="290" y="59"/>
                  </a:lnTo>
                  <a:lnTo>
                    <a:pt x="281" y="64"/>
                  </a:lnTo>
                  <a:lnTo>
                    <a:pt x="277" y="67"/>
                  </a:lnTo>
                  <a:lnTo>
                    <a:pt x="231" y="81"/>
                  </a:lnTo>
                  <a:lnTo>
                    <a:pt x="201" y="69"/>
                  </a:lnTo>
                  <a:lnTo>
                    <a:pt x="169" y="99"/>
                  </a:lnTo>
                  <a:lnTo>
                    <a:pt x="179" y="116"/>
                  </a:lnTo>
                  <a:lnTo>
                    <a:pt x="154" y="131"/>
                  </a:lnTo>
                  <a:lnTo>
                    <a:pt x="156" y="145"/>
                  </a:lnTo>
                  <a:lnTo>
                    <a:pt x="186" y="151"/>
                  </a:lnTo>
                  <a:lnTo>
                    <a:pt x="210" y="163"/>
                  </a:lnTo>
                  <a:lnTo>
                    <a:pt x="192" y="167"/>
                  </a:lnTo>
                  <a:lnTo>
                    <a:pt x="179" y="158"/>
                  </a:lnTo>
                  <a:lnTo>
                    <a:pt x="154" y="164"/>
                  </a:lnTo>
                  <a:lnTo>
                    <a:pt x="140" y="208"/>
                  </a:lnTo>
                  <a:lnTo>
                    <a:pt x="151" y="230"/>
                  </a:lnTo>
                  <a:lnTo>
                    <a:pt x="176" y="231"/>
                  </a:lnTo>
                  <a:lnTo>
                    <a:pt x="183" y="278"/>
                  </a:lnTo>
                  <a:lnTo>
                    <a:pt x="199" y="313"/>
                  </a:lnTo>
                  <a:lnTo>
                    <a:pt x="220" y="300"/>
                  </a:lnTo>
                  <a:lnTo>
                    <a:pt x="255" y="214"/>
                  </a:lnTo>
                  <a:lnTo>
                    <a:pt x="234" y="206"/>
                  </a:lnTo>
                  <a:lnTo>
                    <a:pt x="231" y="190"/>
                  </a:lnTo>
                  <a:lnTo>
                    <a:pt x="247" y="198"/>
                  </a:lnTo>
                  <a:lnTo>
                    <a:pt x="259" y="201"/>
                  </a:lnTo>
                  <a:lnTo>
                    <a:pt x="272" y="184"/>
                  </a:lnTo>
                  <a:lnTo>
                    <a:pt x="288" y="214"/>
                  </a:lnTo>
                  <a:lnTo>
                    <a:pt x="314" y="196"/>
                  </a:lnTo>
                  <a:lnTo>
                    <a:pt x="335" y="235"/>
                  </a:lnTo>
                  <a:lnTo>
                    <a:pt x="367" y="170"/>
                  </a:lnTo>
                  <a:lnTo>
                    <a:pt x="380" y="145"/>
                  </a:lnTo>
                  <a:lnTo>
                    <a:pt x="384" y="168"/>
                  </a:lnTo>
                  <a:lnTo>
                    <a:pt x="386" y="193"/>
                  </a:lnTo>
                  <a:lnTo>
                    <a:pt x="383" y="231"/>
                  </a:lnTo>
                  <a:lnTo>
                    <a:pt x="371" y="267"/>
                  </a:lnTo>
                  <a:lnTo>
                    <a:pt x="354" y="301"/>
                  </a:lnTo>
                  <a:lnTo>
                    <a:pt x="330" y="329"/>
                  </a:lnTo>
                  <a:lnTo>
                    <a:pt x="301" y="353"/>
                  </a:lnTo>
                  <a:lnTo>
                    <a:pt x="268" y="371"/>
                  </a:lnTo>
                  <a:lnTo>
                    <a:pt x="233" y="383"/>
                  </a:lnTo>
                  <a:lnTo>
                    <a:pt x="194" y="385"/>
                  </a:lnTo>
                  <a:lnTo>
                    <a:pt x="151" y="381"/>
                  </a:lnTo>
                  <a:lnTo>
                    <a:pt x="114" y="368"/>
                  </a:lnTo>
                  <a:lnTo>
                    <a:pt x="79" y="348"/>
                  </a:lnTo>
                  <a:lnTo>
                    <a:pt x="125" y="253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68" y="199"/>
                  </a:lnTo>
                  <a:lnTo>
                    <a:pt x="67" y="199"/>
                  </a:lnTo>
                  <a:lnTo>
                    <a:pt x="66" y="201"/>
                  </a:lnTo>
                  <a:lnTo>
                    <a:pt x="45" y="246"/>
                  </a:lnTo>
                  <a:lnTo>
                    <a:pt x="45" y="247"/>
                  </a:lnTo>
                  <a:lnTo>
                    <a:pt x="63" y="281"/>
                  </a:lnTo>
                  <a:lnTo>
                    <a:pt x="63" y="324"/>
                  </a:lnTo>
                  <a:lnTo>
                    <a:pt x="63" y="324"/>
                  </a:lnTo>
                  <a:lnTo>
                    <a:pt x="70" y="340"/>
                  </a:lnTo>
                  <a:lnTo>
                    <a:pt x="42" y="313"/>
                  </a:lnTo>
                  <a:lnTo>
                    <a:pt x="20" y="278"/>
                  </a:lnTo>
                  <a:lnTo>
                    <a:pt x="6" y="240"/>
                  </a:lnTo>
                  <a:lnTo>
                    <a:pt x="0" y="199"/>
                  </a:lnTo>
                  <a:lnTo>
                    <a:pt x="4" y="205"/>
                  </a:lnTo>
                  <a:lnTo>
                    <a:pt x="6" y="205"/>
                  </a:lnTo>
                  <a:lnTo>
                    <a:pt x="44" y="222"/>
                  </a:lnTo>
                  <a:lnTo>
                    <a:pt x="45" y="222"/>
                  </a:lnTo>
                  <a:lnTo>
                    <a:pt x="47" y="222"/>
                  </a:lnTo>
                  <a:lnTo>
                    <a:pt x="47" y="221"/>
                  </a:lnTo>
                  <a:lnTo>
                    <a:pt x="47" y="219"/>
                  </a:lnTo>
                  <a:lnTo>
                    <a:pt x="23" y="190"/>
                  </a:lnTo>
                  <a:lnTo>
                    <a:pt x="28" y="176"/>
                  </a:lnTo>
                  <a:lnTo>
                    <a:pt x="52" y="174"/>
                  </a:lnTo>
                  <a:lnTo>
                    <a:pt x="54" y="174"/>
                  </a:lnTo>
                  <a:lnTo>
                    <a:pt x="100" y="132"/>
                  </a:lnTo>
                  <a:lnTo>
                    <a:pt x="100" y="131"/>
                  </a:lnTo>
                  <a:lnTo>
                    <a:pt x="100" y="129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70" y="97"/>
                  </a:lnTo>
                  <a:lnTo>
                    <a:pt x="58" y="116"/>
                  </a:lnTo>
                  <a:lnTo>
                    <a:pt x="47" y="99"/>
                  </a:lnTo>
                  <a:lnTo>
                    <a:pt x="66" y="64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82" y="36"/>
                  </a:lnTo>
                  <a:lnTo>
                    <a:pt x="115" y="16"/>
                  </a:lnTo>
                  <a:lnTo>
                    <a:pt x="153" y="4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353"/>
            <p:cNvSpPr/>
            <p:nvPr/>
          </p:nvSpPr>
          <p:spPr bwMode="auto">
            <a:xfrm>
              <a:off x="4416426" y="1093788"/>
              <a:ext cx="3175" cy="0"/>
            </a:xfrm>
            <a:custGeom>
              <a:gdLst>
                <a:gd name="T0" fmla="*/ 0 w 2"/>
                <a:gd name="T1" fmla="*/ 2 w 2"/>
                <a:gd name="T2" fmla="*/ 0 w 2"/>
                <a:gd name="T3" fmla="*/ 0 w 2"/>
                <a:gd name="T4" fmla="*/ 0 w 2"/>
                <a:gd name="T5" fmla="*/ 0 w 2"/>
                <a:gd name="T6" fmla="*/ 0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354"/>
            <p:cNvSpPr/>
            <p:nvPr/>
          </p:nvSpPr>
          <p:spPr bwMode="auto">
            <a:xfrm>
              <a:off x="4395788" y="957263"/>
              <a:ext cx="115888" cy="123825"/>
            </a:xfrm>
            <a:custGeom>
              <a:gdLst>
                <a:gd name="T0" fmla="*/ 71 w 73"/>
                <a:gd name="T1" fmla="*/ 0 h 78"/>
                <a:gd name="T2" fmla="*/ 73 w 73"/>
                <a:gd name="T3" fmla="*/ 0 h 78"/>
                <a:gd name="T4" fmla="*/ 73 w 73"/>
                <a:gd name="T5" fmla="*/ 1 h 78"/>
                <a:gd name="T6" fmla="*/ 63 w 73"/>
                <a:gd name="T7" fmla="*/ 49 h 78"/>
                <a:gd name="T8" fmla="*/ 26 w 73"/>
                <a:gd name="T9" fmla="*/ 78 h 78"/>
                <a:gd name="T10" fmla="*/ 0 w 73"/>
                <a:gd name="T11" fmla="*/ 23 h 78"/>
                <a:gd name="T12" fmla="*/ 1 w 73"/>
                <a:gd name="T13" fmla="*/ 22 h 78"/>
                <a:gd name="T14" fmla="*/ 25 w 73"/>
                <a:gd name="T15" fmla="*/ 11 h 78"/>
                <a:gd name="T16" fmla="*/ 44 w 73"/>
                <a:gd name="T17" fmla="*/ 4 h 78"/>
                <a:gd name="T18" fmla="*/ 58 w 73"/>
                <a:gd name="T19" fmla="*/ 1 h 78"/>
                <a:gd name="T20" fmla="*/ 67 w 73"/>
                <a:gd name="T21" fmla="*/ 0 h 78"/>
                <a:gd name="T22" fmla="*/ 71 w 73"/>
                <a:gd name="T23" fmla="*/ 0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8">
                  <a:moveTo>
                    <a:pt x="71" y="0"/>
                  </a:moveTo>
                  <a:lnTo>
                    <a:pt x="73" y="0"/>
                  </a:lnTo>
                  <a:lnTo>
                    <a:pt x="73" y="1"/>
                  </a:lnTo>
                  <a:lnTo>
                    <a:pt x="63" y="49"/>
                  </a:lnTo>
                  <a:lnTo>
                    <a:pt x="26" y="78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25" y="11"/>
                  </a:lnTo>
                  <a:lnTo>
                    <a:pt x="44" y="4"/>
                  </a:lnTo>
                  <a:lnTo>
                    <a:pt x="58" y="1"/>
                  </a:lnTo>
                  <a:lnTo>
                    <a:pt x="67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355"/>
            <p:cNvSpPr>
              <a:spLocks noEditPoints="1"/>
            </p:cNvSpPr>
            <p:nvPr/>
          </p:nvSpPr>
          <p:spPr bwMode="auto">
            <a:xfrm>
              <a:off x="4241801" y="892175"/>
              <a:ext cx="657225" cy="658813"/>
            </a:xfrm>
            <a:custGeom>
              <a:gdLst>
                <a:gd name="T0" fmla="*/ 170 w 414"/>
                <a:gd name="T1" fmla="*/ 22 h 415"/>
                <a:gd name="T2" fmla="*/ 101 w 414"/>
                <a:gd name="T3" fmla="*/ 51 h 415"/>
                <a:gd name="T4" fmla="*/ 50 w 414"/>
                <a:gd name="T5" fmla="*/ 102 h 415"/>
                <a:gd name="T6" fmla="*/ 21 w 414"/>
                <a:gd name="T7" fmla="*/ 169 h 415"/>
                <a:gd name="T8" fmla="*/ 21 w 414"/>
                <a:gd name="T9" fmla="*/ 246 h 415"/>
                <a:gd name="T10" fmla="*/ 50 w 414"/>
                <a:gd name="T11" fmla="*/ 313 h 415"/>
                <a:gd name="T12" fmla="*/ 101 w 414"/>
                <a:gd name="T13" fmla="*/ 365 h 415"/>
                <a:gd name="T14" fmla="*/ 170 w 414"/>
                <a:gd name="T15" fmla="*/ 393 h 415"/>
                <a:gd name="T16" fmla="*/ 245 w 414"/>
                <a:gd name="T17" fmla="*/ 393 h 415"/>
                <a:gd name="T18" fmla="*/ 314 w 414"/>
                <a:gd name="T19" fmla="*/ 365 h 415"/>
                <a:gd name="T20" fmla="*/ 365 w 414"/>
                <a:gd name="T21" fmla="*/ 313 h 415"/>
                <a:gd name="T22" fmla="*/ 394 w 414"/>
                <a:gd name="T23" fmla="*/ 246 h 415"/>
                <a:gd name="T24" fmla="*/ 394 w 414"/>
                <a:gd name="T25" fmla="*/ 169 h 415"/>
                <a:gd name="T26" fmla="*/ 365 w 414"/>
                <a:gd name="T27" fmla="*/ 102 h 415"/>
                <a:gd name="T28" fmla="*/ 314 w 414"/>
                <a:gd name="T29" fmla="*/ 51 h 415"/>
                <a:gd name="T30" fmla="*/ 245 w 414"/>
                <a:gd name="T31" fmla="*/ 22 h 415"/>
                <a:gd name="T32" fmla="*/ 208 w 414"/>
                <a:gd name="T33" fmla="*/ 0 h 415"/>
                <a:gd name="T34" fmla="*/ 288 w 414"/>
                <a:gd name="T35" fmla="*/ 16 h 415"/>
                <a:gd name="T36" fmla="*/ 355 w 414"/>
                <a:gd name="T37" fmla="*/ 61 h 415"/>
                <a:gd name="T38" fmla="*/ 398 w 414"/>
                <a:gd name="T39" fmla="*/ 127 h 415"/>
                <a:gd name="T40" fmla="*/ 414 w 414"/>
                <a:gd name="T41" fmla="*/ 208 h 415"/>
                <a:gd name="T42" fmla="*/ 398 w 414"/>
                <a:gd name="T43" fmla="*/ 288 h 415"/>
                <a:gd name="T44" fmla="*/ 355 w 414"/>
                <a:gd name="T45" fmla="*/ 354 h 415"/>
                <a:gd name="T46" fmla="*/ 288 w 414"/>
                <a:gd name="T47" fmla="*/ 399 h 415"/>
                <a:gd name="T48" fmla="*/ 208 w 414"/>
                <a:gd name="T49" fmla="*/ 415 h 415"/>
                <a:gd name="T50" fmla="*/ 128 w 414"/>
                <a:gd name="T51" fmla="*/ 399 h 415"/>
                <a:gd name="T52" fmla="*/ 61 w 414"/>
                <a:gd name="T53" fmla="*/ 354 h 415"/>
                <a:gd name="T54" fmla="*/ 17 w 414"/>
                <a:gd name="T55" fmla="*/ 288 h 415"/>
                <a:gd name="T56" fmla="*/ 0 w 414"/>
                <a:gd name="T57" fmla="*/ 208 h 415"/>
                <a:gd name="T58" fmla="*/ 17 w 414"/>
                <a:gd name="T59" fmla="*/ 127 h 415"/>
                <a:gd name="T60" fmla="*/ 61 w 414"/>
                <a:gd name="T61" fmla="*/ 61 h 415"/>
                <a:gd name="T62" fmla="*/ 128 w 414"/>
                <a:gd name="T63" fmla="*/ 16 h 415"/>
                <a:gd name="T64" fmla="*/ 208 w 414"/>
                <a:gd name="T65" fmla="*/ 0 h 4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3" h="415">
                  <a:moveTo>
                    <a:pt x="208" y="17"/>
                  </a:moveTo>
                  <a:lnTo>
                    <a:pt x="170" y="22"/>
                  </a:lnTo>
                  <a:lnTo>
                    <a:pt x="133" y="34"/>
                  </a:lnTo>
                  <a:lnTo>
                    <a:pt x="101" y="51"/>
                  </a:lnTo>
                  <a:lnTo>
                    <a:pt x="74" y="74"/>
                  </a:lnTo>
                  <a:lnTo>
                    <a:pt x="50" y="102"/>
                  </a:lnTo>
                  <a:lnTo>
                    <a:pt x="33" y="134"/>
                  </a:lnTo>
                  <a:lnTo>
                    <a:pt x="21" y="169"/>
                  </a:lnTo>
                  <a:lnTo>
                    <a:pt x="18" y="208"/>
                  </a:lnTo>
                  <a:lnTo>
                    <a:pt x="21" y="246"/>
                  </a:lnTo>
                  <a:lnTo>
                    <a:pt x="33" y="281"/>
                  </a:lnTo>
                  <a:lnTo>
                    <a:pt x="50" y="313"/>
                  </a:lnTo>
                  <a:lnTo>
                    <a:pt x="74" y="342"/>
                  </a:lnTo>
                  <a:lnTo>
                    <a:pt x="101" y="365"/>
                  </a:lnTo>
                  <a:lnTo>
                    <a:pt x="133" y="383"/>
                  </a:lnTo>
                  <a:lnTo>
                    <a:pt x="170" y="393"/>
                  </a:lnTo>
                  <a:lnTo>
                    <a:pt x="208" y="398"/>
                  </a:lnTo>
                  <a:lnTo>
                    <a:pt x="245" y="393"/>
                  </a:lnTo>
                  <a:lnTo>
                    <a:pt x="282" y="383"/>
                  </a:lnTo>
                  <a:lnTo>
                    <a:pt x="314" y="365"/>
                  </a:lnTo>
                  <a:lnTo>
                    <a:pt x="341" y="342"/>
                  </a:lnTo>
                  <a:lnTo>
                    <a:pt x="365" y="313"/>
                  </a:lnTo>
                  <a:lnTo>
                    <a:pt x="382" y="281"/>
                  </a:lnTo>
                  <a:lnTo>
                    <a:pt x="394" y="246"/>
                  </a:lnTo>
                  <a:lnTo>
                    <a:pt x="397" y="208"/>
                  </a:lnTo>
                  <a:lnTo>
                    <a:pt x="394" y="169"/>
                  </a:lnTo>
                  <a:lnTo>
                    <a:pt x="382" y="134"/>
                  </a:lnTo>
                  <a:lnTo>
                    <a:pt x="365" y="102"/>
                  </a:lnTo>
                  <a:lnTo>
                    <a:pt x="341" y="74"/>
                  </a:lnTo>
                  <a:lnTo>
                    <a:pt x="314" y="51"/>
                  </a:lnTo>
                  <a:lnTo>
                    <a:pt x="282" y="34"/>
                  </a:lnTo>
                  <a:lnTo>
                    <a:pt x="245" y="22"/>
                  </a:lnTo>
                  <a:lnTo>
                    <a:pt x="208" y="17"/>
                  </a:lnTo>
                  <a:close/>
                  <a:moveTo>
                    <a:pt x="208" y="0"/>
                  </a:moveTo>
                  <a:lnTo>
                    <a:pt x="250" y="4"/>
                  </a:lnTo>
                  <a:lnTo>
                    <a:pt x="288" y="16"/>
                  </a:lnTo>
                  <a:lnTo>
                    <a:pt x="323" y="36"/>
                  </a:lnTo>
                  <a:lnTo>
                    <a:pt x="355" y="61"/>
                  </a:lnTo>
                  <a:lnTo>
                    <a:pt x="379" y="92"/>
                  </a:lnTo>
                  <a:lnTo>
                    <a:pt x="398" y="127"/>
                  </a:lnTo>
                  <a:lnTo>
                    <a:pt x="410" y="166"/>
                  </a:lnTo>
                  <a:lnTo>
                    <a:pt x="414" y="208"/>
                  </a:lnTo>
                  <a:lnTo>
                    <a:pt x="410" y="249"/>
                  </a:lnTo>
                  <a:lnTo>
                    <a:pt x="398" y="288"/>
                  </a:lnTo>
                  <a:lnTo>
                    <a:pt x="379" y="323"/>
                  </a:lnTo>
                  <a:lnTo>
                    <a:pt x="355" y="354"/>
                  </a:lnTo>
                  <a:lnTo>
                    <a:pt x="323" y="380"/>
                  </a:lnTo>
                  <a:lnTo>
                    <a:pt x="288" y="399"/>
                  </a:lnTo>
                  <a:lnTo>
                    <a:pt x="250" y="411"/>
                  </a:lnTo>
                  <a:lnTo>
                    <a:pt x="208" y="415"/>
                  </a:lnTo>
                  <a:lnTo>
                    <a:pt x="165" y="411"/>
                  </a:lnTo>
                  <a:lnTo>
                    <a:pt x="128" y="399"/>
                  </a:lnTo>
                  <a:lnTo>
                    <a:pt x="91" y="380"/>
                  </a:lnTo>
                  <a:lnTo>
                    <a:pt x="61" y="354"/>
                  </a:lnTo>
                  <a:lnTo>
                    <a:pt x="36" y="323"/>
                  </a:lnTo>
                  <a:lnTo>
                    <a:pt x="17" y="288"/>
                  </a:lnTo>
                  <a:lnTo>
                    <a:pt x="4" y="249"/>
                  </a:lnTo>
                  <a:lnTo>
                    <a:pt x="0" y="208"/>
                  </a:lnTo>
                  <a:lnTo>
                    <a:pt x="4" y="166"/>
                  </a:lnTo>
                  <a:lnTo>
                    <a:pt x="17" y="127"/>
                  </a:lnTo>
                  <a:lnTo>
                    <a:pt x="36" y="92"/>
                  </a:lnTo>
                  <a:lnTo>
                    <a:pt x="61" y="61"/>
                  </a:lnTo>
                  <a:lnTo>
                    <a:pt x="91" y="36"/>
                  </a:lnTo>
                  <a:lnTo>
                    <a:pt x="128" y="16"/>
                  </a:lnTo>
                  <a:lnTo>
                    <a:pt x="165" y="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356"/>
            <p:cNvSpPr/>
            <p:nvPr/>
          </p:nvSpPr>
          <p:spPr bwMode="auto">
            <a:xfrm flipH="1">
              <a:off x="4386263" y="993775"/>
              <a:ext cx="0" cy="3175"/>
            </a:xfrm>
            <a:custGeom>
              <a:gdLst>
                <a:gd name="T0" fmla="*/ 0 h 2"/>
                <a:gd name="T1" fmla="*/ 2 h 2"/>
                <a:gd name="T2" fmla="*/ 2 h 2"/>
                <a:gd name="T3" fmla="*/ 2 h 2"/>
                <a:gd name="T4" fmla="*/ 2 h 2"/>
                <a:gd name="T5" fmla="*/ 2 h 2"/>
                <a:gd name="T6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357"/>
            <p:cNvSpPr/>
            <p:nvPr/>
          </p:nvSpPr>
          <p:spPr bwMode="auto">
            <a:xfrm>
              <a:off x="4419601" y="1093788"/>
              <a:ext cx="1588" cy="1588"/>
            </a:xfrm>
            <a:custGeom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Line 358"/>
            <p:cNvSpPr>
              <a:spLocks noChangeShapeType="1"/>
            </p:cNvSpPr>
            <p:nvPr/>
          </p:nvSpPr>
          <p:spPr bwMode="auto">
            <a:xfrm flipH="1">
              <a:off x="4343401" y="1235075"/>
              <a:ext cx="28575" cy="682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Line 359"/>
            <p:cNvSpPr>
              <a:spLocks noChangeShapeType="1"/>
            </p:cNvSpPr>
            <p:nvPr/>
          </p:nvSpPr>
          <p:spPr bwMode="auto">
            <a:xfrm>
              <a:off x="4343401" y="1303338"/>
              <a:ext cx="26988" cy="555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Line 360"/>
            <p:cNvSpPr>
              <a:spLocks noChangeShapeType="1"/>
            </p:cNvSpPr>
            <p:nvPr/>
          </p:nvSpPr>
          <p:spPr bwMode="auto">
            <a:xfrm flipH="1">
              <a:off x="4368801" y="1358900"/>
              <a:ext cx="1588" cy="6667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Line 361"/>
            <p:cNvSpPr>
              <a:spLocks noChangeShapeType="1"/>
            </p:cNvSpPr>
            <p:nvPr/>
          </p:nvSpPr>
          <p:spPr bwMode="auto">
            <a:xfrm>
              <a:off x="4368801" y="1425575"/>
              <a:ext cx="20638" cy="428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Line 362"/>
            <p:cNvSpPr>
              <a:spLocks noChangeShapeType="1"/>
            </p:cNvSpPr>
            <p:nvPr/>
          </p:nvSpPr>
          <p:spPr bwMode="auto">
            <a:xfrm flipV="1">
              <a:off x="4389438" y="1314450"/>
              <a:ext cx="73025" cy="1539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Line 363"/>
            <p:cNvSpPr>
              <a:spLocks noChangeShapeType="1"/>
            </p:cNvSpPr>
            <p:nvPr/>
          </p:nvSpPr>
          <p:spPr bwMode="auto">
            <a:xfrm flipH="1" flipV="1">
              <a:off x="4371976" y="1235075"/>
              <a:ext cx="90488" cy="7937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364"/>
            <p:cNvSpPr/>
            <p:nvPr/>
          </p:nvSpPr>
          <p:spPr bwMode="auto">
            <a:xfrm>
              <a:off x="4254501" y="958850"/>
              <a:ext cx="182563" cy="322263"/>
            </a:xfrm>
            <a:custGeom>
              <a:gdLst>
                <a:gd name="T0" fmla="*/ 85 w 115"/>
                <a:gd name="T1" fmla="*/ 0 h 203"/>
                <a:gd name="T2" fmla="*/ 98 w 115"/>
                <a:gd name="T3" fmla="*/ 12 h 203"/>
                <a:gd name="T4" fmla="*/ 79 w 115"/>
                <a:gd name="T5" fmla="*/ 44 h 203"/>
                <a:gd name="T6" fmla="*/ 79 w 115"/>
                <a:gd name="T7" fmla="*/ 44 h 203"/>
                <a:gd name="T8" fmla="*/ 64 w 115"/>
                <a:gd name="T9" fmla="*/ 72 h 203"/>
                <a:gd name="T10" fmla="*/ 67 w 115"/>
                <a:gd name="T11" fmla="*/ 77 h 203"/>
                <a:gd name="T12" fmla="*/ 74 w 115"/>
                <a:gd name="T13" fmla="*/ 66 h 203"/>
                <a:gd name="T14" fmla="*/ 80 w 115"/>
                <a:gd name="T15" fmla="*/ 63 h 203"/>
                <a:gd name="T16" fmla="*/ 86 w 115"/>
                <a:gd name="T17" fmla="*/ 66 h 203"/>
                <a:gd name="T18" fmla="*/ 112 w 115"/>
                <a:gd name="T19" fmla="*/ 99 h 203"/>
                <a:gd name="T20" fmla="*/ 115 w 115"/>
                <a:gd name="T21" fmla="*/ 105 h 203"/>
                <a:gd name="T22" fmla="*/ 112 w 115"/>
                <a:gd name="T23" fmla="*/ 111 h 203"/>
                <a:gd name="T24" fmla="*/ 112 w 115"/>
                <a:gd name="T25" fmla="*/ 112 h 203"/>
                <a:gd name="T26" fmla="*/ 66 w 115"/>
                <a:gd name="T27" fmla="*/ 153 h 203"/>
                <a:gd name="T28" fmla="*/ 63 w 115"/>
                <a:gd name="T29" fmla="*/ 153 h 203"/>
                <a:gd name="T30" fmla="*/ 61 w 115"/>
                <a:gd name="T31" fmla="*/ 155 h 203"/>
                <a:gd name="T32" fmla="*/ 41 w 115"/>
                <a:gd name="T33" fmla="*/ 157 h 203"/>
                <a:gd name="T34" fmla="*/ 38 w 115"/>
                <a:gd name="T35" fmla="*/ 162 h 203"/>
                <a:gd name="T36" fmla="*/ 60 w 115"/>
                <a:gd name="T37" fmla="*/ 188 h 203"/>
                <a:gd name="T38" fmla="*/ 63 w 115"/>
                <a:gd name="T39" fmla="*/ 194 h 203"/>
                <a:gd name="T40" fmla="*/ 60 w 115"/>
                <a:gd name="T41" fmla="*/ 200 h 203"/>
                <a:gd name="T42" fmla="*/ 54 w 115"/>
                <a:gd name="T43" fmla="*/ 203 h 203"/>
                <a:gd name="T44" fmla="*/ 51 w 115"/>
                <a:gd name="T45" fmla="*/ 201 h 203"/>
                <a:gd name="T46" fmla="*/ 51 w 115"/>
                <a:gd name="T47" fmla="*/ 203 h 203"/>
                <a:gd name="T48" fmla="*/ 13 w 115"/>
                <a:gd name="T49" fmla="*/ 185 h 203"/>
                <a:gd name="T50" fmla="*/ 10 w 115"/>
                <a:gd name="T51" fmla="*/ 184 h 203"/>
                <a:gd name="T52" fmla="*/ 0 w 115"/>
                <a:gd name="T53" fmla="*/ 171 h 203"/>
                <a:gd name="T54" fmla="*/ 12 w 115"/>
                <a:gd name="T55" fmla="*/ 157 h 203"/>
                <a:gd name="T56" fmla="*/ 21 w 115"/>
                <a:gd name="T57" fmla="*/ 169 h 203"/>
                <a:gd name="T58" fmla="*/ 24 w 115"/>
                <a:gd name="T59" fmla="*/ 171 h 203"/>
                <a:gd name="T60" fmla="*/ 24 w 115"/>
                <a:gd name="T61" fmla="*/ 169 h 203"/>
                <a:gd name="T62" fmla="*/ 21 w 115"/>
                <a:gd name="T63" fmla="*/ 163 h 203"/>
                <a:gd name="T64" fmla="*/ 22 w 115"/>
                <a:gd name="T65" fmla="*/ 160 h 203"/>
                <a:gd name="T66" fmla="*/ 28 w 115"/>
                <a:gd name="T67" fmla="*/ 146 h 203"/>
                <a:gd name="T68" fmla="*/ 29 w 115"/>
                <a:gd name="T69" fmla="*/ 143 h 203"/>
                <a:gd name="T70" fmla="*/ 35 w 115"/>
                <a:gd name="T71" fmla="*/ 140 h 203"/>
                <a:gd name="T72" fmla="*/ 58 w 115"/>
                <a:gd name="T73" fmla="*/ 137 h 203"/>
                <a:gd name="T74" fmla="*/ 95 w 115"/>
                <a:gd name="T75" fmla="*/ 105 h 203"/>
                <a:gd name="T76" fmla="*/ 82 w 115"/>
                <a:gd name="T77" fmla="*/ 88 h 203"/>
                <a:gd name="T78" fmla="*/ 74 w 115"/>
                <a:gd name="T79" fmla="*/ 99 h 203"/>
                <a:gd name="T80" fmla="*/ 73 w 115"/>
                <a:gd name="T81" fmla="*/ 99 h 203"/>
                <a:gd name="T82" fmla="*/ 67 w 115"/>
                <a:gd name="T83" fmla="*/ 102 h 203"/>
                <a:gd name="T84" fmla="*/ 61 w 115"/>
                <a:gd name="T85" fmla="*/ 99 h 203"/>
                <a:gd name="T86" fmla="*/ 48 w 115"/>
                <a:gd name="T87" fmla="*/ 79 h 203"/>
                <a:gd name="T88" fmla="*/ 45 w 115"/>
                <a:gd name="T89" fmla="*/ 73 h 203"/>
                <a:gd name="T90" fmla="*/ 48 w 115"/>
                <a:gd name="T91" fmla="*/ 69 h 203"/>
                <a:gd name="T92" fmla="*/ 66 w 115"/>
                <a:gd name="T93" fmla="*/ 34 h 203"/>
                <a:gd name="T94" fmla="*/ 66 w 115"/>
                <a:gd name="T95" fmla="*/ 32 h 203"/>
                <a:gd name="T96" fmla="*/ 85 w 115"/>
                <a:gd name="T97" fmla="*/ 0 h 2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" h="203">
                  <a:moveTo>
                    <a:pt x="85" y="0"/>
                  </a:moveTo>
                  <a:lnTo>
                    <a:pt x="98" y="12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64" y="72"/>
                  </a:lnTo>
                  <a:lnTo>
                    <a:pt x="67" y="77"/>
                  </a:lnTo>
                  <a:lnTo>
                    <a:pt x="74" y="66"/>
                  </a:lnTo>
                  <a:lnTo>
                    <a:pt x="80" y="63"/>
                  </a:lnTo>
                  <a:lnTo>
                    <a:pt x="86" y="66"/>
                  </a:lnTo>
                  <a:lnTo>
                    <a:pt x="112" y="99"/>
                  </a:lnTo>
                  <a:lnTo>
                    <a:pt x="115" y="105"/>
                  </a:lnTo>
                  <a:lnTo>
                    <a:pt x="112" y="111"/>
                  </a:lnTo>
                  <a:lnTo>
                    <a:pt x="112" y="112"/>
                  </a:lnTo>
                  <a:lnTo>
                    <a:pt x="66" y="153"/>
                  </a:lnTo>
                  <a:lnTo>
                    <a:pt x="63" y="153"/>
                  </a:lnTo>
                  <a:lnTo>
                    <a:pt x="61" y="155"/>
                  </a:lnTo>
                  <a:lnTo>
                    <a:pt x="41" y="157"/>
                  </a:lnTo>
                  <a:lnTo>
                    <a:pt x="38" y="162"/>
                  </a:lnTo>
                  <a:lnTo>
                    <a:pt x="60" y="188"/>
                  </a:lnTo>
                  <a:lnTo>
                    <a:pt x="63" y="194"/>
                  </a:lnTo>
                  <a:lnTo>
                    <a:pt x="60" y="200"/>
                  </a:lnTo>
                  <a:lnTo>
                    <a:pt x="54" y="203"/>
                  </a:lnTo>
                  <a:lnTo>
                    <a:pt x="51" y="201"/>
                  </a:lnTo>
                  <a:lnTo>
                    <a:pt x="51" y="203"/>
                  </a:lnTo>
                  <a:lnTo>
                    <a:pt x="13" y="185"/>
                  </a:lnTo>
                  <a:lnTo>
                    <a:pt x="10" y="184"/>
                  </a:lnTo>
                  <a:lnTo>
                    <a:pt x="0" y="171"/>
                  </a:lnTo>
                  <a:lnTo>
                    <a:pt x="12" y="157"/>
                  </a:lnTo>
                  <a:lnTo>
                    <a:pt x="21" y="169"/>
                  </a:lnTo>
                  <a:lnTo>
                    <a:pt x="24" y="171"/>
                  </a:lnTo>
                  <a:lnTo>
                    <a:pt x="24" y="169"/>
                  </a:lnTo>
                  <a:lnTo>
                    <a:pt x="21" y="163"/>
                  </a:lnTo>
                  <a:lnTo>
                    <a:pt x="22" y="160"/>
                  </a:lnTo>
                  <a:lnTo>
                    <a:pt x="28" y="146"/>
                  </a:lnTo>
                  <a:lnTo>
                    <a:pt x="29" y="143"/>
                  </a:lnTo>
                  <a:lnTo>
                    <a:pt x="35" y="140"/>
                  </a:lnTo>
                  <a:lnTo>
                    <a:pt x="58" y="137"/>
                  </a:lnTo>
                  <a:lnTo>
                    <a:pt x="95" y="105"/>
                  </a:lnTo>
                  <a:lnTo>
                    <a:pt x="82" y="88"/>
                  </a:lnTo>
                  <a:lnTo>
                    <a:pt x="74" y="99"/>
                  </a:lnTo>
                  <a:lnTo>
                    <a:pt x="73" y="99"/>
                  </a:lnTo>
                  <a:lnTo>
                    <a:pt x="67" y="102"/>
                  </a:lnTo>
                  <a:lnTo>
                    <a:pt x="61" y="99"/>
                  </a:lnTo>
                  <a:lnTo>
                    <a:pt x="48" y="79"/>
                  </a:lnTo>
                  <a:lnTo>
                    <a:pt x="45" y="73"/>
                  </a:lnTo>
                  <a:lnTo>
                    <a:pt x="48" y="69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365"/>
            <p:cNvSpPr>
              <a:spLocks noEditPoints="1"/>
            </p:cNvSpPr>
            <p:nvPr/>
          </p:nvSpPr>
          <p:spPr bwMode="auto">
            <a:xfrm>
              <a:off x="4384676" y="949325"/>
              <a:ext cx="139700" cy="150813"/>
            </a:xfrm>
            <a:custGeom>
              <a:gdLst>
                <a:gd name="T0" fmla="*/ 68 w 88"/>
                <a:gd name="T1" fmla="*/ 19 h 95"/>
                <a:gd name="T2" fmla="*/ 68 w 88"/>
                <a:gd name="T3" fmla="*/ 19 h 95"/>
                <a:gd name="T4" fmla="*/ 61 w 88"/>
                <a:gd name="T5" fmla="*/ 21 h 95"/>
                <a:gd name="T6" fmla="*/ 61 w 88"/>
                <a:gd name="T7" fmla="*/ 21 h 95"/>
                <a:gd name="T8" fmla="*/ 55 w 88"/>
                <a:gd name="T9" fmla="*/ 22 h 95"/>
                <a:gd name="T10" fmla="*/ 43 w 88"/>
                <a:gd name="T11" fmla="*/ 27 h 95"/>
                <a:gd name="T12" fmla="*/ 30 w 88"/>
                <a:gd name="T13" fmla="*/ 32 h 95"/>
                <a:gd name="T14" fmla="*/ 23 w 88"/>
                <a:gd name="T15" fmla="*/ 35 h 95"/>
                <a:gd name="T16" fmla="*/ 39 w 88"/>
                <a:gd name="T17" fmla="*/ 69 h 95"/>
                <a:gd name="T18" fmla="*/ 62 w 88"/>
                <a:gd name="T19" fmla="*/ 50 h 95"/>
                <a:gd name="T20" fmla="*/ 68 w 88"/>
                <a:gd name="T21" fmla="*/ 19 h 95"/>
                <a:gd name="T22" fmla="*/ 74 w 88"/>
                <a:gd name="T23" fmla="*/ 0 h 95"/>
                <a:gd name="T24" fmla="*/ 88 w 88"/>
                <a:gd name="T25" fmla="*/ 0 h 95"/>
                <a:gd name="T26" fmla="*/ 87 w 88"/>
                <a:gd name="T27" fmla="*/ 11 h 95"/>
                <a:gd name="T28" fmla="*/ 77 w 88"/>
                <a:gd name="T29" fmla="*/ 57 h 95"/>
                <a:gd name="T30" fmla="*/ 75 w 88"/>
                <a:gd name="T31" fmla="*/ 62 h 95"/>
                <a:gd name="T32" fmla="*/ 74 w 88"/>
                <a:gd name="T33" fmla="*/ 63 h 95"/>
                <a:gd name="T34" fmla="*/ 42 w 88"/>
                <a:gd name="T35" fmla="*/ 89 h 95"/>
                <a:gd name="T36" fmla="*/ 35 w 88"/>
                <a:gd name="T37" fmla="*/ 95 h 95"/>
                <a:gd name="T38" fmla="*/ 30 w 88"/>
                <a:gd name="T39" fmla="*/ 86 h 95"/>
                <a:gd name="T40" fmla="*/ 6 w 88"/>
                <a:gd name="T41" fmla="*/ 35 h 95"/>
                <a:gd name="T42" fmla="*/ 0 w 88"/>
                <a:gd name="T43" fmla="*/ 27 h 95"/>
                <a:gd name="T44" fmla="*/ 7 w 88"/>
                <a:gd name="T45" fmla="*/ 24 h 95"/>
                <a:gd name="T46" fmla="*/ 23 w 88"/>
                <a:gd name="T47" fmla="*/ 16 h 95"/>
                <a:gd name="T48" fmla="*/ 36 w 88"/>
                <a:gd name="T49" fmla="*/ 11 h 95"/>
                <a:gd name="T50" fmla="*/ 48 w 88"/>
                <a:gd name="T51" fmla="*/ 6 h 95"/>
                <a:gd name="T52" fmla="*/ 56 w 88"/>
                <a:gd name="T53" fmla="*/ 3 h 95"/>
                <a:gd name="T54" fmla="*/ 61 w 88"/>
                <a:gd name="T55" fmla="*/ 3 h 95"/>
                <a:gd name="T56" fmla="*/ 68 w 88"/>
                <a:gd name="T57" fmla="*/ 2 h 95"/>
                <a:gd name="T58" fmla="*/ 74 w 88"/>
                <a:gd name="T59" fmla="*/ 0 h 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95">
                  <a:moveTo>
                    <a:pt x="68" y="19"/>
                  </a:moveTo>
                  <a:lnTo>
                    <a:pt x="68" y="19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55" y="22"/>
                  </a:lnTo>
                  <a:lnTo>
                    <a:pt x="43" y="27"/>
                  </a:lnTo>
                  <a:lnTo>
                    <a:pt x="30" y="32"/>
                  </a:lnTo>
                  <a:lnTo>
                    <a:pt x="23" y="35"/>
                  </a:lnTo>
                  <a:lnTo>
                    <a:pt x="39" y="69"/>
                  </a:lnTo>
                  <a:lnTo>
                    <a:pt x="62" y="50"/>
                  </a:lnTo>
                  <a:lnTo>
                    <a:pt x="68" y="19"/>
                  </a:lnTo>
                  <a:close/>
                  <a:moveTo>
                    <a:pt x="74" y="0"/>
                  </a:moveTo>
                  <a:lnTo>
                    <a:pt x="88" y="0"/>
                  </a:lnTo>
                  <a:lnTo>
                    <a:pt x="87" y="11"/>
                  </a:lnTo>
                  <a:lnTo>
                    <a:pt x="77" y="57"/>
                  </a:lnTo>
                  <a:lnTo>
                    <a:pt x="75" y="62"/>
                  </a:lnTo>
                  <a:lnTo>
                    <a:pt x="74" y="63"/>
                  </a:lnTo>
                  <a:lnTo>
                    <a:pt x="42" y="89"/>
                  </a:lnTo>
                  <a:lnTo>
                    <a:pt x="35" y="95"/>
                  </a:lnTo>
                  <a:lnTo>
                    <a:pt x="30" y="86"/>
                  </a:lnTo>
                  <a:lnTo>
                    <a:pt x="6" y="35"/>
                  </a:lnTo>
                  <a:lnTo>
                    <a:pt x="0" y="27"/>
                  </a:lnTo>
                  <a:lnTo>
                    <a:pt x="7" y="24"/>
                  </a:lnTo>
                  <a:lnTo>
                    <a:pt x="23" y="16"/>
                  </a:lnTo>
                  <a:lnTo>
                    <a:pt x="36" y="11"/>
                  </a:lnTo>
                  <a:lnTo>
                    <a:pt x="48" y="6"/>
                  </a:lnTo>
                  <a:lnTo>
                    <a:pt x="56" y="3"/>
                  </a:lnTo>
                  <a:lnTo>
                    <a:pt x="61" y="3"/>
                  </a:lnTo>
                  <a:lnTo>
                    <a:pt x="68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366"/>
            <p:cNvSpPr>
              <a:spLocks noEditPoints="1"/>
            </p:cNvSpPr>
            <p:nvPr/>
          </p:nvSpPr>
          <p:spPr bwMode="auto">
            <a:xfrm>
              <a:off x="4473576" y="974725"/>
              <a:ext cx="407988" cy="449263"/>
            </a:xfrm>
            <a:custGeom>
              <a:gdLst>
                <a:gd name="T0" fmla="*/ 225 w 257"/>
                <a:gd name="T1" fmla="*/ 129 h 283"/>
                <a:gd name="T2" fmla="*/ 229 w 257"/>
                <a:gd name="T3" fmla="*/ 120 h 283"/>
                <a:gd name="T4" fmla="*/ 195 w 257"/>
                <a:gd name="T5" fmla="*/ 15 h 283"/>
                <a:gd name="T6" fmla="*/ 163 w 257"/>
                <a:gd name="T7" fmla="*/ 32 h 283"/>
                <a:gd name="T8" fmla="*/ 152 w 257"/>
                <a:gd name="T9" fmla="*/ 38 h 283"/>
                <a:gd name="T10" fmla="*/ 147 w 257"/>
                <a:gd name="T11" fmla="*/ 41 h 283"/>
                <a:gd name="T12" fmla="*/ 95 w 257"/>
                <a:gd name="T13" fmla="*/ 56 h 283"/>
                <a:gd name="T14" fmla="*/ 50 w 257"/>
                <a:gd name="T15" fmla="*/ 66 h 283"/>
                <a:gd name="T16" fmla="*/ 63 w 257"/>
                <a:gd name="T17" fmla="*/ 83 h 283"/>
                <a:gd name="T18" fmla="*/ 34 w 257"/>
                <a:gd name="T19" fmla="*/ 99 h 283"/>
                <a:gd name="T20" fmla="*/ 56 w 257"/>
                <a:gd name="T21" fmla="*/ 104 h 283"/>
                <a:gd name="T22" fmla="*/ 86 w 257"/>
                <a:gd name="T23" fmla="*/ 120 h 283"/>
                <a:gd name="T24" fmla="*/ 85 w 257"/>
                <a:gd name="T25" fmla="*/ 136 h 283"/>
                <a:gd name="T26" fmla="*/ 57 w 257"/>
                <a:gd name="T27" fmla="*/ 142 h 283"/>
                <a:gd name="T28" fmla="*/ 46 w 257"/>
                <a:gd name="T29" fmla="*/ 134 h 283"/>
                <a:gd name="T30" fmla="*/ 18 w 257"/>
                <a:gd name="T31" fmla="*/ 166 h 283"/>
                <a:gd name="T32" fmla="*/ 53 w 257"/>
                <a:gd name="T33" fmla="*/ 182 h 283"/>
                <a:gd name="T34" fmla="*/ 62 w 257"/>
                <a:gd name="T35" fmla="*/ 238 h 283"/>
                <a:gd name="T36" fmla="*/ 70 w 257"/>
                <a:gd name="T37" fmla="*/ 260 h 283"/>
                <a:gd name="T38" fmla="*/ 110 w 257"/>
                <a:gd name="T39" fmla="*/ 184 h 283"/>
                <a:gd name="T40" fmla="*/ 92 w 257"/>
                <a:gd name="T41" fmla="*/ 175 h 283"/>
                <a:gd name="T42" fmla="*/ 89 w 257"/>
                <a:gd name="T43" fmla="*/ 153 h 283"/>
                <a:gd name="T44" fmla="*/ 99 w 257"/>
                <a:gd name="T45" fmla="*/ 145 h 283"/>
                <a:gd name="T46" fmla="*/ 117 w 257"/>
                <a:gd name="T47" fmla="*/ 150 h 283"/>
                <a:gd name="T48" fmla="*/ 133 w 257"/>
                <a:gd name="T49" fmla="*/ 139 h 283"/>
                <a:gd name="T50" fmla="*/ 146 w 257"/>
                <a:gd name="T51" fmla="*/ 140 h 283"/>
                <a:gd name="T52" fmla="*/ 177 w 257"/>
                <a:gd name="T53" fmla="*/ 150 h 283"/>
                <a:gd name="T54" fmla="*/ 188 w 257"/>
                <a:gd name="T55" fmla="*/ 153 h 283"/>
                <a:gd name="T56" fmla="*/ 225 w 257"/>
                <a:gd name="T57" fmla="*/ 129 h 283"/>
                <a:gd name="T58" fmla="*/ 257 w 257"/>
                <a:gd name="T59" fmla="*/ 104 h 283"/>
                <a:gd name="T60" fmla="*/ 238 w 257"/>
                <a:gd name="T61" fmla="*/ 139 h 283"/>
                <a:gd name="T62" fmla="*/ 200 w 257"/>
                <a:gd name="T63" fmla="*/ 212 h 283"/>
                <a:gd name="T64" fmla="*/ 178 w 257"/>
                <a:gd name="T65" fmla="*/ 171 h 283"/>
                <a:gd name="T66" fmla="*/ 149 w 257"/>
                <a:gd name="T67" fmla="*/ 181 h 283"/>
                <a:gd name="T68" fmla="*/ 131 w 257"/>
                <a:gd name="T69" fmla="*/ 168 h 283"/>
                <a:gd name="T70" fmla="*/ 124 w 257"/>
                <a:gd name="T71" fmla="*/ 169 h 283"/>
                <a:gd name="T72" fmla="*/ 124 w 257"/>
                <a:gd name="T73" fmla="*/ 171 h 283"/>
                <a:gd name="T74" fmla="*/ 127 w 257"/>
                <a:gd name="T75" fmla="*/ 181 h 283"/>
                <a:gd name="T76" fmla="*/ 92 w 257"/>
                <a:gd name="T77" fmla="*/ 265 h 283"/>
                <a:gd name="T78" fmla="*/ 72 w 257"/>
                <a:gd name="T79" fmla="*/ 279 h 283"/>
                <a:gd name="T80" fmla="*/ 60 w 257"/>
                <a:gd name="T81" fmla="*/ 276 h 283"/>
                <a:gd name="T82" fmla="*/ 46 w 257"/>
                <a:gd name="T83" fmla="*/ 241 h 283"/>
                <a:gd name="T84" fmla="*/ 18 w 257"/>
                <a:gd name="T85" fmla="*/ 200 h 283"/>
                <a:gd name="T86" fmla="*/ 3 w 257"/>
                <a:gd name="T87" fmla="*/ 175 h 283"/>
                <a:gd name="T88" fmla="*/ 2 w 257"/>
                <a:gd name="T89" fmla="*/ 166 h 283"/>
                <a:gd name="T90" fmla="*/ 18 w 257"/>
                <a:gd name="T91" fmla="*/ 123 h 283"/>
                <a:gd name="T92" fmla="*/ 38 w 257"/>
                <a:gd name="T93" fmla="*/ 118 h 283"/>
                <a:gd name="T94" fmla="*/ 21 w 257"/>
                <a:gd name="T95" fmla="*/ 115 h 283"/>
                <a:gd name="T96" fmla="*/ 16 w 257"/>
                <a:gd name="T97" fmla="*/ 97 h 283"/>
                <a:gd name="T98" fmla="*/ 19 w 257"/>
                <a:gd name="T99" fmla="*/ 88 h 283"/>
                <a:gd name="T100" fmla="*/ 32 w 257"/>
                <a:gd name="T101" fmla="*/ 72 h 283"/>
                <a:gd name="T102" fmla="*/ 34 w 257"/>
                <a:gd name="T103" fmla="*/ 59 h 283"/>
                <a:gd name="T104" fmla="*/ 67 w 257"/>
                <a:gd name="T105" fmla="*/ 27 h 283"/>
                <a:gd name="T106" fmla="*/ 98 w 257"/>
                <a:gd name="T107" fmla="*/ 38 h 283"/>
                <a:gd name="T108" fmla="*/ 142 w 257"/>
                <a:gd name="T109" fmla="*/ 24 h 283"/>
                <a:gd name="T110" fmla="*/ 149 w 257"/>
                <a:gd name="T111" fmla="*/ 21 h 283"/>
                <a:gd name="T112" fmla="*/ 171 w 257"/>
                <a:gd name="T113" fmla="*/ 9 h 2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7" h="283">
                  <a:moveTo>
                    <a:pt x="229" y="120"/>
                  </a:moveTo>
                  <a:lnTo>
                    <a:pt x="225" y="129"/>
                  </a:lnTo>
                  <a:lnTo>
                    <a:pt x="225" y="129"/>
                  </a:lnTo>
                  <a:lnTo>
                    <a:pt x="229" y="120"/>
                  </a:lnTo>
                  <a:close/>
                  <a:moveTo>
                    <a:pt x="187" y="0"/>
                  </a:moveTo>
                  <a:lnTo>
                    <a:pt x="195" y="15"/>
                  </a:lnTo>
                  <a:lnTo>
                    <a:pt x="178" y="25"/>
                  </a:lnTo>
                  <a:lnTo>
                    <a:pt x="163" y="32"/>
                  </a:lnTo>
                  <a:lnTo>
                    <a:pt x="156" y="37"/>
                  </a:lnTo>
                  <a:lnTo>
                    <a:pt x="152" y="38"/>
                  </a:lnTo>
                  <a:lnTo>
                    <a:pt x="149" y="40"/>
                  </a:lnTo>
                  <a:lnTo>
                    <a:pt x="147" y="41"/>
                  </a:lnTo>
                  <a:lnTo>
                    <a:pt x="101" y="56"/>
                  </a:lnTo>
                  <a:lnTo>
                    <a:pt x="95" y="56"/>
                  </a:lnTo>
                  <a:lnTo>
                    <a:pt x="72" y="47"/>
                  </a:lnTo>
                  <a:lnTo>
                    <a:pt x="50" y="66"/>
                  </a:lnTo>
                  <a:lnTo>
                    <a:pt x="56" y="75"/>
                  </a:lnTo>
                  <a:lnTo>
                    <a:pt x="63" y="83"/>
                  </a:lnTo>
                  <a:lnTo>
                    <a:pt x="54" y="88"/>
                  </a:lnTo>
                  <a:lnTo>
                    <a:pt x="34" y="99"/>
                  </a:lnTo>
                  <a:lnTo>
                    <a:pt x="34" y="101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86" y="120"/>
                  </a:lnTo>
                  <a:lnTo>
                    <a:pt x="105" y="130"/>
                  </a:lnTo>
                  <a:lnTo>
                    <a:pt x="85" y="136"/>
                  </a:lnTo>
                  <a:lnTo>
                    <a:pt x="63" y="142"/>
                  </a:lnTo>
                  <a:lnTo>
                    <a:pt x="57" y="142"/>
                  </a:lnTo>
                  <a:lnTo>
                    <a:pt x="56" y="140"/>
                  </a:lnTo>
                  <a:lnTo>
                    <a:pt x="46" y="134"/>
                  </a:lnTo>
                  <a:lnTo>
                    <a:pt x="30" y="139"/>
                  </a:lnTo>
                  <a:lnTo>
                    <a:pt x="18" y="166"/>
                  </a:lnTo>
                  <a:lnTo>
                    <a:pt x="28" y="182"/>
                  </a:lnTo>
                  <a:lnTo>
                    <a:pt x="53" y="182"/>
                  </a:lnTo>
                  <a:lnTo>
                    <a:pt x="54" y="190"/>
                  </a:lnTo>
                  <a:lnTo>
                    <a:pt x="62" y="238"/>
                  </a:lnTo>
                  <a:lnTo>
                    <a:pt x="60" y="238"/>
                  </a:lnTo>
                  <a:lnTo>
                    <a:pt x="70" y="260"/>
                  </a:lnTo>
                  <a:lnTo>
                    <a:pt x="81" y="254"/>
                  </a:lnTo>
                  <a:lnTo>
                    <a:pt x="110" y="184"/>
                  </a:lnTo>
                  <a:lnTo>
                    <a:pt x="97" y="178"/>
                  </a:lnTo>
                  <a:lnTo>
                    <a:pt x="92" y="175"/>
                  </a:lnTo>
                  <a:lnTo>
                    <a:pt x="92" y="171"/>
                  </a:lnTo>
                  <a:lnTo>
                    <a:pt x="89" y="153"/>
                  </a:lnTo>
                  <a:lnTo>
                    <a:pt x="86" y="139"/>
                  </a:lnTo>
                  <a:lnTo>
                    <a:pt x="99" y="145"/>
                  </a:lnTo>
                  <a:lnTo>
                    <a:pt x="117" y="152"/>
                  </a:lnTo>
                  <a:lnTo>
                    <a:pt x="117" y="150"/>
                  </a:lnTo>
                  <a:lnTo>
                    <a:pt x="123" y="152"/>
                  </a:lnTo>
                  <a:lnTo>
                    <a:pt x="133" y="139"/>
                  </a:lnTo>
                  <a:lnTo>
                    <a:pt x="140" y="130"/>
                  </a:lnTo>
                  <a:lnTo>
                    <a:pt x="146" y="140"/>
                  </a:lnTo>
                  <a:lnTo>
                    <a:pt x="158" y="164"/>
                  </a:lnTo>
                  <a:lnTo>
                    <a:pt x="177" y="150"/>
                  </a:lnTo>
                  <a:lnTo>
                    <a:pt x="184" y="145"/>
                  </a:lnTo>
                  <a:lnTo>
                    <a:pt x="188" y="153"/>
                  </a:lnTo>
                  <a:lnTo>
                    <a:pt x="200" y="177"/>
                  </a:lnTo>
                  <a:lnTo>
                    <a:pt x="225" y="129"/>
                  </a:lnTo>
                  <a:lnTo>
                    <a:pt x="243" y="94"/>
                  </a:lnTo>
                  <a:lnTo>
                    <a:pt x="257" y="104"/>
                  </a:lnTo>
                  <a:lnTo>
                    <a:pt x="238" y="139"/>
                  </a:lnTo>
                  <a:lnTo>
                    <a:pt x="238" y="139"/>
                  </a:lnTo>
                  <a:lnTo>
                    <a:pt x="207" y="198"/>
                  </a:lnTo>
                  <a:lnTo>
                    <a:pt x="200" y="212"/>
                  </a:lnTo>
                  <a:lnTo>
                    <a:pt x="194" y="200"/>
                  </a:lnTo>
                  <a:lnTo>
                    <a:pt x="178" y="171"/>
                  </a:lnTo>
                  <a:lnTo>
                    <a:pt x="152" y="188"/>
                  </a:lnTo>
                  <a:lnTo>
                    <a:pt x="149" y="181"/>
                  </a:lnTo>
                  <a:lnTo>
                    <a:pt x="137" y="161"/>
                  </a:lnTo>
                  <a:lnTo>
                    <a:pt x="131" y="168"/>
                  </a:lnTo>
                  <a:lnTo>
                    <a:pt x="129" y="171"/>
                  </a:lnTo>
                  <a:lnTo>
                    <a:pt x="124" y="169"/>
                  </a:lnTo>
                  <a:lnTo>
                    <a:pt x="120" y="169"/>
                  </a:lnTo>
                  <a:lnTo>
                    <a:pt x="124" y="171"/>
                  </a:lnTo>
                  <a:lnTo>
                    <a:pt x="130" y="174"/>
                  </a:lnTo>
                  <a:lnTo>
                    <a:pt x="127" y="181"/>
                  </a:lnTo>
                  <a:lnTo>
                    <a:pt x="94" y="263"/>
                  </a:lnTo>
                  <a:lnTo>
                    <a:pt x="92" y="265"/>
                  </a:lnTo>
                  <a:lnTo>
                    <a:pt x="91" y="267"/>
                  </a:lnTo>
                  <a:lnTo>
                    <a:pt x="72" y="279"/>
                  </a:lnTo>
                  <a:lnTo>
                    <a:pt x="65" y="283"/>
                  </a:lnTo>
                  <a:lnTo>
                    <a:pt x="60" y="276"/>
                  </a:lnTo>
                  <a:lnTo>
                    <a:pt x="46" y="244"/>
                  </a:lnTo>
                  <a:lnTo>
                    <a:pt x="46" y="241"/>
                  </a:lnTo>
                  <a:lnTo>
                    <a:pt x="40" y="200"/>
                  </a:lnTo>
                  <a:lnTo>
                    <a:pt x="18" y="200"/>
                  </a:lnTo>
                  <a:lnTo>
                    <a:pt x="16" y="197"/>
                  </a:lnTo>
                  <a:lnTo>
                    <a:pt x="3" y="175"/>
                  </a:lnTo>
                  <a:lnTo>
                    <a:pt x="0" y="171"/>
                  </a:lnTo>
                  <a:lnTo>
                    <a:pt x="2" y="166"/>
                  </a:lnTo>
                  <a:lnTo>
                    <a:pt x="16" y="127"/>
                  </a:lnTo>
                  <a:lnTo>
                    <a:pt x="18" y="123"/>
                  </a:lnTo>
                  <a:lnTo>
                    <a:pt x="22" y="123"/>
                  </a:lnTo>
                  <a:lnTo>
                    <a:pt x="38" y="118"/>
                  </a:lnTo>
                  <a:lnTo>
                    <a:pt x="25" y="117"/>
                  </a:lnTo>
                  <a:lnTo>
                    <a:pt x="21" y="115"/>
                  </a:lnTo>
                  <a:lnTo>
                    <a:pt x="19" y="110"/>
                  </a:lnTo>
                  <a:lnTo>
                    <a:pt x="16" y="97"/>
                  </a:lnTo>
                  <a:lnTo>
                    <a:pt x="15" y="91"/>
                  </a:lnTo>
                  <a:lnTo>
                    <a:pt x="19" y="88"/>
                  </a:lnTo>
                  <a:lnTo>
                    <a:pt x="37" y="78"/>
                  </a:lnTo>
                  <a:lnTo>
                    <a:pt x="32" y="72"/>
                  </a:lnTo>
                  <a:lnTo>
                    <a:pt x="27" y="63"/>
                  </a:lnTo>
                  <a:lnTo>
                    <a:pt x="34" y="59"/>
                  </a:lnTo>
                  <a:lnTo>
                    <a:pt x="65" y="31"/>
                  </a:lnTo>
                  <a:lnTo>
                    <a:pt x="67" y="27"/>
                  </a:lnTo>
                  <a:lnTo>
                    <a:pt x="72" y="30"/>
                  </a:lnTo>
                  <a:lnTo>
                    <a:pt x="98" y="38"/>
                  </a:lnTo>
                  <a:lnTo>
                    <a:pt x="142" y="25"/>
                  </a:lnTo>
                  <a:lnTo>
                    <a:pt x="142" y="24"/>
                  </a:lnTo>
                  <a:lnTo>
                    <a:pt x="145" y="22"/>
                  </a:lnTo>
                  <a:lnTo>
                    <a:pt x="149" y="21"/>
                  </a:lnTo>
                  <a:lnTo>
                    <a:pt x="156" y="16"/>
                  </a:lnTo>
                  <a:lnTo>
                    <a:pt x="171" y="9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385"/>
            <p:cNvSpPr/>
            <p:nvPr/>
          </p:nvSpPr>
          <p:spPr bwMode="auto">
            <a:xfrm>
              <a:off x="7683501" y="1192213"/>
              <a:ext cx="420688" cy="395288"/>
            </a:xfrm>
            <a:custGeom>
              <a:gdLst>
                <a:gd name="T0" fmla="*/ 10 w 265"/>
                <a:gd name="T1" fmla="*/ 0 h 249"/>
                <a:gd name="T2" fmla="*/ 265 w 265"/>
                <a:gd name="T3" fmla="*/ 236 h 249"/>
                <a:gd name="T4" fmla="*/ 254 w 265"/>
                <a:gd name="T5" fmla="*/ 249 h 249"/>
                <a:gd name="T6" fmla="*/ 0 w 265"/>
                <a:gd name="T7" fmla="*/ 13 h 249"/>
                <a:gd name="T8" fmla="*/ 10 w 265"/>
                <a:gd name="T9" fmla="*/ 0 h 2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249">
                  <a:moveTo>
                    <a:pt x="10" y="0"/>
                  </a:moveTo>
                  <a:lnTo>
                    <a:pt x="265" y="236"/>
                  </a:lnTo>
                  <a:lnTo>
                    <a:pt x="254" y="249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386"/>
            <p:cNvSpPr/>
            <p:nvPr/>
          </p:nvSpPr>
          <p:spPr bwMode="auto">
            <a:xfrm>
              <a:off x="7759701" y="1192213"/>
              <a:ext cx="344488" cy="395288"/>
            </a:xfrm>
            <a:custGeom>
              <a:gdLst>
                <a:gd name="T0" fmla="*/ 11 w 217"/>
                <a:gd name="T1" fmla="*/ 0 h 249"/>
                <a:gd name="T2" fmla="*/ 217 w 217"/>
                <a:gd name="T3" fmla="*/ 236 h 249"/>
                <a:gd name="T4" fmla="*/ 205 w 217"/>
                <a:gd name="T5" fmla="*/ 249 h 249"/>
                <a:gd name="T6" fmla="*/ 0 w 217"/>
                <a:gd name="T7" fmla="*/ 13 h 249"/>
                <a:gd name="T8" fmla="*/ 11 w 217"/>
                <a:gd name="T9" fmla="*/ 0 h 2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49">
                  <a:moveTo>
                    <a:pt x="11" y="0"/>
                  </a:moveTo>
                  <a:lnTo>
                    <a:pt x="217" y="236"/>
                  </a:lnTo>
                  <a:lnTo>
                    <a:pt x="205" y="249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387"/>
            <p:cNvSpPr/>
            <p:nvPr/>
          </p:nvSpPr>
          <p:spPr bwMode="auto">
            <a:xfrm>
              <a:off x="7847013" y="1192213"/>
              <a:ext cx="258763" cy="393700"/>
            </a:xfrm>
            <a:custGeom>
              <a:gdLst>
                <a:gd name="T0" fmla="*/ 13 w 163"/>
                <a:gd name="T1" fmla="*/ 0 h 248"/>
                <a:gd name="T2" fmla="*/ 163 w 163"/>
                <a:gd name="T3" fmla="*/ 236 h 248"/>
                <a:gd name="T4" fmla="*/ 150 w 163"/>
                <a:gd name="T5" fmla="*/ 248 h 248"/>
                <a:gd name="T6" fmla="*/ 0 w 163"/>
                <a:gd name="T7" fmla="*/ 12 h 248"/>
                <a:gd name="T8" fmla="*/ 13 w 163"/>
                <a:gd name="T9" fmla="*/ 0 h 2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8">
                  <a:moveTo>
                    <a:pt x="13" y="0"/>
                  </a:moveTo>
                  <a:lnTo>
                    <a:pt x="163" y="236"/>
                  </a:lnTo>
                  <a:lnTo>
                    <a:pt x="150" y="248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388"/>
            <p:cNvSpPr/>
            <p:nvPr/>
          </p:nvSpPr>
          <p:spPr bwMode="auto">
            <a:xfrm>
              <a:off x="7934326" y="1196975"/>
              <a:ext cx="171450" cy="384175"/>
            </a:xfrm>
            <a:custGeom>
              <a:gdLst>
                <a:gd name="T0" fmla="*/ 15 w 108"/>
                <a:gd name="T1" fmla="*/ 0 h 242"/>
                <a:gd name="T2" fmla="*/ 108 w 108"/>
                <a:gd name="T3" fmla="*/ 236 h 242"/>
                <a:gd name="T4" fmla="*/ 93 w 108"/>
                <a:gd name="T5" fmla="*/ 242 h 242"/>
                <a:gd name="T6" fmla="*/ 0 w 108"/>
                <a:gd name="T7" fmla="*/ 6 h 242"/>
                <a:gd name="T8" fmla="*/ 15 w 108"/>
                <a:gd name="T9" fmla="*/ 0 h 2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41">
                  <a:moveTo>
                    <a:pt x="15" y="0"/>
                  </a:moveTo>
                  <a:lnTo>
                    <a:pt x="108" y="236"/>
                  </a:lnTo>
                  <a:lnTo>
                    <a:pt x="93" y="242"/>
                  </a:lnTo>
                  <a:lnTo>
                    <a:pt x="0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389"/>
            <p:cNvSpPr/>
            <p:nvPr/>
          </p:nvSpPr>
          <p:spPr bwMode="auto">
            <a:xfrm>
              <a:off x="8029576" y="1200150"/>
              <a:ext cx="77788" cy="377825"/>
            </a:xfrm>
            <a:custGeom>
              <a:gdLst>
                <a:gd name="T0" fmla="*/ 16 w 49"/>
                <a:gd name="T1" fmla="*/ 0 h 238"/>
                <a:gd name="T2" fmla="*/ 49 w 49"/>
                <a:gd name="T3" fmla="*/ 236 h 238"/>
                <a:gd name="T4" fmla="*/ 33 w 49"/>
                <a:gd name="T5" fmla="*/ 238 h 238"/>
                <a:gd name="T6" fmla="*/ 0 w 49"/>
                <a:gd name="T7" fmla="*/ 3 h 238"/>
                <a:gd name="T8" fmla="*/ 16 w 49"/>
                <a:gd name="T9" fmla="*/ 0 h 2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8">
                  <a:moveTo>
                    <a:pt x="16" y="0"/>
                  </a:moveTo>
                  <a:lnTo>
                    <a:pt x="49" y="236"/>
                  </a:lnTo>
                  <a:lnTo>
                    <a:pt x="33" y="238"/>
                  </a:lnTo>
                  <a:lnTo>
                    <a:pt x="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390"/>
            <p:cNvSpPr/>
            <p:nvPr/>
          </p:nvSpPr>
          <p:spPr bwMode="auto">
            <a:xfrm>
              <a:off x="8085138" y="1192213"/>
              <a:ext cx="411163" cy="395288"/>
            </a:xfrm>
            <a:custGeom>
              <a:gdLst>
                <a:gd name="T0" fmla="*/ 249 w 259"/>
                <a:gd name="T1" fmla="*/ 0 h 249"/>
                <a:gd name="T2" fmla="*/ 259 w 259"/>
                <a:gd name="T3" fmla="*/ 13 h 249"/>
                <a:gd name="T4" fmla="*/ 10 w 259"/>
                <a:gd name="T5" fmla="*/ 249 h 249"/>
                <a:gd name="T6" fmla="*/ 0 w 259"/>
                <a:gd name="T7" fmla="*/ 236 h 249"/>
                <a:gd name="T8" fmla="*/ 249 w 259"/>
                <a:gd name="T9" fmla="*/ 0 h 2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49">
                  <a:moveTo>
                    <a:pt x="249" y="0"/>
                  </a:moveTo>
                  <a:lnTo>
                    <a:pt x="259" y="13"/>
                  </a:lnTo>
                  <a:lnTo>
                    <a:pt x="10" y="249"/>
                  </a:lnTo>
                  <a:lnTo>
                    <a:pt x="0" y="236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391"/>
            <p:cNvSpPr/>
            <p:nvPr/>
          </p:nvSpPr>
          <p:spPr bwMode="auto">
            <a:xfrm>
              <a:off x="8081963" y="1192213"/>
              <a:ext cx="334963" cy="395288"/>
            </a:xfrm>
            <a:custGeom>
              <a:gdLst>
                <a:gd name="T0" fmla="*/ 200 w 211"/>
                <a:gd name="T1" fmla="*/ 0 h 249"/>
                <a:gd name="T2" fmla="*/ 211 w 211"/>
                <a:gd name="T3" fmla="*/ 13 h 249"/>
                <a:gd name="T4" fmla="*/ 12 w 211"/>
                <a:gd name="T5" fmla="*/ 249 h 249"/>
                <a:gd name="T6" fmla="*/ 0 w 211"/>
                <a:gd name="T7" fmla="*/ 236 h 249"/>
                <a:gd name="T8" fmla="*/ 200 w 211"/>
                <a:gd name="T9" fmla="*/ 0 h 2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49">
                  <a:moveTo>
                    <a:pt x="200" y="0"/>
                  </a:moveTo>
                  <a:lnTo>
                    <a:pt x="211" y="13"/>
                  </a:lnTo>
                  <a:lnTo>
                    <a:pt x="12" y="249"/>
                  </a:lnTo>
                  <a:lnTo>
                    <a:pt x="0" y="236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392"/>
            <p:cNvSpPr/>
            <p:nvPr/>
          </p:nvSpPr>
          <p:spPr bwMode="auto">
            <a:xfrm>
              <a:off x="8081963" y="1192213"/>
              <a:ext cx="250825" cy="393700"/>
            </a:xfrm>
            <a:custGeom>
              <a:gdLst>
                <a:gd name="T0" fmla="*/ 144 w 158"/>
                <a:gd name="T1" fmla="*/ 0 h 248"/>
                <a:gd name="T2" fmla="*/ 158 w 158"/>
                <a:gd name="T3" fmla="*/ 12 h 248"/>
                <a:gd name="T4" fmla="*/ 14 w 158"/>
                <a:gd name="T5" fmla="*/ 248 h 248"/>
                <a:gd name="T6" fmla="*/ 0 w 158"/>
                <a:gd name="T7" fmla="*/ 236 h 248"/>
                <a:gd name="T8" fmla="*/ 144 w 158"/>
                <a:gd name="T9" fmla="*/ 0 h 2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48">
                  <a:moveTo>
                    <a:pt x="144" y="0"/>
                  </a:moveTo>
                  <a:lnTo>
                    <a:pt x="158" y="12"/>
                  </a:lnTo>
                  <a:lnTo>
                    <a:pt x="14" y="248"/>
                  </a:lnTo>
                  <a:lnTo>
                    <a:pt x="0" y="23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393"/>
            <p:cNvSpPr/>
            <p:nvPr/>
          </p:nvSpPr>
          <p:spPr bwMode="auto">
            <a:xfrm>
              <a:off x="8080376" y="1196975"/>
              <a:ext cx="161925" cy="384175"/>
            </a:xfrm>
            <a:custGeom>
              <a:gdLst>
                <a:gd name="T0" fmla="*/ 87 w 102"/>
                <a:gd name="T1" fmla="*/ 0 h 242"/>
                <a:gd name="T2" fmla="*/ 102 w 102"/>
                <a:gd name="T3" fmla="*/ 6 h 242"/>
                <a:gd name="T4" fmla="*/ 15 w 102"/>
                <a:gd name="T5" fmla="*/ 242 h 242"/>
                <a:gd name="T6" fmla="*/ 0 w 102"/>
                <a:gd name="T7" fmla="*/ 236 h 242"/>
                <a:gd name="T8" fmla="*/ 87 w 102"/>
                <a:gd name="T9" fmla="*/ 0 h 2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41">
                  <a:moveTo>
                    <a:pt x="87" y="0"/>
                  </a:moveTo>
                  <a:lnTo>
                    <a:pt x="102" y="6"/>
                  </a:lnTo>
                  <a:lnTo>
                    <a:pt x="15" y="242"/>
                  </a:lnTo>
                  <a:lnTo>
                    <a:pt x="0" y="236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394"/>
            <p:cNvSpPr/>
            <p:nvPr/>
          </p:nvSpPr>
          <p:spPr bwMode="auto">
            <a:xfrm>
              <a:off x="8080376" y="1201738"/>
              <a:ext cx="69850" cy="376238"/>
            </a:xfrm>
            <a:custGeom>
              <a:gdLst>
                <a:gd name="T0" fmla="*/ 28 w 44"/>
                <a:gd name="T1" fmla="*/ 0 h 237"/>
                <a:gd name="T2" fmla="*/ 44 w 44"/>
                <a:gd name="T3" fmla="*/ 2 h 237"/>
                <a:gd name="T4" fmla="*/ 16 w 44"/>
                <a:gd name="T5" fmla="*/ 237 h 237"/>
                <a:gd name="T6" fmla="*/ 0 w 44"/>
                <a:gd name="T7" fmla="*/ 236 h 237"/>
                <a:gd name="T8" fmla="*/ 28 w 44"/>
                <a:gd name="T9" fmla="*/ 0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36">
                  <a:moveTo>
                    <a:pt x="28" y="0"/>
                  </a:moveTo>
                  <a:lnTo>
                    <a:pt x="44" y="2"/>
                  </a:lnTo>
                  <a:lnTo>
                    <a:pt x="16" y="237"/>
                  </a:lnTo>
                  <a:lnTo>
                    <a:pt x="0" y="23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395"/>
            <p:cNvSpPr/>
            <p:nvPr/>
          </p:nvSpPr>
          <p:spPr bwMode="auto">
            <a:xfrm>
              <a:off x="7673976" y="735013"/>
              <a:ext cx="415925" cy="501650"/>
            </a:xfrm>
            <a:custGeom>
              <a:gdLst>
                <a:gd name="T0" fmla="*/ 262 w 262"/>
                <a:gd name="T1" fmla="*/ 0 h 316"/>
                <a:gd name="T2" fmla="*/ 220 w 262"/>
                <a:gd name="T3" fmla="*/ 19 h 316"/>
                <a:gd name="T4" fmla="*/ 180 w 262"/>
                <a:gd name="T5" fmla="*/ 44 h 316"/>
                <a:gd name="T6" fmla="*/ 145 w 262"/>
                <a:gd name="T7" fmla="*/ 74 h 316"/>
                <a:gd name="T8" fmla="*/ 115 w 262"/>
                <a:gd name="T9" fmla="*/ 108 h 316"/>
                <a:gd name="T10" fmla="*/ 90 w 262"/>
                <a:gd name="T11" fmla="*/ 146 h 316"/>
                <a:gd name="T12" fmla="*/ 71 w 262"/>
                <a:gd name="T13" fmla="*/ 186 h 316"/>
                <a:gd name="T14" fmla="*/ 58 w 262"/>
                <a:gd name="T15" fmla="*/ 230 h 316"/>
                <a:gd name="T16" fmla="*/ 52 w 262"/>
                <a:gd name="T17" fmla="*/ 277 h 316"/>
                <a:gd name="T18" fmla="*/ 52 w 262"/>
                <a:gd name="T19" fmla="*/ 296 h 316"/>
                <a:gd name="T20" fmla="*/ 51 w 262"/>
                <a:gd name="T21" fmla="*/ 293 h 316"/>
                <a:gd name="T22" fmla="*/ 46 w 262"/>
                <a:gd name="T23" fmla="*/ 304 h 316"/>
                <a:gd name="T24" fmla="*/ 38 w 262"/>
                <a:gd name="T25" fmla="*/ 312 h 316"/>
                <a:gd name="T26" fmla="*/ 25 w 262"/>
                <a:gd name="T27" fmla="*/ 316 h 316"/>
                <a:gd name="T28" fmla="*/ 10 w 262"/>
                <a:gd name="T29" fmla="*/ 312 h 316"/>
                <a:gd name="T30" fmla="*/ 1 w 262"/>
                <a:gd name="T31" fmla="*/ 300 h 316"/>
                <a:gd name="T32" fmla="*/ 0 w 262"/>
                <a:gd name="T33" fmla="*/ 272 h 316"/>
                <a:gd name="T34" fmla="*/ 3 w 262"/>
                <a:gd name="T35" fmla="*/ 245 h 316"/>
                <a:gd name="T36" fmla="*/ 12 w 262"/>
                <a:gd name="T37" fmla="*/ 199 h 316"/>
                <a:gd name="T38" fmla="*/ 26 w 262"/>
                <a:gd name="T39" fmla="*/ 159 h 316"/>
                <a:gd name="T40" fmla="*/ 48 w 262"/>
                <a:gd name="T41" fmla="*/ 121 h 316"/>
                <a:gd name="T42" fmla="*/ 74 w 262"/>
                <a:gd name="T43" fmla="*/ 87 h 316"/>
                <a:gd name="T44" fmla="*/ 106 w 262"/>
                <a:gd name="T45" fmla="*/ 58 h 316"/>
                <a:gd name="T46" fmla="*/ 141 w 262"/>
                <a:gd name="T47" fmla="*/ 34 h 316"/>
                <a:gd name="T48" fmla="*/ 179 w 262"/>
                <a:gd name="T49" fmla="*/ 16 h 316"/>
                <a:gd name="T50" fmla="*/ 220 w 262"/>
                <a:gd name="T51" fmla="*/ 4 h 316"/>
                <a:gd name="T52" fmla="*/ 262 w 262"/>
                <a:gd name="T53" fmla="*/ 0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16">
                  <a:moveTo>
                    <a:pt x="262" y="0"/>
                  </a:moveTo>
                  <a:lnTo>
                    <a:pt x="220" y="19"/>
                  </a:lnTo>
                  <a:lnTo>
                    <a:pt x="180" y="44"/>
                  </a:lnTo>
                  <a:lnTo>
                    <a:pt x="145" y="74"/>
                  </a:lnTo>
                  <a:lnTo>
                    <a:pt x="115" y="108"/>
                  </a:lnTo>
                  <a:lnTo>
                    <a:pt x="90" y="146"/>
                  </a:lnTo>
                  <a:lnTo>
                    <a:pt x="71" y="186"/>
                  </a:lnTo>
                  <a:lnTo>
                    <a:pt x="58" y="230"/>
                  </a:lnTo>
                  <a:lnTo>
                    <a:pt x="52" y="277"/>
                  </a:lnTo>
                  <a:lnTo>
                    <a:pt x="52" y="296"/>
                  </a:lnTo>
                  <a:lnTo>
                    <a:pt x="51" y="293"/>
                  </a:lnTo>
                  <a:lnTo>
                    <a:pt x="46" y="304"/>
                  </a:lnTo>
                  <a:lnTo>
                    <a:pt x="38" y="312"/>
                  </a:lnTo>
                  <a:lnTo>
                    <a:pt x="25" y="316"/>
                  </a:lnTo>
                  <a:lnTo>
                    <a:pt x="10" y="312"/>
                  </a:lnTo>
                  <a:lnTo>
                    <a:pt x="1" y="300"/>
                  </a:lnTo>
                  <a:lnTo>
                    <a:pt x="0" y="272"/>
                  </a:lnTo>
                  <a:lnTo>
                    <a:pt x="3" y="245"/>
                  </a:lnTo>
                  <a:lnTo>
                    <a:pt x="12" y="199"/>
                  </a:lnTo>
                  <a:lnTo>
                    <a:pt x="26" y="159"/>
                  </a:lnTo>
                  <a:lnTo>
                    <a:pt x="48" y="121"/>
                  </a:lnTo>
                  <a:lnTo>
                    <a:pt x="74" y="87"/>
                  </a:lnTo>
                  <a:lnTo>
                    <a:pt x="106" y="58"/>
                  </a:lnTo>
                  <a:lnTo>
                    <a:pt x="141" y="34"/>
                  </a:lnTo>
                  <a:lnTo>
                    <a:pt x="179" y="16"/>
                  </a:lnTo>
                  <a:lnTo>
                    <a:pt x="220" y="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396"/>
            <p:cNvSpPr>
              <a:spLocks noEditPoints="1"/>
            </p:cNvSpPr>
            <p:nvPr/>
          </p:nvSpPr>
          <p:spPr bwMode="auto">
            <a:xfrm>
              <a:off x="7659688" y="720725"/>
              <a:ext cx="434975" cy="530225"/>
            </a:xfrm>
            <a:custGeom>
              <a:gdLst>
                <a:gd name="T0" fmla="*/ 204 w 274"/>
                <a:gd name="T1" fmla="*/ 28 h 334"/>
                <a:gd name="T2" fmla="*/ 160 w 274"/>
                <a:gd name="T3" fmla="*/ 47 h 334"/>
                <a:gd name="T4" fmla="*/ 143 w 274"/>
                <a:gd name="T5" fmla="*/ 57 h 334"/>
                <a:gd name="T6" fmla="*/ 105 w 274"/>
                <a:gd name="T7" fmla="*/ 88 h 334"/>
                <a:gd name="T8" fmla="*/ 58 w 274"/>
                <a:gd name="T9" fmla="*/ 143 h 334"/>
                <a:gd name="T10" fmla="*/ 37 w 274"/>
                <a:gd name="T11" fmla="*/ 187 h 334"/>
                <a:gd name="T12" fmla="*/ 31 w 274"/>
                <a:gd name="T13" fmla="*/ 204 h 334"/>
                <a:gd name="T14" fmla="*/ 21 w 274"/>
                <a:gd name="T15" fmla="*/ 255 h 334"/>
                <a:gd name="T16" fmla="*/ 19 w 274"/>
                <a:gd name="T17" fmla="*/ 306 h 334"/>
                <a:gd name="T18" fmla="*/ 26 w 274"/>
                <a:gd name="T19" fmla="*/ 313 h 334"/>
                <a:gd name="T20" fmla="*/ 29 w 274"/>
                <a:gd name="T21" fmla="*/ 315 h 334"/>
                <a:gd name="T22" fmla="*/ 39 w 274"/>
                <a:gd name="T23" fmla="*/ 315 h 334"/>
                <a:gd name="T24" fmla="*/ 45 w 274"/>
                <a:gd name="T25" fmla="*/ 312 h 334"/>
                <a:gd name="T26" fmla="*/ 53 w 274"/>
                <a:gd name="T27" fmla="*/ 303 h 334"/>
                <a:gd name="T28" fmla="*/ 53 w 274"/>
                <a:gd name="T29" fmla="*/ 302 h 334"/>
                <a:gd name="T30" fmla="*/ 58 w 274"/>
                <a:gd name="T31" fmla="*/ 239 h 334"/>
                <a:gd name="T32" fmla="*/ 71 w 274"/>
                <a:gd name="T33" fmla="*/ 195 h 334"/>
                <a:gd name="T34" fmla="*/ 83 w 274"/>
                <a:gd name="T35" fmla="*/ 168 h 334"/>
                <a:gd name="T36" fmla="*/ 118 w 274"/>
                <a:gd name="T37" fmla="*/ 111 h 334"/>
                <a:gd name="T38" fmla="*/ 183 w 274"/>
                <a:gd name="T39" fmla="*/ 47 h 334"/>
                <a:gd name="T40" fmla="*/ 218 w 274"/>
                <a:gd name="T41" fmla="*/ 24 h 334"/>
                <a:gd name="T42" fmla="*/ 274 w 274"/>
                <a:gd name="T43" fmla="*/ 18 h 334"/>
                <a:gd name="T44" fmla="*/ 232 w 274"/>
                <a:gd name="T45" fmla="*/ 37 h 334"/>
                <a:gd name="T46" fmla="*/ 197 w 274"/>
                <a:gd name="T47" fmla="*/ 60 h 334"/>
                <a:gd name="T48" fmla="*/ 131 w 274"/>
                <a:gd name="T49" fmla="*/ 124 h 334"/>
                <a:gd name="T50" fmla="*/ 96 w 274"/>
                <a:gd name="T51" fmla="*/ 181 h 334"/>
                <a:gd name="T52" fmla="*/ 87 w 274"/>
                <a:gd name="T53" fmla="*/ 201 h 334"/>
                <a:gd name="T54" fmla="*/ 76 w 274"/>
                <a:gd name="T55" fmla="*/ 239 h 334"/>
                <a:gd name="T56" fmla="*/ 70 w 274"/>
                <a:gd name="T57" fmla="*/ 287 h 334"/>
                <a:gd name="T58" fmla="*/ 69 w 274"/>
                <a:gd name="T59" fmla="*/ 305 h 334"/>
                <a:gd name="T60" fmla="*/ 64 w 274"/>
                <a:gd name="T61" fmla="*/ 318 h 334"/>
                <a:gd name="T62" fmla="*/ 44 w 274"/>
                <a:gd name="T63" fmla="*/ 332 h 334"/>
                <a:gd name="T64" fmla="*/ 26 w 274"/>
                <a:gd name="T65" fmla="*/ 332 h 334"/>
                <a:gd name="T66" fmla="*/ 16 w 274"/>
                <a:gd name="T67" fmla="*/ 328 h 334"/>
                <a:gd name="T68" fmla="*/ 7 w 274"/>
                <a:gd name="T69" fmla="*/ 322 h 334"/>
                <a:gd name="T70" fmla="*/ 2 w 274"/>
                <a:gd name="T71" fmla="*/ 310 h 334"/>
                <a:gd name="T72" fmla="*/ 5 w 274"/>
                <a:gd name="T73" fmla="*/ 254 h 334"/>
                <a:gd name="T74" fmla="*/ 7 w 274"/>
                <a:gd name="T75" fmla="*/ 229 h 334"/>
                <a:gd name="T76" fmla="*/ 21 w 274"/>
                <a:gd name="T77" fmla="*/ 181 h 334"/>
                <a:gd name="T78" fmla="*/ 34 w 274"/>
                <a:gd name="T79" fmla="*/ 152 h 334"/>
                <a:gd name="T80" fmla="*/ 74 w 274"/>
                <a:gd name="T81" fmla="*/ 92 h 334"/>
                <a:gd name="T82" fmla="*/ 109 w 274"/>
                <a:gd name="T83" fmla="*/ 59 h 334"/>
                <a:gd name="T84" fmla="*/ 133 w 274"/>
                <a:gd name="T85" fmla="*/ 43 h 334"/>
                <a:gd name="T86" fmla="*/ 175 w 274"/>
                <a:gd name="T87" fmla="*/ 21 h 334"/>
                <a:gd name="T88" fmla="*/ 220 w 274"/>
                <a:gd name="T89" fmla="*/ 6 h 334"/>
                <a:gd name="T90" fmla="*/ 248 w 274"/>
                <a:gd name="T91" fmla="*/ 2 h 3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4" h="334">
                  <a:moveTo>
                    <a:pt x="218" y="24"/>
                  </a:moveTo>
                  <a:lnTo>
                    <a:pt x="204" y="28"/>
                  </a:lnTo>
                  <a:lnTo>
                    <a:pt x="182" y="37"/>
                  </a:lnTo>
                  <a:lnTo>
                    <a:pt x="160" y="47"/>
                  </a:lnTo>
                  <a:lnTo>
                    <a:pt x="143" y="57"/>
                  </a:lnTo>
                  <a:lnTo>
                    <a:pt x="143" y="57"/>
                  </a:lnTo>
                  <a:lnTo>
                    <a:pt x="122" y="72"/>
                  </a:lnTo>
                  <a:lnTo>
                    <a:pt x="105" y="88"/>
                  </a:lnTo>
                  <a:lnTo>
                    <a:pt x="87" y="105"/>
                  </a:lnTo>
                  <a:lnTo>
                    <a:pt x="58" y="143"/>
                  </a:lnTo>
                  <a:lnTo>
                    <a:pt x="47" y="165"/>
                  </a:lnTo>
                  <a:lnTo>
                    <a:pt x="37" y="187"/>
                  </a:lnTo>
                  <a:lnTo>
                    <a:pt x="37" y="187"/>
                  </a:lnTo>
                  <a:lnTo>
                    <a:pt x="31" y="204"/>
                  </a:lnTo>
                  <a:lnTo>
                    <a:pt x="25" y="229"/>
                  </a:lnTo>
                  <a:lnTo>
                    <a:pt x="21" y="255"/>
                  </a:lnTo>
                  <a:lnTo>
                    <a:pt x="18" y="281"/>
                  </a:lnTo>
                  <a:lnTo>
                    <a:pt x="19" y="306"/>
                  </a:lnTo>
                  <a:lnTo>
                    <a:pt x="21" y="309"/>
                  </a:lnTo>
                  <a:lnTo>
                    <a:pt x="26" y="313"/>
                  </a:lnTo>
                  <a:lnTo>
                    <a:pt x="26" y="313"/>
                  </a:lnTo>
                  <a:lnTo>
                    <a:pt x="29" y="315"/>
                  </a:lnTo>
                  <a:lnTo>
                    <a:pt x="34" y="316"/>
                  </a:lnTo>
                  <a:lnTo>
                    <a:pt x="39" y="315"/>
                  </a:lnTo>
                  <a:lnTo>
                    <a:pt x="39" y="315"/>
                  </a:lnTo>
                  <a:lnTo>
                    <a:pt x="45" y="312"/>
                  </a:lnTo>
                  <a:lnTo>
                    <a:pt x="51" y="305"/>
                  </a:lnTo>
                  <a:lnTo>
                    <a:pt x="53" y="303"/>
                  </a:lnTo>
                  <a:lnTo>
                    <a:pt x="51" y="302"/>
                  </a:lnTo>
                  <a:lnTo>
                    <a:pt x="53" y="302"/>
                  </a:lnTo>
                  <a:lnTo>
                    <a:pt x="53" y="286"/>
                  </a:lnTo>
                  <a:lnTo>
                    <a:pt x="58" y="239"/>
                  </a:lnTo>
                  <a:lnTo>
                    <a:pt x="64" y="217"/>
                  </a:lnTo>
                  <a:lnTo>
                    <a:pt x="71" y="195"/>
                  </a:lnTo>
                  <a:lnTo>
                    <a:pt x="74" y="190"/>
                  </a:lnTo>
                  <a:lnTo>
                    <a:pt x="83" y="168"/>
                  </a:lnTo>
                  <a:lnTo>
                    <a:pt x="93" y="149"/>
                  </a:lnTo>
                  <a:lnTo>
                    <a:pt x="118" y="111"/>
                  </a:lnTo>
                  <a:lnTo>
                    <a:pt x="149" y="76"/>
                  </a:lnTo>
                  <a:lnTo>
                    <a:pt x="183" y="47"/>
                  </a:lnTo>
                  <a:lnTo>
                    <a:pt x="186" y="45"/>
                  </a:lnTo>
                  <a:lnTo>
                    <a:pt x="218" y="24"/>
                  </a:lnTo>
                  <a:close/>
                  <a:moveTo>
                    <a:pt x="271" y="0"/>
                  </a:moveTo>
                  <a:lnTo>
                    <a:pt x="274" y="18"/>
                  </a:lnTo>
                  <a:lnTo>
                    <a:pt x="253" y="26"/>
                  </a:lnTo>
                  <a:lnTo>
                    <a:pt x="232" y="37"/>
                  </a:lnTo>
                  <a:lnTo>
                    <a:pt x="197" y="60"/>
                  </a:lnTo>
                  <a:lnTo>
                    <a:pt x="197" y="60"/>
                  </a:lnTo>
                  <a:lnTo>
                    <a:pt x="162" y="89"/>
                  </a:lnTo>
                  <a:lnTo>
                    <a:pt x="131" y="124"/>
                  </a:lnTo>
                  <a:lnTo>
                    <a:pt x="106" y="162"/>
                  </a:lnTo>
                  <a:lnTo>
                    <a:pt x="96" y="181"/>
                  </a:lnTo>
                  <a:lnTo>
                    <a:pt x="87" y="203"/>
                  </a:lnTo>
                  <a:lnTo>
                    <a:pt x="87" y="201"/>
                  </a:lnTo>
                  <a:lnTo>
                    <a:pt x="82" y="217"/>
                  </a:lnTo>
                  <a:lnTo>
                    <a:pt x="76" y="239"/>
                  </a:lnTo>
                  <a:lnTo>
                    <a:pt x="73" y="262"/>
                  </a:lnTo>
                  <a:lnTo>
                    <a:pt x="70" y="287"/>
                  </a:lnTo>
                  <a:lnTo>
                    <a:pt x="70" y="305"/>
                  </a:lnTo>
                  <a:lnTo>
                    <a:pt x="69" y="305"/>
                  </a:lnTo>
                  <a:lnTo>
                    <a:pt x="66" y="310"/>
                  </a:lnTo>
                  <a:lnTo>
                    <a:pt x="64" y="318"/>
                  </a:lnTo>
                  <a:lnTo>
                    <a:pt x="58" y="325"/>
                  </a:lnTo>
                  <a:lnTo>
                    <a:pt x="44" y="332"/>
                  </a:lnTo>
                  <a:lnTo>
                    <a:pt x="34" y="334"/>
                  </a:lnTo>
                  <a:lnTo>
                    <a:pt x="26" y="332"/>
                  </a:lnTo>
                  <a:lnTo>
                    <a:pt x="23" y="332"/>
                  </a:lnTo>
                  <a:lnTo>
                    <a:pt x="16" y="328"/>
                  </a:lnTo>
                  <a:lnTo>
                    <a:pt x="13" y="326"/>
                  </a:lnTo>
                  <a:lnTo>
                    <a:pt x="7" y="322"/>
                  </a:lnTo>
                  <a:lnTo>
                    <a:pt x="5" y="313"/>
                  </a:lnTo>
                  <a:lnTo>
                    <a:pt x="2" y="310"/>
                  </a:lnTo>
                  <a:lnTo>
                    <a:pt x="0" y="281"/>
                  </a:lnTo>
                  <a:lnTo>
                    <a:pt x="5" y="254"/>
                  </a:lnTo>
                  <a:lnTo>
                    <a:pt x="3" y="254"/>
                  </a:lnTo>
                  <a:lnTo>
                    <a:pt x="7" y="229"/>
                  </a:lnTo>
                  <a:lnTo>
                    <a:pt x="13" y="204"/>
                  </a:lnTo>
                  <a:lnTo>
                    <a:pt x="21" y="181"/>
                  </a:lnTo>
                  <a:lnTo>
                    <a:pt x="23" y="174"/>
                  </a:lnTo>
                  <a:lnTo>
                    <a:pt x="34" y="152"/>
                  </a:lnTo>
                  <a:lnTo>
                    <a:pt x="45" y="130"/>
                  </a:lnTo>
                  <a:lnTo>
                    <a:pt x="74" y="92"/>
                  </a:lnTo>
                  <a:lnTo>
                    <a:pt x="92" y="75"/>
                  </a:lnTo>
                  <a:lnTo>
                    <a:pt x="109" y="59"/>
                  </a:lnTo>
                  <a:lnTo>
                    <a:pt x="130" y="44"/>
                  </a:lnTo>
                  <a:lnTo>
                    <a:pt x="133" y="43"/>
                  </a:lnTo>
                  <a:lnTo>
                    <a:pt x="153" y="31"/>
                  </a:lnTo>
                  <a:lnTo>
                    <a:pt x="175" y="21"/>
                  </a:lnTo>
                  <a:lnTo>
                    <a:pt x="197" y="12"/>
                  </a:lnTo>
                  <a:lnTo>
                    <a:pt x="220" y="6"/>
                  </a:lnTo>
                  <a:lnTo>
                    <a:pt x="223" y="5"/>
                  </a:lnTo>
                  <a:lnTo>
                    <a:pt x="248" y="2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397"/>
            <p:cNvSpPr/>
            <p:nvPr/>
          </p:nvSpPr>
          <p:spPr bwMode="auto">
            <a:xfrm>
              <a:off x="8089901" y="735013"/>
              <a:ext cx="415925" cy="501650"/>
            </a:xfrm>
            <a:custGeom>
              <a:gdLst>
                <a:gd name="T0" fmla="*/ 0 w 262"/>
                <a:gd name="T1" fmla="*/ 0 h 316"/>
                <a:gd name="T2" fmla="*/ 42 w 262"/>
                <a:gd name="T3" fmla="*/ 4 h 316"/>
                <a:gd name="T4" fmla="*/ 83 w 262"/>
                <a:gd name="T5" fmla="*/ 16 h 316"/>
                <a:gd name="T6" fmla="*/ 121 w 262"/>
                <a:gd name="T7" fmla="*/ 34 h 316"/>
                <a:gd name="T8" fmla="*/ 157 w 262"/>
                <a:gd name="T9" fmla="*/ 58 h 316"/>
                <a:gd name="T10" fmla="*/ 188 w 262"/>
                <a:gd name="T11" fmla="*/ 87 h 316"/>
                <a:gd name="T12" fmla="*/ 215 w 262"/>
                <a:gd name="T13" fmla="*/ 121 h 316"/>
                <a:gd name="T14" fmla="*/ 236 w 262"/>
                <a:gd name="T15" fmla="*/ 159 h 316"/>
                <a:gd name="T16" fmla="*/ 252 w 262"/>
                <a:gd name="T17" fmla="*/ 199 h 316"/>
                <a:gd name="T18" fmla="*/ 260 w 262"/>
                <a:gd name="T19" fmla="*/ 245 h 316"/>
                <a:gd name="T20" fmla="*/ 262 w 262"/>
                <a:gd name="T21" fmla="*/ 269 h 316"/>
                <a:gd name="T22" fmla="*/ 262 w 262"/>
                <a:gd name="T23" fmla="*/ 297 h 316"/>
                <a:gd name="T24" fmla="*/ 256 w 262"/>
                <a:gd name="T25" fmla="*/ 306 h 316"/>
                <a:gd name="T26" fmla="*/ 247 w 262"/>
                <a:gd name="T27" fmla="*/ 313 h 316"/>
                <a:gd name="T28" fmla="*/ 236 w 262"/>
                <a:gd name="T29" fmla="*/ 316 h 316"/>
                <a:gd name="T30" fmla="*/ 224 w 262"/>
                <a:gd name="T31" fmla="*/ 313 h 316"/>
                <a:gd name="T32" fmla="*/ 215 w 262"/>
                <a:gd name="T33" fmla="*/ 306 h 316"/>
                <a:gd name="T34" fmla="*/ 211 w 262"/>
                <a:gd name="T35" fmla="*/ 296 h 316"/>
                <a:gd name="T36" fmla="*/ 209 w 262"/>
                <a:gd name="T37" fmla="*/ 277 h 316"/>
                <a:gd name="T38" fmla="*/ 204 w 262"/>
                <a:gd name="T39" fmla="*/ 230 h 316"/>
                <a:gd name="T40" fmla="*/ 190 w 262"/>
                <a:gd name="T41" fmla="*/ 186 h 316"/>
                <a:gd name="T42" fmla="*/ 172 w 262"/>
                <a:gd name="T43" fmla="*/ 146 h 316"/>
                <a:gd name="T44" fmla="*/ 147 w 262"/>
                <a:gd name="T45" fmla="*/ 108 h 316"/>
                <a:gd name="T46" fmla="*/ 116 w 262"/>
                <a:gd name="T47" fmla="*/ 74 h 316"/>
                <a:gd name="T48" fmla="*/ 81 w 262"/>
                <a:gd name="T49" fmla="*/ 44 h 316"/>
                <a:gd name="T50" fmla="*/ 43 w 262"/>
                <a:gd name="T51" fmla="*/ 19 h 316"/>
                <a:gd name="T52" fmla="*/ 0 w 262"/>
                <a:gd name="T53" fmla="*/ 0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16">
                  <a:moveTo>
                    <a:pt x="0" y="0"/>
                  </a:moveTo>
                  <a:lnTo>
                    <a:pt x="42" y="4"/>
                  </a:lnTo>
                  <a:lnTo>
                    <a:pt x="83" y="16"/>
                  </a:lnTo>
                  <a:lnTo>
                    <a:pt x="121" y="34"/>
                  </a:lnTo>
                  <a:lnTo>
                    <a:pt x="157" y="58"/>
                  </a:lnTo>
                  <a:lnTo>
                    <a:pt x="188" y="87"/>
                  </a:lnTo>
                  <a:lnTo>
                    <a:pt x="215" y="121"/>
                  </a:lnTo>
                  <a:lnTo>
                    <a:pt x="236" y="159"/>
                  </a:lnTo>
                  <a:lnTo>
                    <a:pt x="252" y="199"/>
                  </a:lnTo>
                  <a:lnTo>
                    <a:pt x="260" y="245"/>
                  </a:lnTo>
                  <a:lnTo>
                    <a:pt x="262" y="269"/>
                  </a:lnTo>
                  <a:lnTo>
                    <a:pt x="262" y="297"/>
                  </a:lnTo>
                  <a:lnTo>
                    <a:pt x="256" y="306"/>
                  </a:lnTo>
                  <a:lnTo>
                    <a:pt x="247" y="313"/>
                  </a:lnTo>
                  <a:lnTo>
                    <a:pt x="236" y="316"/>
                  </a:lnTo>
                  <a:lnTo>
                    <a:pt x="224" y="313"/>
                  </a:lnTo>
                  <a:lnTo>
                    <a:pt x="215" y="306"/>
                  </a:lnTo>
                  <a:lnTo>
                    <a:pt x="211" y="296"/>
                  </a:lnTo>
                  <a:lnTo>
                    <a:pt x="209" y="277"/>
                  </a:lnTo>
                  <a:lnTo>
                    <a:pt x="204" y="230"/>
                  </a:lnTo>
                  <a:lnTo>
                    <a:pt x="190" y="186"/>
                  </a:lnTo>
                  <a:lnTo>
                    <a:pt x="172" y="146"/>
                  </a:lnTo>
                  <a:lnTo>
                    <a:pt x="147" y="108"/>
                  </a:lnTo>
                  <a:lnTo>
                    <a:pt x="116" y="74"/>
                  </a:lnTo>
                  <a:lnTo>
                    <a:pt x="81" y="44"/>
                  </a:lnTo>
                  <a:lnTo>
                    <a:pt x="4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398"/>
            <p:cNvSpPr>
              <a:spLocks noEditPoints="1"/>
            </p:cNvSpPr>
            <p:nvPr/>
          </p:nvSpPr>
          <p:spPr bwMode="auto">
            <a:xfrm>
              <a:off x="8085138" y="720725"/>
              <a:ext cx="433388" cy="530225"/>
            </a:xfrm>
            <a:custGeom>
              <a:gdLst>
                <a:gd name="T0" fmla="*/ 89 w 273"/>
                <a:gd name="T1" fmla="*/ 45 h 334"/>
                <a:gd name="T2" fmla="*/ 126 w 273"/>
                <a:gd name="T3" fmla="*/ 76 h 334"/>
                <a:gd name="T4" fmla="*/ 170 w 273"/>
                <a:gd name="T5" fmla="*/ 128 h 334"/>
                <a:gd name="T6" fmla="*/ 192 w 273"/>
                <a:gd name="T7" fmla="*/ 168 h 334"/>
                <a:gd name="T8" fmla="*/ 202 w 273"/>
                <a:gd name="T9" fmla="*/ 195 h 334"/>
                <a:gd name="T10" fmla="*/ 215 w 273"/>
                <a:gd name="T11" fmla="*/ 239 h 334"/>
                <a:gd name="T12" fmla="*/ 221 w 273"/>
                <a:gd name="T13" fmla="*/ 286 h 334"/>
                <a:gd name="T14" fmla="*/ 223 w 273"/>
                <a:gd name="T15" fmla="*/ 303 h 334"/>
                <a:gd name="T16" fmla="*/ 224 w 273"/>
                <a:gd name="T17" fmla="*/ 306 h 334"/>
                <a:gd name="T18" fmla="*/ 234 w 273"/>
                <a:gd name="T19" fmla="*/ 315 h 334"/>
                <a:gd name="T20" fmla="*/ 239 w 273"/>
                <a:gd name="T21" fmla="*/ 316 h 334"/>
                <a:gd name="T22" fmla="*/ 244 w 273"/>
                <a:gd name="T23" fmla="*/ 315 h 334"/>
                <a:gd name="T24" fmla="*/ 255 w 273"/>
                <a:gd name="T25" fmla="*/ 307 h 334"/>
                <a:gd name="T26" fmla="*/ 256 w 273"/>
                <a:gd name="T27" fmla="*/ 278 h 334"/>
                <a:gd name="T28" fmla="*/ 256 w 273"/>
                <a:gd name="T29" fmla="*/ 255 h 334"/>
                <a:gd name="T30" fmla="*/ 244 w 273"/>
                <a:gd name="T31" fmla="*/ 204 h 334"/>
                <a:gd name="T32" fmla="*/ 236 w 273"/>
                <a:gd name="T33" fmla="*/ 181 h 334"/>
                <a:gd name="T34" fmla="*/ 215 w 273"/>
                <a:gd name="T35" fmla="*/ 143 h 334"/>
                <a:gd name="T36" fmla="*/ 186 w 273"/>
                <a:gd name="T37" fmla="*/ 105 h 334"/>
                <a:gd name="T38" fmla="*/ 151 w 273"/>
                <a:gd name="T39" fmla="*/ 72 h 334"/>
                <a:gd name="T40" fmla="*/ 131 w 273"/>
                <a:gd name="T41" fmla="*/ 57 h 334"/>
                <a:gd name="T42" fmla="*/ 92 w 273"/>
                <a:gd name="T43" fmla="*/ 37 h 334"/>
                <a:gd name="T44" fmla="*/ 55 w 273"/>
                <a:gd name="T45" fmla="*/ 24 h 334"/>
                <a:gd name="T46" fmla="*/ 26 w 273"/>
                <a:gd name="T47" fmla="*/ 2 h 334"/>
                <a:gd name="T48" fmla="*/ 54 w 273"/>
                <a:gd name="T49" fmla="*/ 6 h 334"/>
                <a:gd name="T50" fmla="*/ 99 w 273"/>
                <a:gd name="T51" fmla="*/ 21 h 334"/>
                <a:gd name="T52" fmla="*/ 141 w 273"/>
                <a:gd name="T53" fmla="*/ 43 h 334"/>
                <a:gd name="T54" fmla="*/ 164 w 273"/>
                <a:gd name="T55" fmla="*/ 59 h 334"/>
                <a:gd name="T56" fmla="*/ 199 w 273"/>
                <a:gd name="T57" fmla="*/ 92 h 334"/>
                <a:gd name="T58" fmla="*/ 228 w 273"/>
                <a:gd name="T59" fmla="*/ 130 h 334"/>
                <a:gd name="T60" fmla="*/ 252 w 273"/>
                <a:gd name="T61" fmla="*/ 174 h 334"/>
                <a:gd name="T62" fmla="*/ 262 w 273"/>
                <a:gd name="T63" fmla="*/ 204 h 334"/>
                <a:gd name="T64" fmla="*/ 272 w 273"/>
                <a:gd name="T65" fmla="*/ 254 h 334"/>
                <a:gd name="T66" fmla="*/ 273 w 273"/>
                <a:gd name="T67" fmla="*/ 307 h 334"/>
                <a:gd name="T68" fmla="*/ 268 w 273"/>
                <a:gd name="T69" fmla="*/ 321 h 334"/>
                <a:gd name="T70" fmla="*/ 259 w 273"/>
                <a:gd name="T71" fmla="*/ 328 h 334"/>
                <a:gd name="T72" fmla="*/ 247 w 273"/>
                <a:gd name="T73" fmla="*/ 332 h 334"/>
                <a:gd name="T74" fmla="*/ 230 w 273"/>
                <a:gd name="T75" fmla="*/ 332 h 334"/>
                <a:gd name="T76" fmla="*/ 220 w 273"/>
                <a:gd name="T77" fmla="*/ 328 h 334"/>
                <a:gd name="T78" fmla="*/ 211 w 273"/>
                <a:gd name="T79" fmla="*/ 319 h 334"/>
                <a:gd name="T80" fmla="*/ 207 w 273"/>
                <a:gd name="T81" fmla="*/ 307 h 334"/>
                <a:gd name="T82" fmla="*/ 205 w 273"/>
                <a:gd name="T83" fmla="*/ 294 h 334"/>
                <a:gd name="T84" fmla="*/ 204 w 273"/>
                <a:gd name="T85" fmla="*/ 287 h 334"/>
                <a:gd name="T86" fmla="*/ 198 w 273"/>
                <a:gd name="T87" fmla="*/ 239 h 334"/>
                <a:gd name="T88" fmla="*/ 185 w 273"/>
                <a:gd name="T89" fmla="*/ 195 h 334"/>
                <a:gd name="T90" fmla="*/ 169 w 273"/>
                <a:gd name="T91" fmla="*/ 162 h 334"/>
                <a:gd name="T92" fmla="*/ 144 w 273"/>
                <a:gd name="T93" fmla="*/ 124 h 334"/>
                <a:gd name="T94" fmla="*/ 78 w 273"/>
                <a:gd name="T95" fmla="*/ 60 h 334"/>
                <a:gd name="T96" fmla="*/ 42 w 273"/>
                <a:gd name="T97" fmla="*/ 37 h 334"/>
                <a:gd name="T98" fmla="*/ 0 w 273"/>
                <a:gd name="T99" fmla="*/ 18 h 3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3" h="334">
                  <a:moveTo>
                    <a:pt x="55" y="24"/>
                  </a:moveTo>
                  <a:lnTo>
                    <a:pt x="89" y="45"/>
                  </a:lnTo>
                  <a:lnTo>
                    <a:pt x="92" y="47"/>
                  </a:lnTo>
                  <a:lnTo>
                    <a:pt x="126" y="76"/>
                  </a:lnTo>
                  <a:lnTo>
                    <a:pt x="157" y="111"/>
                  </a:lnTo>
                  <a:lnTo>
                    <a:pt x="170" y="128"/>
                  </a:lnTo>
                  <a:lnTo>
                    <a:pt x="182" y="149"/>
                  </a:lnTo>
                  <a:lnTo>
                    <a:pt x="192" y="168"/>
                  </a:lnTo>
                  <a:lnTo>
                    <a:pt x="201" y="190"/>
                  </a:lnTo>
                  <a:lnTo>
                    <a:pt x="202" y="195"/>
                  </a:lnTo>
                  <a:lnTo>
                    <a:pt x="209" y="217"/>
                  </a:lnTo>
                  <a:lnTo>
                    <a:pt x="215" y="239"/>
                  </a:lnTo>
                  <a:lnTo>
                    <a:pt x="220" y="262"/>
                  </a:lnTo>
                  <a:lnTo>
                    <a:pt x="221" y="286"/>
                  </a:lnTo>
                  <a:lnTo>
                    <a:pt x="223" y="294"/>
                  </a:lnTo>
                  <a:lnTo>
                    <a:pt x="223" y="303"/>
                  </a:lnTo>
                  <a:lnTo>
                    <a:pt x="224" y="306"/>
                  </a:lnTo>
                  <a:lnTo>
                    <a:pt x="224" y="306"/>
                  </a:lnTo>
                  <a:lnTo>
                    <a:pt x="230" y="313"/>
                  </a:lnTo>
                  <a:lnTo>
                    <a:pt x="234" y="315"/>
                  </a:lnTo>
                  <a:lnTo>
                    <a:pt x="234" y="315"/>
                  </a:lnTo>
                  <a:lnTo>
                    <a:pt x="239" y="316"/>
                  </a:lnTo>
                  <a:lnTo>
                    <a:pt x="244" y="315"/>
                  </a:lnTo>
                  <a:lnTo>
                    <a:pt x="244" y="315"/>
                  </a:lnTo>
                  <a:lnTo>
                    <a:pt x="249" y="313"/>
                  </a:lnTo>
                  <a:lnTo>
                    <a:pt x="255" y="307"/>
                  </a:lnTo>
                  <a:lnTo>
                    <a:pt x="256" y="306"/>
                  </a:lnTo>
                  <a:lnTo>
                    <a:pt x="256" y="278"/>
                  </a:lnTo>
                  <a:lnTo>
                    <a:pt x="255" y="255"/>
                  </a:lnTo>
                  <a:lnTo>
                    <a:pt x="256" y="255"/>
                  </a:lnTo>
                  <a:lnTo>
                    <a:pt x="250" y="229"/>
                  </a:lnTo>
                  <a:lnTo>
                    <a:pt x="244" y="204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28" y="165"/>
                  </a:lnTo>
                  <a:lnTo>
                    <a:pt x="215" y="143"/>
                  </a:lnTo>
                  <a:lnTo>
                    <a:pt x="202" y="124"/>
                  </a:lnTo>
                  <a:lnTo>
                    <a:pt x="186" y="105"/>
                  </a:lnTo>
                  <a:lnTo>
                    <a:pt x="169" y="88"/>
                  </a:lnTo>
                  <a:lnTo>
                    <a:pt x="151" y="72"/>
                  </a:lnTo>
                  <a:lnTo>
                    <a:pt x="131" y="57"/>
                  </a:lnTo>
                  <a:lnTo>
                    <a:pt x="131" y="57"/>
                  </a:lnTo>
                  <a:lnTo>
                    <a:pt x="113" y="47"/>
                  </a:lnTo>
                  <a:lnTo>
                    <a:pt x="92" y="37"/>
                  </a:lnTo>
                  <a:lnTo>
                    <a:pt x="70" y="28"/>
                  </a:lnTo>
                  <a:lnTo>
                    <a:pt x="55" y="24"/>
                  </a:lnTo>
                  <a:close/>
                  <a:moveTo>
                    <a:pt x="3" y="0"/>
                  </a:moveTo>
                  <a:lnTo>
                    <a:pt x="26" y="2"/>
                  </a:lnTo>
                  <a:lnTo>
                    <a:pt x="51" y="5"/>
                  </a:lnTo>
                  <a:lnTo>
                    <a:pt x="54" y="6"/>
                  </a:lnTo>
                  <a:lnTo>
                    <a:pt x="77" y="12"/>
                  </a:lnTo>
                  <a:lnTo>
                    <a:pt x="99" y="21"/>
                  </a:lnTo>
                  <a:lnTo>
                    <a:pt x="121" y="31"/>
                  </a:lnTo>
                  <a:lnTo>
                    <a:pt x="141" y="43"/>
                  </a:lnTo>
                  <a:lnTo>
                    <a:pt x="144" y="44"/>
                  </a:lnTo>
                  <a:lnTo>
                    <a:pt x="164" y="59"/>
                  </a:lnTo>
                  <a:lnTo>
                    <a:pt x="182" y="75"/>
                  </a:lnTo>
                  <a:lnTo>
                    <a:pt x="199" y="92"/>
                  </a:lnTo>
                  <a:lnTo>
                    <a:pt x="215" y="111"/>
                  </a:lnTo>
                  <a:lnTo>
                    <a:pt x="228" y="130"/>
                  </a:lnTo>
                  <a:lnTo>
                    <a:pt x="241" y="152"/>
                  </a:lnTo>
                  <a:lnTo>
                    <a:pt x="252" y="174"/>
                  </a:lnTo>
                  <a:lnTo>
                    <a:pt x="253" y="181"/>
                  </a:lnTo>
                  <a:lnTo>
                    <a:pt x="262" y="204"/>
                  </a:lnTo>
                  <a:lnTo>
                    <a:pt x="268" y="229"/>
                  </a:lnTo>
                  <a:lnTo>
                    <a:pt x="272" y="254"/>
                  </a:lnTo>
                  <a:lnTo>
                    <a:pt x="273" y="278"/>
                  </a:lnTo>
                  <a:lnTo>
                    <a:pt x="273" y="307"/>
                  </a:lnTo>
                  <a:lnTo>
                    <a:pt x="272" y="310"/>
                  </a:lnTo>
                  <a:lnTo>
                    <a:pt x="268" y="321"/>
                  </a:lnTo>
                  <a:lnTo>
                    <a:pt x="262" y="326"/>
                  </a:lnTo>
                  <a:lnTo>
                    <a:pt x="259" y="328"/>
                  </a:lnTo>
                  <a:lnTo>
                    <a:pt x="252" y="331"/>
                  </a:lnTo>
                  <a:lnTo>
                    <a:pt x="247" y="332"/>
                  </a:lnTo>
                  <a:lnTo>
                    <a:pt x="239" y="334"/>
                  </a:lnTo>
                  <a:lnTo>
                    <a:pt x="230" y="332"/>
                  </a:lnTo>
                  <a:lnTo>
                    <a:pt x="227" y="331"/>
                  </a:lnTo>
                  <a:lnTo>
                    <a:pt x="220" y="328"/>
                  </a:lnTo>
                  <a:lnTo>
                    <a:pt x="217" y="326"/>
                  </a:lnTo>
                  <a:lnTo>
                    <a:pt x="211" y="319"/>
                  </a:lnTo>
                  <a:lnTo>
                    <a:pt x="208" y="313"/>
                  </a:lnTo>
                  <a:lnTo>
                    <a:pt x="207" y="307"/>
                  </a:lnTo>
                  <a:lnTo>
                    <a:pt x="205" y="305"/>
                  </a:lnTo>
                  <a:lnTo>
                    <a:pt x="205" y="294"/>
                  </a:lnTo>
                  <a:lnTo>
                    <a:pt x="204" y="287"/>
                  </a:lnTo>
                  <a:lnTo>
                    <a:pt x="204" y="287"/>
                  </a:lnTo>
                  <a:lnTo>
                    <a:pt x="202" y="262"/>
                  </a:lnTo>
                  <a:lnTo>
                    <a:pt x="198" y="239"/>
                  </a:lnTo>
                  <a:lnTo>
                    <a:pt x="192" y="217"/>
                  </a:lnTo>
                  <a:lnTo>
                    <a:pt x="185" y="195"/>
                  </a:lnTo>
                  <a:lnTo>
                    <a:pt x="179" y="181"/>
                  </a:lnTo>
                  <a:lnTo>
                    <a:pt x="169" y="162"/>
                  </a:lnTo>
                  <a:lnTo>
                    <a:pt x="157" y="142"/>
                  </a:lnTo>
                  <a:lnTo>
                    <a:pt x="144" y="124"/>
                  </a:lnTo>
                  <a:lnTo>
                    <a:pt x="113" y="89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42" y="37"/>
                  </a:lnTo>
                  <a:lnTo>
                    <a:pt x="22" y="26"/>
                  </a:lnTo>
                  <a:lnTo>
                    <a:pt x="0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399"/>
            <p:cNvSpPr/>
            <p:nvPr/>
          </p:nvSpPr>
          <p:spPr bwMode="auto">
            <a:xfrm>
              <a:off x="7756526" y="735013"/>
              <a:ext cx="333375" cy="501650"/>
            </a:xfrm>
            <a:custGeom>
              <a:gdLst>
                <a:gd name="T0" fmla="*/ 210 w 210"/>
                <a:gd name="T1" fmla="*/ 0 h 316"/>
                <a:gd name="T2" fmla="*/ 172 w 210"/>
                <a:gd name="T3" fmla="*/ 34 h 316"/>
                <a:gd name="T4" fmla="*/ 138 w 210"/>
                <a:gd name="T5" fmla="*/ 71 h 316"/>
                <a:gd name="T6" fmla="*/ 111 w 210"/>
                <a:gd name="T7" fmla="*/ 111 h 316"/>
                <a:gd name="T8" fmla="*/ 89 w 210"/>
                <a:gd name="T9" fmla="*/ 154 h 316"/>
                <a:gd name="T10" fmla="*/ 73 w 210"/>
                <a:gd name="T11" fmla="*/ 199 h 316"/>
                <a:gd name="T12" fmla="*/ 61 w 210"/>
                <a:gd name="T13" fmla="*/ 246 h 316"/>
                <a:gd name="T14" fmla="*/ 57 w 210"/>
                <a:gd name="T15" fmla="*/ 294 h 316"/>
                <a:gd name="T16" fmla="*/ 51 w 210"/>
                <a:gd name="T17" fmla="*/ 306 h 316"/>
                <a:gd name="T18" fmla="*/ 41 w 210"/>
                <a:gd name="T19" fmla="*/ 313 h 316"/>
                <a:gd name="T20" fmla="*/ 28 w 210"/>
                <a:gd name="T21" fmla="*/ 316 h 316"/>
                <a:gd name="T22" fmla="*/ 16 w 210"/>
                <a:gd name="T23" fmla="*/ 313 h 316"/>
                <a:gd name="T24" fmla="*/ 6 w 210"/>
                <a:gd name="T25" fmla="*/ 306 h 316"/>
                <a:gd name="T26" fmla="*/ 0 w 210"/>
                <a:gd name="T27" fmla="*/ 296 h 316"/>
                <a:gd name="T28" fmla="*/ 0 w 210"/>
                <a:gd name="T29" fmla="*/ 277 h 316"/>
                <a:gd name="T30" fmla="*/ 6 w 210"/>
                <a:gd name="T31" fmla="*/ 230 h 316"/>
                <a:gd name="T32" fmla="*/ 19 w 210"/>
                <a:gd name="T33" fmla="*/ 186 h 316"/>
                <a:gd name="T34" fmla="*/ 38 w 210"/>
                <a:gd name="T35" fmla="*/ 146 h 316"/>
                <a:gd name="T36" fmla="*/ 63 w 210"/>
                <a:gd name="T37" fmla="*/ 108 h 316"/>
                <a:gd name="T38" fmla="*/ 93 w 210"/>
                <a:gd name="T39" fmla="*/ 74 h 316"/>
                <a:gd name="T40" fmla="*/ 128 w 210"/>
                <a:gd name="T41" fmla="*/ 44 h 316"/>
                <a:gd name="T42" fmla="*/ 168 w 210"/>
                <a:gd name="T43" fmla="*/ 19 h 316"/>
                <a:gd name="T44" fmla="*/ 210 w 210"/>
                <a:gd name="T45" fmla="*/ 0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" h="316">
                  <a:moveTo>
                    <a:pt x="210" y="0"/>
                  </a:moveTo>
                  <a:lnTo>
                    <a:pt x="172" y="34"/>
                  </a:lnTo>
                  <a:lnTo>
                    <a:pt x="138" y="71"/>
                  </a:lnTo>
                  <a:lnTo>
                    <a:pt x="111" y="111"/>
                  </a:lnTo>
                  <a:lnTo>
                    <a:pt x="89" y="154"/>
                  </a:lnTo>
                  <a:lnTo>
                    <a:pt x="73" y="199"/>
                  </a:lnTo>
                  <a:lnTo>
                    <a:pt x="61" y="246"/>
                  </a:lnTo>
                  <a:lnTo>
                    <a:pt x="57" y="294"/>
                  </a:lnTo>
                  <a:lnTo>
                    <a:pt x="51" y="306"/>
                  </a:lnTo>
                  <a:lnTo>
                    <a:pt x="41" y="313"/>
                  </a:lnTo>
                  <a:lnTo>
                    <a:pt x="28" y="316"/>
                  </a:lnTo>
                  <a:lnTo>
                    <a:pt x="16" y="313"/>
                  </a:lnTo>
                  <a:lnTo>
                    <a:pt x="6" y="306"/>
                  </a:lnTo>
                  <a:lnTo>
                    <a:pt x="0" y="296"/>
                  </a:lnTo>
                  <a:lnTo>
                    <a:pt x="0" y="277"/>
                  </a:lnTo>
                  <a:lnTo>
                    <a:pt x="6" y="230"/>
                  </a:lnTo>
                  <a:lnTo>
                    <a:pt x="19" y="186"/>
                  </a:lnTo>
                  <a:lnTo>
                    <a:pt x="38" y="146"/>
                  </a:lnTo>
                  <a:lnTo>
                    <a:pt x="63" y="108"/>
                  </a:lnTo>
                  <a:lnTo>
                    <a:pt x="93" y="74"/>
                  </a:lnTo>
                  <a:lnTo>
                    <a:pt x="128" y="44"/>
                  </a:lnTo>
                  <a:lnTo>
                    <a:pt x="168" y="1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400"/>
            <p:cNvSpPr>
              <a:spLocks noEditPoints="1"/>
            </p:cNvSpPr>
            <p:nvPr/>
          </p:nvSpPr>
          <p:spPr bwMode="auto">
            <a:xfrm>
              <a:off x="7743826" y="723900"/>
              <a:ext cx="355600" cy="527050"/>
            </a:xfrm>
            <a:custGeom>
              <a:gdLst>
                <a:gd name="T0" fmla="*/ 144 w 224"/>
                <a:gd name="T1" fmla="*/ 58 h 332"/>
                <a:gd name="T2" fmla="*/ 109 w 224"/>
                <a:gd name="T3" fmla="*/ 87 h 332"/>
                <a:gd name="T4" fmla="*/ 53 w 224"/>
                <a:gd name="T5" fmla="*/ 160 h 332"/>
                <a:gd name="T6" fmla="*/ 34 w 224"/>
                <a:gd name="T7" fmla="*/ 201 h 332"/>
                <a:gd name="T8" fmla="*/ 29 w 224"/>
                <a:gd name="T9" fmla="*/ 215 h 332"/>
                <a:gd name="T10" fmla="*/ 20 w 224"/>
                <a:gd name="T11" fmla="*/ 260 h 332"/>
                <a:gd name="T12" fmla="*/ 17 w 224"/>
                <a:gd name="T13" fmla="*/ 303 h 332"/>
                <a:gd name="T14" fmla="*/ 20 w 224"/>
                <a:gd name="T15" fmla="*/ 304 h 332"/>
                <a:gd name="T16" fmla="*/ 30 w 224"/>
                <a:gd name="T17" fmla="*/ 313 h 332"/>
                <a:gd name="T18" fmla="*/ 36 w 224"/>
                <a:gd name="T19" fmla="*/ 314 h 332"/>
                <a:gd name="T20" fmla="*/ 42 w 224"/>
                <a:gd name="T21" fmla="*/ 313 h 332"/>
                <a:gd name="T22" fmla="*/ 48 w 224"/>
                <a:gd name="T23" fmla="*/ 310 h 332"/>
                <a:gd name="T24" fmla="*/ 55 w 224"/>
                <a:gd name="T25" fmla="*/ 304 h 332"/>
                <a:gd name="T26" fmla="*/ 61 w 224"/>
                <a:gd name="T27" fmla="*/ 259 h 332"/>
                <a:gd name="T28" fmla="*/ 81 w 224"/>
                <a:gd name="T29" fmla="*/ 177 h 332"/>
                <a:gd name="T30" fmla="*/ 101 w 224"/>
                <a:gd name="T31" fmla="*/ 132 h 332"/>
                <a:gd name="T32" fmla="*/ 148 w 224"/>
                <a:gd name="T33" fmla="*/ 62 h 332"/>
                <a:gd name="T34" fmla="*/ 213 w 224"/>
                <a:gd name="T35" fmla="*/ 0 h 332"/>
                <a:gd name="T36" fmla="*/ 215 w 224"/>
                <a:gd name="T37" fmla="*/ 0 h 332"/>
                <a:gd name="T38" fmla="*/ 190 w 224"/>
                <a:gd name="T39" fmla="*/ 43 h 332"/>
                <a:gd name="T40" fmla="*/ 136 w 224"/>
                <a:gd name="T41" fmla="*/ 109 h 332"/>
                <a:gd name="T42" fmla="*/ 97 w 224"/>
                <a:gd name="T43" fmla="*/ 185 h 332"/>
                <a:gd name="T44" fmla="*/ 87 w 224"/>
                <a:gd name="T45" fmla="*/ 218 h 332"/>
                <a:gd name="T46" fmla="*/ 74 w 224"/>
                <a:gd name="T47" fmla="*/ 301 h 332"/>
                <a:gd name="T48" fmla="*/ 61 w 224"/>
                <a:gd name="T49" fmla="*/ 323 h 332"/>
                <a:gd name="T50" fmla="*/ 36 w 224"/>
                <a:gd name="T51" fmla="*/ 332 h 332"/>
                <a:gd name="T52" fmla="*/ 23 w 224"/>
                <a:gd name="T53" fmla="*/ 329 h 332"/>
                <a:gd name="T54" fmla="*/ 13 w 224"/>
                <a:gd name="T55" fmla="*/ 324 h 332"/>
                <a:gd name="T56" fmla="*/ 0 w 224"/>
                <a:gd name="T57" fmla="*/ 303 h 332"/>
                <a:gd name="T58" fmla="*/ 5 w 224"/>
                <a:gd name="T59" fmla="*/ 237 h 332"/>
                <a:gd name="T60" fmla="*/ 18 w 224"/>
                <a:gd name="T61" fmla="*/ 193 h 332"/>
                <a:gd name="T62" fmla="*/ 30 w 224"/>
                <a:gd name="T63" fmla="*/ 166 h 332"/>
                <a:gd name="T64" fmla="*/ 65 w 224"/>
                <a:gd name="T65" fmla="*/ 109 h 332"/>
                <a:gd name="T66" fmla="*/ 130 w 224"/>
                <a:gd name="T67" fmla="*/ 45 h 332"/>
                <a:gd name="T68" fmla="*/ 171 w 224"/>
                <a:gd name="T69" fmla="*/ 19 h 332"/>
                <a:gd name="T70" fmla="*/ 212 w 224"/>
                <a:gd name="T71" fmla="*/ 1 h 3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" h="332">
                  <a:moveTo>
                    <a:pt x="165" y="43"/>
                  </a:moveTo>
                  <a:lnTo>
                    <a:pt x="144" y="58"/>
                  </a:lnTo>
                  <a:lnTo>
                    <a:pt x="144" y="58"/>
                  </a:lnTo>
                  <a:lnTo>
                    <a:pt x="109" y="87"/>
                  </a:lnTo>
                  <a:lnTo>
                    <a:pt x="78" y="122"/>
                  </a:lnTo>
                  <a:lnTo>
                    <a:pt x="53" y="160"/>
                  </a:lnTo>
                  <a:lnTo>
                    <a:pt x="43" y="179"/>
                  </a:lnTo>
                  <a:lnTo>
                    <a:pt x="34" y="201"/>
                  </a:lnTo>
                  <a:lnTo>
                    <a:pt x="34" y="199"/>
                  </a:lnTo>
                  <a:lnTo>
                    <a:pt x="29" y="215"/>
                  </a:lnTo>
                  <a:lnTo>
                    <a:pt x="23" y="237"/>
                  </a:lnTo>
                  <a:lnTo>
                    <a:pt x="20" y="260"/>
                  </a:lnTo>
                  <a:lnTo>
                    <a:pt x="17" y="285"/>
                  </a:lnTo>
                  <a:lnTo>
                    <a:pt x="17" y="303"/>
                  </a:lnTo>
                  <a:lnTo>
                    <a:pt x="18" y="305"/>
                  </a:lnTo>
                  <a:lnTo>
                    <a:pt x="20" y="304"/>
                  </a:lnTo>
                  <a:lnTo>
                    <a:pt x="26" y="311"/>
                  </a:lnTo>
                  <a:lnTo>
                    <a:pt x="30" y="313"/>
                  </a:lnTo>
                  <a:lnTo>
                    <a:pt x="30" y="313"/>
                  </a:lnTo>
                  <a:lnTo>
                    <a:pt x="36" y="314"/>
                  </a:lnTo>
                  <a:lnTo>
                    <a:pt x="42" y="313"/>
                  </a:lnTo>
                  <a:lnTo>
                    <a:pt x="42" y="313"/>
                  </a:lnTo>
                  <a:lnTo>
                    <a:pt x="48" y="310"/>
                  </a:lnTo>
                  <a:lnTo>
                    <a:pt x="48" y="310"/>
                  </a:lnTo>
                  <a:lnTo>
                    <a:pt x="53" y="303"/>
                  </a:lnTo>
                  <a:lnTo>
                    <a:pt x="55" y="304"/>
                  </a:lnTo>
                  <a:lnTo>
                    <a:pt x="56" y="301"/>
                  </a:lnTo>
                  <a:lnTo>
                    <a:pt x="61" y="259"/>
                  </a:lnTo>
                  <a:lnTo>
                    <a:pt x="69" y="218"/>
                  </a:lnTo>
                  <a:lnTo>
                    <a:pt x="81" y="177"/>
                  </a:lnTo>
                  <a:lnTo>
                    <a:pt x="84" y="172"/>
                  </a:lnTo>
                  <a:lnTo>
                    <a:pt x="101" y="132"/>
                  </a:lnTo>
                  <a:lnTo>
                    <a:pt x="123" y="96"/>
                  </a:lnTo>
                  <a:lnTo>
                    <a:pt x="148" y="62"/>
                  </a:lnTo>
                  <a:lnTo>
                    <a:pt x="165" y="43"/>
                  </a:lnTo>
                  <a:close/>
                  <a:moveTo>
                    <a:pt x="213" y="0"/>
                  </a:moveTo>
                  <a:lnTo>
                    <a:pt x="213" y="0"/>
                  </a:lnTo>
                  <a:lnTo>
                    <a:pt x="215" y="0"/>
                  </a:lnTo>
                  <a:lnTo>
                    <a:pt x="224" y="14"/>
                  </a:lnTo>
                  <a:lnTo>
                    <a:pt x="190" y="43"/>
                  </a:lnTo>
                  <a:lnTo>
                    <a:pt x="161" y="75"/>
                  </a:lnTo>
                  <a:lnTo>
                    <a:pt x="136" y="109"/>
                  </a:lnTo>
                  <a:lnTo>
                    <a:pt x="114" y="145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87" y="218"/>
                  </a:lnTo>
                  <a:lnTo>
                    <a:pt x="78" y="259"/>
                  </a:lnTo>
                  <a:lnTo>
                    <a:pt x="74" y="301"/>
                  </a:lnTo>
                  <a:lnTo>
                    <a:pt x="66" y="316"/>
                  </a:lnTo>
                  <a:lnTo>
                    <a:pt x="61" y="323"/>
                  </a:lnTo>
                  <a:lnTo>
                    <a:pt x="46" y="330"/>
                  </a:lnTo>
                  <a:lnTo>
                    <a:pt x="36" y="332"/>
                  </a:lnTo>
                  <a:lnTo>
                    <a:pt x="27" y="330"/>
                  </a:lnTo>
                  <a:lnTo>
                    <a:pt x="23" y="329"/>
                  </a:lnTo>
                  <a:lnTo>
                    <a:pt x="16" y="326"/>
                  </a:lnTo>
                  <a:lnTo>
                    <a:pt x="13" y="324"/>
                  </a:lnTo>
                  <a:lnTo>
                    <a:pt x="7" y="317"/>
                  </a:lnTo>
                  <a:lnTo>
                    <a:pt x="0" y="303"/>
                  </a:lnTo>
                  <a:lnTo>
                    <a:pt x="0" y="284"/>
                  </a:lnTo>
                  <a:lnTo>
                    <a:pt x="5" y="237"/>
                  </a:lnTo>
                  <a:lnTo>
                    <a:pt x="11" y="215"/>
                  </a:lnTo>
                  <a:lnTo>
                    <a:pt x="18" y="193"/>
                  </a:lnTo>
                  <a:lnTo>
                    <a:pt x="21" y="188"/>
                  </a:lnTo>
                  <a:lnTo>
                    <a:pt x="30" y="166"/>
                  </a:lnTo>
                  <a:lnTo>
                    <a:pt x="40" y="147"/>
                  </a:lnTo>
                  <a:lnTo>
                    <a:pt x="65" y="109"/>
                  </a:lnTo>
                  <a:lnTo>
                    <a:pt x="96" y="74"/>
                  </a:lnTo>
                  <a:lnTo>
                    <a:pt x="130" y="45"/>
                  </a:lnTo>
                  <a:lnTo>
                    <a:pt x="133" y="43"/>
                  </a:lnTo>
                  <a:lnTo>
                    <a:pt x="171" y="19"/>
                  </a:lnTo>
                  <a:lnTo>
                    <a:pt x="193" y="8"/>
                  </a:lnTo>
                  <a:lnTo>
                    <a:pt x="212" y="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401"/>
            <p:cNvSpPr/>
            <p:nvPr/>
          </p:nvSpPr>
          <p:spPr bwMode="auto">
            <a:xfrm>
              <a:off x="7847013" y="735013"/>
              <a:ext cx="242888" cy="501650"/>
            </a:xfrm>
            <a:custGeom>
              <a:gdLst>
                <a:gd name="T0" fmla="*/ 153 w 153"/>
                <a:gd name="T1" fmla="*/ 0 h 316"/>
                <a:gd name="T2" fmla="*/ 122 w 153"/>
                <a:gd name="T3" fmla="*/ 55 h 316"/>
                <a:gd name="T4" fmla="*/ 98 w 153"/>
                <a:gd name="T5" fmla="*/ 112 h 316"/>
                <a:gd name="T6" fmla="*/ 79 w 153"/>
                <a:gd name="T7" fmla="*/ 170 h 316"/>
                <a:gd name="T8" fmla="*/ 65 w 153"/>
                <a:gd name="T9" fmla="*/ 230 h 316"/>
                <a:gd name="T10" fmla="*/ 60 w 153"/>
                <a:gd name="T11" fmla="*/ 291 h 316"/>
                <a:gd name="T12" fmla="*/ 60 w 153"/>
                <a:gd name="T13" fmla="*/ 291 h 316"/>
                <a:gd name="T14" fmla="*/ 54 w 153"/>
                <a:gd name="T15" fmla="*/ 303 h 316"/>
                <a:gd name="T16" fmla="*/ 44 w 153"/>
                <a:gd name="T17" fmla="*/ 312 h 316"/>
                <a:gd name="T18" fmla="*/ 31 w 153"/>
                <a:gd name="T19" fmla="*/ 316 h 316"/>
                <a:gd name="T20" fmla="*/ 16 w 153"/>
                <a:gd name="T21" fmla="*/ 312 h 316"/>
                <a:gd name="T22" fmla="*/ 6 w 153"/>
                <a:gd name="T23" fmla="*/ 304 h 316"/>
                <a:gd name="T24" fmla="*/ 0 w 153"/>
                <a:gd name="T25" fmla="*/ 291 h 316"/>
                <a:gd name="T26" fmla="*/ 0 w 153"/>
                <a:gd name="T27" fmla="*/ 294 h 316"/>
                <a:gd name="T28" fmla="*/ 4 w 153"/>
                <a:gd name="T29" fmla="*/ 246 h 316"/>
                <a:gd name="T30" fmla="*/ 16 w 153"/>
                <a:gd name="T31" fmla="*/ 199 h 316"/>
                <a:gd name="T32" fmla="*/ 32 w 153"/>
                <a:gd name="T33" fmla="*/ 154 h 316"/>
                <a:gd name="T34" fmla="*/ 54 w 153"/>
                <a:gd name="T35" fmla="*/ 111 h 316"/>
                <a:gd name="T36" fmla="*/ 81 w 153"/>
                <a:gd name="T37" fmla="*/ 71 h 316"/>
                <a:gd name="T38" fmla="*/ 115 w 153"/>
                <a:gd name="T39" fmla="*/ 34 h 316"/>
                <a:gd name="T40" fmla="*/ 153 w 153"/>
                <a:gd name="T41" fmla="*/ 0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3" h="316">
                  <a:moveTo>
                    <a:pt x="153" y="0"/>
                  </a:moveTo>
                  <a:lnTo>
                    <a:pt x="122" y="55"/>
                  </a:lnTo>
                  <a:lnTo>
                    <a:pt x="98" y="112"/>
                  </a:lnTo>
                  <a:lnTo>
                    <a:pt x="79" y="170"/>
                  </a:lnTo>
                  <a:lnTo>
                    <a:pt x="65" y="230"/>
                  </a:lnTo>
                  <a:lnTo>
                    <a:pt x="60" y="291"/>
                  </a:lnTo>
                  <a:lnTo>
                    <a:pt x="60" y="291"/>
                  </a:lnTo>
                  <a:lnTo>
                    <a:pt x="54" y="303"/>
                  </a:lnTo>
                  <a:lnTo>
                    <a:pt x="44" y="312"/>
                  </a:lnTo>
                  <a:lnTo>
                    <a:pt x="31" y="316"/>
                  </a:lnTo>
                  <a:lnTo>
                    <a:pt x="16" y="312"/>
                  </a:lnTo>
                  <a:lnTo>
                    <a:pt x="6" y="304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4" y="246"/>
                  </a:lnTo>
                  <a:lnTo>
                    <a:pt x="16" y="199"/>
                  </a:lnTo>
                  <a:lnTo>
                    <a:pt x="32" y="154"/>
                  </a:lnTo>
                  <a:lnTo>
                    <a:pt x="54" y="111"/>
                  </a:lnTo>
                  <a:lnTo>
                    <a:pt x="81" y="71"/>
                  </a:lnTo>
                  <a:lnTo>
                    <a:pt x="115" y="3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402"/>
            <p:cNvSpPr>
              <a:spLocks noEditPoints="1"/>
            </p:cNvSpPr>
            <p:nvPr/>
          </p:nvSpPr>
          <p:spPr bwMode="auto">
            <a:xfrm>
              <a:off x="7832726" y="723900"/>
              <a:ext cx="268288" cy="527050"/>
            </a:xfrm>
            <a:custGeom>
              <a:gdLst>
                <a:gd name="T0" fmla="*/ 105 w 169"/>
                <a:gd name="T1" fmla="*/ 75 h 332"/>
                <a:gd name="T2" fmla="*/ 58 w 169"/>
                <a:gd name="T3" fmla="*/ 145 h 332"/>
                <a:gd name="T4" fmla="*/ 41 w 169"/>
                <a:gd name="T5" fmla="*/ 185 h 332"/>
                <a:gd name="T6" fmla="*/ 22 w 169"/>
                <a:gd name="T7" fmla="*/ 259 h 332"/>
                <a:gd name="T8" fmla="*/ 19 w 169"/>
                <a:gd name="T9" fmla="*/ 301 h 332"/>
                <a:gd name="T10" fmla="*/ 26 w 169"/>
                <a:gd name="T11" fmla="*/ 310 h 332"/>
                <a:gd name="T12" fmla="*/ 32 w 169"/>
                <a:gd name="T13" fmla="*/ 313 h 332"/>
                <a:gd name="T14" fmla="*/ 47 w 169"/>
                <a:gd name="T15" fmla="*/ 313 h 332"/>
                <a:gd name="T16" fmla="*/ 53 w 169"/>
                <a:gd name="T17" fmla="*/ 308 h 332"/>
                <a:gd name="T18" fmla="*/ 58 w 169"/>
                <a:gd name="T19" fmla="*/ 301 h 332"/>
                <a:gd name="T20" fmla="*/ 60 w 169"/>
                <a:gd name="T21" fmla="*/ 298 h 332"/>
                <a:gd name="T22" fmla="*/ 63 w 169"/>
                <a:gd name="T23" fmla="*/ 260 h 332"/>
                <a:gd name="T24" fmla="*/ 76 w 169"/>
                <a:gd name="T25" fmla="*/ 185 h 332"/>
                <a:gd name="T26" fmla="*/ 102 w 169"/>
                <a:gd name="T27" fmla="*/ 105 h 332"/>
                <a:gd name="T28" fmla="*/ 128 w 169"/>
                <a:gd name="T29" fmla="*/ 51 h 332"/>
                <a:gd name="T30" fmla="*/ 169 w 169"/>
                <a:gd name="T31" fmla="*/ 13 h 332"/>
                <a:gd name="T32" fmla="*/ 131 w 169"/>
                <a:gd name="T33" fmla="*/ 83 h 332"/>
                <a:gd name="T34" fmla="*/ 115 w 169"/>
                <a:gd name="T35" fmla="*/ 118 h 332"/>
                <a:gd name="T36" fmla="*/ 86 w 169"/>
                <a:gd name="T37" fmla="*/ 223 h 332"/>
                <a:gd name="T38" fmla="*/ 77 w 169"/>
                <a:gd name="T39" fmla="*/ 300 h 332"/>
                <a:gd name="T40" fmla="*/ 72 w 169"/>
                <a:gd name="T41" fmla="*/ 314 h 332"/>
                <a:gd name="T42" fmla="*/ 63 w 169"/>
                <a:gd name="T43" fmla="*/ 323 h 332"/>
                <a:gd name="T44" fmla="*/ 50 w 169"/>
                <a:gd name="T45" fmla="*/ 330 h 332"/>
                <a:gd name="T46" fmla="*/ 29 w 169"/>
                <a:gd name="T47" fmla="*/ 330 h 332"/>
                <a:gd name="T48" fmla="*/ 13 w 169"/>
                <a:gd name="T49" fmla="*/ 323 h 332"/>
                <a:gd name="T50" fmla="*/ 5 w 169"/>
                <a:gd name="T51" fmla="*/ 308 h 332"/>
                <a:gd name="T52" fmla="*/ 0 w 169"/>
                <a:gd name="T53" fmla="*/ 301 h 332"/>
                <a:gd name="T54" fmla="*/ 0 w 169"/>
                <a:gd name="T55" fmla="*/ 298 h 332"/>
                <a:gd name="T56" fmla="*/ 13 w 169"/>
                <a:gd name="T57" fmla="*/ 218 h 332"/>
                <a:gd name="T58" fmla="*/ 28 w 169"/>
                <a:gd name="T59" fmla="*/ 172 h 332"/>
                <a:gd name="T60" fmla="*/ 67 w 169"/>
                <a:gd name="T61" fmla="*/ 96 h 332"/>
                <a:gd name="T62" fmla="*/ 121 w 169"/>
                <a:gd name="T63" fmla="*/ 30 h 3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9" h="332">
                  <a:moveTo>
                    <a:pt x="128" y="51"/>
                  </a:moveTo>
                  <a:lnTo>
                    <a:pt x="105" y="75"/>
                  </a:lnTo>
                  <a:lnTo>
                    <a:pt x="80" y="109"/>
                  </a:lnTo>
                  <a:lnTo>
                    <a:pt x="58" y="145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31" y="218"/>
                  </a:lnTo>
                  <a:lnTo>
                    <a:pt x="22" y="259"/>
                  </a:lnTo>
                  <a:lnTo>
                    <a:pt x="18" y="298"/>
                  </a:lnTo>
                  <a:lnTo>
                    <a:pt x="19" y="301"/>
                  </a:lnTo>
                  <a:lnTo>
                    <a:pt x="26" y="310"/>
                  </a:lnTo>
                  <a:lnTo>
                    <a:pt x="26" y="310"/>
                  </a:lnTo>
                  <a:lnTo>
                    <a:pt x="32" y="313"/>
                  </a:lnTo>
                  <a:lnTo>
                    <a:pt x="32" y="313"/>
                  </a:lnTo>
                  <a:lnTo>
                    <a:pt x="40" y="314"/>
                  </a:lnTo>
                  <a:lnTo>
                    <a:pt x="47" y="313"/>
                  </a:lnTo>
                  <a:lnTo>
                    <a:pt x="47" y="313"/>
                  </a:lnTo>
                  <a:lnTo>
                    <a:pt x="53" y="308"/>
                  </a:lnTo>
                  <a:lnTo>
                    <a:pt x="53" y="308"/>
                  </a:lnTo>
                  <a:lnTo>
                    <a:pt x="58" y="301"/>
                  </a:lnTo>
                  <a:lnTo>
                    <a:pt x="58" y="301"/>
                  </a:lnTo>
                  <a:lnTo>
                    <a:pt x="60" y="298"/>
                  </a:lnTo>
                  <a:lnTo>
                    <a:pt x="60" y="298"/>
                  </a:lnTo>
                  <a:lnTo>
                    <a:pt x="63" y="260"/>
                  </a:lnTo>
                  <a:lnTo>
                    <a:pt x="69" y="223"/>
                  </a:lnTo>
                  <a:lnTo>
                    <a:pt x="76" y="185"/>
                  </a:lnTo>
                  <a:lnTo>
                    <a:pt x="99" y="112"/>
                  </a:lnTo>
                  <a:lnTo>
                    <a:pt x="102" y="105"/>
                  </a:lnTo>
                  <a:lnTo>
                    <a:pt x="118" y="70"/>
                  </a:lnTo>
                  <a:lnTo>
                    <a:pt x="128" y="51"/>
                  </a:lnTo>
                  <a:close/>
                  <a:moveTo>
                    <a:pt x="157" y="0"/>
                  </a:moveTo>
                  <a:lnTo>
                    <a:pt x="169" y="13"/>
                  </a:lnTo>
                  <a:lnTo>
                    <a:pt x="149" y="48"/>
                  </a:lnTo>
                  <a:lnTo>
                    <a:pt x="131" y="83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93" y="185"/>
                  </a:lnTo>
                  <a:lnTo>
                    <a:pt x="86" y="223"/>
                  </a:lnTo>
                  <a:lnTo>
                    <a:pt x="80" y="260"/>
                  </a:lnTo>
                  <a:lnTo>
                    <a:pt x="77" y="300"/>
                  </a:lnTo>
                  <a:lnTo>
                    <a:pt x="73" y="307"/>
                  </a:lnTo>
                  <a:lnTo>
                    <a:pt x="72" y="314"/>
                  </a:lnTo>
                  <a:lnTo>
                    <a:pt x="66" y="322"/>
                  </a:lnTo>
                  <a:lnTo>
                    <a:pt x="63" y="323"/>
                  </a:lnTo>
                  <a:lnTo>
                    <a:pt x="54" y="329"/>
                  </a:lnTo>
                  <a:lnTo>
                    <a:pt x="50" y="330"/>
                  </a:lnTo>
                  <a:lnTo>
                    <a:pt x="40" y="332"/>
                  </a:lnTo>
                  <a:lnTo>
                    <a:pt x="29" y="330"/>
                  </a:lnTo>
                  <a:lnTo>
                    <a:pt x="25" y="329"/>
                  </a:lnTo>
                  <a:lnTo>
                    <a:pt x="13" y="323"/>
                  </a:lnTo>
                  <a:lnTo>
                    <a:pt x="6" y="314"/>
                  </a:lnTo>
                  <a:lnTo>
                    <a:pt x="5" y="308"/>
                  </a:lnTo>
                  <a:lnTo>
                    <a:pt x="2" y="301"/>
                  </a:lnTo>
                  <a:lnTo>
                    <a:pt x="0" y="301"/>
                  </a:lnTo>
                  <a:lnTo>
                    <a:pt x="0" y="298"/>
                  </a:lnTo>
                  <a:lnTo>
                    <a:pt x="0" y="298"/>
                  </a:lnTo>
                  <a:lnTo>
                    <a:pt x="5" y="259"/>
                  </a:lnTo>
                  <a:lnTo>
                    <a:pt x="13" y="218"/>
                  </a:lnTo>
                  <a:lnTo>
                    <a:pt x="25" y="177"/>
                  </a:lnTo>
                  <a:lnTo>
                    <a:pt x="28" y="172"/>
                  </a:lnTo>
                  <a:lnTo>
                    <a:pt x="45" y="132"/>
                  </a:lnTo>
                  <a:lnTo>
                    <a:pt x="67" y="96"/>
                  </a:lnTo>
                  <a:lnTo>
                    <a:pt x="92" y="62"/>
                  </a:lnTo>
                  <a:lnTo>
                    <a:pt x="121" y="3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403"/>
            <p:cNvSpPr/>
            <p:nvPr/>
          </p:nvSpPr>
          <p:spPr bwMode="auto">
            <a:xfrm>
              <a:off x="7942263" y="735013"/>
              <a:ext cx="147638" cy="501650"/>
            </a:xfrm>
            <a:custGeom>
              <a:gdLst>
                <a:gd name="T0" fmla="*/ 93 w 93"/>
                <a:gd name="T1" fmla="*/ 0 h 316"/>
                <a:gd name="T2" fmla="*/ 77 w 93"/>
                <a:gd name="T3" fmla="*/ 96 h 316"/>
                <a:gd name="T4" fmla="*/ 67 w 93"/>
                <a:gd name="T5" fmla="*/ 194 h 316"/>
                <a:gd name="T6" fmla="*/ 61 w 93"/>
                <a:gd name="T7" fmla="*/ 291 h 316"/>
                <a:gd name="T8" fmla="*/ 61 w 93"/>
                <a:gd name="T9" fmla="*/ 291 h 316"/>
                <a:gd name="T10" fmla="*/ 55 w 93"/>
                <a:gd name="T11" fmla="*/ 303 h 316"/>
                <a:gd name="T12" fmla="*/ 45 w 93"/>
                <a:gd name="T13" fmla="*/ 312 h 316"/>
                <a:gd name="T14" fmla="*/ 30 w 93"/>
                <a:gd name="T15" fmla="*/ 316 h 316"/>
                <a:gd name="T16" fmla="*/ 17 w 93"/>
                <a:gd name="T17" fmla="*/ 312 h 316"/>
                <a:gd name="T18" fmla="*/ 5 w 93"/>
                <a:gd name="T19" fmla="*/ 304 h 316"/>
                <a:gd name="T20" fmla="*/ 0 w 93"/>
                <a:gd name="T21" fmla="*/ 291 h 316"/>
                <a:gd name="T22" fmla="*/ 5 w 93"/>
                <a:gd name="T23" fmla="*/ 230 h 316"/>
                <a:gd name="T24" fmla="*/ 19 w 93"/>
                <a:gd name="T25" fmla="*/ 170 h 316"/>
                <a:gd name="T26" fmla="*/ 38 w 93"/>
                <a:gd name="T27" fmla="*/ 112 h 316"/>
                <a:gd name="T28" fmla="*/ 62 w 93"/>
                <a:gd name="T29" fmla="*/ 55 h 316"/>
                <a:gd name="T30" fmla="*/ 93 w 93"/>
                <a:gd name="T31" fmla="*/ 0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316">
                  <a:moveTo>
                    <a:pt x="93" y="0"/>
                  </a:moveTo>
                  <a:lnTo>
                    <a:pt x="77" y="96"/>
                  </a:lnTo>
                  <a:lnTo>
                    <a:pt x="67" y="194"/>
                  </a:lnTo>
                  <a:lnTo>
                    <a:pt x="61" y="291"/>
                  </a:lnTo>
                  <a:lnTo>
                    <a:pt x="61" y="291"/>
                  </a:lnTo>
                  <a:lnTo>
                    <a:pt x="55" y="303"/>
                  </a:lnTo>
                  <a:lnTo>
                    <a:pt x="45" y="312"/>
                  </a:lnTo>
                  <a:lnTo>
                    <a:pt x="30" y="316"/>
                  </a:lnTo>
                  <a:lnTo>
                    <a:pt x="17" y="312"/>
                  </a:lnTo>
                  <a:lnTo>
                    <a:pt x="5" y="304"/>
                  </a:lnTo>
                  <a:lnTo>
                    <a:pt x="0" y="291"/>
                  </a:lnTo>
                  <a:lnTo>
                    <a:pt x="5" y="230"/>
                  </a:lnTo>
                  <a:lnTo>
                    <a:pt x="19" y="170"/>
                  </a:lnTo>
                  <a:lnTo>
                    <a:pt x="38" y="112"/>
                  </a:lnTo>
                  <a:lnTo>
                    <a:pt x="62" y="5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404"/>
            <p:cNvSpPr>
              <a:spLocks noEditPoints="1"/>
            </p:cNvSpPr>
            <p:nvPr/>
          </p:nvSpPr>
          <p:spPr bwMode="auto">
            <a:xfrm>
              <a:off x="7927976" y="725488"/>
              <a:ext cx="176213" cy="525463"/>
            </a:xfrm>
            <a:custGeom>
              <a:gdLst>
                <a:gd name="T0" fmla="*/ 84 w 111"/>
                <a:gd name="T1" fmla="*/ 56 h 331"/>
                <a:gd name="T2" fmla="*/ 71 w 111"/>
                <a:gd name="T3" fmla="*/ 82 h 331"/>
                <a:gd name="T4" fmla="*/ 55 w 111"/>
                <a:gd name="T5" fmla="*/ 117 h 331"/>
                <a:gd name="T6" fmla="*/ 55 w 111"/>
                <a:gd name="T7" fmla="*/ 117 h 331"/>
                <a:gd name="T8" fmla="*/ 33 w 111"/>
                <a:gd name="T9" fmla="*/ 184 h 331"/>
                <a:gd name="T10" fmla="*/ 26 w 111"/>
                <a:gd name="T11" fmla="*/ 222 h 331"/>
                <a:gd name="T12" fmla="*/ 20 w 111"/>
                <a:gd name="T13" fmla="*/ 259 h 331"/>
                <a:gd name="T14" fmla="*/ 17 w 111"/>
                <a:gd name="T15" fmla="*/ 296 h 331"/>
                <a:gd name="T16" fmla="*/ 19 w 111"/>
                <a:gd name="T17" fmla="*/ 300 h 331"/>
                <a:gd name="T18" fmla="*/ 26 w 111"/>
                <a:gd name="T19" fmla="*/ 309 h 331"/>
                <a:gd name="T20" fmla="*/ 26 w 111"/>
                <a:gd name="T21" fmla="*/ 309 h 331"/>
                <a:gd name="T22" fmla="*/ 32 w 111"/>
                <a:gd name="T23" fmla="*/ 312 h 331"/>
                <a:gd name="T24" fmla="*/ 32 w 111"/>
                <a:gd name="T25" fmla="*/ 312 h 331"/>
                <a:gd name="T26" fmla="*/ 39 w 111"/>
                <a:gd name="T27" fmla="*/ 313 h 331"/>
                <a:gd name="T28" fmla="*/ 47 w 111"/>
                <a:gd name="T29" fmla="*/ 312 h 331"/>
                <a:gd name="T30" fmla="*/ 47 w 111"/>
                <a:gd name="T31" fmla="*/ 312 h 331"/>
                <a:gd name="T32" fmla="*/ 52 w 111"/>
                <a:gd name="T33" fmla="*/ 307 h 331"/>
                <a:gd name="T34" fmla="*/ 52 w 111"/>
                <a:gd name="T35" fmla="*/ 307 h 331"/>
                <a:gd name="T36" fmla="*/ 60 w 111"/>
                <a:gd name="T37" fmla="*/ 300 h 331"/>
                <a:gd name="T38" fmla="*/ 60 w 111"/>
                <a:gd name="T39" fmla="*/ 300 h 331"/>
                <a:gd name="T40" fmla="*/ 61 w 111"/>
                <a:gd name="T41" fmla="*/ 297 h 331"/>
                <a:gd name="T42" fmla="*/ 61 w 111"/>
                <a:gd name="T43" fmla="*/ 297 h 331"/>
                <a:gd name="T44" fmla="*/ 64 w 111"/>
                <a:gd name="T45" fmla="*/ 224 h 331"/>
                <a:gd name="T46" fmla="*/ 71 w 111"/>
                <a:gd name="T47" fmla="*/ 152 h 331"/>
                <a:gd name="T48" fmla="*/ 80 w 111"/>
                <a:gd name="T49" fmla="*/ 79 h 331"/>
                <a:gd name="T50" fmla="*/ 84 w 111"/>
                <a:gd name="T51" fmla="*/ 56 h 331"/>
                <a:gd name="T52" fmla="*/ 96 w 111"/>
                <a:gd name="T53" fmla="*/ 0 h 331"/>
                <a:gd name="T54" fmla="*/ 111 w 111"/>
                <a:gd name="T55" fmla="*/ 7 h 331"/>
                <a:gd name="T56" fmla="*/ 97 w 111"/>
                <a:gd name="T57" fmla="*/ 79 h 331"/>
                <a:gd name="T58" fmla="*/ 89 w 111"/>
                <a:gd name="T59" fmla="*/ 152 h 331"/>
                <a:gd name="T60" fmla="*/ 81 w 111"/>
                <a:gd name="T61" fmla="*/ 224 h 331"/>
                <a:gd name="T62" fmla="*/ 79 w 111"/>
                <a:gd name="T63" fmla="*/ 297 h 331"/>
                <a:gd name="T64" fmla="*/ 79 w 111"/>
                <a:gd name="T65" fmla="*/ 299 h 331"/>
                <a:gd name="T66" fmla="*/ 74 w 111"/>
                <a:gd name="T67" fmla="*/ 306 h 331"/>
                <a:gd name="T68" fmla="*/ 73 w 111"/>
                <a:gd name="T69" fmla="*/ 313 h 331"/>
                <a:gd name="T70" fmla="*/ 65 w 111"/>
                <a:gd name="T71" fmla="*/ 321 h 331"/>
                <a:gd name="T72" fmla="*/ 63 w 111"/>
                <a:gd name="T73" fmla="*/ 322 h 331"/>
                <a:gd name="T74" fmla="*/ 54 w 111"/>
                <a:gd name="T75" fmla="*/ 328 h 331"/>
                <a:gd name="T76" fmla="*/ 49 w 111"/>
                <a:gd name="T77" fmla="*/ 329 h 331"/>
                <a:gd name="T78" fmla="*/ 39 w 111"/>
                <a:gd name="T79" fmla="*/ 331 h 331"/>
                <a:gd name="T80" fmla="*/ 29 w 111"/>
                <a:gd name="T81" fmla="*/ 329 h 331"/>
                <a:gd name="T82" fmla="*/ 25 w 111"/>
                <a:gd name="T83" fmla="*/ 328 h 331"/>
                <a:gd name="T84" fmla="*/ 13 w 111"/>
                <a:gd name="T85" fmla="*/ 322 h 331"/>
                <a:gd name="T86" fmla="*/ 6 w 111"/>
                <a:gd name="T87" fmla="*/ 313 h 331"/>
                <a:gd name="T88" fmla="*/ 4 w 111"/>
                <a:gd name="T89" fmla="*/ 307 h 331"/>
                <a:gd name="T90" fmla="*/ 1 w 111"/>
                <a:gd name="T91" fmla="*/ 299 h 331"/>
                <a:gd name="T92" fmla="*/ 0 w 111"/>
                <a:gd name="T93" fmla="*/ 297 h 331"/>
                <a:gd name="T94" fmla="*/ 3 w 111"/>
                <a:gd name="T95" fmla="*/ 259 h 331"/>
                <a:gd name="T96" fmla="*/ 9 w 111"/>
                <a:gd name="T97" fmla="*/ 222 h 331"/>
                <a:gd name="T98" fmla="*/ 16 w 111"/>
                <a:gd name="T99" fmla="*/ 184 h 331"/>
                <a:gd name="T100" fmla="*/ 39 w 111"/>
                <a:gd name="T101" fmla="*/ 111 h 331"/>
                <a:gd name="T102" fmla="*/ 42 w 111"/>
                <a:gd name="T103" fmla="*/ 104 h 331"/>
                <a:gd name="T104" fmla="*/ 58 w 111"/>
                <a:gd name="T105" fmla="*/ 69 h 331"/>
                <a:gd name="T106" fmla="*/ 76 w 111"/>
                <a:gd name="T107" fmla="*/ 34 h 331"/>
                <a:gd name="T108" fmla="*/ 96 w 111"/>
                <a:gd name="T109" fmla="*/ 0 h 3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" h="331">
                  <a:moveTo>
                    <a:pt x="84" y="56"/>
                  </a:moveTo>
                  <a:lnTo>
                    <a:pt x="71" y="8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33" y="184"/>
                  </a:lnTo>
                  <a:lnTo>
                    <a:pt x="26" y="222"/>
                  </a:lnTo>
                  <a:lnTo>
                    <a:pt x="20" y="259"/>
                  </a:lnTo>
                  <a:lnTo>
                    <a:pt x="17" y="296"/>
                  </a:lnTo>
                  <a:lnTo>
                    <a:pt x="19" y="300"/>
                  </a:lnTo>
                  <a:lnTo>
                    <a:pt x="26" y="309"/>
                  </a:lnTo>
                  <a:lnTo>
                    <a:pt x="26" y="309"/>
                  </a:lnTo>
                  <a:lnTo>
                    <a:pt x="32" y="312"/>
                  </a:lnTo>
                  <a:lnTo>
                    <a:pt x="32" y="312"/>
                  </a:lnTo>
                  <a:lnTo>
                    <a:pt x="39" y="313"/>
                  </a:lnTo>
                  <a:lnTo>
                    <a:pt x="47" y="312"/>
                  </a:lnTo>
                  <a:lnTo>
                    <a:pt x="47" y="312"/>
                  </a:lnTo>
                  <a:lnTo>
                    <a:pt x="52" y="307"/>
                  </a:lnTo>
                  <a:lnTo>
                    <a:pt x="52" y="307"/>
                  </a:lnTo>
                  <a:lnTo>
                    <a:pt x="60" y="300"/>
                  </a:lnTo>
                  <a:lnTo>
                    <a:pt x="60" y="300"/>
                  </a:lnTo>
                  <a:lnTo>
                    <a:pt x="61" y="297"/>
                  </a:lnTo>
                  <a:lnTo>
                    <a:pt x="61" y="297"/>
                  </a:lnTo>
                  <a:lnTo>
                    <a:pt x="64" y="224"/>
                  </a:lnTo>
                  <a:lnTo>
                    <a:pt x="71" y="152"/>
                  </a:lnTo>
                  <a:lnTo>
                    <a:pt x="80" y="79"/>
                  </a:lnTo>
                  <a:lnTo>
                    <a:pt x="84" y="56"/>
                  </a:lnTo>
                  <a:close/>
                  <a:moveTo>
                    <a:pt x="96" y="0"/>
                  </a:moveTo>
                  <a:lnTo>
                    <a:pt x="111" y="7"/>
                  </a:lnTo>
                  <a:lnTo>
                    <a:pt x="97" y="79"/>
                  </a:lnTo>
                  <a:lnTo>
                    <a:pt x="89" y="152"/>
                  </a:lnTo>
                  <a:lnTo>
                    <a:pt x="81" y="224"/>
                  </a:lnTo>
                  <a:lnTo>
                    <a:pt x="79" y="297"/>
                  </a:lnTo>
                  <a:lnTo>
                    <a:pt x="79" y="299"/>
                  </a:lnTo>
                  <a:lnTo>
                    <a:pt x="74" y="306"/>
                  </a:lnTo>
                  <a:lnTo>
                    <a:pt x="73" y="313"/>
                  </a:lnTo>
                  <a:lnTo>
                    <a:pt x="65" y="321"/>
                  </a:lnTo>
                  <a:lnTo>
                    <a:pt x="63" y="322"/>
                  </a:lnTo>
                  <a:lnTo>
                    <a:pt x="54" y="328"/>
                  </a:lnTo>
                  <a:lnTo>
                    <a:pt x="49" y="329"/>
                  </a:lnTo>
                  <a:lnTo>
                    <a:pt x="39" y="331"/>
                  </a:lnTo>
                  <a:lnTo>
                    <a:pt x="29" y="329"/>
                  </a:lnTo>
                  <a:lnTo>
                    <a:pt x="25" y="328"/>
                  </a:lnTo>
                  <a:lnTo>
                    <a:pt x="13" y="322"/>
                  </a:lnTo>
                  <a:lnTo>
                    <a:pt x="6" y="313"/>
                  </a:lnTo>
                  <a:lnTo>
                    <a:pt x="4" y="307"/>
                  </a:lnTo>
                  <a:lnTo>
                    <a:pt x="1" y="299"/>
                  </a:lnTo>
                  <a:lnTo>
                    <a:pt x="0" y="297"/>
                  </a:lnTo>
                  <a:lnTo>
                    <a:pt x="3" y="259"/>
                  </a:lnTo>
                  <a:lnTo>
                    <a:pt x="9" y="222"/>
                  </a:lnTo>
                  <a:lnTo>
                    <a:pt x="16" y="184"/>
                  </a:lnTo>
                  <a:lnTo>
                    <a:pt x="39" y="111"/>
                  </a:lnTo>
                  <a:lnTo>
                    <a:pt x="42" y="104"/>
                  </a:lnTo>
                  <a:lnTo>
                    <a:pt x="58" y="69"/>
                  </a:lnTo>
                  <a:lnTo>
                    <a:pt x="76" y="3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405"/>
            <p:cNvSpPr/>
            <p:nvPr/>
          </p:nvSpPr>
          <p:spPr bwMode="auto">
            <a:xfrm>
              <a:off x="8039101" y="735013"/>
              <a:ext cx="98425" cy="501650"/>
            </a:xfrm>
            <a:custGeom>
              <a:gdLst>
                <a:gd name="T0" fmla="*/ 32 w 62"/>
                <a:gd name="T1" fmla="*/ 0 h 316"/>
                <a:gd name="T2" fmla="*/ 48 w 62"/>
                <a:gd name="T3" fmla="*/ 96 h 316"/>
                <a:gd name="T4" fmla="*/ 58 w 62"/>
                <a:gd name="T5" fmla="*/ 194 h 316"/>
                <a:gd name="T6" fmla="*/ 62 w 62"/>
                <a:gd name="T7" fmla="*/ 290 h 316"/>
                <a:gd name="T8" fmla="*/ 57 w 62"/>
                <a:gd name="T9" fmla="*/ 303 h 316"/>
                <a:gd name="T10" fmla="*/ 45 w 62"/>
                <a:gd name="T11" fmla="*/ 312 h 316"/>
                <a:gd name="T12" fmla="*/ 32 w 62"/>
                <a:gd name="T13" fmla="*/ 316 h 316"/>
                <a:gd name="T14" fmla="*/ 17 w 62"/>
                <a:gd name="T15" fmla="*/ 312 h 316"/>
                <a:gd name="T16" fmla="*/ 7 w 62"/>
                <a:gd name="T17" fmla="*/ 303 h 316"/>
                <a:gd name="T18" fmla="*/ 0 w 62"/>
                <a:gd name="T19" fmla="*/ 291 h 316"/>
                <a:gd name="T20" fmla="*/ 6 w 62"/>
                <a:gd name="T21" fmla="*/ 194 h 316"/>
                <a:gd name="T22" fmla="*/ 16 w 62"/>
                <a:gd name="T23" fmla="*/ 96 h 316"/>
                <a:gd name="T24" fmla="*/ 32 w 62"/>
                <a:gd name="T25" fmla="*/ 0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316">
                  <a:moveTo>
                    <a:pt x="32" y="0"/>
                  </a:moveTo>
                  <a:lnTo>
                    <a:pt x="48" y="96"/>
                  </a:lnTo>
                  <a:lnTo>
                    <a:pt x="58" y="194"/>
                  </a:lnTo>
                  <a:lnTo>
                    <a:pt x="62" y="290"/>
                  </a:lnTo>
                  <a:lnTo>
                    <a:pt x="57" y="303"/>
                  </a:lnTo>
                  <a:lnTo>
                    <a:pt x="45" y="312"/>
                  </a:lnTo>
                  <a:lnTo>
                    <a:pt x="32" y="316"/>
                  </a:lnTo>
                  <a:lnTo>
                    <a:pt x="17" y="312"/>
                  </a:lnTo>
                  <a:lnTo>
                    <a:pt x="7" y="303"/>
                  </a:lnTo>
                  <a:lnTo>
                    <a:pt x="0" y="291"/>
                  </a:lnTo>
                  <a:lnTo>
                    <a:pt x="6" y="194"/>
                  </a:lnTo>
                  <a:lnTo>
                    <a:pt x="16" y="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407"/>
            <p:cNvSpPr>
              <a:spLocks noEditPoints="1"/>
            </p:cNvSpPr>
            <p:nvPr/>
          </p:nvSpPr>
          <p:spPr bwMode="auto">
            <a:xfrm>
              <a:off x="8024814" y="733425"/>
              <a:ext cx="127000" cy="517525"/>
            </a:xfrm>
            <a:custGeom>
              <a:gdLst>
                <a:gd name="T0" fmla="*/ 41 w 80"/>
                <a:gd name="T1" fmla="*/ 49 h 326"/>
                <a:gd name="T2" fmla="*/ 36 w 80"/>
                <a:gd name="T3" fmla="*/ 74 h 326"/>
                <a:gd name="T4" fmla="*/ 28 w 80"/>
                <a:gd name="T5" fmla="*/ 147 h 326"/>
                <a:gd name="T6" fmla="*/ 20 w 80"/>
                <a:gd name="T7" fmla="*/ 219 h 326"/>
                <a:gd name="T8" fmla="*/ 18 w 80"/>
                <a:gd name="T9" fmla="*/ 289 h 326"/>
                <a:gd name="T10" fmla="*/ 20 w 80"/>
                <a:gd name="T11" fmla="*/ 295 h 326"/>
                <a:gd name="T12" fmla="*/ 20 w 80"/>
                <a:gd name="T13" fmla="*/ 295 h 326"/>
                <a:gd name="T14" fmla="*/ 28 w 80"/>
                <a:gd name="T15" fmla="*/ 302 h 326"/>
                <a:gd name="T16" fmla="*/ 28 w 80"/>
                <a:gd name="T17" fmla="*/ 302 h 326"/>
                <a:gd name="T18" fmla="*/ 34 w 80"/>
                <a:gd name="T19" fmla="*/ 307 h 326"/>
                <a:gd name="T20" fmla="*/ 34 w 80"/>
                <a:gd name="T21" fmla="*/ 307 h 326"/>
                <a:gd name="T22" fmla="*/ 41 w 80"/>
                <a:gd name="T23" fmla="*/ 308 h 326"/>
                <a:gd name="T24" fmla="*/ 48 w 80"/>
                <a:gd name="T25" fmla="*/ 307 h 326"/>
                <a:gd name="T26" fmla="*/ 48 w 80"/>
                <a:gd name="T27" fmla="*/ 307 h 326"/>
                <a:gd name="T28" fmla="*/ 54 w 80"/>
                <a:gd name="T29" fmla="*/ 302 h 326"/>
                <a:gd name="T30" fmla="*/ 54 w 80"/>
                <a:gd name="T31" fmla="*/ 302 h 326"/>
                <a:gd name="T32" fmla="*/ 61 w 80"/>
                <a:gd name="T33" fmla="*/ 295 h 326"/>
                <a:gd name="T34" fmla="*/ 64 w 80"/>
                <a:gd name="T35" fmla="*/ 291 h 326"/>
                <a:gd name="T36" fmla="*/ 63 w 80"/>
                <a:gd name="T37" fmla="*/ 291 h 326"/>
                <a:gd name="T38" fmla="*/ 60 w 80"/>
                <a:gd name="T39" fmla="*/ 218 h 326"/>
                <a:gd name="T40" fmla="*/ 54 w 80"/>
                <a:gd name="T41" fmla="*/ 147 h 326"/>
                <a:gd name="T42" fmla="*/ 45 w 80"/>
                <a:gd name="T43" fmla="*/ 74 h 326"/>
                <a:gd name="T44" fmla="*/ 41 w 80"/>
                <a:gd name="T45" fmla="*/ 49 h 326"/>
                <a:gd name="T46" fmla="*/ 34 w 80"/>
                <a:gd name="T47" fmla="*/ 0 h 326"/>
                <a:gd name="T48" fmla="*/ 50 w 80"/>
                <a:gd name="T49" fmla="*/ 0 h 326"/>
                <a:gd name="T50" fmla="*/ 63 w 80"/>
                <a:gd name="T51" fmla="*/ 74 h 326"/>
                <a:gd name="T52" fmla="*/ 71 w 80"/>
                <a:gd name="T53" fmla="*/ 147 h 326"/>
                <a:gd name="T54" fmla="*/ 77 w 80"/>
                <a:gd name="T55" fmla="*/ 218 h 326"/>
                <a:gd name="T56" fmla="*/ 80 w 80"/>
                <a:gd name="T57" fmla="*/ 291 h 326"/>
                <a:gd name="T58" fmla="*/ 80 w 80"/>
                <a:gd name="T59" fmla="*/ 292 h 326"/>
                <a:gd name="T60" fmla="*/ 76 w 80"/>
                <a:gd name="T61" fmla="*/ 301 h 326"/>
                <a:gd name="T62" fmla="*/ 74 w 80"/>
                <a:gd name="T63" fmla="*/ 308 h 326"/>
                <a:gd name="T64" fmla="*/ 67 w 80"/>
                <a:gd name="T65" fmla="*/ 316 h 326"/>
                <a:gd name="T66" fmla="*/ 64 w 80"/>
                <a:gd name="T67" fmla="*/ 317 h 326"/>
                <a:gd name="T68" fmla="*/ 55 w 80"/>
                <a:gd name="T69" fmla="*/ 323 h 326"/>
                <a:gd name="T70" fmla="*/ 51 w 80"/>
                <a:gd name="T71" fmla="*/ 324 h 326"/>
                <a:gd name="T72" fmla="*/ 41 w 80"/>
                <a:gd name="T73" fmla="*/ 326 h 326"/>
                <a:gd name="T74" fmla="*/ 29 w 80"/>
                <a:gd name="T75" fmla="*/ 324 h 326"/>
                <a:gd name="T76" fmla="*/ 26 w 80"/>
                <a:gd name="T77" fmla="*/ 323 h 326"/>
                <a:gd name="T78" fmla="*/ 18 w 80"/>
                <a:gd name="T79" fmla="*/ 317 h 326"/>
                <a:gd name="T80" fmla="*/ 15 w 80"/>
                <a:gd name="T81" fmla="*/ 316 h 326"/>
                <a:gd name="T82" fmla="*/ 7 w 80"/>
                <a:gd name="T83" fmla="*/ 308 h 326"/>
                <a:gd name="T84" fmla="*/ 4 w 80"/>
                <a:gd name="T85" fmla="*/ 301 h 326"/>
                <a:gd name="T86" fmla="*/ 2 w 80"/>
                <a:gd name="T87" fmla="*/ 295 h 326"/>
                <a:gd name="T88" fmla="*/ 0 w 80"/>
                <a:gd name="T89" fmla="*/ 294 h 326"/>
                <a:gd name="T90" fmla="*/ 0 w 80"/>
                <a:gd name="T91" fmla="*/ 292 h 326"/>
                <a:gd name="T92" fmla="*/ 3 w 80"/>
                <a:gd name="T93" fmla="*/ 219 h 326"/>
                <a:gd name="T94" fmla="*/ 10 w 80"/>
                <a:gd name="T95" fmla="*/ 147 h 326"/>
                <a:gd name="T96" fmla="*/ 19 w 80"/>
                <a:gd name="T97" fmla="*/ 74 h 326"/>
                <a:gd name="T98" fmla="*/ 34 w 80"/>
                <a:gd name="T99" fmla="*/ 0 h 3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0" h="326">
                  <a:moveTo>
                    <a:pt x="41" y="49"/>
                  </a:moveTo>
                  <a:lnTo>
                    <a:pt x="36" y="74"/>
                  </a:lnTo>
                  <a:lnTo>
                    <a:pt x="28" y="147"/>
                  </a:lnTo>
                  <a:lnTo>
                    <a:pt x="20" y="219"/>
                  </a:lnTo>
                  <a:lnTo>
                    <a:pt x="18" y="289"/>
                  </a:lnTo>
                  <a:lnTo>
                    <a:pt x="20" y="295"/>
                  </a:lnTo>
                  <a:lnTo>
                    <a:pt x="20" y="295"/>
                  </a:lnTo>
                  <a:lnTo>
                    <a:pt x="28" y="302"/>
                  </a:lnTo>
                  <a:lnTo>
                    <a:pt x="28" y="302"/>
                  </a:lnTo>
                  <a:lnTo>
                    <a:pt x="34" y="307"/>
                  </a:lnTo>
                  <a:lnTo>
                    <a:pt x="34" y="307"/>
                  </a:lnTo>
                  <a:lnTo>
                    <a:pt x="41" y="308"/>
                  </a:lnTo>
                  <a:lnTo>
                    <a:pt x="48" y="307"/>
                  </a:lnTo>
                  <a:lnTo>
                    <a:pt x="48" y="307"/>
                  </a:lnTo>
                  <a:lnTo>
                    <a:pt x="54" y="302"/>
                  </a:lnTo>
                  <a:lnTo>
                    <a:pt x="54" y="302"/>
                  </a:lnTo>
                  <a:lnTo>
                    <a:pt x="61" y="295"/>
                  </a:lnTo>
                  <a:lnTo>
                    <a:pt x="64" y="291"/>
                  </a:lnTo>
                  <a:lnTo>
                    <a:pt x="63" y="291"/>
                  </a:lnTo>
                  <a:lnTo>
                    <a:pt x="60" y="218"/>
                  </a:lnTo>
                  <a:lnTo>
                    <a:pt x="54" y="147"/>
                  </a:lnTo>
                  <a:lnTo>
                    <a:pt x="45" y="74"/>
                  </a:lnTo>
                  <a:lnTo>
                    <a:pt x="41" y="49"/>
                  </a:lnTo>
                  <a:close/>
                  <a:moveTo>
                    <a:pt x="34" y="0"/>
                  </a:moveTo>
                  <a:lnTo>
                    <a:pt x="50" y="0"/>
                  </a:lnTo>
                  <a:lnTo>
                    <a:pt x="63" y="74"/>
                  </a:lnTo>
                  <a:lnTo>
                    <a:pt x="71" y="147"/>
                  </a:lnTo>
                  <a:lnTo>
                    <a:pt x="77" y="218"/>
                  </a:lnTo>
                  <a:lnTo>
                    <a:pt x="80" y="291"/>
                  </a:lnTo>
                  <a:lnTo>
                    <a:pt x="80" y="292"/>
                  </a:lnTo>
                  <a:lnTo>
                    <a:pt x="76" y="301"/>
                  </a:lnTo>
                  <a:lnTo>
                    <a:pt x="74" y="308"/>
                  </a:lnTo>
                  <a:lnTo>
                    <a:pt x="67" y="316"/>
                  </a:lnTo>
                  <a:lnTo>
                    <a:pt x="64" y="317"/>
                  </a:lnTo>
                  <a:lnTo>
                    <a:pt x="55" y="323"/>
                  </a:lnTo>
                  <a:lnTo>
                    <a:pt x="51" y="324"/>
                  </a:lnTo>
                  <a:lnTo>
                    <a:pt x="41" y="326"/>
                  </a:lnTo>
                  <a:lnTo>
                    <a:pt x="29" y="324"/>
                  </a:lnTo>
                  <a:lnTo>
                    <a:pt x="26" y="323"/>
                  </a:lnTo>
                  <a:lnTo>
                    <a:pt x="18" y="317"/>
                  </a:lnTo>
                  <a:lnTo>
                    <a:pt x="15" y="316"/>
                  </a:lnTo>
                  <a:lnTo>
                    <a:pt x="7" y="308"/>
                  </a:lnTo>
                  <a:lnTo>
                    <a:pt x="4" y="301"/>
                  </a:lnTo>
                  <a:lnTo>
                    <a:pt x="2" y="295"/>
                  </a:lnTo>
                  <a:lnTo>
                    <a:pt x="0" y="294"/>
                  </a:lnTo>
                  <a:lnTo>
                    <a:pt x="0" y="292"/>
                  </a:lnTo>
                  <a:lnTo>
                    <a:pt x="3" y="219"/>
                  </a:lnTo>
                  <a:lnTo>
                    <a:pt x="10" y="147"/>
                  </a:lnTo>
                  <a:lnTo>
                    <a:pt x="19" y="7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408"/>
            <p:cNvSpPr/>
            <p:nvPr/>
          </p:nvSpPr>
          <p:spPr bwMode="auto">
            <a:xfrm>
              <a:off x="8089901" y="735013"/>
              <a:ext cx="144463" cy="501650"/>
            </a:xfrm>
            <a:custGeom>
              <a:gdLst>
                <a:gd name="T0" fmla="*/ 0 w 91"/>
                <a:gd name="T1" fmla="*/ 0 h 316"/>
                <a:gd name="T2" fmla="*/ 30 w 91"/>
                <a:gd name="T3" fmla="*/ 55 h 316"/>
                <a:gd name="T4" fmla="*/ 55 w 91"/>
                <a:gd name="T5" fmla="*/ 112 h 316"/>
                <a:gd name="T6" fmla="*/ 74 w 91"/>
                <a:gd name="T7" fmla="*/ 172 h 316"/>
                <a:gd name="T8" fmla="*/ 86 w 91"/>
                <a:gd name="T9" fmla="*/ 232 h 316"/>
                <a:gd name="T10" fmla="*/ 91 w 91"/>
                <a:gd name="T11" fmla="*/ 293 h 316"/>
                <a:gd name="T12" fmla="*/ 86 w 91"/>
                <a:gd name="T13" fmla="*/ 304 h 316"/>
                <a:gd name="T14" fmla="*/ 75 w 91"/>
                <a:gd name="T15" fmla="*/ 313 h 316"/>
                <a:gd name="T16" fmla="*/ 61 w 91"/>
                <a:gd name="T17" fmla="*/ 316 h 316"/>
                <a:gd name="T18" fmla="*/ 48 w 91"/>
                <a:gd name="T19" fmla="*/ 312 h 316"/>
                <a:gd name="T20" fmla="*/ 36 w 91"/>
                <a:gd name="T21" fmla="*/ 303 h 316"/>
                <a:gd name="T22" fmla="*/ 30 w 91"/>
                <a:gd name="T23" fmla="*/ 290 h 316"/>
                <a:gd name="T24" fmla="*/ 30 w 91"/>
                <a:gd name="T25" fmla="*/ 290 h 316"/>
                <a:gd name="T26" fmla="*/ 26 w 91"/>
                <a:gd name="T27" fmla="*/ 194 h 316"/>
                <a:gd name="T28" fmla="*/ 16 w 91"/>
                <a:gd name="T29" fmla="*/ 96 h 316"/>
                <a:gd name="T30" fmla="*/ 0 w 91"/>
                <a:gd name="T31" fmla="*/ 0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316">
                  <a:moveTo>
                    <a:pt x="0" y="0"/>
                  </a:moveTo>
                  <a:lnTo>
                    <a:pt x="30" y="55"/>
                  </a:lnTo>
                  <a:lnTo>
                    <a:pt x="55" y="112"/>
                  </a:lnTo>
                  <a:lnTo>
                    <a:pt x="74" y="172"/>
                  </a:lnTo>
                  <a:lnTo>
                    <a:pt x="86" y="232"/>
                  </a:lnTo>
                  <a:lnTo>
                    <a:pt x="91" y="293"/>
                  </a:lnTo>
                  <a:lnTo>
                    <a:pt x="86" y="304"/>
                  </a:lnTo>
                  <a:lnTo>
                    <a:pt x="75" y="313"/>
                  </a:lnTo>
                  <a:lnTo>
                    <a:pt x="61" y="316"/>
                  </a:lnTo>
                  <a:lnTo>
                    <a:pt x="48" y="312"/>
                  </a:lnTo>
                  <a:lnTo>
                    <a:pt x="36" y="303"/>
                  </a:lnTo>
                  <a:lnTo>
                    <a:pt x="30" y="290"/>
                  </a:lnTo>
                  <a:lnTo>
                    <a:pt x="30" y="290"/>
                  </a:lnTo>
                  <a:lnTo>
                    <a:pt x="26" y="194"/>
                  </a:lnTo>
                  <a:lnTo>
                    <a:pt x="1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409"/>
            <p:cNvSpPr>
              <a:spLocks noEditPoints="1"/>
            </p:cNvSpPr>
            <p:nvPr/>
          </p:nvSpPr>
          <p:spPr bwMode="auto">
            <a:xfrm>
              <a:off x="8078789" y="725488"/>
              <a:ext cx="169863" cy="525463"/>
            </a:xfrm>
            <a:custGeom>
              <a:gdLst>
                <a:gd name="T0" fmla="*/ 24 w 107"/>
                <a:gd name="T1" fmla="*/ 57 h 331"/>
                <a:gd name="T2" fmla="*/ 29 w 107"/>
                <a:gd name="T3" fmla="*/ 79 h 331"/>
                <a:gd name="T4" fmla="*/ 37 w 107"/>
                <a:gd name="T5" fmla="*/ 152 h 331"/>
                <a:gd name="T6" fmla="*/ 43 w 107"/>
                <a:gd name="T7" fmla="*/ 223 h 331"/>
                <a:gd name="T8" fmla="*/ 46 w 107"/>
                <a:gd name="T9" fmla="*/ 294 h 331"/>
                <a:gd name="T10" fmla="*/ 46 w 107"/>
                <a:gd name="T11" fmla="*/ 294 h 331"/>
                <a:gd name="T12" fmla="*/ 49 w 107"/>
                <a:gd name="T13" fmla="*/ 302 h 331"/>
                <a:gd name="T14" fmla="*/ 55 w 107"/>
                <a:gd name="T15" fmla="*/ 307 h 331"/>
                <a:gd name="T16" fmla="*/ 55 w 107"/>
                <a:gd name="T17" fmla="*/ 307 h 331"/>
                <a:gd name="T18" fmla="*/ 61 w 107"/>
                <a:gd name="T19" fmla="*/ 312 h 331"/>
                <a:gd name="T20" fmla="*/ 61 w 107"/>
                <a:gd name="T21" fmla="*/ 312 h 331"/>
                <a:gd name="T22" fmla="*/ 68 w 107"/>
                <a:gd name="T23" fmla="*/ 313 h 331"/>
                <a:gd name="T24" fmla="*/ 75 w 107"/>
                <a:gd name="T25" fmla="*/ 312 h 331"/>
                <a:gd name="T26" fmla="*/ 75 w 107"/>
                <a:gd name="T27" fmla="*/ 312 h 331"/>
                <a:gd name="T28" fmla="*/ 81 w 107"/>
                <a:gd name="T29" fmla="*/ 309 h 331"/>
                <a:gd name="T30" fmla="*/ 81 w 107"/>
                <a:gd name="T31" fmla="*/ 309 h 331"/>
                <a:gd name="T32" fmla="*/ 87 w 107"/>
                <a:gd name="T33" fmla="*/ 302 h 331"/>
                <a:gd name="T34" fmla="*/ 88 w 107"/>
                <a:gd name="T35" fmla="*/ 303 h 331"/>
                <a:gd name="T36" fmla="*/ 90 w 107"/>
                <a:gd name="T37" fmla="*/ 299 h 331"/>
                <a:gd name="T38" fmla="*/ 87 w 107"/>
                <a:gd name="T39" fmla="*/ 261 h 331"/>
                <a:gd name="T40" fmla="*/ 81 w 107"/>
                <a:gd name="T41" fmla="*/ 223 h 331"/>
                <a:gd name="T42" fmla="*/ 74 w 107"/>
                <a:gd name="T43" fmla="*/ 185 h 331"/>
                <a:gd name="T44" fmla="*/ 64 w 107"/>
                <a:gd name="T45" fmla="*/ 149 h 331"/>
                <a:gd name="T46" fmla="*/ 52 w 107"/>
                <a:gd name="T47" fmla="*/ 114 h 331"/>
                <a:gd name="T48" fmla="*/ 37 w 107"/>
                <a:gd name="T49" fmla="*/ 82 h 331"/>
                <a:gd name="T50" fmla="*/ 24 w 107"/>
                <a:gd name="T51" fmla="*/ 57 h 331"/>
                <a:gd name="T52" fmla="*/ 14 w 107"/>
                <a:gd name="T53" fmla="*/ 0 h 331"/>
                <a:gd name="T54" fmla="*/ 33 w 107"/>
                <a:gd name="T55" fmla="*/ 34 h 331"/>
                <a:gd name="T56" fmla="*/ 50 w 107"/>
                <a:gd name="T57" fmla="*/ 69 h 331"/>
                <a:gd name="T58" fmla="*/ 66 w 107"/>
                <a:gd name="T59" fmla="*/ 105 h 331"/>
                <a:gd name="T60" fmla="*/ 68 w 107"/>
                <a:gd name="T61" fmla="*/ 111 h 331"/>
                <a:gd name="T62" fmla="*/ 81 w 107"/>
                <a:gd name="T63" fmla="*/ 149 h 331"/>
                <a:gd name="T64" fmla="*/ 91 w 107"/>
                <a:gd name="T65" fmla="*/ 185 h 331"/>
                <a:gd name="T66" fmla="*/ 98 w 107"/>
                <a:gd name="T67" fmla="*/ 223 h 331"/>
                <a:gd name="T68" fmla="*/ 104 w 107"/>
                <a:gd name="T69" fmla="*/ 261 h 331"/>
                <a:gd name="T70" fmla="*/ 107 w 107"/>
                <a:gd name="T71" fmla="*/ 299 h 331"/>
                <a:gd name="T72" fmla="*/ 107 w 107"/>
                <a:gd name="T73" fmla="*/ 302 h 331"/>
                <a:gd name="T74" fmla="*/ 103 w 107"/>
                <a:gd name="T75" fmla="*/ 307 h 331"/>
                <a:gd name="T76" fmla="*/ 100 w 107"/>
                <a:gd name="T77" fmla="*/ 315 h 331"/>
                <a:gd name="T78" fmla="*/ 94 w 107"/>
                <a:gd name="T79" fmla="*/ 322 h 331"/>
                <a:gd name="T80" fmla="*/ 82 w 107"/>
                <a:gd name="T81" fmla="*/ 328 h 331"/>
                <a:gd name="T82" fmla="*/ 78 w 107"/>
                <a:gd name="T83" fmla="*/ 329 h 331"/>
                <a:gd name="T84" fmla="*/ 68 w 107"/>
                <a:gd name="T85" fmla="*/ 331 h 331"/>
                <a:gd name="T86" fmla="*/ 58 w 107"/>
                <a:gd name="T87" fmla="*/ 329 h 331"/>
                <a:gd name="T88" fmla="*/ 53 w 107"/>
                <a:gd name="T89" fmla="*/ 328 h 331"/>
                <a:gd name="T90" fmla="*/ 45 w 107"/>
                <a:gd name="T91" fmla="*/ 322 h 331"/>
                <a:gd name="T92" fmla="*/ 42 w 107"/>
                <a:gd name="T93" fmla="*/ 321 h 331"/>
                <a:gd name="T94" fmla="*/ 34 w 107"/>
                <a:gd name="T95" fmla="*/ 313 h 331"/>
                <a:gd name="T96" fmla="*/ 33 w 107"/>
                <a:gd name="T97" fmla="*/ 306 h 331"/>
                <a:gd name="T98" fmla="*/ 30 w 107"/>
                <a:gd name="T99" fmla="*/ 297 h 331"/>
                <a:gd name="T100" fmla="*/ 29 w 107"/>
                <a:gd name="T101" fmla="*/ 296 h 331"/>
                <a:gd name="T102" fmla="*/ 26 w 107"/>
                <a:gd name="T103" fmla="*/ 223 h 331"/>
                <a:gd name="T104" fmla="*/ 20 w 107"/>
                <a:gd name="T105" fmla="*/ 152 h 331"/>
                <a:gd name="T106" fmla="*/ 11 w 107"/>
                <a:gd name="T107" fmla="*/ 79 h 331"/>
                <a:gd name="T108" fmla="*/ 0 w 107"/>
                <a:gd name="T109" fmla="*/ 7 h 331"/>
                <a:gd name="T110" fmla="*/ 14 w 107"/>
                <a:gd name="T111" fmla="*/ 0 h 3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7" h="331">
                  <a:moveTo>
                    <a:pt x="24" y="57"/>
                  </a:moveTo>
                  <a:lnTo>
                    <a:pt x="29" y="79"/>
                  </a:lnTo>
                  <a:lnTo>
                    <a:pt x="37" y="152"/>
                  </a:lnTo>
                  <a:lnTo>
                    <a:pt x="43" y="223"/>
                  </a:lnTo>
                  <a:lnTo>
                    <a:pt x="46" y="294"/>
                  </a:lnTo>
                  <a:lnTo>
                    <a:pt x="46" y="294"/>
                  </a:lnTo>
                  <a:lnTo>
                    <a:pt x="49" y="302"/>
                  </a:lnTo>
                  <a:lnTo>
                    <a:pt x="55" y="307"/>
                  </a:lnTo>
                  <a:lnTo>
                    <a:pt x="55" y="307"/>
                  </a:lnTo>
                  <a:lnTo>
                    <a:pt x="61" y="312"/>
                  </a:lnTo>
                  <a:lnTo>
                    <a:pt x="61" y="312"/>
                  </a:lnTo>
                  <a:lnTo>
                    <a:pt x="68" y="313"/>
                  </a:lnTo>
                  <a:lnTo>
                    <a:pt x="75" y="312"/>
                  </a:lnTo>
                  <a:lnTo>
                    <a:pt x="75" y="312"/>
                  </a:lnTo>
                  <a:lnTo>
                    <a:pt x="81" y="309"/>
                  </a:lnTo>
                  <a:lnTo>
                    <a:pt x="81" y="309"/>
                  </a:lnTo>
                  <a:lnTo>
                    <a:pt x="87" y="302"/>
                  </a:lnTo>
                  <a:lnTo>
                    <a:pt x="88" y="303"/>
                  </a:lnTo>
                  <a:lnTo>
                    <a:pt x="90" y="299"/>
                  </a:lnTo>
                  <a:lnTo>
                    <a:pt x="87" y="261"/>
                  </a:lnTo>
                  <a:lnTo>
                    <a:pt x="81" y="223"/>
                  </a:lnTo>
                  <a:lnTo>
                    <a:pt x="74" y="185"/>
                  </a:lnTo>
                  <a:lnTo>
                    <a:pt x="64" y="149"/>
                  </a:lnTo>
                  <a:lnTo>
                    <a:pt x="52" y="114"/>
                  </a:lnTo>
                  <a:lnTo>
                    <a:pt x="37" y="82"/>
                  </a:lnTo>
                  <a:lnTo>
                    <a:pt x="24" y="57"/>
                  </a:lnTo>
                  <a:close/>
                  <a:moveTo>
                    <a:pt x="14" y="0"/>
                  </a:moveTo>
                  <a:lnTo>
                    <a:pt x="33" y="34"/>
                  </a:lnTo>
                  <a:lnTo>
                    <a:pt x="50" y="69"/>
                  </a:lnTo>
                  <a:lnTo>
                    <a:pt x="66" y="105"/>
                  </a:lnTo>
                  <a:lnTo>
                    <a:pt x="68" y="111"/>
                  </a:lnTo>
                  <a:lnTo>
                    <a:pt x="81" y="149"/>
                  </a:lnTo>
                  <a:lnTo>
                    <a:pt x="91" y="185"/>
                  </a:lnTo>
                  <a:lnTo>
                    <a:pt x="98" y="223"/>
                  </a:lnTo>
                  <a:lnTo>
                    <a:pt x="104" y="261"/>
                  </a:lnTo>
                  <a:lnTo>
                    <a:pt x="107" y="299"/>
                  </a:lnTo>
                  <a:lnTo>
                    <a:pt x="107" y="302"/>
                  </a:lnTo>
                  <a:lnTo>
                    <a:pt x="103" y="307"/>
                  </a:lnTo>
                  <a:lnTo>
                    <a:pt x="100" y="315"/>
                  </a:lnTo>
                  <a:lnTo>
                    <a:pt x="94" y="322"/>
                  </a:lnTo>
                  <a:lnTo>
                    <a:pt x="82" y="328"/>
                  </a:lnTo>
                  <a:lnTo>
                    <a:pt x="78" y="329"/>
                  </a:lnTo>
                  <a:lnTo>
                    <a:pt x="68" y="331"/>
                  </a:lnTo>
                  <a:lnTo>
                    <a:pt x="58" y="329"/>
                  </a:lnTo>
                  <a:lnTo>
                    <a:pt x="53" y="328"/>
                  </a:lnTo>
                  <a:lnTo>
                    <a:pt x="45" y="322"/>
                  </a:lnTo>
                  <a:lnTo>
                    <a:pt x="42" y="321"/>
                  </a:lnTo>
                  <a:lnTo>
                    <a:pt x="34" y="313"/>
                  </a:lnTo>
                  <a:lnTo>
                    <a:pt x="33" y="306"/>
                  </a:lnTo>
                  <a:lnTo>
                    <a:pt x="30" y="297"/>
                  </a:lnTo>
                  <a:lnTo>
                    <a:pt x="29" y="296"/>
                  </a:lnTo>
                  <a:lnTo>
                    <a:pt x="26" y="223"/>
                  </a:lnTo>
                  <a:lnTo>
                    <a:pt x="20" y="152"/>
                  </a:lnTo>
                  <a:lnTo>
                    <a:pt x="11" y="7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410"/>
            <p:cNvSpPr/>
            <p:nvPr/>
          </p:nvSpPr>
          <p:spPr bwMode="auto">
            <a:xfrm>
              <a:off x="8089901" y="735013"/>
              <a:ext cx="239713" cy="501650"/>
            </a:xfrm>
            <a:custGeom>
              <a:gdLst>
                <a:gd name="T0" fmla="*/ 0 w 151"/>
                <a:gd name="T1" fmla="*/ 0 h 316"/>
                <a:gd name="T2" fmla="*/ 38 w 151"/>
                <a:gd name="T3" fmla="*/ 34 h 316"/>
                <a:gd name="T4" fmla="*/ 70 w 151"/>
                <a:gd name="T5" fmla="*/ 71 h 316"/>
                <a:gd name="T6" fmla="*/ 97 w 151"/>
                <a:gd name="T7" fmla="*/ 111 h 316"/>
                <a:gd name="T8" fmla="*/ 119 w 151"/>
                <a:gd name="T9" fmla="*/ 153 h 316"/>
                <a:gd name="T10" fmla="*/ 135 w 151"/>
                <a:gd name="T11" fmla="*/ 198 h 316"/>
                <a:gd name="T12" fmla="*/ 147 w 151"/>
                <a:gd name="T13" fmla="*/ 245 h 316"/>
                <a:gd name="T14" fmla="*/ 151 w 151"/>
                <a:gd name="T15" fmla="*/ 293 h 316"/>
                <a:gd name="T16" fmla="*/ 151 w 151"/>
                <a:gd name="T17" fmla="*/ 291 h 316"/>
                <a:gd name="T18" fmla="*/ 145 w 151"/>
                <a:gd name="T19" fmla="*/ 304 h 316"/>
                <a:gd name="T20" fmla="*/ 135 w 151"/>
                <a:gd name="T21" fmla="*/ 312 h 316"/>
                <a:gd name="T22" fmla="*/ 122 w 151"/>
                <a:gd name="T23" fmla="*/ 316 h 316"/>
                <a:gd name="T24" fmla="*/ 109 w 151"/>
                <a:gd name="T25" fmla="*/ 312 h 316"/>
                <a:gd name="T26" fmla="*/ 97 w 151"/>
                <a:gd name="T27" fmla="*/ 303 h 316"/>
                <a:gd name="T28" fmla="*/ 93 w 151"/>
                <a:gd name="T29" fmla="*/ 291 h 316"/>
                <a:gd name="T30" fmla="*/ 91 w 151"/>
                <a:gd name="T31" fmla="*/ 293 h 316"/>
                <a:gd name="T32" fmla="*/ 86 w 151"/>
                <a:gd name="T33" fmla="*/ 232 h 316"/>
                <a:gd name="T34" fmla="*/ 74 w 151"/>
                <a:gd name="T35" fmla="*/ 172 h 316"/>
                <a:gd name="T36" fmla="*/ 55 w 151"/>
                <a:gd name="T37" fmla="*/ 112 h 316"/>
                <a:gd name="T38" fmla="*/ 30 w 151"/>
                <a:gd name="T39" fmla="*/ 55 h 316"/>
                <a:gd name="T40" fmla="*/ 0 w 151"/>
                <a:gd name="T41" fmla="*/ 0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316">
                  <a:moveTo>
                    <a:pt x="0" y="0"/>
                  </a:moveTo>
                  <a:lnTo>
                    <a:pt x="38" y="34"/>
                  </a:lnTo>
                  <a:lnTo>
                    <a:pt x="70" y="71"/>
                  </a:lnTo>
                  <a:lnTo>
                    <a:pt x="97" y="111"/>
                  </a:lnTo>
                  <a:lnTo>
                    <a:pt x="119" y="153"/>
                  </a:lnTo>
                  <a:lnTo>
                    <a:pt x="135" y="198"/>
                  </a:lnTo>
                  <a:lnTo>
                    <a:pt x="147" y="245"/>
                  </a:lnTo>
                  <a:lnTo>
                    <a:pt x="151" y="293"/>
                  </a:lnTo>
                  <a:lnTo>
                    <a:pt x="151" y="291"/>
                  </a:lnTo>
                  <a:lnTo>
                    <a:pt x="145" y="304"/>
                  </a:lnTo>
                  <a:lnTo>
                    <a:pt x="135" y="312"/>
                  </a:lnTo>
                  <a:lnTo>
                    <a:pt x="122" y="316"/>
                  </a:lnTo>
                  <a:lnTo>
                    <a:pt x="109" y="312"/>
                  </a:lnTo>
                  <a:lnTo>
                    <a:pt x="97" y="303"/>
                  </a:lnTo>
                  <a:lnTo>
                    <a:pt x="93" y="291"/>
                  </a:lnTo>
                  <a:lnTo>
                    <a:pt x="91" y="293"/>
                  </a:lnTo>
                  <a:lnTo>
                    <a:pt x="86" y="232"/>
                  </a:lnTo>
                  <a:lnTo>
                    <a:pt x="74" y="172"/>
                  </a:lnTo>
                  <a:lnTo>
                    <a:pt x="55" y="112"/>
                  </a:lnTo>
                  <a:lnTo>
                    <a:pt x="3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411"/>
            <p:cNvSpPr>
              <a:spLocks noEditPoints="1"/>
            </p:cNvSpPr>
            <p:nvPr/>
          </p:nvSpPr>
          <p:spPr bwMode="auto">
            <a:xfrm>
              <a:off x="8080376" y="723900"/>
              <a:ext cx="263525" cy="527050"/>
            </a:xfrm>
            <a:custGeom>
              <a:gdLst>
                <a:gd name="T0" fmla="*/ 49 w 166"/>
                <a:gd name="T1" fmla="*/ 70 h 332"/>
                <a:gd name="T2" fmla="*/ 67 w 166"/>
                <a:gd name="T3" fmla="*/ 112 h 332"/>
                <a:gd name="T4" fmla="*/ 90 w 166"/>
                <a:gd name="T5" fmla="*/ 186 h 332"/>
                <a:gd name="T6" fmla="*/ 103 w 166"/>
                <a:gd name="T7" fmla="*/ 262 h 332"/>
                <a:gd name="T8" fmla="*/ 108 w 166"/>
                <a:gd name="T9" fmla="*/ 298 h 332"/>
                <a:gd name="T10" fmla="*/ 109 w 166"/>
                <a:gd name="T11" fmla="*/ 301 h 332"/>
                <a:gd name="T12" fmla="*/ 115 w 166"/>
                <a:gd name="T13" fmla="*/ 308 h 332"/>
                <a:gd name="T14" fmla="*/ 121 w 166"/>
                <a:gd name="T15" fmla="*/ 313 h 332"/>
                <a:gd name="T16" fmla="*/ 135 w 166"/>
                <a:gd name="T17" fmla="*/ 313 h 332"/>
                <a:gd name="T18" fmla="*/ 141 w 166"/>
                <a:gd name="T19" fmla="*/ 310 h 332"/>
                <a:gd name="T20" fmla="*/ 147 w 166"/>
                <a:gd name="T21" fmla="*/ 301 h 332"/>
                <a:gd name="T22" fmla="*/ 148 w 166"/>
                <a:gd name="T23" fmla="*/ 300 h 332"/>
                <a:gd name="T24" fmla="*/ 137 w 166"/>
                <a:gd name="T25" fmla="*/ 217 h 332"/>
                <a:gd name="T26" fmla="*/ 125 w 166"/>
                <a:gd name="T27" fmla="*/ 183 h 332"/>
                <a:gd name="T28" fmla="*/ 87 w 166"/>
                <a:gd name="T29" fmla="*/ 109 h 332"/>
                <a:gd name="T30" fmla="*/ 41 w 166"/>
                <a:gd name="T31" fmla="*/ 54 h 332"/>
                <a:gd name="T32" fmla="*/ 45 w 166"/>
                <a:gd name="T33" fmla="*/ 30 h 332"/>
                <a:gd name="T34" fmla="*/ 100 w 166"/>
                <a:gd name="T35" fmla="*/ 96 h 332"/>
                <a:gd name="T36" fmla="*/ 138 w 166"/>
                <a:gd name="T37" fmla="*/ 170 h 332"/>
                <a:gd name="T38" fmla="*/ 154 w 166"/>
                <a:gd name="T39" fmla="*/ 217 h 332"/>
                <a:gd name="T40" fmla="*/ 166 w 166"/>
                <a:gd name="T41" fmla="*/ 298 h 332"/>
                <a:gd name="T42" fmla="*/ 166 w 166"/>
                <a:gd name="T43" fmla="*/ 300 h 332"/>
                <a:gd name="T44" fmla="*/ 160 w 166"/>
                <a:gd name="T45" fmla="*/ 314 h 332"/>
                <a:gd name="T46" fmla="*/ 143 w 166"/>
                <a:gd name="T47" fmla="*/ 329 h 332"/>
                <a:gd name="T48" fmla="*/ 128 w 166"/>
                <a:gd name="T49" fmla="*/ 332 h 332"/>
                <a:gd name="T50" fmla="*/ 113 w 166"/>
                <a:gd name="T51" fmla="*/ 329 h 332"/>
                <a:gd name="T52" fmla="*/ 102 w 166"/>
                <a:gd name="T53" fmla="*/ 322 h 332"/>
                <a:gd name="T54" fmla="*/ 96 w 166"/>
                <a:gd name="T55" fmla="*/ 314 h 332"/>
                <a:gd name="T56" fmla="*/ 89 w 166"/>
                <a:gd name="T57" fmla="*/ 301 h 332"/>
                <a:gd name="T58" fmla="*/ 80 w 166"/>
                <a:gd name="T59" fmla="*/ 224 h 332"/>
                <a:gd name="T60" fmla="*/ 63 w 166"/>
                <a:gd name="T61" fmla="*/ 150 h 332"/>
                <a:gd name="T62" fmla="*/ 36 w 166"/>
                <a:gd name="T63" fmla="*/ 83 h 332"/>
                <a:gd name="T64" fmla="*/ 0 w 166"/>
                <a:gd name="T65" fmla="*/ 13 h 3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332">
                  <a:moveTo>
                    <a:pt x="41" y="54"/>
                  </a:moveTo>
                  <a:lnTo>
                    <a:pt x="49" y="70"/>
                  </a:lnTo>
                  <a:lnTo>
                    <a:pt x="65" y="106"/>
                  </a:lnTo>
                  <a:lnTo>
                    <a:pt x="67" y="112"/>
                  </a:lnTo>
                  <a:lnTo>
                    <a:pt x="80" y="150"/>
                  </a:lnTo>
                  <a:lnTo>
                    <a:pt x="90" y="186"/>
                  </a:lnTo>
                  <a:lnTo>
                    <a:pt x="97" y="224"/>
                  </a:lnTo>
                  <a:lnTo>
                    <a:pt x="103" y="262"/>
                  </a:lnTo>
                  <a:lnTo>
                    <a:pt x="106" y="294"/>
                  </a:lnTo>
                  <a:lnTo>
                    <a:pt x="108" y="298"/>
                  </a:lnTo>
                  <a:lnTo>
                    <a:pt x="109" y="301"/>
                  </a:lnTo>
                  <a:lnTo>
                    <a:pt x="109" y="301"/>
                  </a:lnTo>
                  <a:lnTo>
                    <a:pt x="115" y="308"/>
                  </a:lnTo>
                  <a:lnTo>
                    <a:pt x="115" y="308"/>
                  </a:lnTo>
                  <a:lnTo>
                    <a:pt x="121" y="313"/>
                  </a:lnTo>
                  <a:lnTo>
                    <a:pt x="121" y="313"/>
                  </a:lnTo>
                  <a:lnTo>
                    <a:pt x="128" y="314"/>
                  </a:lnTo>
                  <a:lnTo>
                    <a:pt x="135" y="313"/>
                  </a:lnTo>
                  <a:lnTo>
                    <a:pt x="135" y="313"/>
                  </a:lnTo>
                  <a:lnTo>
                    <a:pt x="141" y="310"/>
                  </a:lnTo>
                  <a:lnTo>
                    <a:pt x="141" y="310"/>
                  </a:lnTo>
                  <a:lnTo>
                    <a:pt x="147" y="301"/>
                  </a:lnTo>
                  <a:lnTo>
                    <a:pt x="147" y="301"/>
                  </a:lnTo>
                  <a:lnTo>
                    <a:pt x="148" y="300"/>
                  </a:lnTo>
                  <a:lnTo>
                    <a:pt x="144" y="257"/>
                  </a:lnTo>
                  <a:lnTo>
                    <a:pt x="137" y="217"/>
                  </a:lnTo>
                  <a:lnTo>
                    <a:pt x="125" y="183"/>
                  </a:lnTo>
                  <a:lnTo>
                    <a:pt x="125" y="183"/>
                  </a:lnTo>
                  <a:lnTo>
                    <a:pt x="108" y="145"/>
                  </a:lnTo>
                  <a:lnTo>
                    <a:pt x="87" y="109"/>
                  </a:lnTo>
                  <a:lnTo>
                    <a:pt x="61" y="74"/>
                  </a:lnTo>
                  <a:lnTo>
                    <a:pt x="41" y="54"/>
                  </a:lnTo>
                  <a:close/>
                  <a:moveTo>
                    <a:pt x="12" y="0"/>
                  </a:moveTo>
                  <a:lnTo>
                    <a:pt x="45" y="30"/>
                  </a:lnTo>
                  <a:lnTo>
                    <a:pt x="74" y="61"/>
                  </a:lnTo>
                  <a:lnTo>
                    <a:pt x="100" y="96"/>
                  </a:lnTo>
                  <a:lnTo>
                    <a:pt x="121" y="132"/>
                  </a:lnTo>
                  <a:lnTo>
                    <a:pt x="138" y="170"/>
                  </a:lnTo>
                  <a:lnTo>
                    <a:pt x="141" y="177"/>
                  </a:lnTo>
                  <a:lnTo>
                    <a:pt x="154" y="217"/>
                  </a:lnTo>
                  <a:lnTo>
                    <a:pt x="161" y="257"/>
                  </a:lnTo>
                  <a:lnTo>
                    <a:pt x="166" y="298"/>
                  </a:lnTo>
                  <a:lnTo>
                    <a:pt x="166" y="298"/>
                  </a:lnTo>
                  <a:lnTo>
                    <a:pt x="166" y="300"/>
                  </a:lnTo>
                  <a:lnTo>
                    <a:pt x="161" y="308"/>
                  </a:lnTo>
                  <a:lnTo>
                    <a:pt x="160" y="314"/>
                  </a:lnTo>
                  <a:lnTo>
                    <a:pt x="154" y="323"/>
                  </a:lnTo>
                  <a:lnTo>
                    <a:pt x="143" y="329"/>
                  </a:lnTo>
                  <a:lnTo>
                    <a:pt x="138" y="330"/>
                  </a:lnTo>
                  <a:lnTo>
                    <a:pt x="128" y="332"/>
                  </a:lnTo>
                  <a:lnTo>
                    <a:pt x="118" y="330"/>
                  </a:lnTo>
                  <a:lnTo>
                    <a:pt x="113" y="329"/>
                  </a:lnTo>
                  <a:lnTo>
                    <a:pt x="105" y="323"/>
                  </a:lnTo>
                  <a:lnTo>
                    <a:pt x="102" y="322"/>
                  </a:lnTo>
                  <a:lnTo>
                    <a:pt x="96" y="314"/>
                  </a:lnTo>
                  <a:lnTo>
                    <a:pt x="96" y="314"/>
                  </a:lnTo>
                  <a:lnTo>
                    <a:pt x="90" y="319"/>
                  </a:lnTo>
                  <a:lnTo>
                    <a:pt x="89" y="301"/>
                  </a:lnTo>
                  <a:lnTo>
                    <a:pt x="86" y="262"/>
                  </a:lnTo>
                  <a:lnTo>
                    <a:pt x="80" y="224"/>
                  </a:lnTo>
                  <a:lnTo>
                    <a:pt x="73" y="186"/>
                  </a:lnTo>
                  <a:lnTo>
                    <a:pt x="63" y="150"/>
                  </a:lnTo>
                  <a:lnTo>
                    <a:pt x="51" y="115"/>
                  </a:lnTo>
                  <a:lnTo>
                    <a:pt x="36" y="83"/>
                  </a:lnTo>
                  <a:lnTo>
                    <a:pt x="19" y="48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412"/>
            <p:cNvSpPr/>
            <p:nvPr/>
          </p:nvSpPr>
          <p:spPr bwMode="auto">
            <a:xfrm>
              <a:off x="8089901" y="735013"/>
              <a:ext cx="334963" cy="501650"/>
            </a:xfrm>
            <a:custGeom>
              <a:gdLst>
                <a:gd name="T0" fmla="*/ 0 w 211"/>
                <a:gd name="T1" fmla="*/ 0 h 316"/>
                <a:gd name="T2" fmla="*/ 43 w 211"/>
                <a:gd name="T3" fmla="*/ 19 h 316"/>
                <a:gd name="T4" fmla="*/ 81 w 211"/>
                <a:gd name="T5" fmla="*/ 44 h 316"/>
                <a:gd name="T6" fmla="*/ 116 w 211"/>
                <a:gd name="T7" fmla="*/ 74 h 316"/>
                <a:gd name="T8" fmla="*/ 147 w 211"/>
                <a:gd name="T9" fmla="*/ 108 h 316"/>
                <a:gd name="T10" fmla="*/ 172 w 211"/>
                <a:gd name="T11" fmla="*/ 146 h 316"/>
                <a:gd name="T12" fmla="*/ 190 w 211"/>
                <a:gd name="T13" fmla="*/ 186 h 316"/>
                <a:gd name="T14" fmla="*/ 204 w 211"/>
                <a:gd name="T15" fmla="*/ 230 h 316"/>
                <a:gd name="T16" fmla="*/ 209 w 211"/>
                <a:gd name="T17" fmla="*/ 277 h 316"/>
                <a:gd name="T18" fmla="*/ 211 w 211"/>
                <a:gd name="T19" fmla="*/ 296 h 316"/>
                <a:gd name="T20" fmla="*/ 209 w 211"/>
                <a:gd name="T21" fmla="*/ 293 h 316"/>
                <a:gd name="T22" fmla="*/ 204 w 211"/>
                <a:gd name="T23" fmla="*/ 304 h 316"/>
                <a:gd name="T24" fmla="*/ 193 w 211"/>
                <a:gd name="T25" fmla="*/ 313 h 316"/>
                <a:gd name="T26" fmla="*/ 180 w 211"/>
                <a:gd name="T27" fmla="*/ 316 h 316"/>
                <a:gd name="T28" fmla="*/ 167 w 211"/>
                <a:gd name="T29" fmla="*/ 312 h 316"/>
                <a:gd name="T30" fmla="*/ 157 w 211"/>
                <a:gd name="T31" fmla="*/ 304 h 316"/>
                <a:gd name="T32" fmla="*/ 151 w 211"/>
                <a:gd name="T33" fmla="*/ 293 h 316"/>
                <a:gd name="T34" fmla="*/ 147 w 211"/>
                <a:gd name="T35" fmla="*/ 245 h 316"/>
                <a:gd name="T36" fmla="*/ 135 w 211"/>
                <a:gd name="T37" fmla="*/ 198 h 316"/>
                <a:gd name="T38" fmla="*/ 119 w 211"/>
                <a:gd name="T39" fmla="*/ 153 h 316"/>
                <a:gd name="T40" fmla="*/ 97 w 211"/>
                <a:gd name="T41" fmla="*/ 111 h 316"/>
                <a:gd name="T42" fmla="*/ 70 w 211"/>
                <a:gd name="T43" fmla="*/ 71 h 316"/>
                <a:gd name="T44" fmla="*/ 38 w 211"/>
                <a:gd name="T45" fmla="*/ 34 h 316"/>
                <a:gd name="T46" fmla="*/ 0 w 211"/>
                <a:gd name="T47" fmla="*/ 0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1" h="316">
                  <a:moveTo>
                    <a:pt x="0" y="0"/>
                  </a:moveTo>
                  <a:lnTo>
                    <a:pt x="43" y="19"/>
                  </a:lnTo>
                  <a:lnTo>
                    <a:pt x="81" y="44"/>
                  </a:lnTo>
                  <a:lnTo>
                    <a:pt x="116" y="74"/>
                  </a:lnTo>
                  <a:lnTo>
                    <a:pt x="147" y="108"/>
                  </a:lnTo>
                  <a:lnTo>
                    <a:pt x="172" y="146"/>
                  </a:lnTo>
                  <a:lnTo>
                    <a:pt x="190" y="186"/>
                  </a:lnTo>
                  <a:lnTo>
                    <a:pt x="204" y="230"/>
                  </a:lnTo>
                  <a:lnTo>
                    <a:pt x="209" y="277"/>
                  </a:lnTo>
                  <a:lnTo>
                    <a:pt x="211" y="296"/>
                  </a:lnTo>
                  <a:lnTo>
                    <a:pt x="209" y="293"/>
                  </a:lnTo>
                  <a:lnTo>
                    <a:pt x="204" y="304"/>
                  </a:lnTo>
                  <a:lnTo>
                    <a:pt x="193" y="313"/>
                  </a:lnTo>
                  <a:lnTo>
                    <a:pt x="180" y="316"/>
                  </a:lnTo>
                  <a:lnTo>
                    <a:pt x="167" y="312"/>
                  </a:lnTo>
                  <a:lnTo>
                    <a:pt x="157" y="304"/>
                  </a:lnTo>
                  <a:lnTo>
                    <a:pt x="151" y="293"/>
                  </a:lnTo>
                  <a:lnTo>
                    <a:pt x="147" y="245"/>
                  </a:lnTo>
                  <a:lnTo>
                    <a:pt x="135" y="198"/>
                  </a:lnTo>
                  <a:lnTo>
                    <a:pt x="119" y="153"/>
                  </a:lnTo>
                  <a:lnTo>
                    <a:pt x="97" y="111"/>
                  </a:lnTo>
                  <a:lnTo>
                    <a:pt x="70" y="71"/>
                  </a:lnTo>
                  <a:lnTo>
                    <a:pt x="3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413"/>
            <p:cNvSpPr>
              <a:spLocks noEditPoints="1"/>
            </p:cNvSpPr>
            <p:nvPr/>
          </p:nvSpPr>
          <p:spPr bwMode="auto">
            <a:xfrm>
              <a:off x="8081964" y="723900"/>
              <a:ext cx="357188" cy="527050"/>
            </a:xfrm>
            <a:custGeom>
              <a:gdLst>
                <a:gd name="T0" fmla="*/ 73 w 225"/>
                <a:gd name="T1" fmla="*/ 61 h 332"/>
                <a:gd name="T2" fmla="*/ 120 w 225"/>
                <a:gd name="T3" fmla="*/ 132 h 332"/>
                <a:gd name="T4" fmla="*/ 140 w 225"/>
                <a:gd name="T5" fmla="*/ 177 h 332"/>
                <a:gd name="T6" fmla="*/ 160 w 225"/>
                <a:gd name="T7" fmla="*/ 257 h 332"/>
                <a:gd name="T8" fmla="*/ 165 w 225"/>
                <a:gd name="T9" fmla="*/ 298 h 332"/>
                <a:gd name="T10" fmla="*/ 174 w 225"/>
                <a:gd name="T11" fmla="*/ 310 h 332"/>
                <a:gd name="T12" fmla="*/ 179 w 225"/>
                <a:gd name="T13" fmla="*/ 313 h 332"/>
                <a:gd name="T14" fmla="*/ 185 w 225"/>
                <a:gd name="T15" fmla="*/ 314 h 332"/>
                <a:gd name="T16" fmla="*/ 193 w 225"/>
                <a:gd name="T17" fmla="*/ 313 h 332"/>
                <a:gd name="T18" fmla="*/ 198 w 225"/>
                <a:gd name="T19" fmla="*/ 310 h 332"/>
                <a:gd name="T20" fmla="*/ 204 w 225"/>
                <a:gd name="T21" fmla="*/ 303 h 332"/>
                <a:gd name="T22" fmla="*/ 206 w 225"/>
                <a:gd name="T23" fmla="*/ 300 h 332"/>
                <a:gd name="T24" fmla="*/ 207 w 225"/>
                <a:gd name="T25" fmla="*/ 298 h 332"/>
                <a:gd name="T26" fmla="*/ 206 w 225"/>
                <a:gd name="T27" fmla="*/ 285 h 332"/>
                <a:gd name="T28" fmla="*/ 204 w 225"/>
                <a:gd name="T29" fmla="*/ 260 h 332"/>
                <a:gd name="T30" fmla="*/ 194 w 225"/>
                <a:gd name="T31" fmla="*/ 215 h 332"/>
                <a:gd name="T32" fmla="*/ 181 w 225"/>
                <a:gd name="T33" fmla="*/ 179 h 332"/>
                <a:gd name="T34" fmla="*/ 159 w 225"/>
                <a:gd name="T35" fmla="*/ 140 h 332"/>
                <a:gd name="T36" fmla="*/ 115 w 225"/>
                <a:gd name="T37" fmla="*/ 87 h 332"/>
                <a:gd name="T38" fmla="*/ 80 w 225"/>
                <a:gd name="T39" fmla="*/ 58 h 332"/>
                <a:gd name="T40" fmla="*/ 8 w 225"/>
                <a:gd name="T41" fmla="*/ 0 h 332"/>
                <a:gd name="T42" fmla="*/ 11 w 225"/>
                <a:gd name="T43" fmla="*/ 0 h 332"/>
                <a:gd name="T44" fmla="*/ 31 w 225"/>
                <a:gd name="T45" fmla="*/ 8 h 332"/>
                <a:gd name="T46" fmla="*/ 91 w 225"/>
                <a:gd name="T47" fmla="*/ 43 h 332"/>
                <a:gd name="T48" fmla="*/ 128 w 225"/>
                <a:gd name="T49" fmla="*/ 74 h 332"/>
                <a:gd name="T50" fmla="*/ 172 w 225"/>
                <a:gd name="T51" fmla="*/ 126 h 332"/>
                <a:gd name="T52" fmla="*/ 194 w 225"/>
                <a:gd name="T53" fmla="*/ 166 h 332"/>
                <a:gd name="T54" fmla="*/ 204 w 225"/>
                <a:gd name="T55" fmla="*/ 193 h 332"/>
                <a:gd name="T56" fmla="*/ 217 w 225"/>
                <a:gd name="T57" fmla="*/ 237 h 332"/>
                <a:gd name="T58" fmla="*/ 223 w 225"/>
                <a:gd name="T59" fmla="*/ 284 h 332"/>
                <a:gd name="T60" fmla="*/ 225 w 225"/>
                <a:gd name="T61" fmla="*/ 303 h 332"/>
                <a:gd name="T62" fmla="*/ 219 w 225"/>
                <a:gd name="T63" fmla="*/ 308 h 332"/>
                <a:gd name="T64" fmla="*/ 211 w 225"/>
                <a:gd name="T65" fmla="*/ 323 h 332"/>
                <a:gd name="T66" fmla="*/ 195 w 225"/>
                <a:gd name="T67" fmla="*/ 330 h 332"/>
                <a:gd name="T68" fmla="*/ 175 w 225"/>
                <a:gd name="T69" fmla="*/ 330 h 332"/>
                <a:gd name="T70" fmla="*/ 153 w 225"/>
                <a:gd name="T71" fmla="*/ 316 h 332"/>
                <a:gd name="T72" fmla="*/ 149 w 225"/>
                <a:gd name="T73" fmla="*/ 301 h 332"/>
                <a:gd name="T74" fmla="*/ 143 w 225"/>
                <a:gd name="T75" fmla="*/ 257 h 332"/>
                <a:gd name="T76" fmla="*/ 124 w 225"/>
                <a:gd name="T77" fmla="*/ 183 h 332"/>
                <a:gd name="T78" fmla="*/ 107 w 225"/>
                <a:gd name="T79" fmla="*/ 145 h 332"/>
                <a:gd name="T80" fmla="*/ 60 w 225"/>
                <a:gd name="T81" fmla="*/ 74 h 332"/>
                <a:gd name="T82" fmla="*/ 2 w 225"/>
                <a:gd name="T83" fmla="*/ 16 h 332"/>
                <a:gd name="T84" fmla="*/ 2 w 225"/>
                <a:gd name="T85" fmla="*/ 16 h 332"/>
                <a:gd name="T86" fmla="*/ 8 w 225"/>
                <a:gd name="T87" fmla="*/ 0 h 3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5" h="332">
                  <a:moveTo>
                    <a:pt x="54" y="41"/>
                  </a:moveTo>
                  <a:lnTo>
                    <a:pt x="73" y="61"/>
                  </a:lnTo>
                  <a:lnTo>
                    <a:pt x="99" y="96"/>
                  </a:lnTo>
                  <a:lnTo>
                    <a:pt x="120" y="132"/>
                  </a:lnTo>
                  <a:lnTo>
                    <a:pt x="137" y="170"/>
                  </a:lnTo>
                  <a:lnTo>
                    <a:pt x="140" y="177"/>
                  </a:lnTo>
                  <a:lnTo>
                    <a:pt x="153" y="217"/>
                  </a:lnTo>
                  <a:lnTo>
                    <a:pt x="160" y="257"/>
                  </a:lnTo>
                  <a:lnTo>
                    <a:pt x="165" y="298"/>
                  </a:lnTo>
                  <a:lnTo>
                    <a:pt x="165" y="298"/>
                  </a:lnTo>
                  <a:lnTo>
                    <a:pt x="168" y="304"/>
                  </a:lnTo>
                  <a:lnTo>
                    <a:pt x="174" y="310"/>
                  </a:lnTo>
                  <a:lnTo>
                    <a:pt x="174" y="310"/>
                  </a:lnTo>
                  <a:lnTo>
                    <a:pt x="179" y="313"/>
                  </a:lnTo>
                  <a:lnTo>
                    <a:pt x="179" y="313"/>
                  </a:lnTo>
                  <a:lnTo>
                    <a:pt x="185" y="314"/>
                  </a:lnTo>
                  <a:lnTo>
                    <a:pt x="193" y="313"/>
                  </a:lnTo>
                  <a:lnTo>
                    <a:pt x="193" y="313"/>
                  </a:lnTo>
                  <a:lnTo>
                    <a:pt x="198" y="310"/>
                  </a:lnTo>
                  <a:lnTo>
                    <a:pt x="198" y="310"/>
                  </a:lnTo>
                  <a:lnTo>
                    <a:pt x="204" y="303"/>
                  </a:lnTo>
                  <a:lnTo>
                    <a:pt x="204" y="303"/>
                  </a:lnTo>
                  <a:lnTo>
                    <a:pt x="206" y="300"/>
                  </a:lnTo>
                  <a:lnTo>
                    <a:pt x="206" y="300"/>
                  </a:lnTo>
                  <a:lnTo>
                    <a:pt x="206" y="300"/>
                  </a:lnTo>
                  <a:lnTo>
                    <a:pt x="207" y="298"/>
                  </a:lnTo>
                  <a:lnTo>
                    <a:pt x="207" y="292"/>
                  </a:lnTo>
                  <a:lnTo>
                    <a:pt x="206" y="285"/>
                  </a:lnTo>
                  <a:lnTo>
                    <a:pt x="206" y="285"/>
                  </a:lnTo>
                  <a:lnTo>
                    <a:pt x="204" y="260"/>
                  </a:lnTo>
                  <a:lnTo>
                    <a:pt x="200" y="237"/>
                  </a:lnTo>
                  <a:lnTo>
                    <a:pt x="194" y="215"/>
                  </a:lnTo>
                  <a:lnTo>
                    <a:pt x="187" y="193"/>
                  </a:lnTo>
                  <a:lnTo>
                    <a:pt x="181" y="179"/>
                  </a:lnTo>
                  <a:lnTo>
                    <a:pt x="171" y="160"/>
                  </a:lnTo>
                  <a:lnTo>
                    <a:pt x="159" y="140"/>
                  </a:lnTo>
                  <a:lnTo>
                    <a:pt x="146" y="122"/>
                  </a:lnTo>
                  <a:lnTo>
                    <a:pt x="115" y="87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54" y="41"/>
                  </a:lnTo>
                  <a:close/>
                  <a:moveTo>
                    <a:pt x="8" y="0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31" y="8"/>
                  </a:lnTo>
                  <a:lnTo>
                    <a:pt x="51" y="19"/>
                  </a:lnTo>
                  <a:lnTo>
                    <a:pt x="91" y="43"/>
                  </a:lnTo>
                  <a:lnTo>
                    <a:pt x="94" y="45"/>
                  </a:lnTo>
                  <a:lnTo>
                    <a:pt x="128" y="74"/>
                  </a:lnTo>
                  <a:lnTo>
                    <a:pt x="159" y="109"/>
                  </a:lnTo>
                  <a:lnTo>
                    <a:pt x="172" y="126"/>
                  </a:lnTo>
                  <a:lnTo>
                    <a:pt x="184" y="147"/>
                  </a:lnTo>
                  <a:lnTo>
                    <a:pt x="194" y="166"/>
                  </a:lnTo>
                  <a:lnTo>
                    <a:pt x="203" y="188"/>
                  </a:lnTo>
                  <a:lnTo>
                    <a:pt x="204" y="193"/>
                  </a:lnTo>
                  <a:lnTo>
                    <a:pt x="211" y="215"/>
                  </a:lnTo>
                  <a:lnTo>
                    <a:pt x="217" y="237"/>
                  </a:lnTo>
                  <a:lnTo>
                    <a:pt x="222" y="260"/>
                  </a:lnTo>
                  <a:lnTo>
                    <a:pt x="223" y="284"/>
                  </a:lnTo>
                  <a:lnTo>
                    <a:pt x="225" y="292"/>
                  </a:lnTo>
                  <a:lnTo>
                    <a:pt x="225" y="303"/>
                  </a:lnTo>
                  <a:lnTo>
                    <a:pt x="222" y="303"/>
                  </a:lnTo>
                  <a:lnTo>
                    <a:pt x="219" y="308"/>
                  </a:lnTo>
                  <a:lnTo>
                    <a:pt x="217" y="316"/>
                  </a:lnTo>
                  <a:lnTo>
                    <a:pt x="211" y="323"/>
                  </a:lnTo>
                  <a:lnTo>
                    <a:pt x="200" y="329"/>
                  </a:lnTo>
                  <a:lnTo>
                    <a:pt x="195" y="330"/>
                  </a:lnTo>
                  <a:lnTo>
                    <a:pt x="185" y="332"/>
                  </a:lnTo>
                  <a:lnTo>
                    <a:pt x="175" y="330"/>
                  </a:lnTo>
                  <a:lnTo>
                    <a:pt x="160" y="323"/>
                  </a:lnTo>
                  <a:lnTo>
                    <a:pt x="153" y="316"/>
                  </a:lnTo>
                  <a:lnTo>
                    <a:pt x="152" y="308"/>
                  </a:lnTo>
                  <a:lnTo>
                    <a:pt x="149" y="301"/>
                  </a:lnTo>
                  <a:lnTo>
                    <a:pt x="147" y="300"/>
                  </a:lnTo>
                  <a:lnTo>
                    <a:pt x="143" y="257"/>
                  </a:lnTo>
                  <a:lnTo>
                    <a:pt x="136" y="217"/>
                  </a:lnTo>
                  <a:lnTo>
                    <a:pt x="124" y="183"/>
                  </a:lnTo>
                  <a:lnTo>
                    <a:pt x="124" y="183"/>
                  </a:lnTo>
                  <a:lnTo>
                    <a:pt x="107" y="145"/>
                  </a:lnTo>
                  <a:lnTo>
                    <a:pt x="86" y="109"/>
                  </a:lnTo>
                  <a:lnTo>
                    <a:pt x="60" y="74"/>
                  </a:lnTo>
                  <a:lnTo>
                    <a:pt x="31" y="43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Rectangle 414"/>
            <p:cNvSpPr>
              <a:spLocks noChangeArrowheads="1"/>
            </p:cNvSpPr>
            <p:nvPr/>
          </p:nvSpPr>
          <p:spPr bwMode="auto">
            <a:xfrm>
              <a:off x="7921626" y="1571625"/>
              <a:ext cx="336550" cy="338138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415"/>
            <p:cNvSpPr>
              <a:spLocks noEditPoints="1"/>
            </p:cNvSpPr>
            <p:nvPr/>
          </p:nvSpPr>
          <p:spPr bwMode="auto">
            <a:xfrm>
              <a:off x="7907339" y="1557338"/>
              <a:ext cx="365125" cy="365125"/>
            </a:xfrm>
            <a:custGeom>
              <a:gdLst>
                <a:gd name="T0" fmla="*/ 17 w 230"/>
                <a:gd name="T1" fmla="*/ 18 h 230"/>
                <a:gd name="T2" fmla="*/ 17 w 230"/>
                <a:gd name="T3" fmla="*/ 213 h 230"/>
                <a:gd name="T4" fmla="*/ 212 w 230"/>
                <a:gd name="T5" fmla="*/ 213 h 230"/>
                <a:gd name="T6" fmla="*/ 212 w 230"/>
                <a:gd name="T7" fmla="*/ 18 h 230"/>
                <a:gd name="T8" fmla="*/ 17 w 230"/>
                <a:gd name="T9" fmla="*/ 18 h 230"/>
                <a:gd name="T10" fmla="*/ 0 w 230"/>
                <a:gd name="T11" fmla="*/ 0 h 230"/>
                <a:gd name="T12" fmla="*/ 230 w 230"/>
                <a:gd name="T13" fmla="*/ 0 h 230"/>
                <a:gd name="T14" fmla="*/ 230 w 230"/>
                <a:gd name="T15" fmla="*/ 230 h 230"/>
                <a:gd name="T16" fmla="*/ 0 w 230"/>
                <a:gd name="T17" fmla="*/ 230 h 230"/>
                <a:gd name="T18" fmla="*/ 0 w 230"/>
                <a:gd name="T19" fmla="*/ 0 h 2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30">
                  <a:moveTo>
                    <a:pt x="17" y="18"/>
                  </a:moveTo>
                  <a:lnTo>
                    <a:pt x="17" y="213"/>
                  </a:lnTo>
                  <a:lnTo>
                    <a:pt x="212" y="213"/>
                  </a:lnTo>
                  <a:lnTo>
                    <a:pt x="212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230" y="0"/>
                  </a:lnTo>
                  <a:lnTo>
                    <a:pt x="230" y="230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Rectangle 416"/>
            <p:cNvSpPr>
              <a:spLocks noChangeArrowheads="1"/>
            </p:cNvSpPr>
            <p:nvPr/>
          </p:nvSpPr>
          <p:spPr bwMode="auto">
            <a:xfrm>
              <a:off x="7967664" y="1617663"/>
              <a:ext cx="246063" cy="246063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417"/>
            <p:cNvSpPr>
              <a:spLocks noEditPoints="1"/>
            </p:cNvSpPr>
            <p:nvPr/>
          </p:nvSpPr>
          <p:spPr bwMode="auto">
            <a:xfrm>
              <a:off x="7953376" y="1603375"/>
              <a:ext cx="274638" cy="273050"/>
            </a:xfrm>
            <a:custGeom>
              <a:gdLst>
                <a:gd name="T0" fmla="*/ 17 w 173"/>
                <a:gd name="T1" fmla="*/ 18 h 172"/>
                <a:gd name="T2" fmla="*/ 17 w 173"/>
                <a:gd name="T3" fmla="*/ 155 h 172"/>
                <a:gd name="T4" fmla="*/ 156 w 173"/>
                <a:gd name="T5" fmla="*/ 155 h 172"/>
                <a:gd name="T6" fmla="*/ 156 w 173"/>
                <a:gd name="T7" fmla="*/ 18 h 172"/>
                <a:gd name="T8" fmla="*/ 17 w 173"/>
                <a:gd name="T9" fmla="*/ 18 h 172"/>
                <a:gd name="T10" fmla="*/ 0 w 173"/>
                <a:gd name="T11" fmla="*/ 0 h 172"/>
                <a:gd name="T12" fmla="*/ 173 w 173"/>
                <a:gd name="T13" fmla="*/ 0 h 172"/>
                <a:gd name="T14" fmla="*/ 173 w 173"/>
                <a:gd name="T15" fmla="*/ 172 h 172"/>
                <a:gd name="T16" fmla="*/ 0 w 173"/>
                <a:gd name="T17" fmla="*/ 172 h 172"/>
                <a:gd name="T18" fmla="*/ 0 w 173"/>
                <a:gd name="T19" fmla="*/ 0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72">
                  <a:moveTo>
                    <a:pt x="17" y="18"/>
                  </a:moveTo>
                  <a:lnTo>
                    <a:pt x="17" y="155"/>
                  </a:lnTo>
                  <a:lnTo>
                    <a:pt x="156" y="155"/>
                  </a:lnTo>
                  <a:lnTo>
                    <a:pt x="156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173" y="0"/>
                  </a:lnTo>
                  <a:lnTo>
                    <a:pt x="173" y="172"/>
                  </a:lnTo>
                  <a:lnTo>
                    <a:pt x="0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418"/>
            <p:cNvSpPr/>
            <p:nvPr/>
          </p:nvSpPr>
          <p:spPr bwMode="auto">
            <a:xfrm>
              <a:off x="7967664" y="1617663"/>
              <a:ext cx="246063" cy="246063"/>
            </a:xfrm>
            <a:custGeom>
              <a:gdLst>
                <a:gd name="T0" fmla="*/ 135 w 155"/>
                <a:gd name="T1" fmla="*/ 0 h 155"/>
                <a:gd name="T2" fmla="*/ 155 w 155"/>
                <a:gd name="T3" fmla="*/ 0 h 155"/>
                <a:gd name="T4" fmla="*/ 155 w 155"/>
                <a:gd name="T5" fmla="*/ 26 h 155"/>
                <a:gd name="T6" fmla="*/ 26 w 155"/>
                <a:gd name="T7" fmla="*/ 155 h 155"/>
                <a:gd name="T8" fmla="*/ 0 w 155"/>
                <a:gd name="T9" fmla="*/ 155 h 155"/>
                <a:gd name="T10" fmla="*/ 0 w 155"/>
                <a:gd name="T11" fmla="*/ 136 h 155"/>
                <a:gd name="T12" fmla="*/ 135 w 155"/>
                <a:gd name="T13" fmla="*/ 0 h 1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55">
                  <a:moveTo>
                    <a:pt x="135" y="0"/>
                  </a:moveTo>
                  <a:lnTo>
                    <a:pt x="155" y="0"/>
                  </a:lnTo>
                  <a:lnTo>
                    <a:pt x="155" y="26"/>
                  </a:lnTo>
                  <a:lnTo>
                    <a:pt x="26" y="155"/>
                  </a:lnTo>
                  <a:lnTo>
                    <a:pt x="0" y="155"/>
                  </a:lnTo>
                  <a:lnTo>
                    <a:pt x="0" y="13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419"/>
            <p:cNvSpPr>
              <a:spLocks noEditPoints="1"/>
            </p:cNvSpPr>
            <p:nvPr/>
          </p:nvSpPr>
          <p:spPr bwMode="auto">
            <a:xfrm>
              <a:off x="7953376" y="1603375"/>
              <a:ext cx="274638" cy="273050"/>
            </a:xfrm>
            <a:custGeom>
              <a:gdLst>
                <a:gd name="T0" fmla="*/ 148 w 173"/>
                <a:gd name="T1" fmla="*/ 18 h 172"/>
                <a:gd name="T2" fmla="*/ 17 w 173"/>
                <a:gd name="T3" fmla="*/ 149 h 172"/>
                <a:gd name="T4" fmla="*/ 17 w 173"/>
                <a:gd name="T5" fmla="*/ 155 h 172"/>
                <a:gd name="T6" fmla="*/ 33 w 173"/>
                <a:gd name="T7" fmla="*/ 155 h 172"/>
                <a:gd name="T8" fmla="*/ 156 w 173"/>
                <a:gd name="T9" fmla="*/ 34 h 172"/>
                <a:gd name="T10" fmla="*/ 156 w 173"/>
                <a:gd name="T11" fmla="*/ 18 h 172"/>
                <a:gd name="T12" fmla="*/ 148 w 173"/>
                <a:gd name="T13" fmla="*/ 18 h 172"/>
                <a:gd name="T14" fmla="*/ 141 w 173"/>
                <a:gd name="T15" fmla="*/ 0 h 172"/>
                <a:gd name="T16" fmla="*/ 173 w 173"/>
                <a:gd name="T17" fmla="*/ 0 h 172"/>
                <a:gd name="T18" fmla="*/ 173 w 173"/>
                <a:gd name="T19" fmla="*/ 38 h 172"/>
                <a:gd name="T20" fmla="*/ 170 w 173"/>
                <a:gd name="T21" fmla="*/ 43 h 172"/>
                <a:gd name="T22" fmla="*/ 41 w 173"/>
                <a:gd name="T23" fmla="*/ 171 h 172"/>
                <a:gd name="T24" fmla="*/ 38 w 173"/>
                <a:gd name="T25" fmla="*/ 172 h 172"/>
                <a:gd name="T26" fmla="*/ 0 w 173"/>
                <a:gd name="T27" fmla="*/ 172 h 172"/>
                <a:gd name="T28" fmla="*/ 0 w 173"/>
                <a:gd name="T29" fmla="*/ 142 h 172"/>
                <a:gd name="T30" fmla="*/ 4 w 173"/>
                <a:gd name="T31" fmla="*/ 139 h 172"/>
                <a:gd name="T32" fmla="*/ 140 w 173"/>
                <a:gd name="T33" fmla="*/ 3 h 172"/>
                <a:gd name="T34" fmla="*/ 141 w 173"/>
                <a:gd name="T35" fmla="*/ 0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172">
                  <a:moveTo>
                    <a:pt x="148" y="18"/>
                  </a:moveTo>
                  <a:lnTo>
                    <a:pt x="17" y="149"/>
                  </a:lnTo>
                  <a:lnTo>
                    <a:pt x="17" y="155"/>
                  </a:lnTo>
                  <a:lnTo>
                    <a:pt x="33" y="155"/>
                  </a:lnTo>
                  <a:lnTo>
                    <a:pt x="156" y="34"/>
                  </a:lnTo>
                  <a:lnTo>
                    <a:pt x="156" y="18"/>
                  </a:lnTo>
                  <a:lnTo>
                    <a:pt x="148" y="18"/>
                  </a:lnTo>
                  <a:close/>
                  <a:moveTo>
                    <a:pt x="141" y="0"/>
                  </a:moveTo>
                  <a:lnTo>
                    <a:pt x="173" y="0"/>
                  </a:lnTo>
                  <a:lnTo>
                    <a:pt x="173" y="38"/>
                  </a:lnTo>
                  <a:lnTo>
                    <a:pt x="170" y="43"/>
                  </a:lnTo>
                  <a:lnTo>
                    <a:pt x="41" y="171"/>
                  </a:lnTo>
                  <a:lnTo>
                    <a:pt x="38" y="172"/>
                  </a:lnTo>
                  <a:lnTo>
                    <a:pt x="0" y="172"/>
                  </a:lnTo>
                  <a:lnTo>
                    <a:pt x="0" y="142"/>
                  </a:lnTo>
                  <a:lnTo>
                    <a:pt x="4" y="139"/>
                  </a:lnTo>
                  <a:lnTo>
                    <a:pt x="140" y="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420"/>
            <p:cNvSpPr/>
            <p:nvPr/>
          </p:nvSpPr>
          <p:spPr bwMode="auto">
            <a:xfrm>
              <a:off x="7932739" y="1590675"/>
              <a:ext cx="306388" cy="306388"/>
            </a:xfrm>
            <a:custGeom>
              <a:gdLst>
                <a:gd name="T0" fmla="*/ 20 w 193"/>
                <a:gd name="T1" fmla="*/ 0 h 193"/>
                <a:gd name="T2" fmla="*/ 193 w 193"/>
                <a:gd name="T3" fmla="*/ 173 h 193"/>
                <a:gd name="T4" fmla="*/ 172 w 193"/>
                <a:gd name="T5" fmla="*/ 193 h 193"/>
                <a:gd name="T6" fmla="*/ 0 w 193"/>
                <a:gd name="T7" fmla="*/ 22 h 193"/>
                <a:gd name="T8" fmla="*/ 20 w 193"/>
                <a:gd name="T9" fmla="*/ 0 h 1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20" y="0"/>
                  </a:moveTo>
                  <a:lnTo>
                    <a:pt x="193" y="173"/>
                  </a:lnTo>
                  <a:lnTo>
                    <a:pt x="172" y="193"/>
                  </a:lnTo>
                  <a:lnTo>
                    <a:pt x="0" y="2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421"/>
            <p:cNvSpPr>
              <a:spLocks noEditPoints="1"/>
            </p:cNvSpPr>
            <p:nvPr/>
          </p:nvSpPr>
          <p:spPr bwMode="auto">
            <a:xfrm>
              <a:off x="7913689" y="1571625"/>
              <a:ext cx="344488" cy="344488"/>
            </a:xfrm>
            <a:custGeom>
              <a:gdLst>
                <a:gd name="T0" fmla="*/ 34 w 217"/>
                <a:gd name="T1" fmla="*/ 25 h 217"/>
                <a:gd name="T2" fmla="*/ 23 w 217"/>
                <a:gd name="T3" fmla="*/ 34 h 217"/>
                <a:gd name="T4" fmla="*/ 185 w 217"/>
                <a:gd name="T5" fmla="*/ 195 h 217"/>
                <a:gd name="T6" fmla="*/ 194 w 217"/>
                <a:gd name="T7" fmla="*/ 185 h 217"/>
                <a:gd name="T8" fmla="*/ 34 w 217"/>
                <a:gd name="T9" fmla="*/ 25 h 217"/>
                <a:gd name="T10" fmla="*/ 32 w 217"/>
                <a:gd name="T11" fmla="*/ 0 h 217"/>
                <a:gd name="T12" fmla="*/ 217 w 217"/>
                <a:gd name="T13" fmla="*/ 185 h 217"/>
                <a:gd name="T14" fmla="*/ 211 w 217"/>
                <a:gd name="T15" fmla="*/ 192 h 217"/>
                <a:gd name="T16" fmla="*/ 189 w 217"/>
                <a:gd name="T17" fmla="*/ 213 h 217"/>
                <a:gd name="T18" fmla="*/ 184 w 217"/>
                <a:gd name="T19" fmla="*/ 217 h 217"/>
                <a:gd name="T20" fmla="*/ 0 w 217"/>
                <a:gd name="T21" fmla="*/ 34 h 217"/>
                <a:gd name="T22" fmla="*/ 7 w 217"/>
                <a:gd name="T23" fmla="*/ 28 h 217"/>
                <a:gd name="T24" fmla="*/ 28 w 217"/>
                <a:gd name="T25" fmla="*/ 6 h 217"/>
                <a:gd name="T26" fmla="*/ 32 w 217"/>
                <a:gd name="T27" fmla="*/ 0 h 2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6" h="216">
                  <a:moveTo>
                    <a:pt x="34" y="25"/>
                  </a:moveTo>
                  <a:lnTo>
                    <a:pt x="23" y="34"/>
                  </a:lnTo>
                  <a:lnTo>
                    <a:pt x="185" y="195"/>
                  </a:lnTo>
                  <a:lnTo>
                    <a:pt x="194" y="185"/>
                  </a:lnTo>
                  <a:lnTo>
                    <a:pt x="34" y="25"/>
                  </a:lnTo>
                  <a:close/>
                  <a:moveTo>
                    <a:pt x="32" y="0"/>
                  </a:moveTo>
                  <a:lnTo>
                    <a:pt x="217" y="185"/>
                  </a:lnTo>
                  <a:lnTo>
                    <a:pt x="211" y="192"/>
                  </a:lnTo>
                  <a:lnTo>
                    <a:pt x="189" y="213"/>
                  </a:lnTo>
                  <a:lnTo>
                    <a:pt x="184" y="217"/>
                  </a:lnTo>
                  <a:lnTo>
                    <a:pt x="0" y="34"/>
                  </a:lnTo>
                  <a:lnTo>
                    <a:pt x="7" y="28"/>
                  </a:lnTo>
                  <a:lnTo>
                    <a:pt x="28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422"/>
            <p:cNvSpPr/>
            <p:nvPr/>
          </p:nvSpPr>
          <p:spPr bwMode="auto">
            <a:xfrm>
              <a:off x="7932739" y="1590675"/>
              <a:ext cx="306388" cy="306388"/>
            </a:xfrm>
            <a:custGeom>
              <a:gdLst>
                <a:gd name="T0" fmla="*/ 172 w 193"/>
                <a:gd name="T1" fmla="*/ 0 h 193"/>
                <a:gd name="T2" fmla="*/ 193 w 193"/>
                <a:gd name="T3" fmla="*/ 22 h 193"/>
                <a:gd name="T4" fmla="*/ 20 w 193"/>
                <a:gd name="T5" fmla="*/ 193 h 193"/>
                <a:gd name="T6" fmla="*/ 0 w 193"/>
                <a:gd name="T7" fmla="*/ 173 h 193"/>
                <a:gd name="T8" fmla="*/ 172 w 193"/>
                <a:gd name="T9" fmla="*/ 0 h 1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2" y="0"/>
                  </a:moveTo>
                  <a:lnTo>
                    <a:pt x="193" y="22"/>
                  </a:lnTo>
                  <a:lnTo>
                    <a:pt x="20" y="193"/>
                  </a:lnTo>
                  <a:lnTo>
                    <a:pt x="0" y="173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423"/>
            <p:cNvSpPr>
              <a:spLocks noEditPoints="1"/>
            </p:cNvSpPr>
            <p:nvPr/>
          </p:nvSpPr>
          <p:spPr bwMode="auto">
            <a:xfrm>
              <a:off x="7913689" y="1571625"/>
              <a:ext cx="344488" cy="344488"/>
            </a:xfrm>
            <a:custGeom>
              <a:gdLst>
                <a:gd name="T0" fmla="*/ 185 w 217"/>
                <a:gd name="T1" fmla="*/ 25 h 217"/>
                <a:gd name="T2" fmla="*/ 23 w 217"/>
                <a:gd name="T3" fmla="*/ 185 h 217"/>
                <a:gd name="T4" fmla="*/ 34 w 217"/>
                <a:gd name="T5" fmla="*/ 195 h 217"/>
                <a:gd name="T6" fmla="*/ 194 w 217"/>
                <a:gd name="T7" fmla="*/ 34 h 217"/>
                <a:gd name="T8" fmla="*/ 185 w 217"/>
                <a:gd name="T9" fmla="*/ 25 h 217"/>
                <a:gd name="T10" fmla="*/ 184 w 217"/>
                <a:gd name="T11" fmla="*/ 0 h 217"/>
                <a:gd name="T12" fmla="*/ 217 w 217"/>
                <a:gd name="T13" fmla="*/ 34 h 217"/>
                <a:gd name="T14" fmla="*/ 211 w 217"/>
                <a:gd name="T15" fmla="*/ 41 h 217"/>
                <a:gd name="T16" fmla="*/ 38 w 217"/>
                <a:gd name="T17" fmla="*/ 213 h 217"/>
                <a:gd name="T18" fmla="*/ 32 w 217"/>
                <a:gd name="T19" fmla="*/ 217 h 217"/>
                <a:gd name="T20" fmla="*/ 28 w 217"/>
                <a:gd name="T21" fmla="*/ 213 h 217"/>
                <a:gd name="T22" fmla="*/ 0 w 217"/>
                <a:gd name="T23" fmla="*/ 185 h 217"/>
                <a:gd name="T24" fmla="*/ 7 w 217"/>
                <a:gd name="T25" fmla="*/ 179 h 217"/>
                <a:gd name="T26" fmla="*/ 179 w 217"/>
                <a:gd name="T27" fmla="*/ 6 h 217"/>
                <a:gd name="T28" fmla="*/ 184 w 217"/>
                <a:gd name="T29" fmla="*/ 0 h 2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6" h="216">
                  <a:moveTo>
                    <a:pt x="185" y="25"/>
                  </a:moveTo>
                  <a:lnTo>
                    <a:pt x="23" y="185"/>
                  </a:lnTo>
                  <a:lnTo>
                    <a:pt x="34" y="195"/>
                  </a:lnTo>
                  <a:lnTo>
                    <a:pt x="194" y="34"/>
                  </a:lnTo>
                  <a:lnTo>
                    <a:pt x="185" y="25"/>
                  </a:lnTo>
                  <a:close/>
                  <a:moveTo>
                    <a:pt x="184" y="0"/>
                  </a:moveTo>
                  <a:lnTo>
                    <a:pt x="217" y="34"/>
                  </a:lnTo>
                  <a:lnTo>
                    <a:pt x="211" y="41"/>
                  </a:lnTo>
                  <a:lnTo>
                    <a:pt x="38" y="213"/>
                  </a:lnTo>
                  <a:lnTo>
                    <a:pt x="32" y="217"/>
                  </a:lnTo>
                  <a:lnTo>
                    <a:pt x="28" y="213"/>
                  </a:lnTo>
                  <a:lnTo>
                    <a:pt x="0" y="185"/>
                  </a:lnTo>
                  <a:lnTo>
                    <a:pt x="7" y="179"/>
                  </a:lnTo>
                  <a:lnTo>
                    <a:pt x="179" y="6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Rectangle 424"/>
            <p:cNvSpPr>
              <a:spLocks noChangeArrowheads="1"/>
            </p:cNvSpPr>
            <p:nvPr/>
          </p:nvSpPr>
          <p:spPr bwMode="auto">
            <a:xfrm>
              <a:off x="7962901" y="1571625"/>
              <a:ext cx="4763" cy="338138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Rectangle 425"/>
            <p:cNvSpPr>
              <a:spLocks noChangeArrowheads="1"/>
            </p:cNvSpPr>
            <p:nvPr/>
          </p:nvSpPr>
          <p:spPr bwMode="auto">
            <a:xfrm>
              <a:off x="7948614" y="1557338"/>
              <a:ext cx="31750" cy="36512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Rectangle 426"/>
            <p:cNvSpPr>
              <a:spLocks noChangeArrowheads="1"/>
            </p:cNvSpPr>
            <p:nvPr/>
          </p:nvSpPr>
          <p:spPr bwMode="auto">
            <a:xfrm>
              <a:off x="8213726" y="1571625"/>
              <a:ext cx="4763" cy="338138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Rectangle 427"/>
            <p:cNvSpPr>
              <a:spLocks noChangeArrowheads="1"/>
            </p:cNvSpPr>
            <p:nvPr/>
          </p:nvSpPr>
          <p:spPr bwMode="auto">
            <a:xfrm>
              <a:off x="8201026" y="1557338"/>
              <a:ext cx="31750" cy="36512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428"/>
            <p:cNvSpPr>
              <a:spLocks noEditPoints="1"/>
            </p:cNvSpPr>
            <p:nvPr/>
          </p:nvSpPr>
          <p:spPr bwMode="auto">
            <a:xfrm>
              <a:off x="7962901" y="1611313"/>
              <a:ext cx="255588" cy="258763"/>
            </a:xfrm>
            <a:custGeom>
              <a:gdLst>
                <a:gd name="T0" fmla="*/ 3 w 161"/>
                <a:gd name="T1" fmla="*/ 4 h 163"/>
                <a:gd name="T2" fmla="*/ 3 w 161"/>
                <a:gd name="T3" fmla="*/ 159 h 163"/>
                <a:gd name="T4" fmla="*/ 158 w 161"/>
                <a:gd name="T5" fmla="*/ 159 h 163"/>
                <a:gd name="T6" fmla="*/ 158 w 161"/>
                <a:gd name="T7" fmla="*/ 4 h 163"/>
                <a:gd name="T8" fmla="*/ 3 w 161"/>
                <a:gd name="T9" fmla="*/ 4 h 163"/>
                <a:gd name="T10" fmla="*/ 0 w 161"/>
                <a:gd name="T11" fmla="*/ 0 h 163"/>
                <a:gd name="T12" fmla="*/ 161 w 161"/>
                <a:gd name="T13" fmla="*/ 0 h 163"/>
                <a:gd name="T14" fmla="*/ 161 w 161"/>
                <a:gd name="T15" fmla="*/ 163 h 163"/>
                <a:gd name="T16" fmla="*/ 0 w 161"/>
                <a:gd name="T17" fmla="*/ 163 h 163"/>
                <a:gd name="T18" fmla="*/ 0 w 161"/>
                <a:gd name="T19" fmla="*/ 0 h 1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3">
                  <a:moveTo>
                    <a:pt x="3" y="4"/>
                  </a:moveTo>
                  <a:lnTo>
                    <a:pt x="3" y="159"/>
                  </a:lnTo>
                  <a:lnTo>
                    <a:pt x="158" y="159"/>
                  </a:lnTo>
                  <a:lnTo>
                    <a:pt x="158" y="4"/>
                  </a:lnTo>
                  <a:lnTo>
                    <a:pt x="3" y="4"/>
                  </a:lnTo>
                  <a:close/>
                  <a:moveTo>
                    <a:pt x="0" y="0"/>
                  </a:moveTo>
                  <a:lnTo>
                    <a:pt x="161" y="0"/>
                  </a:lnTo>
                  <a:lnTo>
                    <a:pt x="161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429"/>
            <p:cNvSpPr>
              <a:spLocks noEditPoints="1"/>
            </p:cNvSpPr>
            <p:nvPr/>
          </p:nvSpPr>
          <p:spPr bwMode="auto">
            <a:xfrm>
              <a:off x="7948614" y="1597025"/>
              <a:ext cx="284163" cy="287338"/>
            </a:xfrm>
            <a:custGeom>
              <a:gdLst>
                <a:gd name="T0" fmla="*/ 20 w 179"/>
                <a:gd name="T1" fmla="*/ 22 h 181"/>
                <a:gd name="T2" fmla="*/ 20 w 179"/>
                <a:gd name="T3" fmla="*/ 159 h 181"/>
                <a:gd name="T4" fmla="*/ 159 w 179"/>
                <a:gd name="T5" fmla="*/ 159 h 181"/>
                <a:gd name="T6" fmla="*/ 159 w 179"/>
                <a:gd name="T7" fmla="*/ 22 h 181"/>
                <a:gd name="T8" fmla="*/ 20 w 179"/>
                <a:gd name="T9" fmla="*/ 22 h 181"/>
                <a:gd name="T10" fmla="*/ 0 w 179"/>
                <a:gd name="T11" fmla="*/ 0 h 181"/>
                <a:gd name="T12" fmla="*/ 179 w 179"/>
                <a:gd name="T13" fmla="*/ 0 h 181"/>
                <a:gd name="T14" fmla="*/ 179 w 179"/>
                <a:gd name="T15" fmla="*/ 181 h 181"/>
                <a:gd name="T16" fmla="*/ 0 w 179"/>
                <a:gd name="T17" fmla="*/ 181 h 181"/>
                <a:gd name="T18" fmla="*/ 0 w 179"/>
                <a:gd name="T19" fmla="*/ 0 h 1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181">
                  <a:moveTo>
                    <a:pt x="20" y="22"/>
                  </a:moveTo>
                  <a:lnTo>
                    <a:pt x="20" y="159"/>
                  </a:lnTo>
                  <a:lnTo>
                    <a:pt x="159" y="159"/>
                  </a:lnTo>
                  <a:lnTo>
                    <a:pt x="159" y="22"/>
                  </a:lnTo>
                  <a:lnTo>
                    <a:pt x="20" y="22"/>
                  </a:lnTo>
                  <a:close/>
                  <a:moveTo>
                    <a:pt x="0" y="0"/>
                  </a:moveTo>
                  <a:lnTo>
                    <a:pt x="179" y="0"/>
                  </a:lnTo>
                  <a:lnTo>
                    <a:pt x="179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Rectangle 430"/>
            <p:cNvSpPr>
              <a:spLocks noChangeArrowheads="1"/>
            </p:cNvSpPr>
            <p:nvPr/>
          </p:nvSpPr>
          <p:spPr bwMode="auto">
            <a:xfrm>
              <a:off x="7921626" y="1571625"/>
              <a:ext cx="47625" cy="338138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431"/>
            <p:cNvSpPr>
              <a:spLocks noEditPoints="1"/>
            </p:cNvSpPr>
            <p:nvPr/>
          </p:nvSpPr>
          <p:spPr bwMode="auto">
            <a:xfrm>
              <a:off x="7907339" y="1557338"/>
              <a:ext cx="76200" cy="365125"/>
            </a:xfrm>
            <a:custGeom>
              <a:gdLst>
                <a:gd name="T0" fmla="*/ 17 w 48"/>
                <a:gd name="T1" fmla="*/ 18 h 230"/>
                <a:gd name="T2" fmla="*/ 17 w 48"/>
                <a:gd name="T3" fmla="*/ 213 h 230"/>
                <a:gd name="T4" fmla="*/ 30 w 48"/>
                <a:gd name="T5" fmla="*/ 213 h 230"/>
                <a:gd name="T6" fmla="*/ 30 w 48"/>
                <a:gd name="T7" fmla="*/ 18 h 230"/>
                <a:gd name="T8" fmla="*/ 17 w 48"/>
                <a:gd name="T9" fmla="*/ 18 h 230"/>
                <a:gd name="T10" fmla="*/ 0 w 48"/>
                <a:gd name="T11" fmla="*/ 0 h 230"/>
                <a:gd name="T12" fmla="*/ 48 w 48"/>
                <a:gd name="T13" fmla="*/ 0 h 230"/>
                <a:gd name="T14" fmla="*/ 48 w 48"/>
                <a:gd name="T15" fmla="*/ 230 h 230"/>
                <a:gd name="T16" fmla="*/ 0 w 48"/>
                <a:gd name="T17" fmla="*/ 230 h 230"/>
                <a:gd name="T18" fmla="*/ 0 w 48"/>
                <a:gd name="T19" fmla="*/ 0 h 2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30">
                  <a:moveTo>
                    <a:pt x="17" y="18"/>
                  </a:moveTo>
                  <a:lnTo>
                    <a:pt x="17" y="213"/>
                  </a:lnTo>
                  <a:lnTo>
                    <a:pt x="30" y="213"/>
                  </a:lnTo>
                  <a:lnTo>
                    <a:pt x="30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230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Rectangle 432"/>
            <p:cNvSpPr>
              <a:spLocks noChangeArrowheads="1"/>
            </p:cNvSpPr>
            <p:nvPr/>
          </p:nvSpPr>
          <p:spPr bwMode="auto">
            <a:xfrm>
              <a:off x="7921626" y="1571625"/>
              <a:ext cx="336550" cy="49213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433"/>
            <p:cNvSpPr>
              <a:spLocks noEditPoints="1"/>
            </p:cNvSpPr>
            <p:nvPr/>
          </p:nvSpPr>
          <p:spPr bwMode="auto">
            <a:xfrm>
              <a:off x="7907339" y="1557338"/>
              <a:ext cx="365125" cy="76200"/>
            </a:xfrm>
            <a:custGeom>
              <a:gdLst>
                <a:gd name="T0" fmla="*/ 17 w 230"/>
                <a:gd name="T1" fmla="*/ 18 h 48"/>
                <a:gd name="T2" fmla="*/ 17 w 230"/>
                <a:gd name="T3" fmla="*/ 31 h 48"/>
                <a:gd name="T4" fmla="*/ 212 w 230"/>
                <a:gd name="T5" fmla="*/ 31 h 48"/>
                <a:gd name="T6" fmla="*/ 212 w 230"/>
                <a:gd name="T7" fmla="*/ 18 h 48"/>
                <a:gd name="T8" fmla="*/ 17 w 230"/>
                <a:gd name="T9" fmla="*/ 18 h 48"/>
                <a:gd name="T10" fmla="*/ 0 w 230"/>
                <a:gd name="T11" fmla="*/ 0 h 48"/>
                <a:gd name="T12" fmla="*/ 230 w 230"/>
                <a:gd name="T13" fmla="*/ 0 h 48"/>
                <a:gd name="T14" fmla="*/ 230 w 230"/>
                <a:gd name="T15" fmla="*/ 48 h 48"/>
                <a:gd name="T16" fmla="*/ 0 w 230"/>
                <a:gd name="T17" fmla="*/ 48 h 48"/>
                <a:gd name="T18" fmla="*/ 0 w 230"/>
                <a:gd name="T19" fmla="*/ 0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8">
                  <a:moveTo>
                    <a:pt x="17" y="18"/>
                  </a:moveTo>
                  <a:lnTo>
                    <a:pt x="17" y="31"/>
                  </a:lnTo>
                  <a:lnTo>
                    <a:pt x="212" y="31"/>
                  </a:lnTo>
                  <a:lnTo>
                    <a:pt x="212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230" y="0"/>
                  </a:lnTo>
                  <a:lnTo>
                    <a:pt x="230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Rectangle 434"/>
            <p:cNvSpPr>
              <a:spLocks noChangeArrowheads="1"/>
            </p:cNvSpPr>
            <p:nvPr/>
          </p:nvSpPr>
          <p:spPr bwMode="auto">
            <a:xfrm>
              <a:off x="8212139" y="1571625"/>
              <a:ext cx="46038" cy="338138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435"/>
            <p:cNvSpPr>
              <a:spLocks noEditPoints="1"/>
            </p:cNvSpPr>
            <p:nvPr/>
          </p:nvSpPr>
          <p:spPr bwMode="auto">
            <a:xfrm>
              <a:off x="8197851" y="1557338"/>
              <a:ext cx="74613" cy="365125"/>
            </a:xfrm>
            <a:custGeom>
              <a:gdLst>
                <a:gd name="T0" fmla="*/ 18 w 47"/>
                <a:gd name="T1" fmla="*/ 18 h 230"/>
                <a:gd name="T2" fmla="*/ 18 w 47"/>
                <a:gd name="T3" fmla="*/ 213 h 230"/>
                <a:gd name="T4" fmla="*/ 29 w 47"/>
                <a:gd name="T5" fmla="*/ 213 h 230"/>
                <a:gd name="T6" fmla="*/ 29 w 47"/>
                <a:gd name="T7" fmla="*/ 18 h 230"/>
                <a:gd name="T8" fmla="*/ 18 w 47"/>
                <a:gd name="T9" fmla="*/ 18 h 230"/>
                <a:gd name="T10" fmla="*/ 0 w 47"/>
                <a:gd name="T11" fmla="*/ 0 h 230"/>
                <a:gd name="T12" fmla="*/ 47 w 47"/>
                <a:gd name="T13" fmla="*/ 0 h 230"/>
                <a:gd name="T14" fmla="*/ 47 w 47"/>
                <a:gd name="T15" fmla="*/ 230 h 230"/>
                <a:gd name="T16" fmla="*/ 0 w 47"/>
                <a:gd name="T17" fmla="*/ 230 h 230"/>
                <a:gd name="T18" fmla="*/ 0 w 47"/>
                <a:gd name="T19" fmla="*/ 0 h 2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230">
                  <a:moveTo>
                    <a:pt x="18" y="18"/>
                  </a:moveTo>
                  <a:lnTo>
                    <a:pt x="18" y="213"/>
                  </a:lnTo>
                  <a:lnTo>
                    <a:pt x="29" y="213"/>
                  </a:lnTo>
                  <a:lnTo>
                    <a:pt x="29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47" y="0"/>
                  </a:lnTo>
                  <a:lnTo>
                    <a:pt x="47" y="230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Rectangle 436"/>
            <p:cNvSpPr>
              <a:spLocks noChangeArrowheads="1"/>
            </p:cNvSpPr>
            <p:nvPr/>
          </p:nvSpPr>
          <p:spPr bwMode="auto">
            <a:xfrm>
              <a:off x="7921626" y="1863725"/>
              <a:ext cx="336550" cy="46038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437"/>
            <p:cNvSpPr>
              <a:spLocks noEditPoints="1"/>
            </p:cNvSpPr>
            <p:nvPr/>
          </p:nvSpPr>
          <p:spPr bwMode="auto">
            <a:xfrm>
              <a:off x="7907339" y="1849438"/>
              <a:ext cx="365125" cy="73025"/>
            </a:xfrm>
            <a:custGeom>
              <a:gdLst>
                <a:gd name="T0" fmla="*/ 17 w 230"/>
                <a:gd name="T1" fmla="*/ 17 h 46"/>
                <a:gd name="T2" fmla="*/ 17 w 230"/>
                <a:gd name="T3" fmla="*/ 29 h 46"/>
                <a:gd name="T4" fmla="*/ 212 w 230"/>
                <a:gd name="T5" fmla="*/ 29 h 46"/>
                <a:gd name="T6" fmla="*/ 212 w 230"/>
                <a:gd name="T7" fmla="*/ 17 h 46"/>
                <a:gd name="T8" fmla="*/ 17 w 230"/>
                <a:gd name="T9" fmla="*/ 17 h 46"/>
                <a:gd name="T10" fmla="*/ 0 w 230"/>
                <a:gd name="T11" fmla="*/ 0 h 46"/>
                <a:gd name="T12" fmla="*/ 230 w 230"/>
                <a:gd name="T13" fmla="*/ 0 h 46"/>
                <a:gd name="T14" fmla="*/ 230 w 230"/>
                <a:gd name="T15" fmla="*/ 46 h 46"/>
                <a:gd name="T16" fmla="*/ 0 w 230"/>
                <a:gd name="T17" fmla="*/ 46 h 46"/>
                <a:gd name="T18" fmla="*/ 0 w 230"/>
                <a:gd name="T19" fmla="*/ 0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6">
                  <a:moveTo>
                    <a:pt x="17" y="17"/>
                  </a:moveTo>
                  <a:lnTo>
                    <a:pt x="17" y="29"/>
                  </a:lnTo>
                  <a:lnTo>
                    <a:pt x="212" y="29"/>
                  </a:lnTo>
                  <a:lnTo>
                    <a:pt x="212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30" y="0"/>
                  </a:lnTo>
                  <a:lnTo>
                    <a:pt x="230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438"/>
            <p:cNvSpPr/>
            <p:nvPr/>
          </p:nvSpPr>
          <p:spPr bwMode="auto">
            <a:xfrm>
              <a:off x="5584826" y="923925"/>
              <a:ext cx="865188" cy="541338"/>
            </a:xfrm>
            <a:custGeom>
              <a:gdLst>
                <a:gd name="T0" fmla="*/ 28 w 545"/>
                <a:gd name="T1" fmla="*/ 0 h 341"/>
                <a:gd name="T2" fmla="*/ 517 w 545"/>
                <a:gd name="T3" fmla="*/ 0 h 341"/>
                <a:gd name="T4" fmla="*/ 532 w 545"/>
                <a:gd name="T5" fmla="*/ 5 h 341"/>
                <a:gd name="T6" fmla="*/ 540 w 545"/>
                <a:gd name="T7" fmla="*/ 15 h 341"/>
                <a:gd name="T8" fmla="*/ 545 w 545"/>
                <a:gd name="T9" fmla="*/ 28 h 341"/>
                <a:gd name="T10" fmla="*/ 545 w 545"/>
                <a:gd name="T11" fmla="*/ 313 h 341"/>
                <a:gd name="T12" fmla="*/ 540 w 545"/>
                <a:gd name="T13" fmla="*/ 328 h 341"/>
                <a:gd name="T14" fmla="*/ 532 w 545"/>
                <a:gd name="T15" fmla="*/ 337 h 341"/>
                <a:gd name="T16" fmla="*/ 517 w 545"/>
                <a:gd name="T17" fmla="*/ 341 h 341"/>
                <a:gd name="T18" fmla="*/ 28 w 545"/>
                <a:gd name="T19" fmla="*/ 341 h 341"/>
                <a:gd name="T20" fmla="*/ 14 w 545"/>
                <a:gd name="T21" fmla="*/ 337 h 341"/>
                <a:gd name="T22" fmla="*/ 3 w 545"/>
                <a:gd name="T23" fmla="*/ 328 h 341"/>
                <a:gd name="T24" fmla="*/ 0 w 545"/>
                <a:gd name="T25" fmla="*/ 313 h 341"/>
                <a:gd name="T26" fmla="*/ 0 w 545"/>
                <a:gd name="T27" fmla="*/ 28 h 341"/>
                <a:gd name="T28" fmla="*/ 3 w 545"/>
                <a:gd name="T29" fmla="*/ 15 h 341"/>
                <a:gd name="T30" fmla="*/ 14 w 545"/>
                <a:gd name="T31" fmla="*/ 5 h 341"/>
                <a:gd name="T32" fmla="*/ 28 w 545"/>
                <a:gd name="T33" fmla="*/ 0 h 3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5" h="341">
                  <a:moveTo>
                    <a:pt x="28" y="0"/>
                  </a:moveTo>
                  <a:lnTo>
                    <a:pt x="517" y="0"/>
                  </a:lnTo>
                  <a:lnTo>
                    <a:pt x="532" y="5"/>
                  </a:lnTo>
                  <a:lnTo>
                    <a:pt x="540" y="15"/>
                  </a:lnTo>
                  <a:lnTo>
                    <a:pt x="545" y="28"/>
                  </a:lnTo>
                  <a:lnTo>
                    <a:pt x="545" y="313"/>
                  </a:lnTo>
                  <a:lnTo>
                    <a:pt x="540" y="328"/>
                  </a:lnTo>
                  <a:lnTo>
                    <a:pt x="532" y="337"/>
                  </a:lnTo>
                  <a:lnTo>
                    <a:pt x="517" y="341"/>
                  </a:lnTo>
                  <a:lnTo>
                    <a:pt x="28" y="341"/>
                  </a:lnTo>
                  <a:lnTo>
                    <a:pt x="14" y="337"/>
                  </a:lnTo>
                  <a:lnTo>
                    <a:pt x="3" y="328"/>
                  </a:lnTo>
                  <a:lnTo>
                    <a:pt x="0" y="313"/>
                  </a:lnTo>
                  <a:lnTo>
                    <a:pt x="0" y="28"/>
                  </a:lnTo>
                  <a:lnTo>
                    <a:pt x="3" y="15"/>
                  </a:lnTo>
                  <a:lnTo>
                    <a:pt x="14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439"/>
            <p:cNvSpPr>
              <a:spLocks noEditPoints="1"/>
            </p:cNvSpPr>
            <p:nvPr/>
          </p:nvSpPr>
          <p:spPr bwMode="auto">
            <a:xfrm>
              <a:off x="5572126" y="911225"/>
              <a:ext cx="890588" cy="568325"/>
            </a:xfrm>
            <a:custGeom>
              <a:gdLst>
                <a:gd name="T0" fmla="*/ 36 w 561"/>
                <a:gd name="T1" fmla="*/ 17 h 358"/>
                <a:gd name="T2" fmla="*/ 29 w 561"/>
                <a:gd name="T3" fmla="*/ 19 h 358"/>
                <a:gd name="T4" fmla="*/ 23 w 561"/>
                <a:gd name="T5" fmla="*/ 23 h 358"/>
                <a:gd name="T6" fmla="*/ 19 w 561"/>
                <a:gd name="T7" fmla="*/ 30 h 358"/>
                <a:gd name="T8" fmla="*/ 17 w 561"/>
                <a:gd name="T9" fmla="*/ 36 h 358"/>
                <a:gd name="T10" fmla="*/ 17 w 561"/>
                <a:gd name="T11" fmla="*/ 321 h 358"/>
                <a:gd name="T12" fmla="*/ 19 w 561"/>
                <a:gd name="T13" fmla="*/ 327 h 358"/>
                <a:gd name="T14" fmla="*/ 23 w 561"/>
                <a:gd name="T15" fmla="*/ 335 h 358"/>
                <a:gd name="T16" fmla="*/ 29 w 561"/>
                <a:gd name="T17" fmla="*/ 339 h 358"/>
                <a:gd name="T18" fmla="*/ 36 w 561"/>
                <a:gd name="T19" fmla="*/ 340 h 358"/>
                <a:gd name="T20" fmla="*/ 525 w 561"/>
                <a:gd name="T21" fmla="*/ 340 h 358"/>
                <a:gd name="T22" fmla="*/ 532 w 561"/>
                <a:gd name="T23" fmla="*/ 337 h 358"/>
                <a:gd name="T24" fmla="*/ 538 w 561"/>
                <a:gd name="T25" fmla="*/ 335 h 358"/>
                <a:gd name="T26" fmla="*/ 542 w 561"/>
                <a:gd name="T27" fmla="*/ 329 h 358"/>
                <a:gd name="T28" fmla="*/ 544 w 561"/>
                <a:gd name="T29" fmla="*/ 321 h 358"/>
                <a:gd name="T30" fmla="*/ 544 w 561"/>
                <a:gd name="T31" fmla="*/ 36 h 358"/>
                <a:gd name="T32" fmla="*/ 542 w 561"/>
                <a:gd name="T33" fmla="*/ 29 h 358"/>
                <a:gd name="T34" fmla="*/ 538 w 561"/>
                <a:gd name="T35" fmla="*/ 23 h 358"/>
                <a:gd name="T36" fmla="*/ 532 w 561"/>
                <a:gd name="T37" fmla="*/ 19 h 358"/>
                <a:gd name="T38" fmla="*/ 525 w 561"/>
                <a:gd name="T39" fmla="*/ 17 h 358"/>
                <a:gd name="T40" fmla="*/ 36 w 561"/>
                <a:gd name="T41" fmla="*/ 17 h 358"/>
                <a:gd name="T42" fmla="*/ 36 w 561"/>
                <a:gd name="T43" fmla="*/ 0 h 358"/>
                <a:gd name="T44" fmla="*/ 525 w 561"/>
                <a:gd name="T45" fmla="*/ 0 h 358"/>
                <a:gd name="T46" fmla="*/ 535 w 561"/>
                <a:gd name="T47" fmla="*/ 3 h 358"/>
                <a:gd name="T48" fmla="*/ 540 w 561"/>
                <a:gd name="T49" fmla="*/ 3 h 358"/>
                <a:gd name="T50" fmla="*/ 542 w 561"/>
                <a:gd name="T51" fmla="*/ 4 h 358"/>
                <a:gd name="T52" fmla="*/ 551 w 561"/>
                <a:gd name="T53" fmla="*/ 10 h 358"/>
                <a:gd name="T54" fmla="*/ 557 w 561"/>
                <a:gd name="T55" fmla="*/ 19 h 358"/>
                <a:gd name="T56" fmla="*/ 558 w 561"/>
                <a:gd name="T57" fmla="*/ 26 h 358"/>
                <a:gd name="T58" fmla="*/ 561 w 561"/>
                <a:gd name="T59" fmla="*/ 36 h 358"/>
                <a:gd name="T60" fmla="*/ 561 w 561"/>
                <a:gd name="T61" fmla="*/ 321 h 358"/>
                <a:gd name="T62" fmla="*/ 558 w 561"/>
                <a:gd name="T63" fmla="*/ 332 h 358"/>
                <a:gd name="T64" fmla="*/ 557 w 561"/>
                <a:gd name="T65" fmla="*/ 339 h 358"/>
                <a:gd name="T66" fmla="*/ 551 w 561"/>
                <a:gd name="T67" fmla="*/ 348 h 358"/>
                <a:gd name="T68" fmla="*/ 542 w 561"/>
                <a:gd name="T69" fmla="*/ 353 h 358"/>
                <a:gd name="T70" fmla="*/ 540 w 561"/>
                <a:gd name="T71" fmla="*/ 355 h 358"/>
                <a:gd name="T72" fmla="*/ 535 w 561"/>
                <a:gd name="T73" fmla="*/ 355 h 358"/>
                <a:gd name="T74" fmla="*/ 525 w 561"/>
                <a:gd name="T75" fmla="*/ 358 h 358"/>
                <a:gd name="T76" fmla="*/ 36 w 561"/>
                <a:gd name="T77" fmla="*/ 358 h 358"/>
                <a:gd name="T78" fmla="*/ 24 w 561"/>
                <a:gd name="T79" fmla="*/ 355 h 358"/>
                <a:gd name="T80" fmla="*/ 22 w 561"/>
                <a:gd name="T81" fmla="*/ 355 h 358"/>
                <a:gd name="T82" fmla="*/ 19 w 561"/>
                <a:gd name="T83" fmla="*/ 353 h 358"/>
                <a:gd name="T84" fmla="*/ 10 w 561"/>
                <a:gd name="T85" fmla="*/ 348 h 358"/>
                <a:gd name="T86" fmla="*/ 4 w 561"/>
                <a:gd name="T87" fmla="*/ 339 h 358"/>
                <a:gd name="T88" fmla="*/ 1 w 561"/>
                <a:gd name="T89" fmla="*/ 332 h 358"/>
                <a:gd name="T90" fmla="*/ 0 w 561"/>
                <a:gd name="T91" fmla="*/ 321 h 358"/>
                <a:gd name="T92" fmla="*/ 0 w 561"/>
                <a:gd name="T93" fmla="*/ 36 h 358"/>
                <a:gd name="T94" fmla="*/ 1 w 561"/>
                <a:gd name="T95" fmla="*/ 26 h 358"/>
                <a:gd name="T96" fmla="*/ 4 w 561"/>
                <a:gd name="T97" fmla="*/ 19 h 358"/>
                <a:gd name="T98" fmla="*/ 10 w 561"/>
                <a:gd name="T99" fmla="*/ 10 h 358"/>
                <a:gd name="T100" fmla="*/ 19 w 561"/>
                <a:gd name="T101" fmla="*/ 4 h 358"/>
                <a:gd name="T102" fmla="*/ 22 w 561"/>
                <a:gd name="T103" fmla="*/ 3 h 358"/>
                <a:gd name="T104" fmla="*/ 24 w 561"/>
                <a:gd name="T105" fmla="*/ 3 h 358"/>
                <a:gd name="T106" fmla="*/ 36 w 561"/>
                <a:gd name="T107" fmla="*/ 0 h 3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1" h="358">
                  <a:moveTo>
                    <a:pt x="36" y="17"/>
                  </a:moveTo>
                  <a:lnTo>
                    <a:pt x="29" y="19"/>
                  </a:lnTo>
                  <a:lnTo>
                    <a:pt x="23" y="23"/>
                  </a:lnTo>
                  <a:lnTo>
                    <a:pt x="19" y="30"/>
                  </a:lnTo>
                  <a:lnTo>
                    <a:pt x="17" y="36"/>
                  </a:lnTo>
                  <a:lnTo>
                    <a:pt x="17" y="321"/>
                  </a:lnTo>
                  <a:lnTo>
                    <a:pt x="19" y="327"/>
                  </a:lnTo>
                  <a:lnTo>
                    <a:pt x="23" y="335"/>
                  </a:lnTo>
                  <a:lnTo>
                    <a:pt x="29" y="339"/>
                  </a:lnTo>
                  <a:lnTo>
                    <a:pt x="36" y="340"/>
                  </a:lnTo>
                  <a:lnTo>
                    <a:pt x="525" y="340"/>
                  </a:lnTo>
                  <a:lnTo>
                    <a:pt x="532" y="337"/>
                  </a:lnTo>
                  <a:lnTo>
                    <a:pt x="538" y="335"/>
                  </a:lnTo>
                  <a:lnTo>
                    <a:pt x="542" y="329"/>
                  </a:lnTo>
                  <a:lnTo>
                    <a:pt x="544" y="321"/>
                  </a:lnTo>
                  <a:lnTo>
                    <a:pt x="544" y="36"/>
                  </a:lnTo>
                  <a:lnTo>
                    <a:pt x="542" y="29"/>
                  </a:lnTo>
                  <a:lnTo>
                    <a:pt x="538" y="23"/>
                  </a:lnTo>
                  <a:lnTo>
                    <a:pt x="532" y="19"/>
                  </a:lnTo>
                  <a:lnTo>
                    <a:pt x="525" y="17"/>
                  </a:lnTo>
                  <a:lnTo>
                    <a:pt x="36" y="17"/>
                  </a:lnTo>
                  <a:close/>
                  <a:moveTo>
                    <a:pt x="36" y="0"/>
                  </a:moveTo>
                  <a:lnTo>
                    <a:pt x="525" y="0"/>
                  </a:lnTo>
                  <a:lnTo>
                    <a:pt x="535" y="3"/>
                  </a:lnTo>
                  <a:lnTo>
                    <a:pt x="540" y="3"/>
                  </a:lnTo>
                  <a:lnTo>
                    <a:pt x="542" y="4"/>
                  </a:lnTo>
                  <a:lnTo>
                    <a:pt x="551" y="10"/>
                  </a:lnTo>
                  <a:lnTo>
                    <a:pt x="557" y="19"/>
                  </a:lnTo>
                  <a:lnTo>
                    <a:pt x="558" y="26"/>
                  </a:lnTo>
                  <a:lnTo>
                    <a:pt x="561" y="36"/>
                  </a:lnTo>
                  <a:lnTo>
                    <a:pt x="561" y="321"/>
                  </a:lnTo>
                  <a:lnTo>
                    <a:pt x="558" y="332"/>
                  </a:lnTo>
                  <a:lnTo>
                    <a:pt x="557" y="339"/>
                  </a:lnTo>
                  <a:lnTo>
                    <a:pt x="551" y="348"/>
                  </a:lnTo>
                  <a:lnTo>
                    <a:pt x="542" y="353"/>
                  </a:lnTo>
                  <a:lnTo>
                    <a:pt x="540" y="355"/>
                  </a:lnTo>
                  <a:lnTo>
                    <a:pt x="535" y="355"/>
                  </a:lnTo>
                  <a:lnTo>
                    <a:pt x="525" y="358"/>
                  </a:lnTo>
                  <a:lnTo>
                    <a:pt x="36" y="358"/>
                  </a:lnTo>
                  <a:lnTo>
                    <a:pt x="24" y="355"/>
                  </a:lnTo>
                  <a:lnTo>
                    <a:pt x="22" y="355"/>
                  </a:lnTo>
                  <a:lnTo>
                    <a:pt x="19" y="353"/>
                  </a:lnTo>
                  <a:lnTo>
                    <a:pt x="10" y="348"/>
                  </a:lnTo>
                  <a:lnTo>
                    <a:pt x="4" y="339"/>
                  </a:lnTo>
                  <a:lnTo>
                    <a:pt x="1" y="332"/>
                  </a:lnTo>
                  <a:lnTo>
                    <a:pt x="0" y="321"/>
                  </a:lnTo>
                  <a:lnTo>
                    <a:pt x="0" y="36"/>
                  </a:lnTo>
                  <a:lnTo>
                    <a:pt x="1" y="26"/>
                  </a:lnTo>
                  <a:lnTo>
                    <a:pt x="4" y="19"/>
                  </a:lnTo>
                  <a:lnTo>
                    <a:pt x="10" y="10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Rectangle 440"/>
            <p:cNvSpPr>
              <a:spLocks noChangeArrowheads="1"/>
            </p:cNvSpPr>
            <p:nvPr/>
          </p:nvSpPr>
          <p:spPr bwMode="auto">
            <a:xfrm>
              <a:off x="5653089" y="1212850"/>
              <a:ext cx="14763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Rectangle 441"/>
            <p:cNvSpPr>
              <a:spLocks noChangeArrowheads="1"/>
            </p:cNvSpPr>
            <p:nvPr/>
          </p:nvSpPr>
          <p:spPr bwMode="auto">
            <a:xfrm>
              <a:off x="5653089" y="1366838"/>
              <a:ext cx="1651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Rectangle 442"/>
            <p:cNvSpPr>
              <a:spLocks noChangeArrowheads="1"/>
            </p:cNvSpPr>
            <p:nvPr/>
          </p:nvSpPr>
          <p:spPr bwMode="auto">
            <a:xfrm>
              <a:off x="5653089" y="1312863"/>
              <a:ext cx="3302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Rectangle 443"/>
            <p:cNvSpPr>
              <a:spLocks noChangeArrowheads="1"/>
            </p:cNvSpPr>
            <p:nvPr/>
          </p:nvSpPr>
          <p:spPr bwMode="auto">
            <a:xfrm>
              <a:off x="5838826" y="1212850"/>
              <a:ext cx="1492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Rectangle 444"/>
            <p:cNvSpPr>
              <a:spLocks noChangeArrowheads="1"/>
            </p:cNvSpPr>
            <p:nvPr/>
          </p:nvSpPr>
          <p:spPr bwMode="auto">
            <a:xfrm>
              <a:off x="6024564" y="1212850"/>
              <a:ext cx="14763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Rectangle 445"/>
            <p:cNvSpPr>
              <a:spLocks noChangeArrowheads="1"/>
            </p:cNvSpPr>
            <p:nvPr/>
          </p:nvSpPr>
          <p:spPr bwMode="auto">
            <a:xfrm>
              <a:off x="6211889" y="1212850"/>
              <a:ext cx="14763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Rectangle 446"/>
            <p:cNvSpPr>
              <a:spLocks noChangeArrowheads="1"/>
            </p:cNvSpPr>
            <p:nvPr/>
          </p:nvSpPr>
          <p:spPr bwMode="auto">
            <a:xfrm>
              <a:off x="5659439" y="1025525"/>
              <a:ext cx="142875" cy="100013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447"/>
            <p:cNvSpPr>
              <a:spLocks noEditPoints="1"/>
            </p:cNvSpPr>
            <p:nvPr/>
          </p:nvSpPr>
          <p:spPr bwMode="auto">
            <a:xfrm>
              <a:off x="5645151" y="1012825"/>
              <a:ext cx="171450" cy="127000"/>
            </a:xfrm>
            <a:custGeom>
              <a:gdLst>
                <a:gd name="T0" fmla="*/ 18 w 108"/>
                <a:gd name="T1" fmla="*/ 17 h 80"/>
                <a:gd name="T2" fmla="*/ 18 w 108"/>
                <a:gd name="T3" fmla="*/ 62 h 80"/>
                <a:gd name="T4" fmla="*/ 90 w 108"/>
                <a:gd name="T5" fmla="*/ 62 h 80"/>
                <a:gd name="T6" fmla="*/ 90 w 108"/>
                <a:gd name="T7" fmla="*/ 17 h 80"/>
                <a:gd name="T8" fmla="*/ 18 w 108"/>
                <a:gd name="T9" fmla="*/ 17 h 80"/>
                <a:gd name="T10" fmla="*/ 0 w 108"/>
                <a:gd name="T11" fmla="*/ 0 h 80"/>
                <a:gd name="T12" fmla="*/ 108 w 108"/>
                <a:gd name="T13" fmla="*/ 0 h 80"/>
                <a:gd name="T14" fmla="*/ 108 w 108"/>
                <a:gd name="T15" fmla="*/ 80 h 80"/>
                <a:gd name="T16" fmla="*/ 0 w 108"/>
                <a:gd name="T17" fmla="*/ 80 h 80"/>
                <a:gd name="T18" fmla="*/ 0 w 108"/>
                <a:gd name="T19" fmla="*/ 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80">
                  <a:moveTo>
                    <a:pt x="18" y="17"/>
                  </a:moveTo>
                  <a:lnTo>
                    <a:pt x="18" y="62"/>
                  </a:lnTo>
                  <a:lnTo>
                    <a:pt x="90" y="62"/>
                  </a:lnTo>
                  <a:lnTo>
                    <a:pt x="90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108" y="0"/>
                  </a:lnTo>
                  <a:lnTo>
                    <a:pt x="108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Rectangle 448"/>
            <p:cNvSpPr>
              <a:spLocks noChangeArrowheads="1"/>
            </p:cNvSpPr>
            <p:nvPr/>
          </p:nvSpPr>
          <p:spPr bwMode="auto">
            <a:xfrm>
              <a:off x="5962651" y="1012825"/>
              <a:ext cx="2809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Rectangle 449"/>
            <p:cNvSpPr>
              <a:spLocks noChangeArrowheads="1"/>
            </p:cNvSpPr>
            <p:nvPr/>
          </p:nvSpPr>
          <p:spPr bwMode="auto">
            <a:xfrm>
              <a:off x="6276976" y="1012825"/>
              <a:ext cx="8255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450"/>
            <p:cNvSpPr>
              <a:spLocks noEditPoints="1"/>
            </p:cNvSpPr>
            <p:nvPr/>
          </p:nvSpPr>
          <p:spPr bwMode="auto">
            <a:xfrm>
              <a:off x="6153151" y="1103313"/>
              <a:ext cx="292100" cy="549275"/>
            </a:xfrm>
            <a:custGeom>
              <a:gdLst>
                <a:gd name="T0" fmla="*/ 79 w 184"/>
                <a:gd name="T1" fmla="*/ 32 h 346"/>
                <a:gd name="T2" fmla="*/ 60 w 184"/>
                <a:gd name="T3" fmla="*/ 34 h 346"/>
                <a:gd name="T4" fmla="*/ 45 w 184"/>
                <a:gd name="T5" fmla="*/ 45 h 346"/>
                <a:gd name="T6" fmla="*/ 35 w 184"/>
                <a:gd name="T7" fmla="*/ 61 h 346"/>
                <a:gd name="T8" fmla="*/ 31 w 184"/>
                <a:gd name="T9" fmla="*/ 80 h 346"/>
                <a:gd name="T10" fmla="*/ 31 w 184"/>
                <a:gd name="T11" fmla="*/ 266 h 346"/>
                <a:gd name="T12" fmla="*/ 35 w 184"/>
                <a:gd name="T13" fmla="*/ 285 h 346"/>
                <a:gd name="T14" fmla="*/ 45 w 184"/>
                <a:gd name="T15" fmla="*/ 299 h 346"/>
                <a:gd name="T16" fmla="*/ 60 w 184"/>
                <a:gd name="T17" fmla="*/ 310 h 346"/>
                <a:gd name="T18" fmla="*/ 79 w 184"/>
                <a:gd name="T19" fmla="*/ 314 h 346"/>
                <a:gd name="T20" fmla="*/ 104 w 184"/>
                <a:gd name="T21" fmla="*/ 314 h 346"/>
                <a:gd name="T22" fmla="*/ 123 w 184"/>
                <a:gd name="T23" fmla="*/ 310 h 346"/>
                <a:gd name="T24" fmla="*/ 137 w 184"/>
                <a:gd name="T25" fmla="*/ 299 h 346"/>
                <a:gd name="T26" fmla="*/ 147 w 184"/>
                <a:gd name="T27" fmla="*/ 285 h 346"/>
                <a:gd name="T28" fmla="*/ 152 w 184"/>
                <a:gd name="T29" fmla="*/ 266 h 346"/>
                <a:gd name="T30" fmla="*/ 152 w 184"/>
                <a:gd name="T31" fmla="*/ 80 h 346"/>
                <a:gd name="T32" fmla="*/ 147 w 184"/>
                <a:gd name="T33" fmla="*/ 61 h 346"/>
                <a:gd name="T34" fmla="*/ 137 w 184"/>
                <a:gd name="T35" fmla="*/ 45 h 346"/>
                <a:gd name="T36" fmla="*/ 123 w 184"/>
                <a:gd name="T37" fmla="*/ 34 h 346"/>
                <a:gd name="T38" fmla="*/ 104 w 184"/>
                <a:gd name="T39" fmla="*/ 32 h 346"/>
                <a:gd name="T40" fmla="*/ 79 w 184"/>
                <a:gd name="T41" fmla="*/ 32 h 346"/>
                <a:gd name="T42" fmla="*/ 79 w 184"/>
                <a:gd name="T43" fmla="*/ 0 h 346"/>
                <a:gd name="T44" fmla="*/ 104 w 184"/>
                <a:gd name="T45" fmla="*/ 0 h 346"/>
                <a:gd name="T46" fmla="*/ 128 w 184"/>
                <a:gd name="T47" fmla="*/ 4 h 346"/>
                <a:gd name="T48" fmla="*/ 150 w 184"/>
                <a:gd name="T49" fmla="*/ 14 h 346"/>
                <a:gd name="T50" fmla="*/ 168 w 184"/>
                <a:gd name="T51" fmla="*/ 32 h 346"/>
                <a:gd name="T52" fmla="*/ 179 w 184"/>
                <a:gd name="T53" fmla="*/ 53 h 346"/>
                <a:gd name="T54" fmla="*/ 184 w 184"/>
                <a:gd name="T55" fmla="*/ 80 h 346"/>
                <a:gd name="T56" fmla="*/ 184 w 184"/>
                <a:gd name="T57" fmla="*/ 266 h 346"/>
                <a:gd name="T58" fmla="*/ 179 w 184"/>
                <a:gd name="T59" fmla="*/ 291 h 346"/>
                <a:gd name="T60" fmla="*/ 168 w 184"/>
                <a:gd name="T61" fmla="*/ 314 h 346"/>
                <a:gd name="T62" fmla="*/ 150 w 184"/>
                <a:gd name="T63" fmla="*/ 330 h 346"/>
                <a:gd name="T64" fmla="*/ 128 w 184"/>
                <a:gd name="T65" fmla="*/ 342 h 346"/>
                <a:gd name="T66" fmla="*/ 104 w 184"/>
                <a:gd name="T67" fmla="*/ 346 h 346"/>
                <a:gd name="T68" fmla="*/ 79 w 184"/>
                <a:gd name="T69" fmla="*/ 346 h 346"/>
                <a:gd name="T70" fmla="*/ 54 w 184"/>
                <a:gd name="T71" fmla="*/ 342 h 346"/>
                <a:gd name="T72" fmla="*/ 32 w 184"/>
                <a:gd name="T73" fmla="*/ 330 h 346"/>
                <a:gd name="T74" fmla="*/ 15 w 184"/>
                <a:gd name="T75" fmla="*/ 314 h 346"/>
                <a:gd name="T76" fmla="*/ 3 w 184"/>
                <a:gd name="T77" fmla="*/ 291 h 346"/>
                <a:gd name="T78" fmla="*/ 0 w 184"/>
                <a:gd name="T79" fmla="*/ 266 h 346"/>
                <a:gd name="T80" fmla="*/ 0 w 184"/>
                <a:gd name="T81" fmla="*/ 80 h 346"/>
                <a:gd name="T82" fmla="*/ 3 w 184"/>
                <a:gd name="T83" fmla="*/ 53 h 346"/>
                <a:gd name="T84" fmla="*/ 15 w 184"/>
                <a:gd name="T85" fmla="*/ 32 h 346"/>
                <a:gd name="T86" fmla="*/ 32 w 184"/>
                <a:gd name="T87" fmla="*/ 14 h 346"/>
                <a:gd name="T88" fmla="*/ 54 w 184"/>
                <a:gd name="T89" fmla="*/ 4 h 346"/>
                <a:gd name="T90" fmla="*/ 79 w 184"/>
                <a:gd name="T91" fmla="*/ 0 h 3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4" h="346">
                  <a:moveTo>
                    <a:pt x="79" y="32"/>
                  </a:moveTo>
                  <a:lnTo>
                    <a:pt x="60" y="34"/>
                  </a:lnTo>
                  <a:lnTo>
                    <a:pt x="45" y="45"/>
                  </a:lnTo>
                  <a:lnTo>
                    <a:pt x="35" y="61"/>
                  </a:lnTo>
                  <a:lnTo>
                    <a:pt x="31" y="80"/>
                  </a:lnTo>
                  <a:lnTo>
                    <a:pt x="31" y="266"/>
                  </a:lnTo>
                  <a:lnTo>
                    <a:pt x="35" y="285"/>
                  </a:lnTo>
                  <a:lnTo>
                    <a:pt x="45" y="299"/>
                  </a:lnTo>
                  <a:lnTo>
                    <a:pt x="60" y="310"/>
                  </a:lnTo>
                  <a:lnTo>
                    <a:pt x="79" y="314"/>
                  </a:lnTo>
                  <a:lnTo>
                    <a:pt x="104" y="314"/>
                  </a:lnTo>
                  <a:lnTo>
                    <a:pt x="123" y="310"/>
                  </a:lnTo>
                  <a:lnTo>
                    <a:pt x="137" y="299"/>
                  </a:lnTo>
                  <a:lnTo>
                    <a:pt x="147" y="285"/>
                  </a:lnTo>
                  <a:lnTo>
                    <a:pt x="152" y="266"/>
                  </a:lnTo>
                  <a:lnTo>
                    <a:pt x="152" y="80"/>
                  </a:lnTo>
                  <a:lnTo>
                    <a:pt x="147" y="61"/>
                  </a:lnTo>
                  <a:lnTo>
                    <a:pt x="137" y="45"/>
                  </a:lnTo>
                  <a:lnTo>
                    <a:pt x="123" y="34"/>
                  </a:lnTo>
                  <a:lnTo>
                    <a:pt x="104" y="32"/>
                  </a:lnTo>
                  <a:lnTo>
                    <a:pt x="79" y="32"/>
                  </a:lnTo>
                  <a:close/>
                  <a:moveTo>
                    <a:pt x="79" y="0"/>
                  </a:moveTo>
                  <a:lnTo>
                    <a:pt x="104" y="0"/>
                  </a:lnTo>
                  <a:lnTo>
                    <a:pt x="128" y="4"/>
                  </a:lnTo>
                  <a:lnTo>
                    <a:pt x="150" y="14"/>
                  </a:lnTo>
                  <a:lnTo>
                    <a:pt x="168" y="32"/>
                  </a:lnTo>
                  <a:lnTo>
                    <a:pt x="179" y="53"/>
                  </a:lnTo>
                  <a:lnTo>
                    <a:pt x="184" y="80"/>
                  </a:lnTo>
                  <a:lnTo>
                    <a:pt x="184" y="266"/>
                  </a:lnTo>
                  <a:lnTo>
                    <a:pt x="179" y="291"/>
                  </a:lnTo>
                  <a:lnTo>
                    <a:pt x="168" y="314"/>
                  </a:lnTo>
                  <a:lnTo>
                    <a:pt x="150" y="330"/>
                  </a:lnTo>
                  <a:lnTo>
                    <a:pt x="128" y="342"/>
                  </a:lnTo>
                  <a:lnTo>
                    <a:pt x="104" y="346"/>
                  </a:lnTo>
                  <a:lnTo>
                    <a:pt x="79" y="346"/>
                  </a:lnTo>
                  <a:lnTo>
                    <a:pt x="54" y="342"/>
                  </a:lnTo>
                  <a:lnTo>
                    <a:pt x="32" y="330"/>
                  </a:lnTo>
                  <a:lnTo>
                    <a:pt x="15" y="314"/>
                  </a:lnTo>
                  <a:lnTo>
                    <a:pt x="3" y="291"/>
                  </a:lnTo>
                  <a:lnTo>
                    <a:pt x="0" y="266"/>
                  </a:lnTo>
                  <a:lnTo>
                    <a:pt x="0" y="80"/>
                  </a:lnTo>
                  <a:lnTo>
                    <a:pt x="3" y="53"/>
                  </a:lnTo>
                  <a:lnTo>
                    <a:pt x="15" y="32"/>
                  </a:lnTo>
                  <a:lnTo>
                    <a:pt x="32" y="14"/>
                  </a:lnTo>
                  <a:lnTo>
                    <a:pt x="54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451"/>
            <p:cNvSpPr>
              <a:spLocks noEditPoints="1"/>
            </p:cNvSpPr>
            <p:nvPr/>
          </p:nvSpPr>
          <p:spPr bwMode="auto">
            <a:xfrm>
              <a:off x="6140451" y="1089025"/>
              <a:ext cx="317500" cy="577850"/>
            </a:xfrm>
            <a:custGeom>
              <a:gdLst>
                <a:gd name="T0" fmla="*/ 72 w 200"/>
                <a:gd name="T1" fmla="*/ 52 h 364"/>
                <a:gd name="T2" fmla="*/ 53 w 200"/>
                <a:gd name="T3" fmla="*/ 68 h 364"/>
                <a:gd name="T4" fmla="*/ 48 w 200"/>
                <a:gd name="T5" fmla="*/ 89 h 364"/>
                <a:gd name="T6" fmla="*/ 51 w 200"/>
                <a:gd name="T7" fmla="*/ 290 h 364"/>
                <a:gd name="T8" fmla="*/ 67 w 200"/>
                <a:gd name="T9" fmla="*/ 308 h 364"/>
                <a:gd name="T10" fmla="*/ 87 w 200"/>
                <a:gd name="T11" fmla="*/ 314 h 364"/>
                <a:gd name="T12" fmla="*/ 126 w 200"/>
                <a:gd name="T13" fmla="*/ 311 h 364"/>
                <a:gd name="T14" fmla="*/ 145 w 200"/>
                <a:gd name="T15" fmla="*/ 295 h 364"/>
                <a:gd name="T16" fmla="*/ 151 w 200"/>
                <a:gd name="T17" fmla="*/ 275 h 364"/>
                <a:gd name="T18" fmla="*/ 148 w 200"/>
                <a:gd name="T19" fmla="*/ 73 h 364"/>
                <a:gd name="T20" fmla="*/ 132 w 200"/>
                <a:gd name="T21" fmla="*/ 55 h 364"/>
                <a:gd name="T22" fmla="*/ 112 w 200"/>
                <a:gd name="T23" fmla="*/ 49 h 364"/>
                <a:gd name="T24" fmla="*/ 112 w 200"/>
                <a:gd name="T25" fmla="*/ 32 h 364"/>
                <a:gd name="T26" fmla="*/ 134 w 200"/>
                <a:gd name="T27" fmla="*/ 36 h 364"/>
                <a:gd name="T28" fmla="*/ 158 w 200"/>
                <a:gd name="T29" fmla="*/ 55 h 364"/>
                <a:gd name="T30" fmla="*/ 167 w 200"/>
                <a:gd name="T31" fmla="*/ 78 h 364"/>
                <a:gd name="T32" fmla="*/ 167 w 200"/>
                <a:gd name="T33" fmla="*/ 285 h 364"/>
                <a:gd name="T34" fmla="*/ 158 w 200"/>
                <a:gd name="T35" fmla="*/ 308 h 364"/>
                <a:gd name="T36" fmla="*/ 134 w 200"/>
                <a:gd name="T37" fmla="*/ 327 h 364"/>
                <a:gd name="T38" fmla="*/ 112 w 200"/>
                <a:gd name="T39" fmla="*/ 332 h 364"/>
                <a:gd name="T40" fmla="*/ 74 w 200"/>
                <a:gd name="T41" fmla="*/ 330 h 364"/>
                <a:gd name="T42" fmla="*/ 46 w 200"/>
                <a:gd name="T43" fmla="*/ 316 h 364"/>
                <a:gd name="T44" fmla="*/ 35 w 200"/>
                <a:gd name="T45" fmla="*/ 294 h 364"/>
                <a:gd name="T46" fmla="*/ 30 w 200"/>
                <a:gd name="T47" fmla="*/ 89 h 364"/>
                <a:gd name="T48" fmla="*/ 36 w 200"/>
                <a:gd name="T49" fmla="*/ 62 h 364"/>
                <a:gd name="T50" fmla="*/ 53 w 200"/>
                <a:gd name="T51" fmla="*/ 42 h 364"/>
                <a:gd name="T52" fmla="*/ 77 w 200"/>
                <a:gd name="T53" fmla="*/ 33 h 364"/>
                <a:gd name="T54" fmla="*/ 75 w 200"/>
                <a:gd name="T55" fmla="*/ 19 h 364"/>
                <a:gd name="T56" fmla="*/ 49 w 200"/>
                <a:gd name="T57" fmla="*/ 29 h 364"/>
                <a:gd name="T58" fmla="*/ 29 w 200"/>
                <a:gd name="T59" fmla="*/ 51 h 364"/>
                <a:gd name="T60" fmla="*/ 19 w 200"/>
                <a:gd name="T61" fmla="*/ 73 h 364"/>
                <a:gd name="T62" fmla="*/ 19 w 200"/>
                <a:gd name="T63" fmla="*/ 291 h 364"/>
                <a:gd name="T64" fmla="*/ 29 w 200"/>
                <a:gd name="T65" fmla="*/ 313 h 364"/>
                <a:gd name="T66" fmla="*/ 49 w 200"/>
                <a:gd name="T67" fmla="*/ 335 h 364"/>
                <a:gd name="T68" fmla="*/ 75 w 200"/>
                <a:gd name="T69" fmla="*/ 345 h 364"/>
                <a:gd name="T70" fmla="*/ 125 w 200"/>
                <a:gd name="T71" fmla="*/ 345 h 364"/>
                <a:gd name="T72" fmla="*/ 150 w 200"/>
                <a:gd name="T73" fmla="*/ 335 h 364"/>
                <a:gd name="T74" fmla="*/ 171 w 200"/>
                <a:gd name="T75" fmla="*/ 313 h 364"/>
                <a:gd name="T76" fmla="*/ 182 w 200"/>
                <a:gd name="T77" fmla="*/ 291 h 364"/>
                <a:gd name="T78" fmla="*/ 182 w 200"/>
                <a:gd name="T79" fmla="*/ 73 h 364"/>
                <a:gd name="T80" fmla="*/ 171 w 200"/>
                <a:gd name="T81" fmla="*/ 51 h 364"/>
                <a:gd name="T82" fmla="*/ 150 w 200"/>
                <a:gd name="T83" fmla="*/ 29 h 364"/>
                <a:gd name="T84" fmla="*/ 125 w 200"/>
                <a:gd name="T85" fmla="*/ 19 h 364"/>
                <a:gd name="T86" fmla="*/ 87 w 200"/>
                <a:gd name="T87" fmla="*/ 0 h 364"/>
                <a:gd name="T88" fmla="*/ 132 w 200"/>
                <a:gd name="T89" fmla="*/ 3 h 364"/>
                <a:gd name="T90" fmla="*/ 163 w 200"/>
                <a:gd name="T91" fmla="*/ 16 h 364"/>
                <a:gd name="T92" fmla="*/ 192 w 200"/>
                <a:gd name="T93" fmla="*/ 51 h 364"/>
                <a:gd name="T94" fmla="*/ 200 w 200"/>
                <a:gd name="T95" fmla="*/ 89 h 364"/>
                <a:gd name="T96" fmla="*/ 195 w 200"/>
                <a:gd name="T97" fmla="*/ 306 h 364"/>
                <a:gd name="T98" fmla="*/ 174 w 200"/>
                <a:gd name="T99" fmla="*/ 338 h 364"/>
                <a:gd name="T100" fmla="*/ 147 w 200"/>
                <a:gd name="T101" fmla="*/ 357 h 364"/>
                <a:gd name="T102" fmla="*/ 112 w 200"/>
                <a:gd name="T103" fmla="*/ 364 h 364"/>
                <a:gd name="T104" fmla="*/ 68 w 200"/>
                <a:gd name="T105" fmla="*/ 361 h 364"/>
                <a:gd name="T106" fmla="*/ 36 w 200"/>
                <a:gd name="T107" fmla="*/ 348 h 364"/>
                <a:gd name="T108" fmla="*/ 8 w 200"/>
                <a:gd name="T109" fmla="*/ 313 h 364"/>
                <a:gd name="T110" fmla="*/ 0 w 200"/>
                <a:gd name="T111" fmla="*/ 275 h 364"/>
                <a:gd name="T112" fmla="*/ 5 w 200"/>
                <a:gd name="T113" fmla="*/ 57 h 364"/>
                <a:gd name="T114" fmla="*/ 24 w 200"/>
                <a:gd name="T115" fmla="*/ 25 h 364"/>
                <a:gd name="T116" fmla="*/ 52 w 200"/>
                <a:gd name="T117" fmla="*/ 7 h 364"/>
                <a:gd name="T118" fmla="*/ 87 w 200"/>
                <a:gd name="T119" fmla="*/ 0 h 3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" h="364">
                  <a:moveTo>
                    <a:pt x="87" y="49"/>
                  </a:moveTo>
                  <a:lnTo>
                    <a:pt x="77" y="51"/>
                  </a:lnTo>
                  <a:lnTo>
                    <a:pt x="72" y="52"/>
                  </a:lnTo>
                  <a:lnTo>
                    <a:pt x="67" y="55"/>
                  </a:lnTo>
                  <a:lnTo>
                    <a:pt x="59" y="61"/>
                  </a:lnTo>
                  <a:lnTo>
                    <a:pt x="53" y="68"/>
                  </a:lnTo>
                  <a:lnTo>
                    <a:pt x="52" y="71"/>
                  </a:lnTo>
                  <a:lnTo>
                    <a:pt x="49" y="78"/>
                  </a:lnTo>
                  <a:lnTo>
                    <a:pt x="48" y="89"/>
                  </a:lnTo>
                  <a:lnTo>
                    <a:pt x="48" y="275"/>
                  </a:lnTo>
                  <a:lnTo>
                    <a:pt x="49" y="285"/>
                  </a:lnTo>
                  <a:lnTo>
                    <a:pt x="51" y="290"/>
                  </a:lnTo>
                  <a:lnTo>
                    <a:pt x="53" y="295"/>
                  </a:lnTo>
                  <a:lnTo>
                    <a:pt x="59" y="303"/>
                  </a:lnTo>
                  <a:lnTo>
                    <a:pt x="67" y="308"/>
                  </a:lnTo>
                  <a:lnTo>
                    <a:pt x="72" y="311"/>
                  </a:lnTo>
                  <a:lnTo>
                    <a:pt x="77" y="313"/>
                  </a:lnTo>
                  <a:lnTo>
                    <a:pt x="87" y="314"/>
                  </a:lnTo>
                  <a:lnTo>
                    <a:pt x="112" y="314"/>
                  </a:lnTo>
                  <a:lnTo>
                    <a:pt x="122" y="313"/>
                  </a:lnTo>
                  <a:lnTo>
                    <a:pt x="126" y="311"/>
                  </a:lnTo>
                  <a:lnTo>
                    <a:pt x="132" y="308"/>
                  </a:lnTo>
                  <a:lnTo>
                    <a:pt x="139" y="303"/>
                  </a:lnTo>
                  <a:lnTo>
                    <a:pt x="145" y="295"/>
                  </a:lnTo>
                  <a:lnTo>
                    <a:pt x="148" y="290"/>
                  </a:lnTo>
                  <a:lnTo>
                    <a:pt x="150" y="285"/>
                  </a:lnTo>
                  <a:lnTo>
                    <a:pt x="151" y="275"/>
                  </a:lnTo>
                  <a:lnTo>
                    <a:pt x="151" y="89"/>
                  </a:lnTo>
                  <a:lnTo>
                    <a:pt x="150" y="78"/>
                  </a:lnTo>
                  <a:lnTo>
                    <a:pt x="148" y="73"/>
                  </a:lnTo>
                  <a:lnTo>
                    <a:pt x="145" y="68"/>
                  </a:lnTo>
                  <a:lnTo>
                    <a:pt x="139" y="61"/>
                  </a:lnTo>
                  <a:lnTo>
                    <a:pt x="132" y="55"/>
                  </a:lnTo>
                  <a:lnTo>
                    <a:pt x="126" y="52"/>
                  </a:lnTo>
                  <a:lnTo>
                    <a:pt x="122" y="51"/>
                  </a:lnTo>
                  <a:lnTo>
                    <a:pt x="112" y="49"/>
                  </a:lnTo>
                  <a:lnTo>
                    <a:pt x="87" y="49"/>
                  </a:lnTo>
                  <a:close/>
                  <a:moveTo>
                    <a:pt x="87" y="32"/>
                  </a:moveTo>
                  <a:lnTo>
                    <a:pt x="112" y="32"/>
                  </a:lnTo>
                  <a:lnTo>
                    <a:pt x="122" y="33"/>
                  </a:lnTo>
                  <a:lnTo>
                    <a:pt x="125" y="33"/>
                  </a:lnTo>
                  <a:lnTo>
                    <a:pt x="134" y="36"/>
                  </a:lnTo>
                  <a:lnTo>
                    <a:pt x="145" y="42"/>
                  </a:lnTo>
                  <a:lnTo>
                    <a:pt x="152" y="48"/>
                  </a:lnTo>
                  <a:lnTo>
                    <a:pt x="158" y="55"/>
                  </a:lnTo>
                  <a:lnTo>
                    <a:pt x="163" y="62"/>
                  </a:lnTo>
                  <a:lnTo>
                    <a:pt x="164" y="70"/>
                  </a:lnTo>
                  <a:lnTo>
                    <a:pt x="167" y="78"/>
                  </a:lnTo>
                  <a:lnTo>
                    <a:pt x="168" y="89"/>
                  </a:lnTo>
                  <a:lnTo>
                    <a:pt x="168" y="275"/>
                  </a:lnTo>
                  <a:lnTo>
                    <a:pt x="167" y="285"/>
                  </a:lnTo>
                  <a:lnTo>
                    <a:pt x="164" y="294"/>
                  </a:lnTo>
                  <a:lnTo>
                    <a:pt x="163" y="300"/>
                  </a:lnTo>
                  <a:lnTo>
                    <a:pt x="158" y="308"/>
                  </a:lnTo>
                  <a:lnTo>
                    <a:pt x="152" y="316"/>
                  </a:lnTo>
                  <a:lnTo>
                    <a:pt x="145" y="322"/>
                  </a:lnTo>
                  <a:lnTo>
                    <a:pt x="134" y="327"/>
                  </a:lnTo>
                  <a:lnTo>
                    <a:pt x="125" y="330"/>
                  </a:lnTo>
                  <a:lnTo>
                    <a:pt x="122" y="330"/>
                  </a:lnTo>
                  <a:lnTo>
                    <a:pt x="112" y="332"/>
                  </a:lnTo>
                  <a:lnTo>
                    <a:pt x="87" y="332"/>
                  </a:lnTo>
                  <a:lnTo>
                    <a:pt x="77" y="330"/>
                  </a:lnTo>
                  <a:lnTo>
                    <a:pt x="74" y="330"/>
                  </a:lnTo>
                  <a:lnTo>
                    <a:pt x="65" y="327"/>
                  </a:lnTo>
                  <a:lnTo>
                    <a:pt x="53" y="322"/>
                  </a:lnTo>
                  <a:lnTo>
                    <a:pt x="46" y="316"/>
                  </a:lnTo>
                  <a:lnTo>
                    <a:pt x="40" y="308"/>
                  </a:lnTo>
                  <a:lnTo>
                    <a:pt x="36" y="300"/>
                  </a:lnTo>
                  <a:lnTo>
                    <a:pt x="35" y="294"/>
                  </a:lnTo>
                  <a:lnTo>
                    <a:pt x="32" y="285"/>
                  </a:lnTo>
                  <a:lnTo>
                    <a:pt x="30" y="275"/>
                  </a:lnTo>
                  <a:lnTo>
                    <a:pt x="30" y="89"/>
                  </a:lnTo>
                  <a:lnTo>
                    <a:pt x="32" y="78"/>
                  </a:lnTo>
                  <a:lnTo>
                    <a:pt x="35" y="70"/>
                  </a:lnTo>
                  <a:lnTo>
                    <a:pt x="36" y="62"/>
                  </a:lnTo>
                  <a:lnTo>
                    <a:pt x="40" y="55"/>
                  </a:lnTo>
                  <a:lnTo>
                    <a:pt x="46" y="48"/>
                  </a:lnTo>
                  <a:lnTo>
                    <a:pt x="53" y="42"/>
                  </a:lnTo>
                  <a:lnTo>
                    <a:pt x="65" y="36"/>
                  </a:lnTo>
                  <a:lnTo>
                    <a:pt x="74" y="33"/>
                  </a:lnTo>
                  <a:lnTo>
                    <a:pt x="77" y="33"/>
                  </a:lnTo>
                  <a:lnTo>
                    <a:pt x="87" y="32"/>
                  </a:lnTo>
                  <a:close/>
                  <a:moveTo>
                    <a:pt x="87" y="17"/>
                  </a:moveTo>
                  <a:lnTo>
                    <a:pt x="75" y="19"/>
                  </a:lnTo>
                  <a:lnTo>
                    <a:pt x="75" y="19"/>
                  </a:lnTo>
                  <a:lnTo>
                    <a:pt x="59" y="23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37" y="38"/>
                  </a:lnTo>
                  <a:lnTo>
                    <a:pt x="29" y="51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19" y="73"/>
                  </a:lnTo>
                  <a:lnTo>
                    <a:pt x="17" y="89"/>
                  </a:lnTo>
                  <a:lnTo>
                    <a:pt x="17" y="275"/>
                  </a:lnTo>
                  <a:lnTo>
                    <a:pt x="19" y="291"/>
                  </a:lnTo>
                  <a:lnTo>
                    <a:pt x="21" y="300"/>
                  </a:lnTo>
                  <a:lnTo>
                    <a:pt x="21" y="300"/>
                  </a:lnTo>
                  <a:lnTo>
                    <a:pt x="29" y="313"/>
                  </a:lnTo>
                  <a:lnTo>
                    <a:pt x="37" y="324"/>
                  </a:lnTo>
                  <a:lnTo>
                    <a:pt x="49" y="335"/>
                  </a:lnTo>
                  <a:lnTo>
                    <a:pt x="49" y="335"/>
                  </a:lnTo>
                  <a:lnTo>
                    <a:pt x="59" y="340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87" y="346"/>
                  </a:lnTo>
                  <a:lnTo>
                    <a:pt x="112" y="346"/>
                  </a:lnTo>
                  <a:lnTo>
                    <a:pt x="125" y="345"/>
                  </a:lnTo>
                  <a:lnTo>
                    <a:pt x="125" y="345"/>
                  </a:lnTo>
                  <a:lnTo>
                    <a:pt x="139" y="340"/>
                  </a:lnTo>
                  <a:lnTo>
                    <a:pt x="150" y="335"/>
                  </a:lnTo>
                  <a:lnTo>
                    <a:pt x="150" y="335"/>
                  </a:lnTo>
                  <a:lnTo>
                    <a:pt x="161" y="324"/>
                  </a:lnTo>
                  <a:lnTo>
                    <a:pt x="171" y="313"/>
                  </a:lnTo>
                  <a:lnTo>
                    <a:pt x="179" y="300"/>
                  </a:lnTo>
                  <a:lnTo>
                    <a:pt x="179" y="300"/>
                  </a:lnTo>
                  <a:lnTo>
                    <a:pt x="182" y="291"/>
                  </a:lnTo>
                  <a:lnTo>
                    <a:pt x="183" y="275"/>
                  </a:lnTo>
                  <a:lnTo>
                    <a:pt x="183" y="89"/>
                  </a:lnTo>
                  <a:lnTo>
                    <a:pt x="182" y="73"/>
                  </a:lnTo>
                  <a:lnTo>
                    <a:pt x="179" y="64"/>
                  </a:lnTo>
                  <a:lnTo>
                    <a:pt x="179" y="64"/>
                  </a:lnTo>
                  <a:lnTo>
                    <a:pt x="171" y="51"/>
                  </a:lnTo>
                  <a:lnTo>
                    <a:pt x="161" y="38"/>
                  </a:lnTo>
                  <a:lnTo>
                    <a:pt x="150" y="29"/>
                  </a:lnTo>
                  <a:lnTo>
                    <a:pt x="150" y="29"/>
                  </a:lnTo>
                  <a:lnTo>
                    <a:pt x="139" y="23"/>
                  </a:lnTo>
                  <a:lnTo>
                    <a:pt x="125" y="19"/>
                  </a:lnTo>
                  <a:lnTo>
                    <a:pt x="125" y="19"/>
                  </a:lnTo>
                  <a:lnTo>
                    <a:pt x="112" y="17"/>
                  </a:lnTo>
                  <a:lnTo>
                    <a:pt x="87" y="17"/>
                  </a:lnTo>
                  <a:close/>
                  <a:moveTo>
                    <a:pt x="87" y="0"/>
                  </a:moveTo>
                  <a:lnTo>
                    <a:pt x="112" y="0"/>
                  </a:lnTo>
                  <a:lnTo>
                    <a:pt x="128" y="1"/>
                  </a:lnTo>
                  <a:lnTo>
                    <a:pt x="132" y="3"/>
                  </a:lnTo>
                  <a:lnTo>
                    <a:pt x="147" y="7"/>
                  </a:lnTo>
                  <a:lnTo>
                    <a:pt x="160" y="14"/>
                  </a:lnTo>
                  <a:lnTo>
                    <a:pt x="163" y="16"/>
                  </a:lnTo>
                  <a:lnTo>
                    <a:pt x="174" y="25"/>
                  </a:lnTo>
                  <a:lnTo>
                    <a:pt x="184" y="38"/>
                  </a:lnTo>
                  <a:lnTo>
                    <a:pt x="192" y="51"/>
                  </a:lnTo>
                  <a:lnTo>
                    <a:pt x="195" y="57"/>
                  </a:lnTo>
                  <a:lnTo>
                    <a:pt x="199" y="73"/>
                  </a:lnTo>
                  <a:lnTo>
                    <a:pt x="200" y="89"/>
                  </a:lnTo>
                  <a:lnTo>
                    <a:pt x="200" y="275"/>
                  </a:lnTo>
                  <a:lnTo>
                    <a:pt x="199" y="291"/>
                  </a:lnTo>
                  <a:lnTo>
                    <a:pt x="195" y="306"/>
                  </a:lnTo>
                  <a:lnTo>
                    <a:pt x="192" y="313"/>
                  </a:lnTo>
                  <a:lnTo>
                    <a:pt x="184" y="326"/>
                  </a:lnTo>
                  <a:lnTo>
                    <a:pt x="174" y="338"/>
                  </a:lnTo>
                  <a:lnTo>
                    <a:pt x="163" y="348"/>
                  </a:lnTo>
                  <a:lnTo>
                    <a:pt x="160" y="349"/>
                  </a:lnTo>
                  <a:lnTo>
                    <a:pt x="147" y="357"/>
                  </a:lnTo>
                  <a:lnTo>
                    <a:pt x="132" y="361"/>
                  </a:lnTo>
                  <a:lnTo>
                    <a:pt x="128" y="362"/>
                  </a:lnTo>
                  <a:lnTo>
                    <a:pt x="112" y="364"/>
                  </a:lnTo>
                  <a:lnTo>
                    <a:pt x="87" y="364"/>
                  </a:lnTo>
                  <a:lnTo>
                    <a:pt x="71" y="362"/>
                  </a:lnTo>
                  <a:lnTo>
                    <a:pt x="68" y="361"/>
                  </a:lnTo>
                  <a:lnTo>
                    <a:pt x="52" y="357"/>
                  </a:lnTo>
                  <a:lnTo>
                    <a:pt x="39" y="349"/>
                  </a:lnTo>
                  <a:lnTo>
                    <a:pt x="36" y="348"/>
                  </a:lnTo>
                  <a:lnTo>
                    <a:pt x="24" y="338"/>
                  </a:lnTo>
                  <a:lnTo>
                    <a:pt x="16" y="326"/>
                  </a:lnTo>
                  <a:lnTo>
                    <a:pt x="8" y="313"/>
                  </a:lnTo>
                  <a:lnTo>
                    <a:pt x="5" y="306"/>
                  </a:lnTo>
                  <a:lnTo>
                    <a:pt x="1" y="291"/>
                  </a:lnTo>
                  <a:lnTo>
                    <a:pt x="0" y="275"/>
                  </a:lnTo>
                  <a:lnTo>
                    <a:pt x="0" y="89"/>
                  </a:lnTo>
                  <a:lnTo>
                    <a:pt x="1" y="73"/>
                  </a:lnTo>
                  <a:lnTo>
                    <a:pt x="5" y="57"/>
                  </a:lnTo>
                  <a:lnTo>
                    <a:pt x="8" y="51"/>
                  </a:lnTo>
                  <a:lnTo>
                    <a:pt x="16" y="38"/>
                  </a:lnTo>
                  <a:lnTo>
                    <a:pt x="24" y="25"/>
                  </a:lnTo>
                  <a:lnTo>
                    <a:pt x="36" y="16"/>
                  </a:lnTo>
                  <a:lnTo>
                    <a:pt x="39" y="14"/>
                  </a:lnTo>
                  <a:lnTo>
                    <a:pt x="52" y="7"/>
                  </a:lnTo>
                  <a:lnTo>
                    <a:pt x="68" y="3"/>
                  </a:lnTo>
                  <a:lnTo>
                    <a:pt x="71" y="1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Rectangle 452"/>
            <p:cNvSpPr>
              <a:spLocks noChangeArrowheads="1"/>
            </p:cNvSpPr>
            <p:nvPr/>
          </p:nvSpPr>
          <p:spPr bwMode="auto">
            <a:xfrm>
              <a:off x="6091239" y="1298575"/>
              <a:ext cx="415925" cy="385763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453"/>
            <p:cNvSpPr>
              <a:spLocks noEditPoints="1"/>
            </p:cNvSpPr>
            <p:nvPr/>
          </p:nvSpPr>
          <p:spPr bwMode="auto">
            <a:xfrm>
              <a:off x="6076951" y="1285875"/>
              <a:ext cx="444500" cy="415925"/>
            </a:xfrm>
            <a:custGeom>
              <a:gdLst>
                <a:gd name="T0" fmla="*/ 18 w 280"/>
                <a:gd name="T1" fmla="*/ 17 h 262"/>
                <a:gd name="T2" fmla="*/ 18 w 280"/>
                <a:gd name="T3" fmla="*/ 243 h 262"/>
                <a:gd name="T4" fmla="*/ 262 w 280"/>
                <a:gd name="T5" fmla="*/ 243 h 262"/>
                <a:gd name="T6" fmla="*/ 262 w 280"/>
                <a:gd name="T7" fmla="*/ 17 h 262"/>
                <a:gd name="T8" fmla="*/ 18 w 280"/>
                <a:gd name="T9" fmla="*/ 17 h 262"/>
                <a:gd name="T10" fmla="*/ 0 w 280"/>
                <a:gd name="T11" fmla="*/ 0 h 262"/>
                <a:gd name="T12" fmla="*/ 280 w 280"/>
                <a:gd name="T13" fmla="*/ 0 h 262"/>
                <a:gd name="T14" fmla="*/ 280 w 280"/>
                <a:gd name="T15" fmla="*/ 262 h 262"/>
                <a:gd name="T16" fmla="*/ 0 w 280"/>
                <a:gd name="T17" fmla="*/ 262 h 262"/>
                <a:gd name="T18" fmla="*/ 0 w 280"/>
                <a:gd name="T19" fmla="*/ 0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262">
                  <a:moveTo>
                    <a:pt x="18" y="17"/>
                  </a:moveTo>
                  <a:lnTo>
                    <a:pt x="18" y="243"/>
                  </a:lnTo>
                  <a:lnTo>
                    <a:pt x="262" y="243"/>
                  </a:lnTo>
                  <a:lnTo>
                    <a:pt x="262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280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454"/>
            <p:cNvSpPr/>
            <p:nvPr/>
          </p:nvSpPr>
          <p:spPr bwMode="auto">
            <a:xfrm>
              <a:off x="6262689" y="1404938"/>
              <a:ext cx="71438" cy="155575"/>
            </a:xfrm>
            <a:custGeom>
              <a:gdLst>
                <a:gd name="T0" fmla="*/ 23 w 45"/>
                <a:gd name="T1" fmla="*/ 0 h 98"/>
                <a:gd name="T2" fmla="*/ 29 w 45"/>
                <a:gd name="T3" fmla="*/ 2 h 98"/>
                <a:gd name="T4" fmla="*/ 35 w 45"/>
                <a:gd name="T5" fmla="*/ 5 h 98"/>
                <a:gd name="T6" fmla="*/ 39 w 45"/>
                <a:gd name="T7" fmla="*/ 8 h 98"/>
                <a:gd name="T8" fmla="*/ 42 w 45"/>
                <a:gd name="T9" fmla="*/ 12 h 98"/>
                <a:gd name="T10" fmla="*/ 45 w 45"/>
                <a:gd name="T11" fmla="*/ 18 h 98"/>
                <a:gd name="T12" fmla="*/ 45 w 45"/>
                <a:gd name="T13" fmla="*/ 24 h 98"/>
                <a:gd name="T14" fmla="*/ 45 w 45"/>
                <a:gd name="T15" fmla="*/ 29 h 98"/>
                <a:gd name="T16" fmla="*/ 42 w 45"/>
                <a:gd name="T17" fmla="*/ 35 h 98"/>
                <a:gd name="T18" fmla="*/ 39 w 45"/>
                <a:gd name="T19" fmla="*/ 40 h 98"/>
                <a:gd name="T20" fmla="*/ 35 w 45"/>
                <a:gd name="T21" fmla="*/ 42 h 98"/>
                <a:gd name="T22" fmla="*/ 39 w 45"/>
                <a:gd name="T23" fmla="*/ 98 h 98"/>
                <a:gd name="T24" fmla="*/ 6 w 45"/>
                <a:gd name="T25" fmla="*/ 98 h 98"/>
                <a:gd name="T26" fmla="*/ 11 w 45"/>
                <a:gd name="T27" fmla="*/ 42 h 98"/>
                <a:gd name="T28" fmla="*/ 7 w 45"/>
                <a:gd name="T29" fmla="*/ 40 h 98"/>
                <a:gd name="T30" fmla="*/ 3 w 45"/>
                <a:gd name="T31" fmla="*/ 35 h 98"/>
                <a:gd name="T32" fmla="*/ 1 w 45"/>
                <a:gd name="T33" fmla="*/ 29 h 98"/>
                <a:gd name="T34" fmla="*/ 0 w 45"/>
                <a:gd name="T35" fmla="*/ 24 h 98"/>
                <a:gd name="T36" fmla="*/ 1 w 45"/>
                <a:gd name="T37" fmla="*/ 18 h 98"/>
                <a:gd name="T38" fmla="*/ 3 w 45"/>
                <a:gd name="T39" fmla="*/ 12 h 98"/>
                <a:gd name="T40" fmla="*/ 7 w 45"/>
                <a:gd name="T41" fmla="*/ 8 h 98"/>
                <a:gd name="T42" fmla="*/ 11 w 45"/>
                <a:gd name="T43" fmla="*/ 5 h 98"/>
                <a:gd name="T44" fmla="*/ 17 w 45"/>
                <a:gd name="T45" fmla="*/ 2 h 98"/>
                <a:gd name="T46" fmla="*/ 23 w 45"/>
                <a:gd name="T47" fmla="*/ 0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98">
                  <a:moveTo>
                    <a:pt x="23" y="0"/>
                  </a:moveTo>
                  <a:lnTo>
                    <a:pt x="29" y="2"/>
                  </a:lnTo>
                  <a:lnTo>
                    <a:pt x="35" y="5"/>
                  </a:lnTo>
                  <a:lnTo>
                    <a:pt x="39" y="8"/>
                  </a:lnTo>
                  <a:lnTo>
                    <a:pt x="42" y="12"/>
                  </a:lnTo>
                  <a:lnTo>
                    <a:pt x="45" y="18"/>
                  </a:lnTo>
                  <a:lnTo>
                    <a:pt x="45" y="24"/>
                  </a:lnTo>
                  <a:lnTo>
                    <a:pt x="45" y="29"/>
                  </a:lnTo>
                  <a:lnTo>
                    <a:pt x="42" y="35"/>
                  </a:lnTo>
                  <a:lnTo>
                    <a:pt x="39" y="40"/>
                  </a:lnTo>
                  <a:lnTo>
                    <a:pt x="35" y="42"/>
                  </a:lnTo>
                  <a:lnTo>
                    <a:pt x="39" y="98"/>
                  </a:lnTo>
                  <a:lnTo>
                    <a:pt x="6" y="98"/>
                  </a:lnTo>
                  <a:lnTo>
                    <a:pt x="11" y="42"/>
                  </a:lnTo>
                  <a:lnTo>
                    <a:pt x="7" y="40"/>
                  </a:lnTo>
                  <a:lnTo>
                    <a:pt x="3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455"/>
            <p:cNvSpPr>
              <a:spLocks noEditPoints="1"/>
            </p:cNvSpPr>
            <p:nvPr/>
          </p:nvSpPr>
          <p:spPr bwMode="auto">
            <a:xfrm>
              <a:off x="6248401" y="1392238"/>
              <a:ext cx="100013" cy="182563"/>
            </a:xfrm>
            <a:custGeom>
              <a:gdLst>
                <a:gd name="T0" fmla="*/ 32 w 63"/>
                <a:gd name="T1" fmla="*/ 17 h 115"/>
                <a:gd name="T2" fmla="*/ 28 w 63"/>
                <a:gd name="T3" fmla="*/ 17 h 115"/>
                <a:gd name="T4" fmla="*/ 22 w 63"/>
                <a:gd name="T5" fmla="*/ 21 h 115"/>
                <a:gd name="T6" fmla="*/ 18 w 63"/>
                <a:gd name="T7" fmla="*/ 27 h 115"/>
                <a:gd name="T8" fmla="*/ 18 w 63"/>
                <a:gd name="T9" fmla="*/ 32 h 115"/>
                <a:gd name="T10" fmla="*/ 19 w 63"/>
                <a:gd name="T11" fmla="*/ 34 h 115"/>
                <a:gd name="T12" fmla="*/ 19 w 63"/>
                <a:gd name="T13" fmla="*/ 36 h 115"/>
                <a:gd name="T14" fmla="*/ 19 w 63"/>
                <a:gd name="T15" fmla="*/ 36 h 115"/>
                <a:gd name="T16" fmla="*/ 19 w 63"/>
                <a:gd name="T17" fmla="*/ 37 h 115"/>
                <a:gd name="T18" fmla="*/ 29 w 63"/>
                <a:gd name="T19" fmla="*/ 48 h 115"/>
                <a:gd name="T20" fmla="*/ 29 w 63"/>
                <a:gd name="T21" fmla="*/ 52 h 115"/>
                <a:gd name="T22" fmla="*/ 25 w 63"/>
                <a:gd name="T23" fmla="*/ 97 h 115"/>
                <a:gd name="T24" fmla="*/ 38 w 63"/>
                <a:gd name="T25" fmla="*/ 97 h 115"/>
                <a:gd name="T26" fmla="*/ 35 w 63"/>
                <a:gd name="T27" fmla="*/ 52 h 115"/>
                <a:gd name="T28" fmla="*/ 35 w 63"/>
                <a:gd name="T29" fmla="*/ 48 h 115"/>
                <a:gd name="T30" fmla="*/ 39 w 63"/>
                <a:gd name="T31" fmla="*/ 43 h 115"/>
                <a:gd name="T32" fmla="*/ 45 w 63"/>
                <a:gd name="T33" fmla="*/ 36 h 115"/>
                <a:gd name="T34" fmla="*/ 45 w 63"/>
                <a:gd name="T35" fmla="*/ 32 h 115"/>
                <a:gd name="T36" fmla="*/ 45 w 63"/>
                <a:gd name="T37" fmla="*/ 27 h 115"/>
                <a:gd name="T38" fmla="*/ 41 w 63"/>
                <a:gd name="T39" fmla="*/ 21 h 115"/>
                <a:gd name="T40" fmla="*/ 34 w 63"/>
                <a:gd name="T41" fmla="*/ 17 h 115"/>
                <a:gd name="T42" fmla="*/ 32 w 63"/>
                <a:gd name="T43" fmla="*/ 17 h 115"/>
                <a:gd name="T44" fmla="*/ 32 w 63"/>
                <a:gd name="T45" fmla="*/ 0 h 115"/>
                <a:gd name="T46" fmla="*/ 41 w 63"/>
                <a:gd name="T47" fmla="*/ 1 h 115"/>
                <a:gd name="T48" fmla="*/ 47 w 63"/>
                <a:gd name="T49" fmla="*/ 4 h 115"/>
                <a:gd name="T50" fmla="*/ 54 w 63"/>
                <a:gd name="T51" fmla="*/ 8 h 115"/>
                <a:gd name="T52" fmla="*/ 58 w 63"/>
                <a:gd name="T53" fmla="*/ 16 h 115"/>
                <a:gd name="T54" fmla="*/ 61 w 63"/>
                <a:gd name="T55" fmla="*/ 23 h 115"/>
                <a:gd name="T56" fmla="*/ 63 w 63"/>
                <a:gd name="T57" fmla="*/ 32 h 115"/>
                <a:gd name="T58" fmla="*/ 63 w 63"/>
                <a:gd name="T59" fmla="*/ 37 h 115"/>
                <a:gd name="T60" fmla="*/ 60 w 63"/>
                <a:gd name="T61" fmla="*/ 45 h 115"/>
                <a:gd name="T62" fmla="*/ 58 w 63"/>
                <a:gd name="T63" fmla="*/ 49 h 115"/>
                <a:gd name="T64" fmla="*/ 52 w 63"/>
                <a:gd name="T65" fmla="*/ 55 h 115"/>
                <a:gd name="T66" fmla="*/ 57 w 63"/>
                <a:gd name="T67" fmla="*/ 106 h 115"/>
                <a:gd name="T68" fmla="*/ 58 w 63"/>
                <a:gd name="T69" fmla="*/ 115 h 115"/>
                <a:gd name="T70" fmla="*/ 6 w 63"/>
                <a:gd name="T71" fmla="*/ 115 h 115"/>
                <a:gd name="T72" fmla="*/ 7 w 63"/>
                <a:gd name="T73" fmla="*/ 106 h 115"/>
                <a:gd name="T74" fmla="*/ 13 w 63"/>
                <a:gd name="T75" fmla="*/ 55 h 115"/>
                <a:gd name="T76" fmla="*/ 9 w 63"/>
                <a:gd name="T77" fmla="*/ 50 h 115"/>
                <a:gd name="T78" fmla="*/ 6 w 63"/>
                <a:gd name="T79" fmla="*/ 49 h 115"/>
                <a:gd name="T80" fmla="*/ 3 w 63"/>
                <a:gd name="T81" fmla="*/ 45 h 115"/>
                <a:gd name="T82" fmla="*/ 1 w 63"/>
                <a:gd name="T83" fmla="*/ 37 h 115"/>
                <a:gd name="T84" fmla="*/ 0 w 63"/>
                <a:gd name="T85" fmla="*/ 32 h 115"/>
                <a:gd name="T86" fmla="*/ 1 w 63"/>
                <a:gd name="T87" fmla="*/ 23 h 115"/>
                <a:gd name="T88" fmla="*/ 4 w 63"/>
                <a:gd name="T89" fmla="*/ 16 h 115"/>
                <a:gd name="T90" fmla="*/ 9 w 63"/>
                <a:gd name="T91" fmla="*/ 8 h 115"/>
                <a:gd name="T92" fmla="*/ 16 w 63"/>
                <a:gd name="T93" fmla="*/ 4 h 115"/>
                <a:gd name="T94" fmla="*/ 19 w 63"/>
                <a:gd name="T95" fmla="*/ 2 h 115"/>
                <a:gd name="T96" fmla="*/ 23 w 63"/>
                <a:gd name="T97" fmla="*/ 1 h 115"/>
                <a:gd name="T98" fmla="*/ 32 w 63"/>
                <a:gd name="T99" fmla="*/ 0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5">
                  <a:moveTo>
                    <a:pt x="32" y="17"/>
                  </a:moveTo>
                  <a:lnTo>
                    <a:pt x="28" y="17"/>
                  </a:lnTo>
                  <a:lnTo>
                    <a:pt x="22" y="21"/>
                  </a:lnTo>
                  <a:lnTo>
                    <a:pt x="18" y="27"/>
                  </a:lnTo>
                  <a:lnTo>
                    <a:pt x="18" y="32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5" y="97"/>
                  </a:lnTo>
                  <a:lnTo>
                    <a:pt x="38" y="97"/>
                  </a:lnTo>
                  <a:lnTo>
                    <a:pt x="35" y="52"/>
                  </a:lnTo>
                  <a:lnTo>
                    <a:pt x="35" y="48"/>
                  </a:lnTo>
                  <a:lnTo>
                    <a:pt x="39" y="43"/>
                  </a:lnTo>
                  <a:lnTo>
                    <a:pt x="45" y="36"/>
                  </a:lnTo>
                  <a:lnTo>
                    <a:pt x="45" y="32"/>
                  </a:lnTo>
                  <a:lnTo>
                    <a:pt x="45" y="27"/>
                  </a:lnTo>
                  <a:lnTo>
                    <a:pt x="41" y="21"/>
                  </a:lnTo>
                  <a:lnTo>
                    <a:pt x="34" y="17"/>
                  </a:lnTo>
                  <a:lnTo>
                    <a:pt x="32" y="17"/>
                  </a:lnTo>
                  <a:close/>
                  <a:moveTo>
                    <a:pt x="32" y="0"/>
                  </a:moveTo>
                  <a:lnTo>
                    <a:pt x="41" y="1"/>
                  </a:lnTo>
                  <a:lnTo>
                    <a:pt x="47" y="4"/>
                  </a:lnTo>
                  <a:lnTo>
                    <a:pt x="54" y="8"/>
                  </a:lnTo>
                  <a:lnTo>
                    <a:pt x="58" y="16"/>
                  </a:lnTo>
                  <a:lnTo>
                    <a:pt x="61" y="23"/>
                  </a:lnTo>
                  <a:lnTo>
                    <a:pt x="63" y="32"/>
                  </a:lnTo>
                  <a:lnTo>
                    <a:pt x="63" y="37"/>
                  </a:lnTo>
                  <a:lnTo>
                    <a:pt x="60" y="45"/>
                  </a:lnTo>
                  <a:lnTo>
                    <a:pt x="58" y="49"/>
                  </a:lnTo>
                  <a:lnTo>
                    <a:pt x="52" y="55"/>
                  </a:lnTo>
                  <a:lnTo>
                    <a:pt x="57" y="106"/>
                  </a:lnTo>
                  <a:lnTo>
                    <a:pt x="58" y="115"/>
                  </a:lnTo>
                  <a:lnTo>
                    <a:pt x="6" y="115"/>
                  </a:lnTo>
                  <a:lnTo>
                    <a:pt x="7" y="106"/>
                  </a:lnTo>
                  <a:lnTo>
                    <a:pt x="13" y="55"/>
                  </a:lnTo>
                  <a:lnTo>
                    <a:pt x="9" y="50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1" y="23"/>
                  </a:lnTo>
                  <a:lnTo>
                    <a:pt x="4" y="16"/>
                  </a:lnTo>
                  <a:lnTo>
                    <a:pt x="9" y="8"/>
                  </a:lnTo>
                  <a:lnTo>
                    <a:pt x="16" y="4"/>
                  </a:lnTo>
                  <a:lnTo>
                    <a:pt x="19" y="2"/>
                  </a:lnTo>
                  <a:lnTo>
                    <a:pt x="23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Rectangle 456"/>
            <p:cNvSpPr>
              <a:spLocks noChangeArrowheads="1"/>
            </p:cNvSpPr>
            <p:nvPr/>
          </p:nvSpPr>
          <p:spPr bwMode="auto">
            <a:xfrm>
              <a:off x="6096001" y="1616075"/>
              <a:ext cx="40957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Rectangle 457"/>
            <p:cNvSpPr>
              <a:spLocks noChangeArrowheads="1"/>
            </p:cNvSpPr>
            <p:nvPr/>
          </p:nvSpPr>
          <p:spPr bwMode="auto">
            <a:xfrm>
              <a:off x="6096001" y="1343025"/>
              <a:ext cx="40957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458"/>
            <p:cNvSpPr/>
            <p:nvPr/>
          </p:nvSpPr>
          <p:spPr bwMode="auto">
            <a:xfrm>
              <a:off x="4887914" y="1458913"/>
              <a:ext cx="508000" cy="528638"/>
            </a:xfrm>
            <a:custGeom>
              <a:gdLst>
                <a:gd name="T0" fmla="*/ 1 w 320"/>
                <a:gd name="T1" fmla="*/ 0 h 333"/>
                <a:gd name="T2" fmla="*/ 68 w 320"/>
                <a:gd name="T3" fmla="*/ 42 h 333"/>
                <a:gd name="T4" fmla="*/ 96 w 320"/>
                <a:gd name="T5" fmla="*/ 27 h 333"/>
                <a:gd name="T6" fmla="*/ 127 w 320"/>
                <a:gd name="T7" fmla="*/ 17 h 333"/>
                <a:gd name="T8" fmla="*/ 160 w 320"/>
                <a:gd name="T9" fmla="*/ 13 h 333"/>
                <a:gd name="T10" fmla="*/ 196 w 320"/>
                <a:gd name="T11" fmla="*/ 17 h 333"/>
                <a:gd name="T12" fmla="*/ 230 w 320"/>
                <a:gd name="T13" fmla="*/ 30 h 333"/>
                <a:gd name="T14" fmla="*/ 260 w 320"/>
                <a:gd name="T15" fmla="*/ 48 h 333"/>
                <a:gd name="T16" fmla="*/ 285 w 320"/>
                <a:gd name="T17" fmla="*/ 73 h 333"/>
                <a:gd name="T18" fmla="*/ 304 w 320"/>
                <a:gd name="T19" fmla="*/ 103 h 333"/>
                <a:gd name="T20" fmla="*/ 316 w 320"/>
                <a:gd name="T21" fmla="*/ 137 h 333"/>
                <a:gd name="T22" fmla="*/ 320 w 320"/>
                <a:gd name="T23" fmla="*/ 173 h 333"/>
                <a:gd name="T24" fmla="*/ 316 w 320"/>
                <a:gd name="T25" fmla="*/ 209 h 333"/>
                <a:gd name="T26" fmla="*/ 304 w 320"/>
                <a:gd name="T27" fmla="*/ 243 h 333"/>
                <a:gd name="T28" fmla="*/ 285 w 320"/>
                <a:gd name="T29" fmla="*/ 273 h 333"/>
                <a:gd name="T30" fmla="*/ 260 w 320"/>
                <a:gd name="T31" fmla="*/ 298 h 333"/>
                <a:gd name="T32" fmla="*/ 230 w 320"/>
                <a:gd name="T33" fmla="*/ 317 h 333"/>
                <a:gd name="T34" fmla="*/ 196 w 320"/>
                <a:gd name="T35" fmla="*/ 329 h 333"/>
                <a:gd name="T36" fmla="*/ 160 w 320"/>
                <a:gd name="T37" fmla="*/ 333 h 333"/>
                <a:gd name="T38" fmla="*/ 124 w 320"/>
                <a:gd name="T39" fmla="*/ 329 h 333"/>
                <a:gd name="T40" fmla="*/ 90 w 320"/>
                <a:gd name="T41" fmla="*/ 317 h 333"/>
                <a:gd name="T42" fmla="*/ 60 w 320"/>
                <a:gd name="T43" fmla="*/ 298 h 333"/>
                <a:gd name="T44" fmla="*/ 35 w 320"/>
                <a:gd name="T45" fmla="*/ 273 h 333"/>
                <a:gd name="T46" fmla="*/ 17 w 320"/>
                <a:gd name="T47" fmla="*/ 243 h 333"/>
                <a:gd name="T48" fmla="*/ 4 w 320"/>
                <a:gd name="T49" fmla="*/ 209 h 333"/>
                <a:gd name="T50" fmla="*/ 0 w 320"/>
                <a:gd name="T51" fmla="*/ 173 h 333"/>
                <a:gd name="T52" fmla="*/ 3 w 320"/>
                <a:gd name="T53" fmla="*/ 144 h 333"/>
                <a:gd name="T54" fmla="*/ 10 w 320"/>
                <a:gd name="T55" fmla="*/ 118 h 333"/>
                <a:gd name="T56" fmla="*/ 23 w 320"/>
                <a:gd name="T57" fmla="*/ 91 h 333"/>
                <a:gd name="T58" fmla="*/ 38 w 320"/>
                <a:gd name="T59" fmla="*/ 70 h 333"/>
                <a:gd name="T60" fmla="*/ 1 w 320"/>
                <a:gd name="T61" fmla="*/ 0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0" h="333">
                  <a:moveTo>
                    <a:pt x="1" y="0"/>
                  </a:moveTo>
                  <a:lnTo>
                    <a:pt x="68" y="42"/>
                  </a:lnTo>
                  <a:lnTo>
                    <a:pt x="96" y="27"/>
                  </a:lnTo>
                  <a:lnTo>
                    <a:pt x="127" y="17"/>
                  </a:lnTo>
                  <a:lnTo>
                    <a:pt x="160" y="13"/>
                  </a:lnTo>
                  <a:lnTo>
                    <a:pt x="196" y="17"/>
                  </a:lnTo>
                  <a:lnTo>
                    <a:pt x="230" y="30"/>
                  </a:lnTo>
                  <a:lnTo>
                    <a:pt x="260" y="48"/>
                  </a:lnTo>
                  <a:lnTo>
                    <a:pt x="285" y="73"/>
                  </a:lnTo>
                  <a:lnTo>
                    <a:pt x="304" y="103"/>
                  </a:lnTo>
                  <a:lnTo>
                    <a:pt x="316" y="137"/>
                  </a:lnTo>
                  <a:lnTo>
                    <a:pt x="320" y="173"/>
                  </a:lnTo>
                  <a:lnTo>
                    <a:pt x="316" y="209"/>
                  </a:lnTo>
                  <a:lnTo>
                    <a:pt x="304" y="243"/>
                  </a:lnTo>
                  <a:lnTo>
                    <a:pt x="285" y="273"/>
                  </a:lnTo>
                  <a:lnTo>
                    <a:pt x="260" y="298"/>
                  </a:lnTo>
                  <a:lnTo>
                    <a:pt x="230" y="317"/>
                  </a:lnTo>
                  <a:lnTo>
                    <a:pt x="196" y="329"/>
                  </a:lnTo>
                  <a:lnTo>
                    <a:pt x="160" y="333"/>
                  </a:lnTo>
                  <a:lnTo>
                    <a:pt x="124" y="329"/>
                  </a:lnTo>
                  <a:lnTo>
                    <a:pt x="90" y="317"/>
                  </a:lnTo>
                  <a:lnTo>
                    <a:pt x="60" y="298"/>
                  </a:lnTo>
                  <a:lnTo>
                    <a:pt x="35" y="273"/>
                  </a:lnTo>
                  <a:lnTo>
                    <a:pt x="17" y="243"/>
                  </a:lnTo>
                  <a:lnTo>
                    <a:pt x="4" y="209"/>
                  </a:lnTo>
                  <a:lnTo>
                    <a:pt x="0" y="173"/>
                  </a:lnTo>
                  <a:lnTo>
                    <a:pt x="3" y="144"/>
                  </a:lnTo>
                  <a:lnTo>
                    <a:pt x="10" y="118"/>
                  </a:lnTo>
                  <a:lnTo>
                    <a:pt x="23" y="91"/>
                  </a:lnTo>
                  <a:lnTo>
                    <a:pt x="38" y="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459"/>
            <p:cNvSpPr>
              <a:spLocks noEditPoints="1"/>
            </p:cNvSpPr>
            <p:nvPr/>
          </p:nvSpPr>
          <p:spPr bwMode="auto">
            <a:xfrm>
              <a:off x="4856164" y="1420813"/>
              <a:ext cx="554038" cy="581025"/>
            </a:xfrm>
            <a:custGeom>
              <a:gdLst>
                <a:gd name="T0" fmla="*/ 160 w 349"/>
                <a:gd name="T1" fmla="*/ 47 h 366"/>
                <a:gd name="T2" fmla="*/ 135 w 349"/>
                <a:gd name="T3" fmla="*/ 53 h 366"/>
                <a:gd name="T4" fmla="*/ 94 w 349"/>
                <a:gd name="T5" fmla="*/ 73 h 366"/>
                <a:gd name="T6" fmla="*/ 84 w 349"/>
                <a:gd name="T7" fmla="*/ 73 h 366"/>
                <a:gd name="T8" fmla="*/ 65 w 349"/>
                <a:gd name="T9" fmla="*/ 89 h 366"/>
                <a:gd name="T10" fmla="*/ 64 w 349"/>
                <a:gd name="T11" fmla="*/ 101 h 366"/>
                <a:gd name="T12" fmla="*/ 37 w 349"/>
                <a:gd name="T13" fmla="*/ 148 h 366"/>
                <a:gd name="T14" fmla="*/ 32 w 349"/>
                <a:gd name="T15" fmla="*/ 168 h 366"/>
                <a:gd name="T16" fmla="*/ 32 w 349"/>
                <a:gd name="T17" fmla="*/ 229 h 366"/>
                <a:gd name="T18" fmla="*/ 39 w 349"/>
                <a:gd name="T19" fmla="*/ 252 h 366"/>
                <a:gd name="T20" fmla="*/ 74 w 349"/>
                <a:gd name="T21" fmla="*/ 303 h 366"/>
                <a:gd name="T22" fmla="*/ 97 w 349"/>
                <a:gd name="T23" fmla="*/ 324 h 366"/>
                <a:gd name="T24" fmla="*/ 136 w 349"/>
                <a:gd name="T25" fmla="*/ 343 h 366"/>
                <a:gd name="T26" fmla="*/ 151 w 349"/>
                <a:gd name="T27" fmla="*/ 346 h 366"/>
                <a:gd name="T28" fmla="*/ 180 w 349"/>
                <a:gd name="T29" fmla="*/ 348 h 366"/>
                <a:gd name="T30" fmla="*/ 209 w 349"/>
                <a:gd name="T31" fmla="*/ 346 h 366"/>
                <a:gd name="T32" fmla="*/ 238 w 349"/>
                <a:gd name="T33" fmla="*/ 337 h 366"/>
                <a:gd name="T34" fmla="*/ 263 w 349"/>
                <a:gd name="T35" fmla="*/ 324 h 366"/>
                <a:gd name="T36" fmla="*/ 307 w 349"/>
                <a:gd name="T37" fmla="*/ 280 h 366"/>
                <a:gd name="T38" fmla="*/ 324 w 349"/>
                <a:gd name="T39" fmla="*/ 245 h 366"/>
                <a:gd name="T40" fmla="*/ 331 w 349"/>
                <a:gd name="T41" fmla="*/ 197 h 366"/>
                <a:gd name="T42" fmla="*/ 324 w 349"/>
                <a:gd name="T43" fmla="*/ 150 h 366"/>
                <a:gd name="T44" fmla="*/ 307 w 349"/>
                <a:gd name="T45" fmla="*/ 114 h 366"/>
                <a:gd name="T46" fmla="*/ 263 w 349"/>
                <a:gd name="T47" fmla="*/ 72 h 366"/>
                <a:gd name="T48" fmla="*/ 238 w 349"/>
                <a:gd name="T49" fmla="*/ 57 h 366"/>
                <a:gd name="T50" fmla="*/ 209 w 349"/>
                <a:gd name="T51" fmla="*/ 48 h 366"/>
                <a:gd name="T52" fmla="*/ 0 w 349"/>
                <a:gd name="T53" fmla="*/ 0 h 366"/>
                <a:gd name="T54" fmla="*/ 88 w 349"/>
                <a:gd name="T55" fmla="*/ 56 h 366"/>
                <a:gd name="T56" fmla="*/ 128 w 349"/>
                <a:gd name="T57" fmla="*/ 37 h 366"/>
                <a:gd name="T58" fmla="*/ 155 w 349"/>
                <a:gd name="T59" fmla="*/ 30 h 366"/>
                <a:gd name="T60" fmla="*/ 212 w 349"/>
                <a:gd name="T61" fmla="*/ 31 h 366"/>
                <a:gd name="T62" fmla="*/ 246 w 349"/>
                <a:gd name="T63" fmla="*/ 41 h 366"/>
                <a:gd name="T64" fmla="*/ 276 w 349"/>
                <a:gd name="T65" fmla="*/ 59 h 366"/>
                <a:gd name="T66" fmla="*/ 320 w 349"/>
                <a:gd name="T67" fmla="*/ 101 h 366"/>
                <a:gd name="T68" fmla="*/ 336 w 349"/>
                <a:gd name="T69" fmla="*/ 136 h 366"/>
                <a:gd name="T70" fmla="*/ 346 w 349"/>
                <a:gd name="T71" fmla="*/ 165 h 366"/>
                <a:gd name="T72" fmla="*/ 346 w 349"/>
                <a:gd name="T73" fmla="*/ 229 h 366"/>
                <a:gd name="T74" fmla="*/ 336 w 349"/>
                <a:gd name="T75" fmla="*/ 260 h 366"/>
                <a:gd name="T76" fmla="*/ 320 w 349"/>
                <a:gd name="T77" fmla="*/ 293 h 366"/>
                <a:gd name="T78" fmla="*/ 276 w 349"/>
                <a:gd name="T79" fmla="*/ 337 h 366"/>
                <a:gd name="T80" fmla="*/ 246 w 349"/>
                <a:gd name="T81" fmla="*/ 353 h 366"/>
                <a:gd name="T82" fmla="*/ 216 w 349"/>
                <a:gd name="T83" fmla="*/ 362 h 366"/>
                <a:gd name="T84" fmla="*/ 180 w 349"/>
                <a:gd name="T85" fmla="*/ 366 h 366"/>
                <a:gd name="T86" fmla="*/ 148 w 349"/>
                <a:gd name="T87" fmla="*/ 363 h 366"/>
                <a:gd name="T88" fmla="*/ 129 w 349"/>
                <a:gd name="T89" fmla="*/ 359 h 366"/>
                <a:gd name="T90" fmla="*/ 87 w 349"/>
                <a:gd name="T91" fmla="*/ 338 h 366"/>
                <a:gd name="T92" fmla="*/ 61 w 349"/>
                <a:gd name="T93" fmla="*/ 316 h 366"/>
                <a:gd name="T94" fmla="*/ 26 w 349"/>
                <a:gd name="T95" fmla="*/ 265 h 366"/>
                <a:gd name="T96" fmla="*/ 19 w 349"/>
                <a:gd name="T97" fmla="*/ 245 h 366"/>
                <a:gd name="T98" fmla="*/ 11 w 349"/>
                <a:gd name="T99" fmla="*/ 197 h 366"/>
                <a:gd name="T100" fmla="*/ 21 w 349"/>
                <a:gd name="T101" fmla="*/ 142 h 366"/>
                <a:gd name="T102" fmla="*/ 36 w 349"/>
                <a:gd name="T103" fmla="*/ 110 h 366"/>
                <a:gd name="T104" fmla="*/ 16 w 349"/>
                <a:gd name="T105" fmla="*/ 30 h 3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9" h="366">
                  <a:moveTo>
                    <a:pt x="180" y="46"/>
                  </a:moveTo>
                  <a:lnTo>
                    <a:pt x="160" y="47"/>
                  </a:lnTo>
                  <a:lnTo>
                    <a:pt x="160" y="47"/>
                  </a:lnTo>
                  <a:lnTo>
                    <a:pt x="135" y="53"/>
                  </a:lnTo>
                  <a:lnTo>
                    <a:pt x="113" y="62"/>
                  </a:lnTo>
                  <a:lnTo>
                    <a:pt x="94" y="73"/>
                  </a:lnTo>
                  <a:lnTo>
                    <a:pt x="88" y="76"/>
                  </a:lnTo>
                  <a:lnTo>
                    <a:pt x="84" y="73"/>
                  </a:lnTo>
                  <a:lnTo>
                    <a:pt x="43" y="47"/>
                  </a:lnTo>
                  <a:lnTo>
                    <a:pt x="65" y="89"/>
                  </a:lnTo>
                  <a:lnTo>
                    <a:pt x="68" y="95"/>
                  </a:lnTo>
                  <a:lnTo>
                    <a:pt x="64" y="101"/>
                  </a:lnTo>
                  <a:lnTo>
                    <a:pt x="49" y="123"/>
                  </a:lnTo>
                  <a:lnTo>
                    <a:pt x="37" y="148"/>
                  </a:lnTo>
                  <a:lnTo>
                    <a:pt x="37" y="148"/>
                  </a:lnTo>
                  <a:lnTo>
                    <a:pt x="32" y="168"/>
                  </a:lnTo>
                  <a:lnTo>
                    <a:pt x="29" y="197"/>
                  </a:lnTo>
                  <a:lnTo>
                    <a:pt x="32" y="229"/>
                  </a:lnTo>
                  <a:lnTo>
                    <a:pt x="36" y="245"/>
                  </a:lnTo>
                  <a:lnTo>
                    <a:pt x="39" y="252"/>
                  </a:lnTo>
                  <a:lnTo>
                    <a:pt x="53" y="280"/>
                  </a:lnTo>
                  <a:lnTo>
                    <a:pt x="74" y="303"/>
                  </a:lnTo>
                  <a:lnTo>
                    <a:pt x="97" y="324"/>
                  </a:lnTo>
                  <a:lnTo>
                    <a:pt x="97" y="324"/>
                  </a:lnTo>
                  <a:lnTo>
                    <a:pt x="122" y="337"/>
                  </a:lnTo>
                  <a:lnTo>
                    <a:pt x="136" y="343"/>
                  </a:lnTo>
                  <a:lnTo>
                    <a:pt x="151" y="346"/>
                  </a:lnTo>
                  <a:lnTo>
                    <a:pt x="151" y="346"/>
                  </a:lnTo>
                  <a:lnTo>
                    <a:pt x="164" y="347"/>
                  </a:lnTo>
                  <a:lnTo>
                    <a:pt x="180" y="348"/>
                  </a:lnTo>
                  <a:lnTo>
                    <a:pt x="209" y="346"/>
                  </a:lnTo>
                  <a:lnTo>
                    <a:pt x="209" y="346"/>
                  </a:lnTo>
                  <a:lnTo>
                    <a:pt x="224" y="343"/>
                  </a:lnTo>
                  <a:lnTo>
                    <a:pt x="238" y="337"/>
                  </a:lnTo>
                  <a:lnTo>
                    <a:pt x="263" y="324"/>
                  </a:lnTo>
                  <a:lnTo>
                    <a:pt x="263" y="324"/>
                  </a:lnTo>
                  <a:lnTo>
                    <a:pt x="286" y="303"/>
                  </a:lnTo>
                  <a:lnTo>
                    <a:pt x="307" y="280"/>
                  </a:lnTo>
                  <a:lnTo>
                    <a:pt x="321" y="252"/>
                  </a:lnTo>
                  <a:lnTo>
                    <a:pt x="324" y="245"/>
                  </a:lnTo>
                  <a:lnTo>
                    <a:pt x="328" y="229"/>
                  </a:lnTo>
                  <a:lnTo>
                    <a:pt x="331" y="197"/>
                  </a:lnTo>
                  <a:lnTo>
                    <a:pt x="328" y="165"/>
                  </a:lnTo>
                  <a:lnTo>
                    <a:pt x="324" y="150"/>
                  </a:lnTo>
                  <a:lnTo>
                    <a:pt x="318" y="137"/>
                  </a:lnTo>
                  <a:lnTo>
                    <a:pt x="307" y="114"/>
                  </a:lnTo>
                  <a:lnTo>
                    <a:pt x="286" y="91"/>
                  </a:lnTo>
                  <a:lnTo>
                    <a:pt x="263" y="72"/>
                  </a:lnTo>
                  <a:lnTo>
                    <a:pt x="263" y="72"/>
                  </a:lnTo>
                  <a:lnTo>
                    <a:pt x="238" y="57"/>
                  </a:lnTo>
                  <a:lnTo>
                    <a:pt x="209" y="48"/>
                  </a:lnTo>
                  <a:lnTo>
                    <a:pt x="209" y="48"/>
                  </a:lnTo>
                  <a:lnTo>
                    <a:pt x="180" y="46"/>
                  </a:lnTo>
                  <a:close/>
                  <a:moveTo>
                    <a:pt x="0" y="0"/>
                  </a:moveTo>
                  <a:lnTo>
                    <a:pt x="26" y="16"/>
                  </a:lnTo>
                  <a:lnTo>
                    <a:pt x="88" y="56"/>
                  </a:lnTo>
                  <a:lnTo>
                    <a:pt x="106" y="46"/>
                  </a:lnTo>
                  <a:lnTo>
                    <a:pt x="128" y="37"/>
                  </a:lnTo>
                  <a:lnTo>
                    <a:pt x="152" y="31"/>
                  </a:lnTo>
                  <a:lnTo>
                    <a:pt x="155" y="30"/>
                  </a:lnTo>
                  <a:lnTo>
                    <a:pt x="180" y="28"/>
                  </a:lnTo>
                  <a:lnTo>
                    <a:pt x="212" y="31"/>
                  </a:lnTo>
                  <a:lnTo>
                    <a:pt x="216" y="32"/>
                  </a:lnTo>
                  <a:lnTo>
                    <a:pt x="246" y="41"/>
                  </a:lnTo>
                  <a:lnTo>
                    <a:pt x="273" y="57"/>
                  </a:lnTo>
                  <a:lnTo>
                    <a:pt x="276" y="59"/>
                  </a:lnTo>
                  <a:lnTo>
                    <a:pt x="299" y="78"/>
                  </a:lnTo>
                  <a:lnTo>
                    <a:pt x="320" y="101"/>
                  </a:lnTo>
                  <a:lnTo>
                    <a:pt x="334" y="129"/>
                  </a:lnTo>
                  <a:lnTo>
                    <a:pt x="336" y="136"/>
                  </a:lnTo>
                  <a:lnTo>
                    <a:pt x="342" y="150"/>
                  </a:lnTo>
                  <a:lnTo>
                    <a:pt x="346" y="165"/>
                  </a:lnTo>
                  <a:lnTo>
                    <a:pt x="349" y="197"/>
                  </a:lnTo>
                  <a:lnTo>
                    <a:pt x="346" y="229"/>
                  </a:lnTo>
                  <a:lnTo>
                    <a:pt x="342" y="245"/>
                  </a:lnTo>
                  <a:lnTo>
                    <a:pt x="336" y="260"/>
                  </a:lnTo>
                  <a:lnTo>
                    <a:pt x="334" y="265"/>
                  </a:lnTo>
                  <a:lnTo>
                    <a:pt x="320" y="293"/>
                  </a:lnTo>
                  <a:lnTo>
                    <a:pt x="299" y="316"/>
                  </a:lnTo>
                  <a:lnTo>
                    <a:pt x="276" y="337"/>
                  </a:lnTo>
                  <a:lnTo>
                    <a:pt x="273" y="338"/>
                  </a:lnTo>
                  <a:lnTo>
                    <a:pt x="246" y="353"/>
                  </a:lnTo>
                  <a:lnTo>
                    <a:pt x="231" y="359"/>
                  </a:lnTo>
                  <a:lnTo>
                    <a:pt x="216" y="362"/>
                  </a:lnTo>
                  <a:lnTo>
                    <a:pt x="212" y="363"/>
                  </a:lnTo>
                  <a:lnTo>
                    <a:pt x="180" y="366"/>
                  </a:lnTo>
                  <a:lnTo>
                    <a:pt x="164" y="364"/>
                  </a:lnTo>
                  <a:lnTo>
                    <a:pt x="148" y="363"/>
                  </a:lnTo>
                  <a:lnTo>
                    <a:pt x="144" y="362"/>
                  </a:lnTo>
                  <a:lnTo>
                    <a:pt x="129" y="359"/>
                  </a:lnTo>
                  <a:lnTo>
                    <a:pt x="115" y="353"/>
                  </a:lnTo>
                  <a:lnTo>
                    <a:pt x="87" y="338"/>
                  </a:lnTo>
                  <a:lnTo>
                    <a:pt x="84" y="337"/>
                  </a:lnTo>
                  <a:lnTo>
                    <a:pt x="61" y="316"/>
                  </a:lnTo>
                  <a:lnTo>
                    <a:pt x="40" y="293"/>
                  </a:lnTo>
                  <a:lnTo>
                    <a:pt x="26" y="265"/>
                  </a:lnTo>
                  <a:lnTo>
                    <a:pt x="24" y="260"/>
                  </a:lnTo>
                  <a:lnTo>
                    <a:pt x="19" y="245"/>
                  </a:lnTo>
                  <a:lnTo>
                    <a:pt x="14" y="229"/>
                  </a:lnTo>
                  <a:lnTo>
                    <a:pt x="11" y="197"/>
                  </a:lnTo>
                  <a:lnTo>
                    <a:pt x="14" y="168"/>
                  </a:lnTo>
                  <a:lnTo>
                    <a:pt x="21" y="142"/>
                  </a:lnTo>
                  <a:lnTo>
                    <a:pt x="24" y="134"/>
                  </a:lnTo>
                  <a:lnTo>
                    <a:pt x="36" y="110"/>
                  </a:lnTo>
                  <a:lnTo>
                    <a:pt x="49" y="92"/>
                  </a:lnTo>
                  <a:lnTo>
                    <a:pt x="1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Line 460"/>
            <p:cNvSpPr>
              <a:spLocks noChangeShapeType="1"/>
            </p:cNvSpPr>
            <p:nvPr/>
          </p:nvSpPr>
          <p:spPr bwMode="auto">
            <a:xfrm flipH="1">
              <a:off x="5097464" y="1816100"/>
              <a:ext cx="0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Line 461"/>
            <p:cNvSpPr>
              <a:spLocks noChangeShapeType="1"/>
            </p:cNvSpPr>
            <p:nvPr/>
          </p:nvSpPr>
          <p:spPr bwMode="auto">
            <a:xfrm flipH="1">
              <a:off x="5092701" y="1824038"/>
              <a:ext cx="4763" cy="635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Line 462"/>
            <p:cNvSpPr>
              <a:spLocks noChangeShapeType="1"/>
            </p:cNvSpPr>
            <p:nvPr/>
          </p:nvSpPr>
          <p:spPr bwMode="auto">
            <a:xfrm flipH="1">
              <a:off x="5089526" y="1830388"/>
              <a:ext cx="3175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Line 463"/>
            <p:cNvSpPr>
              <a:spLocks noChangeShapeType="1"/>
            </p:cNvSpPr>
            <p:nvPr/>
          </p:nvSpPr>
          <p:spPr bwMode="auto">
            <a:xfrm flipH="1">
              <a:off x="5081589" y="1838325"/>
              <a:ext cx="7938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Line 464"/>
            <p:cNvSpPr>
              <a:spLocks noChangeShapeType="1"/>
            </p:cNvSpPr>
            <p:nvPr/>
          </p:nvSpPr>
          <p:spPr bwMode="auto">
            <a:xfrm flipH="1">
              <a:off x="5072064" y="1839913"/>
              <a:ext cx="9525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Line 465"/>
            <p:cNvSpPr>
              <a:spLocks noChangeShapeType="1"/>
            </p:cNvSpPr>
            <p:nvPr/>
          </p:nvSpPr>
          <p:spPr bwMode="auto">
            <a:xfrm flipH="1" flipV="1">
              <a:off x="5064126" y="1839913"/>
              <a:ext cx="7938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Line 466"/>
            <p:cNvSpPr>
              <a:spLocks noChangeShapeType="1"/>
            </p:cNvSpPr>
            <p:nvPr/>
          </p:nvSpPr>
          <p:spPr bwMode="auto">
            <a:xfrm flipH="1" flipV="1">
              <a:off x="5056189" y="1838325"/>
              <a:ext cx="7938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Line 467"/>
            <p:cNvSpPr>
              <a:spLocks noChangeShapeType="1"/>
            </p:cNvSpPr>
            <p:nvPr/>
          </p:nvSpPr>
          <p:spPr bwMode="auto">
            <a:xfrm flipH="1" flipV="1">
              <a:off x="5051426" y="1830388"/>
              <a:ext cx="4763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Line 468"/>
            <p:cNvSpPr>
              <a:spLocks noChangeShapeType="1"/>
            </p:cNvSpPr>
            <p:nvPr/>
          </p:nvSpPr>
          <p:spPr bwMode="auto">
            <a:xfrm flipH="1" flipV="1">
              <a:off x="5046664" y="1824038"/>
              <a:ext cx="4763" cy="635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Line 469"/>
            <p:cNvSpPr>
              <a:spLocks noChangeShapeType="1"/>
            </p:cNvSpPr>
            <p:nvPr/>
          </p:nvSpPr>
          <p:spPr bwMode="auto">
            <a:xfrm flipH="1" flipV="1">
              <a:off x="5046664" y="1816100"/>
              <a:ext cx="0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Line 470"/>
            <p:cNvSpPr>
              <a:spLocks noChangeShapeType="1"/>
            </p:cNvSpPr>
            <p:nvPr/>
          </p:nvSpPr>
          <p:spPr bwMode="auto">
            <a:xfrm flipH="1" flipV="1">
              <a:off x="5046664" y="1808163"/>
              <a:ext cx="0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Line 471"/>
            <p:cNvSpPr>
              <a:spLocks noChangeShapeType="1"/>
            </p:cNvSpPr>
            <p:nvPr/>
          </p:nvSpPr>
          <p:spPr bwMode="auto">
            <a:xfrm flipV="1">
              <a:off x="5046664" y="1800225"/>
              <a:ext cx="4763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Line 472"/>
            <p:cNvSpPr>
              <a:spLocks noChangeShapeType="1"/>
            </p:cNvSpPr>
            <p:nvPr/>
          </p:nvSpPr>
          <p:spPr bwMode="auto">
            <a:xfrm flipV="1">
              <a:off x="5051426" y="1793875"/>
              <a:ext cx="4763" cy="635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Line 473"/>
            <p:cNvSpPr>
              <a:spLocks noChangeShapeType="1"/>
            </p:cNvSpPr>
            <p:nvPr/>
          </p:nvSpPr>
          <p:spPr bwMode="auto">
            <a:xfrm flipV="1">
              <a:off x="5056189" y="1790700"/>
              <a:ext cx="7938" cy="3175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Line 474"/>
            <p:cNvSpPr>
              <a:spLocks noChangeShapeType="1"/>
            </p:cNvSpPr>
            <p:nvPr/>
          </p:nvSpPr>
          <p:spPr bwMode="auto">
            <a:xfrm flipV="1">
              <a:off x="5064126" y="1789113"/>
              <a:ext cx="7938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Line 475"/>
            <p:cNvSpPr>
              <a:spLocks noChangeShapeType="1"/>
            </p:cNvSpPr>
            <p:nvPr/>
          </p:nvSpPr>
          <p:spPr bwMode="auto">
            <a:xfrm>
              <a:off x="5072064" y="1789113"/>
              <a:ext cx="9525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Line 476"/>
            <p:cNvSpPr>
              <a:spLocks noChangeShapeType="1"/>
            </p:cNvSpPr>
            <p:nvPr/>
          </p:nvSpPr>
          <p:spPr bwMode="auto">
            <a:xfrm>
              <a:off x="5081589" y="1790700"/>
              <a:ext cx="7938" cy="3175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Line 477"/>
            <p:cNvSpPr>
              <a:spLocks noChangeShapeType="1"/>
            </p:cNvSpPr>
            <p:nvPr/>
          </p:nvSpPr>
          <p:spPr bwMode="auto">
            <a:xfrm>
              <a:off x="5089526" y="1793875"/>
              <a:ext cx="3175" cy="635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Line 478"/>
            <p:cNvSpPr>
              <a:spLocks noChangeShapeType="1"/>
            </p:cNvSpPr>
            <p:nvPr/>
          </p:nvSpPr>
          <p:spPr bwMode="auto">
            <a:xfrm>
              <a:off x="5092701" y="1800225"/>
              <a:ext cx="4763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Line 479"/>
            <p:cNvSpPr>
              <a:spLocks noChangeShapeType="1"/>
            </p:cNvSpPr>
            <p:nvPr/>
          </p:nvSpPr>
          <p:spPr bwMode="auto">
            <a:xfrm flipH="1">
              <a:off x="5097464" y="1808163"/>
              <a:ext cx="0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Line 480"/>
            <p:cNvSpPr>
              <a:spLocks noChangeShapeType="1"/>
            </p:cNvSpPr>
            <p:nvPr/>
          </p:nvSpPr>
          <p:spPr bwMode="auto">
            <a:xfrm flipH="1">
              <a:off x="5224464" y="1816100"/>
              <a:ext cx="3175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Line 481"/>
            <p:cNvSpPr>
              <a:spLocks noChangeShapeType="1"/>
            </p:cNvSpPr>
            <p:nvPr/>
          </p:nvSpPr>
          <p:spPr bwMode="auto">
            <a:xfrm flipH="1">
              <a:off x="5222876" y="1824038"/>
              <a:ext cx="1588" cy="635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Line 482"/>
            <p:cNvSpPr>
              <a:spLocks noChangeShapeType="1"/>
            </p:cNvSpPr>
            <p:nvPr/>
          </p:nvSpPr>
          <p:spPr bwMode="auto">
            <a:xfrm flipH="1">
              <a:off x="5216526" y="1830388"/>
              <a:ext cx="6350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Line 483"/>
            <p:cNvSpPr>
              <a:spLocks noChangeShapeType="1"/>
            </p:cNvSpPr>
            <p:nvPr/>
          </p:nvSpPr>
          <p:spPr bwMode="auto">
            <a:xfrm flipH="1">
              <a:off x="5208589" y="1838325"/>
              <a:ext cx="7938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Line 484"/>
            <p:cNvSpPr>
              <a:spLocks noChangeShapeType="1"/>
            </p:cNvSpPr>
            <p:nvPr/>
          </p:nvSpPr>
          <p:spPr bwMode="auto">
            <a:xfrm flipH="1">
              <a:off x="5202239" y="1839913"/>
              <a:ext cx="6350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Line 485"/>
            <p:cNvSpPr>
              <a:spLocks noChangeShapeType="1"/>
            </p:cNvSpPr>
            <p:nvPr/>
          </p:nvSpPr>
          <p:spPr bwMode="auto">
            <a:xfrm flipH="1" flipV="1">
              <a:off x="5192714" y="1839913"/>
              <a:ext cx="9525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Line 486"/>
            <p:cNvSpPr>
              <a:spLocks noChangeShapeType="1"/>
            </p:cNvSpPr>
            <p:nvPr/>
          </p:nvSpPr>
          <p:spPr bwMode="auto">
            <a:xfrm flipH="1" flipV="1">
              <a:off x="5186364" y="1838325"/>
              <a:ext cx="6350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Line 487"/>
            <p:cNvSpPr>
              <a:spLocks noChangeShapeType="1"/>
            </p:cNvSpPr>
            <p:nvPr/>
          </p:nvSpPr>
          <p:spPr bwMode="auto">
            <a:xfrm flipH="1" flipV="1">
              <a:off x="5181601" y="1830388"/>
              <a:ext cx="4763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Line 488"/>
            <p:cNvSpPr>
              <a:spLocks noChangeShapeType="1"/>
            </p:cNvSpPr>
            <p:nvPr/>
          </p:nvSpPr>
          <p:spPr bwMode="auto">
            <a:xfrm flipH="1" flipV="1">
              <a:off x="5176839" y="1824038"/>
              <a:ext cx="4763" cy="635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Line 489"/>
            <p:cNvSpPr>
              <a:spLocks noChangeShapeType="1"/>
            </p:cNvSpPr>
            <p:nvPr/>
          </p:nvSpPr>
          <p:spPr bwMode="auto">
            <a:xfrm flipH="1" flipV="1">
              <a:off x="5176839" y="1816100"/>
              <a:ext cx="0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Line 490"/>
            <p:cNvSpPr>
              <a:spLocks noChangeShapeType="1"/>
            </p:cNvSpPr>
            <p:nvPr/>
          </p:nvSpPr>
          <p:spPr bwMode="auto">
            <a:xfrm flipH="1" flipV="1">
              <a:off x="5176839" y="1808163"/>
              <a:ext cx="0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Line 491"/>
            <p:cNvSpPr>
              <a:spLocks noChangeShapeType="1"/>
            </p:cNvSpPr>
            <p:nvPr/>
          </p:nvSpPr>
          <p:spPr bwMode="auto">
            <a:xfrm flipV="1">
              <a:off x="5176839" y="1800225"/>
              <a:ext cx="4763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Line 492"/>
            <p:cNvSpPr>
              <a:spLocks noChangeShapeType="1"/>
            </p:cNvSpPr>
            <p:nvPr/>
          </p:nvSpPr>
          <p:spPr bwMode="auto">
            <a:xfrm flipV="1">
              <a:off x="5181601" y="1793875"/>
              <a:ext cx="4763" cy="635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Line 493"/>
            <p:cNvSpPr>
              <a:spLocks noChangeShapeType="1"/>
            </p:cNvSpPr>
            <p:nvPr/>
          </p:nvSpPr>
          <p:spPr bwMode="auto">
            <a:xfrm flipV="1">
              <a:off x="5186364" y="1790700"/>
              <a:ext cx="6350" cy="3175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Line 494"/>
            <p:cNvSpPr>
              <a:spLocks noChangeShapeType="1"/>
            </p:cNvSpPr>
            <p:nvPr/>
          </p:nvSpPr>
          <p:spPr bwMode="auto">
            <a:xfrm flipV="1">
              <a:off x="5192714" y="1789113"/>
              <a:ext cx="9525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Line 495"/>
            <p:cNvSpPr>
              <a:spLocks noChangeShapeType="1"/>
            </p:cNvSpPr>
            <p:nvPr/>
          </p:nvSpPr>
          <p:spPr bwMode="auto">
            <a:xfrm>
              <a:off x="5202239" y="1789113"/>
              <a:ext cx="6350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Line 496"/>
            <p:cNvSpPr>
              <a:spLocks noChangeShapeType="1"/>
            </p:cNvSpPr>
            <p:nvPr/>
          </p:nvSpPr>
          <p:spPr bwMode="auto">
            <a:xfrm>
              <a:off x="5208589" y="1790700"/>
              <a:ext cx="7938" cy="3175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Line 497"/>
            <p:cNvSpPr>
              <a:spLocks noChangeShapeType="1"/>
            </p:cNvSpPr>
            <p:nvPr/>
          </p:nvSpPr>
          <p:spPr bwMode="auto">
            <a:xfrm>
              <a:off x="5216526" y="1793875"/>
              <a:ext cx="6350" cy="635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Line 498"/>
            <p:cNvSpPr>
              <a:spLocks noChangeShapeType="1"/>
            </p:cNvSpPr>
            <p:nvPr/>
          </p:nvSpPr>
          <p:spPr bwMode="auto">
            <a:xfrm>
              <a:off x="5222876" y="1800225"/>
              <a:ext cx="1588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Line 499"/>
            <p:cNvSpPr>
              <a:spLocks noChangeShapeType="1"/>
            </p:cNvSpPr>
            <p:nvPr/>
          </p:nvSpPr>
          <p:spPr bwMode="auto">
            <a:xfrm>
              <a:off x="5224464" y="1808163"/>
              <a:ext cx="3175" cy="79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Line 500"/>
            <p:cNvSpPr>
              <a:spLocks noChangeShapeType="1"/>
            </p:cNvSpPr>
            <p:nvPr/>
          </p:nvSpPr>
          <p:spPr bwMode="auto">
            <a:xfrm>
              <a:off x="5102226" y="1816100"/>
              <a:ext cx="74613" cy="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Line 501"/>
            <p:cNvSpPr>
              <a:spLocks noChangeShapeType="1"/>
            </p:cNvSpPr>
            <p:nvPr/>
          </p:nvSpPr>
          <p:spPr bwMode="auto">
            <a:xfrm>
              <a:off x="5008564" y="1622425"/>
              <a:ext cx="33338" cy="9525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Line 502"/>
            <p:cNvSpPr>
              <a:spLocks noChangeShapeType="1"/>
            </p:cNvSpPr>
            <p:nvPr/>
          </p:nvSpPr>
          <p:spPr bwMode="auto">
            <a:xfrm>
              <a:off x="5041901" y="1631950"/>
              <a:ext cx="42863" cy="1222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Line 503"/>
            <p:cNvSpPr>
              <a:spLocks noChangeShapeType="1"/>
            </p:cNvSpPr>
            <p:nvPr/>
          </p:nvSpPr>
          <p:spPr bwMode="auto">
            <a:xfrm flipH="1">
              <a:off x="5076826" y="1754188"/>
              <a:ext cx="7938" cy="2540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Line 504"/>
            <p:cNvSpPr>
              <a:spLocks noChangeShapeType="1"/>
            </p:cNvSpPr>
            <p:nvPr/>
          </p:nvSpPr>
          <p:spPr bwMode="auto">
            <a:xfrm flipH="1">
              <a:off x="5238751" y="1747838"/>
              <a:ext cx="0" cy="4763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Line 505"/>
            <p:cNvSpPr>
              <a:spLocks noChangeShapeType="1"/>
            </p:cNvSpPr>
            <p:nvPr/>
          </p:nvSpPr>
          <p:spPr bwMode="auto">
            <a:xfrm flipH="1">
              <a:off x="5233989" y="1752600"/>
              <a:ext cx="4763" cy="15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Line 506"/>
            <p:cNvSpPr>
              <a:spLocks noChangeShapeType="1"/>
            </p:cNvSpPr>
            <p:nvPr/>
          </p:nvSpPr>
          <p:spPr bwMode="auto">
            <a:xfrm flipH="1">
              <a:off x="5229226" y="1754188"/>
              <a:ext cx="4763" cy="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Line 507"/>
            <p:cNvSpPr>
              <a:spLocks noChangeShapeType="1"/>
            </p:cNvSpPr>
            <p:nvPr/>
          </p:nvSpPr>
          <p:spPr bwMode="auto">
            <a:xfrm flipH="1">
              <a:off x="5084764" y="1754188"/>
              <a:ext cx="144463" cy="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Line 508"/>
            <p:cNvSpPr>
              <a:spLocks noChangeShapeType="1"/>
            </p:cNvSpPr>
            <p:nvPr/>
          </p:nvSpPr>
          <p:spPr bwMode="auto">
            <a:xfrm flipH="1" flipV="1">
              <a:off x="5056189" y="1663700"/>
              <a:ext cx="28575" cy="9048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Line 509"/>
            <p:cNvSpPr>
              <a:spLocks noChangeShapeType="1"/>
            </p:cNvSpPr>
            <p:nvPr/>
          </p:nvSpPr>
          <p:spPr bwMode="auto">
            <a:xfrm>
              <a:off x="5056189" y="1663700"/>
              <a:ext cx="206375" cy="0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Line 510"/>
            <p:cNvSpPr>
              <a:spLocks noChangeShapeType="1"/>
            </p:cNvSpPr>
            <p:nvPr/>
          </p:nvSpPr>
          <p:spPr bwMode="auto">
            <a:xfrm flipH="1">
              <a:off x="5238751" y="1663700"/>
              <a:ext cx="23813" cy="84138"/>
            </a:xfrm>
            <a:prstGeom prst="line">
              <a:avLst/>
            </a:prstGeom>
            <a:noFill/>
            <a:ln w="26988">
              <a:solidFill>
                <a:srgbClr val="4249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5" name="Text Box 65"/>
          <p:cNvSpPr txBox="1">
            <a:spLocks noChangeArrowheads="1"/>
          </p:cNvSpPr>
          <p:nvPr/>
        </p:nvSpPr>
        <p:spPr bwMode="auto">
          <a:xfrm>
            <a:off x="1419824" y="4719241"/>
            <a:ext cx="3670357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3895">
              <a:lnSpc>
                <a:spcPct val="120000"/>
              </a:lnSpc>
            </a:pP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6" name="Text Box 65"/>
          <p:cNvSpPr txBox="1">
            <a:spLocks noChangeArrowheads="1"/>
          </p:cNvSpPr>
          <p:nvPr/>
        </p:nvSpPr>
        <p:spPr bwMode="auto">
          <a:xfrm>
            <a:off x="6627148" y="4725871"/>
            <a:ext cx="3670356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3895">
              <a:lnSpc>
                <a:spcPct val="120000"/>
              </a:lnSpc>
            </a:pP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/>
      <p:bldP spid="405" grpId="0"/>
      <p:bldP spid="4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" name="文本框 511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工作中存在的问题？</a:t>
            </a:r>
            <a:endParaRPr lang="zh-CN" altLang="en-US">
              <a:solidFill>
                <a:schemeClr val="bg1"/>
              </a:solidFill>
              <a:latin typeface="造字工房力黑（非商用）常规体" pitchFamily="2" charset="-122"/>
              <a:ea typeface="造字工房力黑（非商用）常规体" pitchFamily="2" charset="-122"/>
            </a:endParaRPr>
          </a:p>
        </p:txBody>
      </p:sp>
      <p:sp>
        <p:nvSpPr>
          <p:cNvPr id="407" name="等腰三角形 36"/>
          <p:cNvSpPr/>
          <p:nvPr/>
        </p:nvSpPr>
        <p:spPr>
          <a:xfrm>
            <a:off x="5387701" y="1802252"/>
            <a:ext cx="1374647" cy="1201837"/>
          </a:xfrm>
          <a:custGeom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8" name="等腰三角形 36"/>
          <p:cNvSpPr/>
          <p:nvPr/>
        </p:nvSpPr>
        <p:spPr>
          <a:xfrm rot="7176392">
            <a:off x="6233741" y="3288090"/>
            <a:ext cx="1374647" cy="1201837"/>
          </a:xfrm>
          <a:custGeom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>
                <a:alpha val="8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" name="等腰三角形 36"/>
          <p:cNvSpPr/>
          <p:nvPr/>
        </p:nvSpPr>
        <p:spPr>
          <a:xfrm rot="14423608" flipH="1">
            <a:off x="4492124" y="3305828"/>
            <a:ext cx="1374647" cy="1201837"/>
          </a:xfrm>
          <a:custGeom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>
                <a:alpha val="60000"/>
              </a:schemeClr>
            </a:solidFill>
            <a:headEnd type="triangl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" name="TextBox 9"/>
          <p:cNvSpPr txBox="1"/>
          <p:nvPr/>
        </p:nvSpPr>
        <p:spPr>
          <a:xfrm>
            <a:off x="7680176" y="2575307"/>
            <a:ext cx="25804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说明性文字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" name="TextBox 10"/>
          <p:cNvSpPr txBox="1"/>
          <p:nvPr/>
        </p:nvSpPr>
        <p:spPr>
          <a:xfrm>
            <a:off x="2030317" y="2575307"/>
            <a:ext cx="25804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说明性文字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2" name="TextBox 11"/>
          <p:cNvSpPr txBox="1"/>
          <p:nvPr/>
        </p:nvSpPr>
        <p:spPr>
          <a:xfrm>
            <a:off x="4791576" y="4657018"/>
            <a:ext cx="25804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说明性文字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00" name="组合 1299"/>
          <p:cNvGrpSpPr/>
          <p:nvPr/>
        </p:nvGrpSpPr>
        <p:grpSpPr>
          <a:xfrm>
            <a:off x="5583563" y="2575307"/>
            <a:ext cx="950946" cy="1322121"/>
            <a:chOff x="4743292" y="1899603"/>
            <a:chExt cx="668269" cy="929109"/>
          </a:xfrm>
        </p:grpSpPr>
        <p:sp>
          <p:nvSpPr>
            <p:cNvPr id="1301" name="Freeform 367"/>
            <p:cNvSpPr>
              <a:spLocks noEditPoints="1"/>
            </p:cNvSpPr>
            <p:nvPr/>
          </p:nvSpPr>
          <p:spPr bwMode="auto">
            <a:xfrm>
              <a:off x="4855389" y="1919004"/>
              <a:ext cx="446232" cy="842882"/>
            </a:xfrm>
            <a:custGeom>
              <a:gdLst>
                <a:gd name="T0" fmla="*/ 89 w 207"/>
                <a:gd name="T1" fmla="*/ 36 h 391"/>
                <a:gd name="T2" fmla="*/ 69 w 207"/>
                <a:gd name="T3" fmla="*/ 40 h 391"/>
                <a:gd name="T4" fmla="*/ 51 w 207"/>
                <a:gd name="T5" fmla="*/ 52 h 391"/>
                <a:gd name="T6" fmla="*/ 40 w 207"/>
                <a:gd name="T7" fmla="*/ 69 h 391"/>
                <a:gd name="T8" fmla="*/ 35 w 207"/>
                <a:gd name="T9" fmla="*/ 90 h 391"/>
                <a:gd name="T10" fmla="*/ 35 w 207"/>
                <a:gd name="T11" fmla="*/ 301 h 391"/>
                <a:gd name="T12" fmla="*/ 40 w 207"/>
                <a:gd name="T13" fmla="*/ 321 h 391"/>
                <a:gd name="T14" fmla="*/ 51 w 207"/>
                <a:gd name="T15" fmla="*/ 339 h 391"/>
                <a:gd name="T16" fmla="*/ 69 w 207"/>
                <a:gd name="T17" fmla="*/ 350 h 391"/>
                <a:gd name="T18" fmla="*/ 89 w 207"/>
                <a:gd name="T19" fmla="*/ 355 h 391"/>
                <a:gd name="T20" fmla="*/ 117 w 207"/>
                <a:gd name="T21" fmla="*/ 355 h 391"/>
                <a:gd name="T22" fmla="*/ 139 w 207"/>
                <a:gd name="T23" fmla="*/ 350 h 391"/>
                <a:gd name="T24" fmla="*/ 155 w 207"/>
                <a:gd name="T25" fmla="*/ 339 h 391"/>
                <a:gd name="T26" fmla="*/ 166 w 207"/>
                <a:gd name="T27" fmla="*/ 321 h 391"/>
                <a:gd name="T28" fmla="*/ 171 w 207"/>
                <a:gd name="T29" fmla="*/ 301 h 391"/>
                <a:gd name="T30" fmla="*/ 171 w 207"/>
                <a:gd name="T31" fmla="*/ 90 h 391"/>
                <a:gd name="T32" fmla="*/ 166 w 207"/>
                <a:gd name="T33" fmla="*/ 69 h 391"/>
                <a:gd name="T34" fmla="*/ 155 w 207"/>
                <a:gd name="T35" fmla="*/ 52 h 391"/>
                <a:gd name="T36" fmla="*/ 139 w 207"/>
                <a:gd name="T37" fmla="*/ 40 h 391"/>
                <a:gd name="T38" fmla="*/ 117 w 207"/>
                <a:gd name="T39" fmla="*/ 36 h 391"/>
                <a:gd name="T40" fmla="*/ 89 w 207"/>
                <a:gd name="T41" fmla="*/ 36 h 391"/>
                <a:gd name="T42" fmla="*/ 89 w 207"/>
                <a:gd name="T43" fmla="*/ 0 h 391"/>
                <a:gd name="T44" fmla="*/ 117 w 207"/>
                <a:gd name="T45" fmla="*/ 0 h 391"/>
                <a:gd name="T46" fmla="*/ 141 w 207"/>
                <a:gd name="T47" fmla="*/ 4 h 391"/>
                <a:gd name="T48" fmla="*/ 162 w 207"/>
                <a:gd name="T49" fmla="*/ 13 h 391"/>
                <a:gd name="T50" fmla="*/ 181 w 207"/>
                <a:gd name="T51" fmla="*/ 27 h 391"/>
                <a:gd name="T52" fmla="*/ 195 w 207"/>
                <a:gd name="T53" fmla="*/ 45 h 391"/>
                <a:gd name="T54" fmla="*/ 204 w 207"/>
                <a:gd name="T55" fmla="*/ 67 h 391"/>
                <a:gd name="T56" fmla="*/ 207 w 207"/>
                <a:gd name="T57" fmla="*/ 90 h 391"/>
                <a:gd name="T58" fmla="*/ 207 w 207"/>
                <a:gd name="T59" fmla="*/ 301 h 391"/>
                <a:gd name="T60" fmla="*/ 204 w 207"/>
                <a:gd name="T61" fmla="*/ 324 h 391"/>
                <a:gd name="T62" fmla="*/ 195 w 207"/>
                <a:gd name="T63" fmla="*/ 346 h 391"/>
                <a:gd name="T64" fmla="*/ 181 w 207"/>
                <a:gd name="T65" fmla="*/ 364 h 391"/>
                <a:gd name="T66" fmla="*/ 162 w 207"/>
                <a:gd name="T67" fmla="*/ 378 h 391"/>
                <a:gd name="T68" fmla="*/ 141 w 207"/>
                <a:gd name="T69" fmla="*/ 387 h 391"/>
                <a:gd name="T70" fmla="*/ 117 w 207"/>
                <a:gd name="T71" fmla="*/ 391 h 391"/>
                <a:gd name="T72" fmla="*/ 89 w 207"/>
                <a:gd name="T73" fmla="*/ 391 h 391"/>
                <a:gd name="T74" fmla="*/ 66 w 207"/>
                <a:gd name="T75" fmla="*/ 387 h 391"/>
                <a:gd name="T76" fmla="*/ 44 w 207"/>
                <a:gd name="T77" fmla="*/ 378 h 391"/>
                <a:gd name="T78" fmla="*/ 26 w 207"/>
                <a:gd name="T79" fmla="*/ 364 h 391"/>
                <a:gd name="T80" fmla="*/ 12 w 207"/>
                <a:gd name="T81" fmla="*/ 346 h 391"/>
                <a:gd name="T82" fmla="*/ 3 w 207"/>
                <a:gd name="T83" fmla="*/ 324 h 391"/>
                <a:gd name="T84" fmla="*/ 0 w 207"/>
                <a:gd name="T85" fmla="*/ 301 h 391"/>
                <a:gd name="T86" fmla="*/ 0 w 207"/>
                <a:gd name="T87" fmla="*/ 90 h 391"/>
                <a:gd name="T88" fmla="*/ 3 w 207"/>
                <a:gd name="T89" fmla="*/ 67 h 391"/>
                <a:gd name="T90" fmla="*/ 12 w 207"/>
                <a:gd name="T91" fmla="*/ 45 h 391"/>
                <a:gd name="T92" fmla="*/ 26 w 207"/>
                <a:gd name="T93" fmla="*/ 27 h 391"/>
                <a:gd name="T94" fmla="*/ 44 w 207"/>
                <a:gd name="T95" fmla="*/ 13 h 391"/>
                <a:gd name="T96" fmla="*/ 66 w 207"/>
                <a:gd name="T97" fmla="*/ 4 h 391"/>
                <a:gd name="T98" fmla="*/ 89 w 207"/>
                <a:gd name="T99" fmla="*/ 0 h 3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6" h="391">
                  <a:moveTo>
                    <a:pt x="89" y="36"/>
                  </a:moveTo>
                  <a:lnTo>
                    <a:pt x="69" y="40"/>
                  </a:lnTo>
                  <a:lnTo>
                    <a:pt x="51" y="52"/>
                  </a:lnTo>
                  <a:lnTo>
                    <a:pt x="40" y="69"/>
                  </a:lnTo>
                  <a:lnTo>
                    <a:pt x="35" y="90"/>
                  </a:lnTo>
                  <a:lnTo>
                    <a:pt x="35" y="301"/>
                  </a:lnTo>
                  <a:lnTo>
                    <a:pt x="40" y="321"/>
                  </a:lnTo>
                  <a:lnTo>
                    <a:pt x="51" y="339"/>
                  </a:lnTo>
                  <a:lnTo>
                    <a:pt x="69" y="350"/>
                  </a:lnTo>
                  <a:lnTo>
                    <a:pt x="89" y="355"/>
                  </a:lnTo>
                  <a:lnTo>
                    <a:pt x="117" y="355"/>
                  </a:lnTo>
                  <a:lnTo>
                    <a:pt x="139" y="350"/>
                  </a:lnTo>
                  <a:lnTo>
                    <a:pt x="155" y="339"/>
                  </a:lnTo>
                  <a:lnTo>
                    <a:pt x="166" y="321"/>
                  </a:lnTo>
                  <a:lnTo>
                    <a:pt x="171" y="301"/>
                  </a:lnTo>
                  <a:lnTo>
                    <a:pt x="171" y="90"/>
                  </a:lnTo>
                  <a:lnTo>
                    <a:pt x="166" y="69"/>
                  </a:lnTo>
                  <a:lnTo>
                    <a:pt x="155" y="52"/>
                  </a:lnTo>
                  <a:lnTo>
                    <a:pt x="139" y="40"/>
                  </a:lnTo>
                  <a:lnTo>
                    <a:pt x="117" y="36"/>
                  </a:lnTo>
                  <a:lnTo>
                    <a:pt x="89" y="36"/>
                  </a:lnTo>
                  <a:close/>
                  <a:moveTo>
                    <a:pt x="89" y="0"/>
                  </a:moveTo>
                  <a:lnTo>
                    <a:pt x="117" y="0"/>
                  </a:lnTo>
                  <a:lnTo>
                    <a:pt x="141" y="4"/>
                  </a:lnTo>
                  <a:lnTo>
                    <a:pt x="162" y="13"/>
                  </a:lnTo>
                  <a:lnTo>
                    <a:pt x="181" y="27"/>
                  </a:lnTo>
                  <a:lnTo>
                    <a:pt x="195" y="45"/>
                  </a:lnTo>
                  <a:lnTo>
                    <a:pt x="204" y="67"/>
                  </a:lnTo>
                  <a:lnTo>
                    <a:pt x="207" y="90"/>
                  </a:lnTo>
                  <a:lnTo>
                    <a:pt x="207" y="301"/>
                  </a:lnTo>
                  <a:lnTo>
                    <a:pt x="204" y="324"/>
                  </a:lnTo>
                  <a:lnTo>
                    <a:pt x="195" y="346"/>
                  </a:lnTo>
                  <a:lnTo>
                    <a:pt x="181" y="364"/>
                  </a:lnTo>
                  <a:lnTo>
                    <a:pt x="162" y="378"/>
                  </a:lnTo>
                  <a:lnTo>
                    <a:pt x="141" y="387"/>
                  </a:lnTo>
                  <a:lnTo>
                    <a:pt x="117" y="391"/>
                  </a:lnTo>
                  <a:lnTo>
                    <a:pt x="89" y="391"/>
                  </a:lnTo>
                  <a:lnTo>
                    <a:pt x="66" y="387"/>
                  </a:lnTo>
                  <a:lnTo>
                    <a:pt x="44" y="378"/>
                  </a:lnTo>
                  <a:lnTo>
                    <a:pt x="26" y="364"/>
                  </a:lnTo>
                  <a:lnTo>
                    <a:pt x="12" y="346"/>
                  </a:lnTo>
                  <a:lnTo>
                    <a:pt x="3" y="324"/>
                  </a:lnTo>
                  <a:lnTo>
                    <a:pt x="0" y="301"/>
                  </a:lnTo>
                  <a:lnTo>
                    <a:pt x="0" y="90"/>
                  </a:lnTo>
                  <a:lnTo>
                    <a:pt x="3" y="67"/>
                  </a:lnTo>
                  <a:lnTo>
                    <a:pt x="12" y="45"/>
                  </a:lnTo>
                  <a:lnTo>
                    <a:pt x="26" y="27"/>
                  </a:lnTo>
                  <a:lnTo>
                    <a:pt x="44" y="13"/>
                  </a:lnTo>
                  <a:lnTo>
                    <a:pt x="66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2" name="Freeform 368"/>
            <p:cNvSpPr>
              <a:spLocks noEditPoints="1"/>
            </p:cNvSpPr>
            <p:nvPr/>
          </p:nvSpPr>
          <p:spPr bwMode="auto">
            <a:xfrm>
              <a:off x="4838144" y="1899603"/>
              <a:ext cx="482879" cy="881685"/>
            </a:xfrm>
            <a:custGeom>
              <a:gdLst>
                <a:gd name="T0" fmla="*/ 87 w 224"/>
                <a:gd name="T1" fmla="*/ 55 h 409"/>
                <a:gd name="T2" fmla="*/ 59 w 224"/>
                <a:gd name="T3" fmla="*/ 76 h 409"/>
                <a:gd name="T4" fmla="*/ 53 w 224"/>
                <a:gd name="T5" fmla="*/ 89 h 409"/>
                <a:gd name="T6" fmla="*/ 53 w 224"/>
                <a:gd name="T7" fmla="*/ 320 h 409"/>
                <a:gd name="T8" fmla="*/ 59 w 224"/>
                <a:gd name="T9" fmla="*/ 333 h 409"/>
                <a:gd name="T10" fmla="*/ 74 w 224"/>
                <a:gd name="T11" fmla="*/ 348 h 409"/>
                <a:gd name="T12" fmla="*/ 87 w 224"/>
                <a:gd name="T13" fmla="*/ 354 h 409"/>
                <a:gd name="T14" fmla="*/ 136 w 224"/>
                <a:gd name="T15" fmla="*/ 354 h 409"/>
                <a:gd name="T16" fmla="*/ 148 w 224"/>
                <a:gd name="T17" fmla="*/ 348 h 409"/>
                <a:gd name="T18" fmla="*/ 167 w 224"/>
                <a:gd name="T19" fmla="*/ 327 h 409"/>
                <a:gd name="T20" fmla="*/ 170 w 224"/>
                <a:gd name="T21" fmla="*/ 99 h 409"/>
                <a:gd name="T22" fmla="*/ 163 w 224"/>
                <a:gd name="T23" fmla="*/ 76 h 409"/>
                <a:gd name="T24" fmla="*/ 142 w 224"/>
                <a:gd name="T25" fmla="*/ 58 h 409"/>
                <a:gd name="T26" fmla="*/ 97 w 224"/>
                <a:gd name="T27" fmla="*/ 54 h 409"/>
                <a:gd name="T28" fmla="*/ 136 w 224"/>
                <a:gd name="T29" fmla="*/ 38 h 409"/>
                <a:gd name="T30" fmla="*/ 161 w 224"/>
                <a:gd name="T31" fmla="*/ 48 h 409"/>
                <a:gd name="T32" fmla="*/ 181 w 224"/>
                <a:gd name="T33" fmla="*/ 71 h 409"/>
                <a:gd name="T34" fmla="*/ 187 w 224"/>
                <a:gd name="T35" fmla="*/ 99 h 409"/>
                <a:gd name="T36" fmla="*/ 183 w 224"/>
                <a:gd name="T37" fmla="*/ 330 h 409"/>
                <a:gd name="T38" fmla="*/ 161 w 224"/>
                <a:gd name="T39" fmla="*/ 361 h 409"/>
                <a:gd name="T40" fmla="*/ 139 w 224"/>
                <a:gd name="T41" fmla="*/ 371 h 409"/>
                <a:gd name="T42" fmla="*/ 97 w 224"/>
                <a:gd name="T43" fmla="*/ 373 h 409"/>
                <a:gd name="T44" fmla="*/ 72 w 224"/>
                <a:gd name="T45" fmla="*/ 368 h 409"/>
                <a:gd name="T46" fmla="*/ 53 w 224"/>
                <a:gd name="T47" fmla="*/ 355 h 409"/>
                <a:gd name="T48" fmla="*/ 39 w 224"/>
                <a:gd name="T49" fmla="*/ 330 h 409"/>
                <a:gd name="T50" fmla="*/ 34 w 224"/>
                <a:gd name="T51" fmla="*/ 99 h 409"/>
                <a:gd name="T52" fmla="*/ 42 w 224"/>
                <a:gd name="T53" fmla="*/ 71 h 409"/>
                <a:gd name="T54" fmla="*/ 72 w 224"/>
                <a:gd name="T55" fmla="*/ 42 h 409"/>
                <a:gd name="T56" fmla="*/ 97 w 224"/>
                <a:gd name="T57" fmla="*/ 36 h 409"/>
                <a:gd name="T58" fmla="*/ 82 w 224"/>
                <a:gd name="T59" fmla="*/ 19 h 409"/>
                <a:gd name="T60" fmla="*/ 53 w 224"/>
                <a:gd name="T61" fmla="*/ 30 h 409"/>
                <a:gd name="T62" fmla="*/ 23 w 224"/>
                <a:gd name="T63" fmla="*/ 68 h 409"/>
                <a:gd name="T64" fmla="*/ 17 w 224"/>
                <a:gd name="T65" fmla="*/ 310 h 409"/>
                <a:gd name="T66" fmla="*/ 30 w 224"/>
                <a:gd name="T67" fmla="*/ 354 h 409"/>
                <a:gd name="T68" fmla="*/ 53 w 224"/>
                <a:gd name="T69" fmla="*/ 378 h 409"/>
                <a:gd name="T70" fmla="*/ 82 w 224"/>
                <a:gd name="T71" fmla="*/ 390 h 409"/>
                <a:gd name="T72" fmla="*/ 139 w 224"/>
                <a:gd name="T73" fmla="*/ 390 h 409"/>
                <a:gd name="T74" fmla="*/ 168 w 224"/>
                <a:gd name="T75" fmla="*/ 378 h 409"/>
                <a:gd name="T76" fmla="*/ 193 w 224"/>
                <a:gd name="T77" fmla="*/ 354 h 409"/>
                <a:gd name="T78" fmla="*/ 206 w 224"/>
                <a:gd name="T79" fmla="*/ 310 h 409"/>
                <a:gd name="T80" fmla="*/ 200 w 224"/>
                <a:gd name="T81" fmla="*/ 68 h 409"/>
                <a:gd name="T82" fmla="*/ 168 w 224"/>
                <a:gd name="T83" fmla="*/ 30 h 409"/>
                <a:gd name="T84" fmla="*/ 139 w 224"/>
                <a:gd name="T85" fmla="*/ 19 h 409"/>
                <a:gd name="T86" fmla="*/ 97 w 224"/>
                <a:gd name="T87" fmla="*/ 17 h 409"/>
                <a:gd name="T88" fmla="*/ 142 w 224"/>
                <a:gd name="T89" fmla="*/ 1 h 409"/>
                <a:gd name="T90" fmla="*/ 179 w 224"/>
                <a:gd name="T91" fmla="*/ 16 h 409"/>
                <a:gd name="T92" fmla="*/ 206 w 224"/>
                <a:gd name="T93" fmla="*/ 42 h 409"/>
                <a:gd name="T94" fmla="*/ 222 w 224"/>
                <a:gd name="T95" fmla="*/ 81 h 409"/>
                <a:gd name="T96" fmla="*/ 222 w 224"/>
                <a:gd name="T97" fmla="*/ 327 h 409"/>
                <a:gd name="T98" fmla="*/ 206 w 224"/>
                <a:gd name="T99" fmla="*/ 367 h 409"/>
                <a:gd name="T100" fmla="*/ 179 w 224"/>
                <a:gd name="T101" fmla="*/ 393 h 409"/>
                <a:gd name="T102" fmla="*/ 142 w 224"/>
                <a:gd name="T103" fmla="*/ 408 h 409"/>
                <a:gd name="T104" fmla="*/ 80 w 224"/>
                <a:gd name="T105" fmla="*/ 408 h 409"/>
                <a:gd name="T106" fmla="*/ 43 w 224"/>
                <a:gd name="T107" fmla="*/ 393 h 409"/>
                <a:gd name="T108" fmla="*/ 17 w 224"/>
                <a:gd name="T109" fmla="*/ 367 h 409"/>
                <a:gd name="T110" fmla="*/ 1 w 224"/>
                <a:gd name="T111" fmla="*/ 327 h 409"/>
                <a:gd name="T112" fmla="*/ 1 w 224"/>
                <a:gd name="T113" fmla="*/ 81 h 409"/>
                <a:gd name="T114" fmla="*/ 17 w 224"/>
                <a:gd name="T115" fmla="*/ 42 h 409"/>
                <a:gd name="T116" fmla="*/ 43 w 224"/>
                <a:gd name="T117" fmla="*/ 16 h 409"/>
                <a:gd name="T118" fmla="*/ 80 w 224"/>
                <a:gd name="T119" fmla="*/ 1 h 4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4" h="409">
                  <a:moveTo>
                    <a:pt x="97" y="54"/>
                  </a:moveTo>
                  <a:lnTo>
                    <a:pt x="87" y="55"/>
                  </a:lnTo>
                  <a:lnTo>
                    <a:pt x="87" y="55"/>
                  </a:lnTo>
                  <a:lnTo>
                    <a:pt x="80" y="58"/>
                  </a:lnTo>
                  <a:lnTo>
                    <a:pt x="74" y="61"/>
                  </a:lnTo>
                  <a:lnTo>
                    <a:pt x="59" y="76"/>
                  </a:lnTo>
                  <a:lnTo>
                    <a:pt x="55" y="84"/>
                  </a:lnTo>
                  <a:lnTo>
                    <a:pt x="55" y="84"/>
                  </a:lnTo>
                  <a:lnTo>
                    <a:pt x="53" y="89"/>
                  </a:lnTo>
                  <a:lnTo>
                    <a:pt x="52" y="99"/>
                  </a:lnTo>
                  <a:lnTo>
                    <a:pt x="52" y="310"/>
                  </a:lnTo>
                  <a:lnTo>
                    <a:pt x="53" y="320"/>
                  </a:lnTo>
                  <a:lnTo>
                    <a:pt x="55" y="325"/>
                  </a:lnTo>
                  <a:lnTo>
                    <a:pt x="55" y="325"/>
                  </a:lnTo>
                  <a:lnTo>
                    <a:pt x="59" y="333"/>
                  </a:lnTo>
                  <a:lnTo>
                    <a:pt x="66" y="342"/>
                  </a:lnTo>
                  <a:lnTo>
                    <a:pt x="74" y="348"/>
                  </a:lnTo>
                  <a:lnTo>
                    <a:pt x="74" y="348"/>
                  </a:lnTo>
                  <a:lnTo>
                    <a:pt x="80" y="352"/>
                  </a:lnTo>
                  <a:lnTo>
                    <a:pt x="87" y="354"/>
                  </a:lnTo>
                  <a:lnTo>
                    <a:pt x="87" y="354"/>
                  </a:lnTo>
                  <a:lnTo>
                    <a:pt x="97" y="355"/>
                  </a:lnTo>
                  <a:lnTo>
                    <a:pt x="125" y="355"/>
                  </a:lnTo>
                  <a:lnTo>
                    <a:pt x="136" y="354"/>
                  </a:lnTo>
                  <a:lnTo>
                    <a:pt x="136" y="354"/>
                  </a:lnTo>
                  <a:lnTo>
                    <a:pt x="142" y="35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57" y="342"/>
                  </a:lnTo>
                  <a:lnTo>
                    <a:pt x="167" y="327"/>
                  </a:lnTo>
                  <a:lnTo>
                    <a:pt x="168" y="320"/>
                  </a:lnTo>
                  <a:lnTo>
                    <a:pt x="170" y="310"/>
                  </a:lnTo>
                  <a:lnTo>
                    <a:pt x="170" y="99"/>
                  </a:lnTo>
                  <a:lnTo>
                    <a:pt x="168" y="89"/>
                  </a:lnTo>
                  <a:lnTo>
                    <a:pt x="167" y="81"/>
                  </a:lnTo>
                  <a:lnTo>
                    <a:pt x="163" y="76"/>
                  </a:lnTo>
                  <a:lnTo>
                    <a:pt x="157" y="68"/>
                  </a:lnTo>
                  <a:lnTo>
                    <a:pt x="148" y="61"/>
                  </a:lnTo>
                  <a:lnTo>
                    <a:pt x="142" y="58"/>
                  </a:lnTo>
                  <a:lnTo>
                    <a:pt x="135" y="55"/>
                  </a:lnTo>
                  <a:lnTo>
                    <a:pt x="125" y="54"/>
                  </a:lnTo>
                  <a:lnTo>
                    <a:pt x="97" y="54"/>
                  </a:lnTo>
                  <a:close/>
                  <a:moveTo>
                    <a:pt x="97" y="36"/>
                  </a:moveTo>
                  <a:lnTo>
                    <a:pt x="125" y="36"/>
                  </a:lnTo>
                  <a:lnTo>
                    <a:pt x="136" y="38"/>
                  </a:lnTo>
                  <a:lnTo>
                    <a:pt x="139" y="38"/>
                  </a:lnTo>
                  <a:lnTo>
                    <a:pt x="149" y="42"/>
                  </a:lnTo>
                  <a:lnTo>
                    <a:pt x="161" y="48"/>
                  </a:lnTo>
                  <a:lnTo>
                    <a:pt x="170" y="55"/>
                  </a:lnTo>
                  <a:lnTo>
                    <a:pt x="176" y="62"/>
                  </a:lnTo>
                  <a:lnTo>
                    <a:pt x="181" y="71"/>
                  </a:lnTo>
                  <a:lnTo>
                    <a:pt x="183" y="78"/>
                  </a:lnTo>
                  <a:lnTo>
                    <a:pt x="186" y="89"/>
                  </a:lnTo>
                  <a:lnTo>
                    <a:pt x="187" y="99"/>
                  </a:lnTo>
                  <a:lnTo>
                    <a:pt x="187" y="310"/>
                  </a:lnTo>
                  <a:lnTo>
                    <a:pt x="186" y="320"/>
                  </a:lnTo>
                  <a:lnTo>
                    <a:pt x="183" y="330"/>
                  </a:lnTo>
                  <a:lnTo>
                    <a:pt x="181" y="338"/>
                  </a:lnTo>
                  <a:lnTo>
                    <a:pt x="170" y="355"/>
                  </a:lnTo>
                  <a:lnTo>
                    <a:pt x="161" y="361"/>
                  </a:lnTo>
                  <a:lnTo>
                    <a:pt x="158" y="362"/>
                  </a:lnTo>
                  <a:lnTo>
                    <a:pt x="149" y="368"/>
                  </a:lnTo>
                  <a:lnTo>
                    <a:pt x="139" y="371"/>
                  </a:lnTo>
                  <a:lnTo>
                    <a:pt x="136" y="371"/>
                  </a:lnTo>
                  <a:lnTo>
                    <a:pt x="125" y="373"/>
                  </a:lnTo>
                  <a:lnTo>
                    <a:pt x="97" y="373"/>
                  </a:lnTo>
                  <a:lnTo>
                    <a:pt x="87" y="371"/>
                  </a:lnTo>
                  <a:lnTo>
                    <a:pt x="82" y="371"/>
                  </a:lnTo>
                  <a:lnTo>
                    <a:pt x="72" y="368"/>
                  </a:lnTo>
                  <a:lnTo>
                    <a:pt x="64" y="362"/>
                  </a:lnTo>
                  <a:lnTo>
                    <a:pt x="61" y="361"/>
                  </a:lnTo>
                  <a:lnTo>
                    <a:pt x="53" y="355"/>
                  </a:lnTo>
                  <a:lnTo>
                    <a:pt x="46" y="346"/>
                  </a:lnTo>
                  <a:lnTo>
                    <a:pt x="42" y="338"/>
                  </a:lnTo>
                  <a:lnTo>
                    <a:pt x="39" y="330"/>
                  </a:lnTo>
                  <a:lnTo>
                    <a:pt x="36" y="320"/>
                  </a:lnTo>
                  <a:lnTo>
                    <a:pt x="34" y="310"/>
                  </a:lnTo>
                  <a:lnTo>
                    <a:pt x="34" y="99"/>
                  </a:lnTo>
                  <a:lnTo>
                    <a:pt x="36" y="89"/>
                  </a:lnTo>
                  <a:lnTo>
                    <a:pt x="39" y="78"/>
                  </a:lnTo>
                  <a:lnTo>
                    <a:pt x="42" y="71"/>
                  </a:lnTo>
                  <a:lnTo>
                    <a:pt x="46" y="62"/>
                  </a:lnTo>
                  <a:lnTo>
                    <a:pt x="61" y="48"/>
                  </a:lnTo>
                  <a:lnTo>
                    <a:pt x="72" y="42"/>
                  </a:lnTo>
                  <a:lnTo>
                    <a:pt x="82" y="38"/>
                  </a:lnTo>
                  <a:lnTo>
                    <a:pt x="87" y="38"/>
                  </a:lnTo>
                  <a:lnTo>
                    <a:pt x="97" y="36"/>
                  </a:lnTo>
                  <a:close/>
                  <a:moveTo>
                    <a:pt x="97" y="17"/>
                  </a:moveTo>
                  <a:lnTo>
                    <a:pt x="82" y="19"/>
                  </a:lnTo>
                  <a:lnTo>
                    <a:pt x="82" y="19"/>
                  </a:lnTo>
                  <a:lnTo>
                    <a:pt x="66" y="23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40" y="42"/>
                  </a:lnTo>
                  <a:lnTo>
                    <a:pt x="30" y="55"/>
                  </a:lnTo>
                  <a:lnTo>
                    <a:pt x="23" y="68"/>
                  </a:lnTo>
                  <a:lnTo>
                    <a:pt x="18" y="81"/>
                  </a:lnTo>
                  <a:lnTo>
                    <a:pt x="17" y="99"/>
                  </a:lnTo>
                  <a:lnTo>
                    <a:pt x="17" y="310"/>
                  </a:lnTo>
                  <a:lnTo>
                    <a:pt x="18" y="327"/>
                  </a:lnTo>
                  <a:lnTo>
                    <a:pt x="24" y="343"/>
                  </a:lnTo>
                  <a:lnTo>
                    <a:pt x="30" y="354"/>
                  </a:lnTo>
                  <a:lnTo>
                    <a:pt x="40" y="367"/>
                  </a:lnTo>
                  <a:lnTo>
                    <a:pt x="53" y="378"/>
                  </a:lnTo>
                  <a:lnTo>
                    <a:pt x="53" y="378"/>
                  </a:lnTo>
                  <a:lnTo>
                    <a:pt x="66" y="386"/>
                  </a:lnTo>
                  <a:lnTo>
                    <a:pt x="82" y="390"/>
                  </a:lnTo>
                  <a:lnTo>
                    <a:pt x="82" y="390"/>
                  </a:lnTo>
                  <a:lnTo>
                    <a:pt x="97" y="391"/>
                  </a:lnTo>
                  <a:lnTo>
                    <a:pt x="125" y="391"/>
                  </a:lnTo>
                  <a:lnTo>
                    <a:pt x="139" y="390"/>
                  </a:lnTo>
                  <a:lnTo>
                    <a:pt x="139" y="390"/>
                  </a:lnTo>
                  <a:lnTo>
                    <a:pt x="157" y="386"/>
                  </a:lnTo>
                  <a:lnTo>
                    <a:pt x="168" y="378"/>
                  </a:lnTo>
                  <a:lnTo>
                    <a:pt x="168" y="378"/>
                  </a:lnTo>
                  <a:lnTo>
                    <a:pt x="181" y="367"/>
                  </a:lnTo>
                  <a:lnTo>
                    <a:pt x="193" y="354"/>
                  </a:lnTo>
                  <a:lnTo>
                    <a:pt x="200" y="343"/>
                  </a:lnTo>
                  <a:lnTo>
                    <a:pt x="205" y="327"/>
                  </a:lnTo>
                  <a:lnTo>
                    <a:pt x="206" y="310"/>
                  </a:lnTo>
                  <a:lnTo>
                    <a:pt x="206" y="99"/>
                  </a:lnTo>
                  <a:lnTo>
                    <a:pt x="205" y="81"/>
                  </a:lnTo>
                  <a:lnTo>
                    <a:pt x="200" y="68"/>
                  </a:lnTo>
                  <a:lnTo>
                    <a:pt x="193" y="55"/>
                  </a:lnTo>
                  <a:lnTo>
                    <a:pt x="181" y="42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57" y="23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25" y="17"/>
                  </a:lnTo>
                  <a:lnTo>
                    <a:pt x="97" y="17"/>
                  </a:lnTo>
                  <a:close/>
                  <a:moveTo>
                    <a:pt x="97" y="0"/>
                  </a:moveTo>
                  <a:lnTo>
                    <a:pt x="125" y="0"/>
                  </a:lnTo>
                  <a:lnTo>
                    <a:pt x="142" y="1"/>
                  </a:lnTo>
                  <a:lnTo>
                    <a:pt x="147" y="3"/>
                  </a:lnTo>
                  <a:lnTo>
                    <a:pt x="164" y="7"/>
                  </a:lnTo>
                  <a:lnTo>
                    <a:pt x="179" y="16"/>
                  </a:lnTo>
                  <a:lnTo>
                    <a:pt x="181" y="17"/>
                  </a:lnTo>
                  <a:lnTo>
                    <a:pt x="195" y="29"/>
                  </a:lnTo>
                  <a:lnTo>
                    <a:pt x="206" y="42"/>
                  </a:lnTo>
                  <a:lnTo>
                    <a:pt x="215" y="58"/>
                  </a:lnTo>
                  <a:lnTo>
                    <a:pt x="216" y="64"/>
                  </a:lnTo>
                  <a:lnTo>
                    <a:pt x="222" y="81"/>
                  </a:lnTo>
                  <a:lnTo>
                    <a:pt x="224" y="99"/>
                  </a:lnTo>
                  <a:lnTo>
                    <a:pt x="224" y="310"/>
                  </a:lnTo>
                  <a:lnTo>
                    <a:pt x="222" y="327"/>
                  </a:lnTo>
                  <a:lnTo>
                    <a:pt x="216" y="345"/>
                  </a:lnTo>
                  <a:lnTo>
                    <a:pt x="215" y="352"/>
                  </a:lnTo>
                  <a:lnTo>
                    <a:pt x="206" y="367"/>
                  </a:lnTo>
                  <a:lnTo>
                    <a:pt x="195" y="380"/>
                  </a:lnTo>
                  <a:lnTo>
                    <a:pt x="181" y="391"/>
                  </a:lnTo>
                  <a:lnTo>
                    <a:pt x="179" y="393"/>
                  </a:lnTo>
                  <a:lnTo>
                    <a:pt x="164" y="402"/>
                  </a:lnTo>
                  <a:lnTo>
                    <a:pt x="147" y="406"/>
                  </a:lnTo>
                  <a:lnTo>
                    <a:pt x="142" y="408"/>
                  </a:lnTo>
                  <a:lnTo>
                    <a:pt x="125" y="409"/>
                  </a:lnTo>
                  <a:lnTo>
                    <a:pt x="97" y="409"/>
                  </a:lnTo>
                  <a:lnTo>
                    <a:pt x="80" y="408"/>
                  </a:lnTo>
                  <a:lnTo>
                    <a:pt x="75" y="406"/>
                  </a:lnTo>
                  <a:lnTo>
                    <a:pt x="59" y="402"/>
                  </a:lnTo>
                  <a:lnTo>
                    <a:pt x="43" y="393"/>
                  </a:lnTo>
                  <a:lnTo>
                    <a:pt x="40" y="391"/>
                  </a:lnTo>
                  <a:lnTo>
                    <a:pt x="27" y="380"/>
                  </a:lnTo>
                  <a:lnTo>
                    <a:pt x="17" y="367"/>
                  </a:lnTo>
                  <a:lnTo>
                    <a:pt x="8" y="352"/>
                  </a:lnTo>
                  <a:lnTo>
                    <a:pt x="7" y="345"/>
                  </a:lnTo>
                  <a:lnTo>
                    <a:pt x="1" y="327"/>
                  </a:lnTo>
                  <a:lnTo>
                    <a:pt x="0" y="310"/>
                  </a:lnTo>
                  <a:lnTo>
                    <a:pt x="0" y="99"/>
                  </a:lnTo>
                  <a:lnTo>
                    <a:pt x="1" y="81"/>
                  </a:lnTo>
                  <a:lnTo>
                    <a:pt x="7" y="64"/>
                  </a:lnTo>
                  <a:lnTo>
                    <a:pt x="8" y="58"/>
                  </a:lnTo>
                  <a:lnTo>
                    <a:pt x="17" y="42"/>
                  </a:lnTo>
                  <a:lnTo>
                    <a:pt x="27" y="29"/>
                  </a:lnTo>
                  <a:lnTo>
                    <a:pt x="40" y="17"/>
                  </a:lnTo>
                  <a:lnTo>
                    <a:pt x="43" y="16"/>
                  </a:lnTo>
                  <a:lnTo>
                    <a:pt x="59" y="7"/>
                  </a:lnTo>
                  <a:lnTo>
                    <a:pt x="75" y="3"/>
                  </a:lnTo>
                  <a:lnTo>
                    <a:pt x="80" y="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3" name="Rectangle 369"/>
            <p:cNvSpPr>
              <a:spLocks noChangeArrowheads="1"/>
            </p:cNvSpPr>
            <p:nvPr/>
          </p:nvSpPr>
          <p:spPr bwMode="auto">
            <a:xfrm>
              <a:off x="4762694" y="2222959"/>
              <a:ext cx="629467" cy="586353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76D7A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4" name="Freeform 370"/>
            <p:cNvSpPr>
              <a:spLocks noEditPoints="1"/>
            </p:cNvSpPr>
            <p:nvPr/>
          </p:nvSpPr>
          <p:spPr bwMode="auto">
            <a:xfrm>
              <a:off x="4743292" y="2203557"/>
              <a:ext cx="668269" cy="625155"/>
            </a:xfrm>
            <a:custGeom>
              <a:gdLst>
                <a:gd name="T0" fmla="*/ 17 w 310"/>
                <a:gd name="T1" fmla="*/ 18 h 290"/>
                <a:gd name="T2" fmla="*/ 17 w 310"/>
                <a:gd name="T3" fmla="*/ 272 h 290"/>
                <a:gd name="T4" fmla="*/ 292 w 310"/>
                <a:gd name="T5" fmla="*/ 272 h 290"/>
                <a:gd name="T6" fmla="*/ 292 w 310"/>
                <a:gd name="T7" fmla="*/ 18 h 290"/>
                <a:gd name="T8" fmla="*/ 17 w 310"/>
                <a:gd name="T9" fmla="*/ 18 h 290"/>
                <a:gd name="T10" fmla="*/ 0 w 310"/>
                <a:gd name="T11" fmla="*/ 0 h 290"/>
                <a:gd name="T12" fmla="*/ 310 w 310"/>
                <a:gd name="T13" fmla="*/ 0 h 290"/>
                <a:gd name="T14" fmla="*/ 310 w 310"/>
                <a:gd name="T15" fmla="*/ 290 h 290"/>
                <a:gd name="T16" fmla="*/ 0 w 310"/>
                <a:gd name="T17" fmla="*/ 290 h 290"/>
                <a:gd name="T18" fmla="*/ 0 w 310"/>
                <a:gd name="T19" fmla="*/ 0 h 2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290">
                  <a:moveTo>
                    <a:pt x="17" y="18"/>
                  </a:moveTo>
                  <a:lnTo>
                    <a:pt x="17" y="272"/>
                  </a:lnTo>
                  <a:lnTo>
                    <a:pt x="292" y="272"/>
                  </a:lnTo>
                  <a:lnTo>
                    <a:pt x="292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310" y="0"/>
                  </a:lnTo>
                  <a:lnTo>
                    <a:pt x="310" y="290"/>
                  </a:lnTo>
                  <a:lnTo>
                    <a:pt x="0" y="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34C"/>
            </a:solidFill>
            <a:ln w="0">
              <a:solidFill>
                <a:srgbClr val="3D434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5" name="Freeform 371"/>
            <p:cNvSpPr/>
            <p:nvPr/>
          </p:nvSpPr>
          <p:spPr bwMode="auto">
            <a:xfrm>
              <a:off x="5021379" y="2386793"/>
              <a:ext cx="109942" cy="234973"/>
            </a:xfrm>
            <a:custGeom>
              <a:gdLst>
                <a:gd name="T0" fmla="*/ 27 w 51"/>
                <a:gd name="T1" fmla="*/ 0 h 109"/>
                <a:gd name="T2" fmla="*/ 40 w 51"/>
                <a:gd name="T3" fmla="*/ 2 h 109"/>
                <a:gd name="T4" fmla="*/ 48 w 51"/>
                <a:gd name="T5" fmla="*/ 11 h 109"/>
                <a:gd name="T6" fmla="*/ 51 w 51"/>
                <a:gd name="T7" fmla="*/ 24 h 109"/>
                <a:gd name="T8" fmla="*/ 51 w 51"/>
                <a:gd name="T9" fmla="*/ 32 h 109"/>
                <a:gd name="T10" fmla="*/ 48 w 51"/>
                <a:gd name="T11" fmla="*/ 37 h 109"/>
                <a:gd name="T12" fmla="*/ 44 w 51"/>
                <a:gd name="T13" fmla="*/ 42 h 109"/>
                <a:gd name="T14" fmla="*/ 40 w 51"/>
                <a:gd name="T15" fmla="*/ 46 h 109"/>
                <a:gd name="T16" fmla="*/ 46 w 51"/>
                <a:gd name="T17" fmla="*/ 109 h 109"/>
                <a:gd name="T18" fmla="*/ 8 w 51"/>
                <a:gd name="T19" fmla="*/ 109 h 109"/>
                <a:gd name="T20" fmla="*/ 13 w 51"/>
                <a:gd name="T21" fmla="*/ 46 h 109"/>
                <a:gd name="T22" fmla="*/ 8 w 51"/>
                <a:gd name="T23" fmla="*/ 42 h 109"/>
                <a:gd name="T24" fmla="*/ 5 w 51"/>
                <a:gd name="T25" fmla="*/ 37 h 109"/>
                <a:gd name="T26" fmla="*/ 2 w 51"/>
                <a:gd name="T27" fmla="*/ 32 h 109"/>
                <a:gd name="T28" fmla="*/ 0 w 51"/>
                <a:gd name="T29" fmla="*/ 24 h 109"/>
                <a:gd name="T30" fmla="*/ 5 w 51"/>
                <a:gd name="T31" fmla="*/ 11 h 109"/>
                <a:gd name="T32" fmla="*/ 13 w 51"/>
                <a:gd name="T33" fmla="*/ 2 h 109"/>
                <a:gd name="T34" fmla="*/ 27 w 51"/>
                <a:gd name="T35" fmla="*/ 0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109">
                  <a:moveTo>
                    <a:pt x="27" y="0"/>
                  </a:moveTo>
                  <a:lnTo>
                    <a:pt x="40" y="2"/>
                  </a:lnTo>
                  <a:lnTo>
                    <a:pt x="48" y="11"/>
                  </a:lnTo>
                  <a:lnTo>
                    <a:pt x="51" y="24"/>
                  </a:lnTo>
                  <a:lnTo>
                    <a:pt x="51" y="32"/>
                  </a:lnTo>
                  <a:lnTo>
                    <a:pt x="48" y="37"/>
                  </a:lnTo>
                  <a:lnTo>
                    <a:pt x="44" y="42"/>
                  </a:lnTo>
                  <a:lnTo>
                    <a:pt x="40" y="46"/>
                  </a:lnTo>
                  <a:lnTo>
                    <a:pt x="46" y="109"/>
                  </a:lnTo>
                  <a:lnTo>
                    <a:pt x="8" y="109"/>
                  </a:lnTo>
                  <a:lnTo>
                    <a:pt x="13" y="46"/>
                  </a:lnTo>
                  <a:lnTo>
                    <a:pt x="8" y="42"/>
                  </a:lnTo>
                  <a:lnTo>
                    <a:pt x="5" y="37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3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6" name="Freeform 372"/>
            <p:cNvSpPr>
              <a:spLocks noEditPoints="1"/>
            </p:cNvSpPr>
            <p:nvPr/>
          </p:nvSpPr>
          <p:spPr bwMode="auto">
            <a:xfrm>
              <a:off x="5004134" y="2367391"/>
              <a:ext cx="146588" cy="271619"/>
            </a:xfrm>
            <a:custGeom>
              <a:gdLst>
                <a:gd name="T0" fmla="*/ 35 w 68"/>
                <a:gd name="T1" fmla="*/ 17 h 126"/>
                <a:gd name="T2" fmla="*/ 29 w 68"/>
                <a:gd name="T3" fmla="*/ 19 h 126"/>
                <a:gd name="T4" fmla="*/ 29 w 68"/>
                <a:gd name="T5" fmla="*/ 19 h 126"/>
                <a:gd name="T6" fmla="*/ 23 w 68"/>
                <a:gd name="T7" fmla="*/ 22 h 126"/>
                <a:gd name="T8" fmla="*/ 17 w 68"/>
                <a:gd name="T9" fmla="*/ 29 h 126"/>
                <a:gd name="T10" fmla="*/ 17 w 68"/>
                <a:gd name="T11" fmla="*/ 33 h 126"/>
                <a:gd name="T12" fmla="*/ 19 w 68"/>
                <a:gd name="T13" fmla="*/ 39 h 126"/>
                <a:gd name="T14" fmla="*/ 23 w 68"/>
                <a:gd name="T15" fmla="*/ 45 h 126"/>
                <a:gd name="T16" fmla="*/ 23 w 68"/>
                <a:gd name="T17" fmla="*/ 45 h 126"/>
                <a:gd name="T18" fmla="*/ 26 w 68"/>
                <a:gd name="T19" fmla="*/ 48 h 126"/>
                <a:gd name="T20" fmla="*/ 30 w 68"/>
                <a:gd name="T21" fmla="*/ 52 h 126"/>
                <a:gd name="T22" fmla="*/ 30 w 68"/>
                <a:gd name="T23" fmla="*/ 57 h 126"/>
                <a:gd name="T24" fmla="*/ 26 w 68"/>
                <a:gd name="T25" fmla="*/ 109 h 126"/>
                <a:gd name="T26" fmla="*/ 43 w 68"/>
                <a:gd name="T27" fmla="*/ 109 h 126"/>
                <a:gd name="T28" fmla="*/ 39 w 68"/>
                <a:gd name="T29" fmla="*/ 57 h 126"/>
                <a:gd name="T30" fmla="*/ 39 w 68"/>
                <a:gd name="T31" fmla="*/ 52 h 126"/>
                <a:gd name="T32" fmla="*/ 43 w 68"/>
                <a:gd name="T33" fmla="*/ 48 h 126"/>
                <a:gd name="T34" fmla="*/ 46 w 68"/>
                <a:gd name="T35" fmla="*/ 45 h 126"/>
                <a:gd name="T36" fmla="*/ 46 w 68"/>
                <a:gd name="T37" fmla="*/ 45 h 126"/>
                <a:gd name="T38" fmla="*/ 49 w 68"/>
                <a:gd name="T39" fmla="*/ 39 h 126"/>
                <a:gd name="T40" fmla="*/ 51 w 68"/>
                <a:gd name="T41" fmla="*/ 33 h 126"/>
                <a:gd name="T42" fmla="*/ 51 w 68"/>
                <a:gd name="T43" fmla="*/ 29 h 126"/>
                <a:gd name="T44" fmla="*/ 45 w 68"/>
                <a:gd name="T45" fmla="*/ 22 h 126"/>
                <a:gd name="T46" fmla="*/ 45 w 68"/>
                <a:gd name="T47" fmla="*/ 22 h 126"/>
                <a:gd name="T48" fmla="*/ 40 w 68"/>
                <a:gd name="T49" fmla="*/ 19 h 126"/>
                <a:gd name="T50" fmla="*/ 40 w 68"/>
                <a:gd name="T51" fmla="*/ 19 h 126"/>
                <a:gd name="T52" fmla="*/ 35 w 68"/>
                <a:gd name="T53" fmla="*/ 17 h 126"/>
                <a:gd name="T54" fmla="*/ 35 w 68"/>
                <a:gd name="T55" fmla="*/ 0 h 126"/>
                <a:gd name="T56" fmla="*/ 43 w 68"/>
                <a:gd name="T57" fmla="*/ 1 h 126"/>
                <a:gd name="T58" fmla="*/ 48 w 68"/>
                <a:gd name="T59" fmla="*/ 3 h 126"/>
                <a:gd name="T60" fmla="*/ 55 w 68"/>
                <a:gd name="T61" fmla="*/ 7 h 126"/>
                <a:gd name="T62" fmla="*/ 58 w 68"/>
                <a:gd name="T63" fmla="*/ 9 h 126"/>
                <a:gd name="T64" fmla="*/ 64 w 68"/>
                <a:gd name="T65" fmla="*/ 17 h 126"/>
                <a:gd name="T66" fmla="*/ 67 w 68"/>
                <a:gd name="T67" fmla="*/ 23 h 126"/>
                <a:gd name="T68" fmla="*/ 68 w 68"/>
                <a:gd name="T69" fmla="*/ 33 h 126"/>
                <a:gd name="T70" fmla="*/ 67 w 68"/>
                <a:gd name="T71" fmla="*/ 39 h 126"/>
                <a:gd name="T72" fmla="*/ 65 w 68"/>
                <a:gd name="T73" fmla="*/ 46 h 126"/>
                <a:gd name="T74" fmla="*/ 59 w 68"/>
                <a:gd name="T75" fmla="*/ 58 h 126"/>
                <a:gd name="T76" fmla="*/ 56 w 68"/>
                <a:gd name="T77" fmla="*/ 59 h 126"/>
                <a:gd name="T78" fmla="*/ 62 w 68"/>
                <a:gd name="T79" fmla="*/ 118 h 126"/>
                <a:gd name="T80" fmla="*/ 64 w 68"/>
                <a:gd name="T81" fmla="*/ 126 h 126"/>
                <a:gd name="T82" fmla="*/ 5 w 68"/>
                <a:gd name="T83" fmla="*/ 126 h 126"/>
                <a:gd name="T84" fmla="*/ 7 w 68"/>
                <a:gd name="T85" fmla="*/ 118 h 126"/>
                <a:gd name="T86" fmla="*/ 13 w 68"/>
                <a:gd name="T87" fmla="*/ 59 h 126"/>
                <a:gd name="T88" fmla="*/ 10 w 68"/>
                <a:gd name="T89" fmla="*/ 58 h 126"/>
                <a:gd name="T90" fmla="*/ 5 w 68"/>
                <a:gd name="T91" fmla="*/ 52 h 126"/>
                <a:gd name="T92" fmla="*/ 3 w 68"/>
                <a:gd name="T93" fmla="*/ 46 h 126"/>
                <a:gd name="T94" fmla="*/ 1 w 68"/>
                <a:gd name="T95" fmla="*/ 39 h 126"/>
                <a:gd name="T96" fmla="*/ 0 w 68"/>
                <a:gd name="T97" fmla="*/ 33 h 126"/>
                <a:gd name="T98" fmla="*/ 1 w 68"/>
                <a:gd name="T99" fmla="*/ 23 h 126"/>
                <a:gd name="T100" fmla="*/ 4 w 68"/>
                <a:gd name="T101" fmla="*/ 17 h 126"/>
                <a:gd name="T102" fmla="*/ 10 w 68"/>
                <a:gd name="T103" fmla="*/ 9 h 126"/>
                <a:gd name="T104" fmla="*/ 24 w 68"/>
                <a:gd name="T105" fmla="*/ 1 h 126"/>
                <a:gd name="T106" fmla="*/ 35 w 68"/>
                <a:gd name="T107" fmla="*/ 0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125">
                  <a:moveTo>
                    <a:pt x="35" y="17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9" y="39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6" y="48"/>
                  </a:lnTo>
                  <a:lnTo>
                    <a:pt x="30" y="52"/>
                  </a:lnTo>
                  <a:lnTo>
                    <a:pt x="30" y="57"/>
                  </a:lnTo>
                  <a:lnTo>
                    <a:pt x="26" y="109"/>
                  </a:lnTo>
                  <a:lnTo>
                    <a:pt x="43" y="109"/>
                  </a:lnTo>
                  <a:lnTo>
                    <a:pt x="39" y="57"/>
                  </a:lnTo>
                  <a:lnTo>
                    <a:pt x="39" y="52"/>
                  </a:lnTo>
                  <a:lnTo>
                    <a:pt x="43" y="48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5" y="17"/>
                  </a:lnTo>
                  <a:close/>
                  <a:moveTo>
                    <a:pt x="35" y="0"/>
                  </a:moveTo>
                  <a:lnTo>
                    <a:pt x="43" y="1"/>
                  </a:lnTo>
                  <a:lnTo>
                    <a:pt x="48" y="3"/>
                  </a:lnTo>
                  <a:lnTo>
                    <a:pt x="55" y="7"/>
                  </a:lnTo>
                  <a:lnTo>
                    <a:pt x="58" y="9"/>
                  </a:lnTo>
                  <a:lnTo>
                    <a:pt x="64" y="17"/>
                  </a:lnTo>
                  <a:lnTo>
                    <a:pt x="67" y="23"/>
                  </a:lnTo>
                  <a:lnTo>
                    <a:pt x="68" y="33"/>
                  </a:lnTo>
                  <a:lnTo>
                    <a:pt x="67" y="39"/>
                  </a:lnTo>
                  <a:lnTo>
                    <a:pt x="65" y="46"/>
                  </a:lnTo>
                  <a:lnTo>
                    <a:pt x="59" y="58"/>
                  </a:lnTo>
                  <a:lnTo>
                    <a:pt x="56" y="59"/>
                  </a:lnTo>
                  <a:lnTo>
                    <a:pt x="62" y="118"/>
                  </a:lnTo>
                  <a:lnTo>
                    <a:pt x="64" y="126"/>
                  </a:lnTo>
                  <a:lnTo>
                    <a:pt x="5" y="126"/>
                  </a:lnTo>
                  <a:lnTo>
                    <a:pt x="7" y="118"/>
                  </a:lnTo>
                  <a:lnTo>
                    <a:pt x="13" y="59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3" y="46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3"/>
                  </a:lnTo>
                  <a:lnTo>
                    <a:pt x="4" y="17"/>
                  </a:lnTo>
                  <a:lnTo>
                    <a:pt x="10" y="9"/>
                  </a:lnTo>
                  <a:lnTo>
                    <a:pt x="24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7" name="Rectangle 373"/>
            <p:cNvSpPr>
              <a:spLocks noChangeArrowheads="1"/>
            </p:cNvSpPr>
            <p:nvPr/>
          </p:nvSpPr>
          <p:spPr bwMode="auto">
            <a:xfrm>
              <a:off x="4771317" y="2707993"/>
              <a:ext cx="620844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8" name="Rectangle 374"/>
            <p:cNvSpPr>
              <a:spLocks noChangeArrowheads="1"/>
            </p:cNvSpPr>
            <p:nvPr/>
          </p:nvSpPr>
          <p:spPr bwMode="auto">
            <a:xfrm>
              <a:off x="4771317" y="2287630"/>
              <a:ext cx="620844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/>
      <p:bldP spid="407" grpId="0" animBg="1"/>
      <p:bldP spid="408" grpId="0" animBg="1"/>
      <p:bldP spid="409" grpId="0" animBg="1"/>
      <p:bldP spid="410" grpId="0"/>
      <p:bldP spid="411" grpId="0"/>
      <p:bldP spid="4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" name="文本框 511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工作中存在的问题？</a:t>
            </a:r>
            <a:endParaRPr lang="zh-CN" altLang="en-US">
              <a:solidFill>
                <a:schemeClr val="bg1"/>
              </a:solidFill>
              <a:latin typeface="造字工房力黑（非商用）常规体" pitchFamily="2" charset="-122"/>
              <a:ea typeface="造字工房力黑（非商用）常规体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250396" y="1671205"/>
            <a:ext cx="3436508" cy="4283472"/>
            <a:chOff x="5356226" y="5257800"/>
            <a:chExt cx="840581" cy="1047751"/>
          </a:xfrm>
        </p:grpSpPr>
        <p:sp>
          <p:nvSpPr>
            <p:cNvPr id="34" name="Freeform 66"/>
            <p:cNvSpPr/>
            <p:nvPr/>
          </p:nvSpPr>
          <p:spPr bwMode="auto">
            <a:xfrm>
              <a:off x="5384801" y="6243638"/>
              <a:ext cx="31750" cy="61913"/>
            </a:xfrm>
            <a:custGeom>
              <a:gdLst>
                <a:gd name="T0" fmla="*/ 3 w 20"/>
                <a:gd name="T1" fmla="*/ 0 h 39"/>
                <a:gd name="T2" fmla="*/ 20 w 20"/>
                <a:gd name="T3" fmla="*/ 0 h 39"/>
                <a:gd name="T4" fmla="*/ 20 w 20"/>
                <a:gd name="T5" fmla="*/ 39 h 39"/>
                <a:gd name="T6" fmla="*/ 3 w 20"/>
                <a:gd name="T7" fmla="*/ 39 h 39"/>
                <a:gd name="T8" fmla="*/ 1 w 20"/>
                <a:gd name="T9" fmla="*/ 39 h 39"/>
                <a:gd name="T10" fmla="*/ 0 w 20"/>
                <a:gd name="T11" fmla="*/ 38 h 39"/>
                <a:gd name="T12" fmla="*/ 0 w 20"/>
                <a:gd name="T13" fmla="*/ 35 h 39"/>
                <a:gd name="T14" fmla="*/ 0 w 20"/>
                <a:gd name="T15" fmla="*/ 4 h 39"/>
                <a:gd name="T16" fmla="*/ 0 w 20"/>
                <a:gd name="T17" fmla="*/ 1 h 39"/>
                <a:gd name="T18" fmla="*/ 1 w 20"/>
                <a:gd name="T19" fmla="*/ 0 h 39"/>
                <a:gd name="T20" fmla="*/ 3 w 20"/>
                <a:gd name="T21" fmla="*/ 0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9">
                  <a:moveTo>
                    <a:pt x="3" y="0"/>
                  </a:moveTo>
                  <a:lnTo>
                    <a:pt x="20" y="0"/>
                  </a:lnTo>
                  <a:lnTo>
                    <a:pt x="20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Line 67"/>
            <p:cNvSpPr>
              <a:spLocks noChangeShapeType="1"/>
            </p:cNvSpPr>
            <p:nvPr/>
          </p:nvSpPr>
          <p:spPr bwMode="auto">
            <a:xfrm>
              <a:off x="5389563" y="6305550"/>
              <a:ext cx="26988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68"/>
            <p:cNvSpPr>
              <a:spLocks noChangeShapeType="1"/>
            </p:cNvSpPr>
            <p:nvPr/>
          </p:nvSpPr>
          <p:spPr bwMode="auto">
            <a:xfrm flipH="1" flipV="1">
              <a:off x="5416551" y="6243638"/>
              <a:ext cx="0" cy="619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Line 69"/>
            <p:cNvSpPr>
              <a:spLocks noChangeShapeType="1"/>
            </p:cNvSpPr>
            <p:nvPr/>
          </p:nvSpPr>
          <p:spPr bwMode="auto">
            <a:xfrm flipH="1">
              <a:off x="5389563" y="6243638"/>
              <a:ext cx="26988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70"/>
            <p:cNvSpPr>
              <a:spLocks noChangeShapeType="1"/>
            </p:cNvSpPr>
            <p:nvPr/>
          </p:nvSpPr>
          <p:spPr bwMode="auto">
            <a:xfrm flipH="1">
              <a:off x="5386388" y="6243638"/>
              <a:ext cx="3175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Line 71"/>
            <p:cNvSpPr>
              <a:spLocks noChangeShapeType="1"/>
            </p:cNvSpPr>
            <p:nvPr/>
          </p:nvSpPr>
          <p:spPr bwMode="auto">
            <a:xfrm flipH="1">
              <a:off x="5384801" y="6243638"/>
              <a:ext cx="1588" cy="15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Line 72"/>
            <p:cNvSpPr>
              <a:spLocks noChangeShapeType="1"/>
            </p:cNvSpPr>
            <p:nvPr/>
          </p:nvSpPr>
          <p:spPr bwMode="auto">
            <a:xfrm flipH="1">
              <a:off x="5384801" y="6245225"/>
              <a:ext cx="0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Line 73"/>
            <p:cNvSpPr>
              <a:spLocks noChangeShapeType="1"/>
            </p:cNvSpPr>
            <p:nvPr/>
          </p:nvSpPr>
          <p:spPr bwMode="auto">
            <a:xfrm flipH="1">
              <a:off x="5384801" y="6249988"/>
              <a:ext cx="0" cy="492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Line 74"/>
            <p:cNvSpPr>
              <a:spLocks noChangeShapeType="1"/>
            </p:cNvSpPr>
            <p:nvPr/>
          </p:nvSpPr>
          <p:spPr bwMode="auto">
            <a:xfrm flipH="1">
              <a:off x="5384801" y="6299200"/>
              <a:ext cx="0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Line 75"/>
            <p:cNvSpPr>
              <a:spLocks noChangeShapeType="1"/>
            </p:cNvSpPr>
            <p:nvPr/>
          </p:nvSpPr>
          <p:spPr bwMode="auto">
            <a:xfrm>
              <a:off x="5384801" y="6303963"/>
              <a:ext cx="1588" cy="15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Line 76"/>
            <p:cNvSpPr>
              <a:spLocks noChangeShapeType="1"/>
            </p:cNvSpPr>
            <p:nvPr/>
          </p:nvSpPr>
          <p:spPr bwMode="auto">
            <a:xfrm>
              <a:off x="5386388" y="6305550"/>
              <a:ext cx="3175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77"/>
            <p:cNvSpPr>
              <a:spLocks noChangeArrowheads="1"/>
            </p:cNvSpPr>
            <p:nvPr/>
          </p:nvSpPr>
          <p:spPr bwMode="auto">
            <a:xfrm>
              <a:off x="5416551" y="6243638"/>
              <a:ext cx="684213" cy="61913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Line 78"/>
            <p:cNvSpPr>
              <a:spLocks noChangeShapeType="1"/>
            </p:cNvSpPr>
            <p:nvPr/>
          </p:nvSpPr>
          <p:spPr bwMode="auto">
            <a:xfrm flipH="1">
              <a:off x="5416551" y="6243638"/>
              <a:ext cx="684213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Line 79"/>
            <p:cNvSpPr>
              <a:spLocks noChangeShapeType="1"/>
            </p:cNvSpPr>
            <p:nvPr/>
          </p:nvSpPr>
          <p:spPr bwMode="auto">
            <a:xfrm flipH="1">
              <a:off x="5416551" y="6243638"/>
              <a:ext cx="0" cy="619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Line 80"/>
            <p:cNvSpPr>
              <a:spLocks noChangeShapeType="1"/>
            </p:cNvSpPr>
            <p:nvPr/>
          </p:nvSpPr>
          <p:spPr bwMode="auto">
            <a:xfrm>
              <a:off x="5416551" y="6305550"/>
              <a:ext cx="684213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Line 81"/>
            <p:cNvSpPr>
              <a:spLocks noChangeShapeType="1"/>
            </p:cNvSpPr>
            <p:nvPr/>
          </p:nvSpPr>
          <p:spPr bwMode="auto">
            <a:xfrm flipH="1" flipV="1">
              <a:off x="6100763" y="6243638"/>
              <a:ext cx="0" cy="619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82"/>
            <p:cNvSpPr/>
            <p:nvPr/>
          </p:nvSpPr>
          <p:spPr bwMode="auto">
            <a:xfrm>
              <a:off x="6094413" y="6243638"/>
              <a:ext cx="88900" cy="61913"/>
            </a:xfrm>
            <a:custGeom>
              <a:gdLst>
                <a:gd name="T0" fmla="*/ 2 w 56"/>
                <a:gd name="T1" fmla="*/ 0 h 39"/>
                <a:gd name="T2" fmla="*/ 56 w 56"/>
                <a:gd name="T3" fmla="*/ 20 h 39"/>
                <a:gd name="T4" fmla="*/ 2 w 56"/>
                <a:gd name="T5" fmla="*/ 39 h 39"/>
                <a:gd name="T6" fmla="*/ 0 w 56"/>
                <a:gd name="T7" fmla="*/ 30 h 39"/>
                <a:gd name="T8" fmla="*/ 0 w 56"/>
                <a:gd name="T9" fmla="*/ 20 h 39"/>
                <a:gd name="T10" fmla="*/ 0 w 56"/>
                <a:gd name="T11" fmla="*/ 8 h 39"/>
                <a:gd name="T12" fmla="*/ 2 w 56"/>
                <a:gd name="T13" fmla="*/ 0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9">
                  <a:moveTo>
                    <a:pt x="2" y="0"/>
                  </a:moveTo>
                  <a:lnTo>
                    <a:pt x="56" y="20"/>
                  </a:lnTo>
                  <a:lnTo>
                    <a:pt x="2" y="39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Line 83"/>
            <p:cNvSpPr>
              <a:spLocks noChangeShapeType="1"/>
            </p:cNvSpPr>
            <p:nvPr/>
          </p:nvSpPr>
          <p:spPr bwMode="auto">
            <a:xfrm flipH="1">
              <a:off x="6094413" y="6275388"/>
              <a:ext cx="0" cy="1587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Line 84"/>
            <p:cNvSpPr>
              <a:spLocks noChangeShapeType="1"/>
            </p:cNvSpPr>
            <p:nvPr/>
          </p:nvSpPr>
          <p:spPr bwMode="auto">
            <a:xfrm>
              <a:off x="6094413" y="6291263"/>
              <a:ext cx="3175" cy="142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Line 85"/>
            <p:cNvSpPr>
              <a:spLocks noChangeShapeType="1"/>
            </p:cNvSpPr>
            <p:nvPr/>
          </p:nvSpPr>
          <p:spPr bwMode="auto">
            <a:xfrm flipV="1">
              <a:off x="6097588" y="6275388"/>
              <a:ext cx="85725" cy="301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Line 86"/>
            <p:cNvSpPr>
              <a:spLocks noChangeShapeType="1"/>
            </p:cNvSpPr>
            <p:nvPr/>
          </p:nvSpPr>
          <p:spPr bwMode="auto">
            <a:xfrm flipH="1" flipV="1">
              <a:off x="6097588" y="6243638"/>
              <a:ext cx="85725" cy="317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Line 87"/>
            <p:cNvSpPr>
              <a:spLocks noChangeShapeType="1"/>
            </p:cNvSpPr>
            <p:nvPr/>
          </p:nvSpPr>
          <p:spPr bwMode="auto">
            <a:xfrm flipH="1">
              <a:off x="6094413" y="6243638"/>
              <a:ext cx="3175" cy="1270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Line 88"/>
            <p:cNvSpPr>
              <a:spLocks noChangeShapeType="1"/>
            </p:cNvSpPr>
            <p:nvPr/>
          </p:nvSpPr>
          <p:spPr bwMode="auto">
            <a:xfrm flipH="1">
              <a:off x="6094413" y="6256338"/>
              <a:ext cx="0" cy="190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89"/>
            <p:cNvSpPr>
              <a:spLocks noChangeArrowheads="1"/>
            </p:cNvSpPr>
            <p:nvPr/>
          </p:nvSpPr>
          <p:spPr bwMode="auto">
            <a:xfrm>
              <a:off x="5416551" y="6243638"/>
              <a:ext cx="55563" cy="61913"/>
            </a:xfrm>
            <a:prstGeom prst="rect">
              <a:avLst/>
            </a:prstGeom>
            <a:solidFill>
              <a:srgbClr val="E9F8FF"/>
            </a:solidFill>
            <a:ln w="0">
              <a:solidFill>
                <a:srgbClr val="E9F8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Line 90"/>
            <p:cNvSpPr>
              <a:spLocks noChangeShapeType="1"/>
            </p:cNvSpPr>
            <p:nvPr/>
          </p:nvSpPr>
          <p:spPr bwMode="auto">
            <a:xfrm flipH="1" flipV="1">
              <a:off x="5472113" y="6243638"/>
              <a:ext cx="0" cy="619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91"/>
            <p:cNvSpPr>
              <a:spLocks noChangeShapeType="1"/>
            </p:cNvSpPr>
            <p:nvPr/>
          </p:nvSpPr>
          <p:spPr bwMode="auto">
            <a:xfrm flipH="1">
              <a:off x="5416551" y="6243638"/>
              <a:ext cx="55563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92"/>
            <p:cNvSpPr>
              <a:spLocks noChangeShapeType="1"/>
            </p:cNvSpPr>
            <p:nvPr/>
          </p:nvSpPr>
          <p:spPr bwMode="auto">
            <a:xfrm flipH="1">
              <a:off x="5416551" y="6243638"/>
              <a:ext cx="0" cy="619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Line 93"/>
            <p:cNvSpPr>
              <a:spLocks noChangeShapeType="1"/>
            </p:cNvSpPr>
            <p:nvPr/>
          </p:nvSpPr>
          <p:spPr bwMode="auto">
            <a:xfrm>
              <a:off x="5416551" y="6305550"/>
              <a:ext cx="55563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94"/>
            <p:cNvSpPr/>
            <p:nvPr/>
          </p:nvSpPr>
          <p:spPr bwMode="auto">
            <a:xfrm>
              <a:off x="6156326" y="6264275"/>
              <a:ext cx="26988" cy="20638"/>
            </a:xfrm>
            <a:custGeom>
              <a:gdLst>
                <a:gd name="T0" fmla="*/ 0 w 17"/>
                <a:gd name="T1" fmla="*/ 0 h 13"/>
                <a:gd name="T2" fmla="*/ 17 w 17"/>
                <a:gd name="T3" fmla="*/ 7 h 13"/>
                <a:gd name="T4" fmla="*/ 0 w 17"/>
                <a:gd name="T5" fmla="*/ 13 h 13"/>
                <a:gd name="T6" fmla="*/ 0 w 17"/>
                <a:gd name="T7" fmla="*/ 6 h 13"/>
                <a:gd name="T8" fmla="*/ 0 w 17"/>
                <a:gd name="T9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17" y="7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95"/>
            <p:cNvSpPr/>
            <p:nvPr/>
          </p:nvSpPr>
          <p:spPr bwMode="auto">
            <a:xfrm>
              <a:off x="6115844" y="6243638"/>
              <a:ext cx="80963" cy="60325"/>
            </a:xfrm>
            <a:custGeom>
              <a:gdLst>
                <a:gd name="T0" fmla="*/ 0 w 51"/>
                <a:gd name="T1" fmla="*/ 0 h 38"/>
                <a:gd name="T2" fmla="*/ 13 w 51"/>
                <a:gd name="T3" fmla="*/ 6 h 38"/>
                <a:gd name="T4" fmla="*/ 31 w 51"/>
                <a:gd name="T5" fmla="*/ 13 h 38"/>
                <a:gd name="T6" fmla="*/ 51 w 51"/>
                <a:gd name="T7" fmla="*/ 22 h 38"/>
                <a:gd name="T8" fmla="*/ 12 w 51"/>
                <a:gd name="T9" fmla="*/ 35 h 38"/>
                <a:gd name="T10" fmla="*/ 0 w 51"/>
                <a:gd name="T11" fmla="*/ 38 h 38"/>
                <a:gd name="T12" fmla="*/ 0 w 51"/>
                <a:gd name="T13" fmla="*/ 0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8">
                  <a:moveTo>
                    <a:pt x="0" y="0"/>
                  </a:moveTo>
                  <a:lnTo>
                    <a:pt x="13" y="6"/>
                  </a:lnTo>
                  <a:lnTo>
                    <a:pt x="31" y="13"/>
                  </a:lnTo>
                  <a:lnTo>
                    <a:pt x="51" y="22"/>
                  </a:lnTo>
                  <a:lnTo>
                    <a:pt x="12" y="35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09"/>
            <p:cNvSpPr/>
            <p:nvPr/>
          </p:nvSpPr>
          <p:spPr bwMode="auto">
            <a:xfrm>
              <a:off x="5370513" y="5272088"/>
              <a:ext cx="588963" cy="804863"/>
            </a:xfrm>
            <a:custGeom>
              <a:gdLst>
                <a:gd name="T0" fmla="*/ 0 w 371"/>
                <a:gd name="T1" fmla="*/ 0 h 507"/>
                <a:gd name="T2" fmla="*/ 371 w 371"/>
                <a:gd name="T3" fmla="*/ 0 h 507"/>
                <a:gd name="T4" fmla="*/ 371 w 371"/>
                <a:gd name="T5" fmla="*/ 409 h 507"/>
                <a:gd name="T6" fmla="*/ 274 w 371"/>
                <a:gd name="T7" fmla="*/ 507 h 507"/>
                <a:gd name="T8" fmla="*/ 0 w 371"/>
                <a:gd name="T9" fmla="*/ 507 h 507"/>
                <a:gd name="T10" fmla="*/ 0 w 371"/>
                <a:gd name="T11" fmla="*/ 0 h 5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507">
                  <a:moveTo>
                    <a:pt x="0" y="0"/>
                  </a:moveTo>
                  <a:lnTo>
                    <a:pt x="371" y="0"/>
                  </a:lnTo>
                  <a:lnTo>
                    <a:pt x="371" y="409"/>
                  </a:lnTo>
                  <a:lnTo>
                    <a:pt x="274" y="507"/>
                  </a:lnTo>
                  <a:lnTo>
                    <a:pt x="0" y="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10"/>
            <p:cNvSpPr>
              <a:spLocks noEditPoints="1"/>
            </p:cNvSpPr>
            <p:nvPr/>
          </p:nvSpPr>
          <p:spPr bwMode="auto">
            <a:xfrm>
              <a:off x="5356226" y="5257800"/>
              <a:ext cx="617538" cy="833438"/>
            </a:xfrm>
            <a:custGeom>
              <a:gdLst>
                <a:gd name="T0" fmla="*/ 18 w 389"/>
                <a:gd name="T1" fmla="*/ 18 h 525"/>
                <a:gd name="T2" fmla="*/ 18 w 389"/>
                <a:gd name="T3" fmla="*/ 507 h 525"/>
                <a:gd name="T4" fmla="*/ 281 w 389"/>
                <a:gd name="T5" fmla="*/ 507 h 525"/>
                <a:gd name="T6" fmla="*/ 371 w 389"/>
                <a:gd name="T7" fmla="*/ 417 h 525"/>
                <a:gd name="T8" fmla="*/ 371 w 389"/>
                <a:gd name="T9" fmla="*/ 18 h 525"/>
                <a:gd name="T10" fmla="*/ 18 w 389"/>
                <a:gd name="T11" fmla="*/ 18 h 525"/>
                <a:gd name="T12" fmla="*/ 0 w 389"/>
                <a:gd name="T13" fmla="*/ 0 h 525"/>
                <a:gd name="T14" fmla="*/ 389 w 389"/>
                <a:gd name="T15" fmla="*/ 0 h 525"/>
                <a:gd name="T16" fmla="*/ 389 w 389"/>
                <a:gd name="T17" fmla="*/ 421 h 525"/>
                <a:gd name="T18" fmla="*/ 386 w 389"/>
                <a:gd name="T19" fmla="*/ 426 h 525"/>
                <a:gd name="T20" fmla="*/ 288 w 389"/>
                <a:gd name="T21" fmla="*/ 523 h 525"/>
                <a:gd name="T22" fmla="*/ 286 w 389"/>
                <a:gd name="T23" fmla="*/ 525 h 525"/>
                <a:gd name="T24" fmla="*/ 0 w 389"/>
                <a:gd name="T25" fmla="*/ 525 h 525"/>
                <a:gd name="T26" fmla="*/ 0 w 389"/>
                <a:gd name="T27" fmla="*/ 0 h 5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9" h="525">
                  <a:moveTo>
                    <a:pt x="18" y="18"/>
                  </a:moveTo>
                  <a:lnTo>
                    <a:pt x="18" y="507"/>
                  </a:lnTo>
                  <a:lnTo>
                    <a:pt x="281" y="507"/>
                  </a:lnTo>
                  <a:lnTo>
                    <a:pt x="371" y="417"/>
                  </a:lnTo>
                  <a:lnTo>
                    <a:pt x="371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389" y="0"/>
                  </a:lnTo>
                  <a:lnTo>
                    <a:pt x="389" y="421"/>
                  </a:lnTo>
                  <a:lnTo>
                    <a:pt x="386" y="426"/>
                  </a:lnTo>
                  <a:lnTo>
                    <a:pt x="288" y="523"/>
                  </a:lnTo>
                  <a:lnTo>
                    <a:pt x="286" y="525"/>
                  </a:lnTo>
                  <a:lnTo>
                    <a:pt x="0" y="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11"/>
            <p:cNvSpPr/>
            <p:nvPr/>
          </p:nvSpPr>
          <p:spPr bwMode="auto">
            <a:xfrm>
              <a:off x="5805488" y="5764213"/>
              <a:ext cx="138113" cy="157163"/>
            </a:xfrm>
            <a:custGeom>
              <a:gdLst>
                <a:gd name="T0" fmla="*/ 87 w 87"/>
                <a:gd name="T1" fmla="*/ 0 h 99"/>
                <a:gd name="T2" fmla="*/ 87 w 87"/>
                <a:gd name="T3" fmla="*/ 99 h 99"/>
                <a:gd name="T4" fmla="*/ 0 w 87"/>
                <a:gd name="T5" fmla="*/ 99 h 99"/>
                <a:gd name="T6" fmla="*/ 87 w 87"/>
                <a:gd name="T7" fmla="*/ 0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99">
                  <a:moveTo>
                    <a:pt x="87" y="0"/>
                  </a:moveTo>
                  <a:lnTo>
                    <a:pt x="87" y="99"/>
                  </a:lnTo>
                  <a:lnTo>
                    <a:pt x="0" y="99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12"/>
            <p:cNvSpPr/>
            <p:nvPr/>
          </p:nvSpPr>
          <p:spPr bwMode="auto">
            <a:xfrm>
              <a:off x="5805488" y="5921375"/>
              <a:ext cx="153988" cy="155575"/>
            </a:xfrm>
            <a:custGeom>
              <a:gdLst>
                <a:gd name="T0" fmla="*/ 0 w 97"/>
                <a:gd name="T1" fmla="*/ 0 h 98"/>
                <a:gd name="T2" fmla="*/ 97 w 97"/>
                <a:gd name="T3" fmla="*/ 0 h 98"/>
                <a:gd name="T4" fmla="*/ 0 w 97"/>
                <a:gd name="T5" fmla="*/ 98 h 98"/>
                <a:gd name="T6" fmla="*/ 0 w 97"/>
                <a:gd name="T7" fmla="*/ 0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98">
                  <a:moveTo>
                    <a:pt x="0" y="0"/>
                  </a:moveTo>
                  <a:lnTo>
                    <a:pt x="97" y="0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13"/>
            <p:cNvSpPr>
              <a:spLocks noEditPoints="1"/>
            </p:cNvSpPr>
            <p:nvPr/>
          </p:nvSpPr>
          <p:spPr bwMode="auto">
            <a:xfrm>
              <a:off x="5791201" y="5908675"/>
              <a:ext cx="177800" cy="179388"/>
            </a:xfrm>
            <a:custGeom>
              <a:gdLst>
                <a:gd name="T0" fmla="*/ 17 w 112"/>
                <a:gd name="T1" fmla="*/ 17 h 113"/>
                <a:gd name="T2" fmla="*/ 17 w 112"/>
                <a:gd name="T3" fmla="*/ 87 h 113"/>
                <a:gd name="T4" fmla="*/ 87 w 112"/>
                <a:gd name="T5" fmla="*/ 17 h 113"/>
                <a:gd name="T6" fmla="*/ 17 w 112"/>
                <a:gd name="T7" fmla="*/ 17 h 113"/>
                <a:gd name="T8" fmla="*/ 9 w 112"/>
                <a:gd name="T9" fmla="*/ 0 h 113"/>
                <a:gd name="T10" fmla="*/ 106 w 112"/>
                <a:gd name="T11" fmla="*/ 0 h 113"/>
                <a:gd name="T12" fmla="*/ 112 w 112"/>
                <a:gd name="T13" fmla="*/ 16 h 113"/>
                <a:gd name="T14" fmla="*/ 14 w 112"/>
                <a:gd name="T15" fmla="*/ 113 h 113"/>
                <a:gd name="T16" fmla="*/ 0 w 112"/>
                <a:gd name="T17" fmla="*/ 106 h 113"/>
                <a:gd name="T18" fmla="*/ 0 w 112"/>
                <a:gd name="T19" fmla="*/ 8 h 113"/>
                <a:gd name="T20" fmla="*/ 9 w 112"/>
                <a:gd name="T21" fmla="*/ 0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113">
                  <a:moveTo>
                    <a:pt x="17" y="17"/>
                  </a:moveTo>
                  <a:lnTo>
                    <a:pt x="17" y="87"/>
                  </a:lnTo>
                  <a:lnTo>
                    <a:pt x="87" y="17"/>
                  </a:lnTo>
                  <a:lnTo>
                    <a:pt x="17" y="17"/>
                  </a:lnTo>
                  <a:close/>
                  <a:moveTo>
                    <a:pt x="9" y="0"/>
                  </a:moveTo>
                  <a:lnTo>
                    <a:pt x="106" y="0"/>
                  </a:lnTo>
                  <a:lnTo>
                    <a:pt x="112" y="16"/>
                  </a:lnTo>
                  <a:lnTo>
                    <a:pt x="14" y="113"/>
                  </a:lnTo>
                  <a:lnTo>
                    <a:pt x="0" y="106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Rectangle 314"/>
            <p:cNvSpPr>
              <a:spLocks noChangeArrowheads="1"/>
            </p:cNvSpPr>
            <p:nvPr/>
          </p:nvSpPr>
          <p:spPr bwMode="auto">
            <a:xfrm>
              <a:off x="5437188" y="5357813"/>
              <a:ext cx="27463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315"/>
            <p:cNvSpPr>
              <a:spLocks noChangeArrowheads="1"/>
            </p:cNvSpPr>
            <p:nvPr/>
          </p:nvSpPr>
          <p:spPr bwMode="auto">
            <a:xfrm>
              <a:off x="5437188" y="5454650"/>
              <a:ext cx="4445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Rectangle 316"/>
            <p:cNvSpPr>
              <a:spLocks noChangeArrowheads="1"/>
            </p:cNvSpPr>
            <p:nvPr/>
          </p:nvSpPr>
          <p:spPr bwMode="auto">
            <a:xfrm>
              <a:off x="5437188" y="5519738"/>
              <a:ext cx="41116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317"/>
            <p:cNvSpPr>
              <a:spLocks noChangeArrowheads="1"/>
            </p:cNvSpPr>
            <p:nvPr/>
          </p:nvSpPr>
          <p:spPr bwMode="auto">
            <a:xfrm>
              <a:off x="5435601" y="5611813"/>
              <a:ext cx="4413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318"/>
            <p:cNvSpPr>
              <a:spLocks noChangeArrowheads="1"/>
            </p:cNvSpPr>
            <p:nvPr/>
          </p:nvSpPr>
          <p:spPr bwMode="auto">
            <a:xfrm>
              <a:off x="5435601" y="5676900"/>
              <a:ext cx="4413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319"/>
            <p:cNvSpPr>
              <a:spLocks noChangeArrowheads="1"/>
            </p:cNvSpPr>
            <p:nvPr/>
          </p:nvSpPr>
          <p:spPr bwMode="auto">
            <a:xfrm>
              <a:off x="5435601" y="5738813"/>
              <a:ext cx="43656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320"/>
            <p:cNvSpPr>
              <a:spLocks noChangeArrowheads="1"/>
            </p:cNvSpPr>
            <p:nvPr/>
          </p:nvSpPr>
          <p:spPr bwMode="auto">
            <a:xfrm>
              <a:off x="5435601" y="5803900"/>
              <a:ext cx="3143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321"/>
            <p:cNvSpPr>
              <a:spLocks noChangeArrowheads="1"/>
            </p:cNvSpPr>
            <p:nvPr/>
          </p:nvSpPr>
          <p:spPr bwMode="auto">
            <a:xfrm>
              <a:off x="5435601" y="5945188"/>
              <a:ext cx="1270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7" name="矩形 76"/>
          <p:cNvSpPr/>
          <p:nvPr/>
        </p:nvSpPr>
        <p:spPr>
          <a:xfrm>
            <a:off x="4734335" y="2869895"/>
            <a:ext cx="1908000" cy="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909967" y="2869895"/>
            <a:ext cx="1908000" cy="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651210" y="4489145"/>
            <a:ext cx="1908000" cy="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993419" y="4507005"/>
            <a:ext cx="1908000" cy="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" name="文本框 16"/>
          <p:cNvSpPr txBox="1"/>
          <p:nvPr/>
        </p:nvSpPr>
        <p:spPr>
          <a:xfrm>
            <a:off x="4696778" y="2600814"/>
            <a:ext cx="907941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文本框 17"/>
          <p:cNvSpPr txBox="1"/>
          <p:nvPr/>
        </p:nvSpPr>
        <p:spPr>
          <a:xfrm>
            <a:off x="4688444" y="4202205"/>
            <a:ext cx="907941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3" name="文本框 18"/>
          <p:cNvSpPr txBox="1"/>
          <p:nvPr/>
        </p:nvSpPr>
        <p:spPr>
          <a:xfrm>
            <a:off x="9315859" y="2582955"/>
            <a:ext cx="907941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文本框 19"/>
          <p:cNvSpPr txBox="1"/>
          <p:nvPr/>
        </p:nvSpPr>
        <p:spPr>
          <a:xfrm>
            <a:off x="9352769" y="4202205"/>
            <a:ext cx="907941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文本框 20"/>
          <p:cNvSpPr txBox="1"/>
          <p:nvPr/>
        </p:nvSpPr>
        <p:spPr>
          <a:xfrm>
            <a:off x="7128681" y="3531883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675994" y="2873468"/>
            <a:ext cx="1659731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4667660" y="4493908"/>
            <a:ext cx="1658540" cy="59061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9315860" y="2892518"/>
            <a:ext cx="1659731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9352768" y="4520101"/>
            <a:ext cx="1658541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370253" y="2341258"/>
            <a:ext cx="2827734" cy="2826544"/>
            <a:chOff x="3134916" y="1290638"/>
            <a:chExt cx="2827734" cy="2826544"/>
          </a:xfrm>
          <a:solidFill>
            <a:srgbClr val="FFC400"/>
          </a:solidFill>
        </p:grpSpPr>
        <p:sp>
          <p:nvSpPr>
            <p:cNvPr id="91" name="箭头1"/>
            <p:cNvSpPr>
              <a:spLocks noChangeAspect="1"/>
            </p:cNvSpPr>
            <p:nvPr/>
          </p:nvSpPr>
          <p:spPr bwMode="auto">
            <a:xfrm>
              <a:off x="4572000" y="1290638"/>
              <a:ext cx="1390650" cy="1601391"/>
            </a:xfrm>
            <a:custGeom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箭头4"/>
            <p:cNvSpPr>
              <a:spLocks noChangeAspect="1"/>
            </p:cNvSpPr>
            <p:nvPr/>
          </p:nvSpPr>
          <p:spPr bwMode="auto">
            <a:xfrm>
              <a:off x="3134916" y="1291828"/>
              <a:ext cx="1578769" cy="1460897"/>
            </a:xfrm>
            <a:custGeom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3" name="箭头3"/>
            <p:cNvSpPr>
              <a:spLocks noChangeAspect="1"/>
            </p:cNvSpPr>
            <p:nvPr/>
          </p:nvSpPr>
          <p:spPr bwMode="auto">
            <a:xfrm>
              <a:off x="3139679" y="2611042"/>
              <a:ext cx="1431131" cy="1506140"/>
            </a:xfrm>
            <a:custGeom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4" name="箭头2"/>
            <p:cNvSpPr>
              <a:spLocks noChangeAspect="1"/>
            </p:cNvSpPr>
            <p:nvPr/>
          </p:nvSpPr>
          <p:spPr bwMode="auto">
            <a:xfrm>
              <a:off x="4431506" y="2752725"/>
              <a:ext cx="1528763" cy="1360885"/>
            </a:xfrm>
            <a:custGeom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文本框 16"/>
            <p:cNvSpPr txBox="1"/>
            <p:nvPr/>
          </p:nvSpPr>
          <p:spPr>
            <a:xfrm>
              <a:off x="4583907" y="3551635"/>
              <a:ext cx="500778" cy="43858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6" name="文本框 16"/>
            <p:cNvSpPr txBox="1"/>
            <p:nvPr/>
          </p:nvSpPr>
          <p:spPr>
            <a:xfrm>
              <a:off x="3292078" y="2772967"/>
              <a:ext cx="500778" cy="43858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7" name="文本框 16"/>
            <p:cNvSpPr txBox="1"/>
            <p:nvPr/>
          </p:nvSpPr>
          <p:spPr>
            <a:xfrm>
              <a:off x="4112419" y="1422798"/>
              <a:ext cx="500778" cy="43858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文本框 16"/>
            <p:cNvSpPr txBox="1"/>
            <p:nvPr/>
          </p:nvSpPr>
          <p:spPr>
            <a:xfrm>
              <a:off x="5381626" y="2266950"/>
              <a:ext cx="500778" cy="43858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/>
      <p:bldP spid="77" grpId="0" animBg="1"/>
      <p:bldP spid="78" grpId="0" animBg="1"/>
      <p:bldP spid="79" grpId="0" animBg="1"/>
      <p:bldP spid="80" grpId="0" animBg="1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" name="文本框 511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工作中存在的问题？</a:t>
            </a:r>
            <a:endParaRPr lang="zh-CN" altLang="en-US">
              <a:solidFill>
                <a:schemeClr val="bg1"/>
              </a:solidFill>
              <a:latin typeface="造字工房力黑（非商用）常规体" pitchFamily="2" charset="-122"/>
              <a:ea typeface="造字工房力黑（非商用）常规体" pitchFamily="2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1986433" y="3418873"/>
            <a:ext cx="1862027" cy="2216942"/>
            <a:chOff x="465977" y="1463280"/>
            <a:chExt cx="1862027" cy="2216942"/>
          </a:xfrm>
        </p:grpSpPr>
        <p:grpSp>
          <p:nvGrpSpPr>
            <p:cNvPr id="100" name="组合 99"/>
            <p:cNvGrpSpPr/>
            <p:nvPr/>
          </p:nvGrpSpPr>
          <p:grpSpPr>
            <a:xfrm>
              <a:off x="465977" y="1463280"/>
              <a:ext cx="1862027" cy="2216942"/>
              <a:chOff x="1827008" y="2120901"/>
              <a:chExt cx="2298700" cy="2736849"/>
            </a:xfrm>
          </p:grpSpPr>
          <p:sp>
            <p:nvSpPr>
              <p:cNvPr id="103" name="矩形 102"/>
              <p:cNvSpPr/>
              <p:nvPr/>
            </p:nvSpPr>
            <p:spPr>
              <a:xfrm>
                <a:off x="1827008" y="2120901"/>
                <a:ext cx="2298700" cy="444500"/>
              </a:xfrm>
              <a:prstGeom prst="rect">
                <a:avLst/>
              </a:prstGeom>
              <a:solidFill>
                <a:srgbClr val="FFC4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1827008" y="2565400"/>
                <a:ext cx="2298700" cy="229235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1" name="文本框 100"/>
            <p:cNvSpPr txBox="1"/>
            <p:nvPr/>
          </p:nvSpPr>
          <p:spPr>
            <a:xfrm>
              <a:off x="771062" y="1484039"/>
              <a:ext cx="12518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标题一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627430" y="2064064"/>
              <a:ext cx="15685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4103106" y="3418873"/>
            <a:ext cx="1862027" cy="2216942"/>
            <a:chOff x="2582650" y="1463280"/>
            <a:chExt cx="1862027" cy="2216942"/>
          </a:xfrm>
        </p:grpSpPr>
        <p:grpSp>
          <p:nvGrpSpPr>
            <p:cNvPr id="106" name="组合 105"/>
            <p:cNvGrpSpPr/>
            <p:nvPr/>
          </p:nvGrpSpPr>
          <p:grpSpPr>
            <a:xfrm>
              <a:off x="2582650" y="1463280"/>
              <a:ext cx="1862027" cy="2216942"/>
              <a:chOff x="1827008" y="2120901"/>
              <a:chExt cx="2298700" cy="2736849"/>
            </a:xfrm>
          </p:grpSpPr>
          <p:sp>
            <p:nvSpPr>
              <p:cNvPr id="109" name="矩形 108"/>
              <p:cNvSpPr/>
              <p:nvPr/>
            </p:nvSpPr>
            <p:spPr>
              <a:xfrm>
                <a:off x="1827008" y="2120901"/>
                <a:ext cx="2298700" cy="444500"/>
              </a:xfrm>
              <a:prstGeom prst="rect">
                <a:avLst/>
              </a:prstGeom>
              <a:solidFill>
                <a:srgbClr val="FFC4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1827008" y="2565400"/>
                <a:ext cx="2298700" cy="229235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7" name="文本框 106"/>
            <p:cNvSpPr txBox="1"/>
            <p:nvPr/>
          </p:nvSpPr>
          <p:spPr>
            <a:xfrm>
              <a:off x="2887735" y="1484039"/>
              <a:ext cx="12518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标题二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2729405" y="2064064"/>
              <a:ext cx="15685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6219780" y="3418873"/>
            <a:ext cx="1862027" cy="2216942"/>
            <a:chOff x="4699324" y="1463280"/>
            <a:chExt cx="1862027" cy="2216942"/>
          </a:xfrm>
        </p:grpSpPr>
        <p:grpSp>
          <p:nvGrpSpPr>
            <p:cNvPr id="112" name="组合 111"/>
            <p:cNvGrpSpPr/>
            <p:nvPr/>
          </p:nvGrpSpPr>
          <p:grpSpPr>
            <a:xfrm>
              <a:off x="4699324" y="1463280"/>
              <a:ext cx="1862027" cy="2216942"/>
              <a:chOff x="1827008" y="2120901"/>
              <a:chExt cx="2298700" cy="2736849"/>
            </a:xfrm>
          </p:grpSpPr>
          <p:sp>
            <p:nvSpPr>
              <p:cNvPr id="115" name="矩形 114"/>
              <p:cNvSpPr/>
              <p:nvPr/>
            </p:nvSpPr>
            <p:spPr>
              <a:xfrm>
                <a:off x="1827008" y="2120901"/>
                <a:ext cx="2298700" cy="444500"/>
              </a:xfrm>
              <a:prstGeom prst="rect">
                <a:avLst/>
              </a:prstGeom>
              <a:solidFill>
                <a:srgbClr val="FFC4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1827008" y="2565400"/>
                <a:ext cx="2298700" cy="229235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3" name="文本框 112"/>
            <p:cNvSpPr txBox="1"/>
            <p:nvPr/>
          </p:nvSpPr>
          <p:spPr>
            <a:xfrm>
              <a:off x="5004409" y="1484039"/>
              <a:ext cx="12518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标题三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4846079" y="2064064"/>
              <a:ext cx="15685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336453" y="3418873"/>
            <a:ext cx="1862027" cy="2216942"/>
            <a:chOff x="6815997" y="1463280"/>
            <a:chExt cx="1862027" cy="2216942"/>
          </a:xfrm>
        </p:grpSpPr>
        <p:grpSp>
          <p:nvGrpSpPr>
            <p:cNvPr id="118" name="组合 117"/>
            <p:cNvGrpSpPr/>
            <p:nvPr/>
          </p:nvGrpSpPr>
          <p:grpSpPr>
            <a:xfrm>
              <a:off x="6815997" y="1463280"/>
              <a:ext cx="1862027" cy="2216942"/>
              <a:chOff x="1827008" y="2120901"/>
              <a:chExt cx="2298700" cy="2736849"/>
            </a:xfrm>
          </p:grpSpPr>
          <p:sp>
            <p:nvSpPr>
              <p:cNvPr id="121" name="矩形 120"/>
              <p:cNvSpPr/>
              <p:nvPr/>
            </p:nvSpPr>
            <p:spPr>
              <a:xfrm>
                <a:off x="1827008" y="2120901"/>
                <a:ext cx="2298700" cy="444500"/>
              </a:xfrm>
              <a:prstGeom prst="rect">
                <a:avLst/>
              </a:prstGeom>
              <a:solidFill>
                <a:srgbClr val="FFC4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1827008" y="2565400"/>
                <a:ext cx="2298700" cy="229235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9" name="文本框 118"/>
            <p:cNvSpPr txBox="1"/>
            <p:nvPr/>
          </p:nvSpPr>
          <p:spPr>
            <a:xfrm>
              <a:off x="7121082" y="1484039"/>
              <a:ext cx="12518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标题四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6962752" y="2064064"/>
              <a:ext cx="15685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214844" y="1274319"/>
            <a:ext cx="8087628" cy="1912367"/>
            <a:chOff x="2214844" y="1274319"/>
            <a:chExt cx="8087628" cy="1912367"/>
          </a:xfrm>
        </p:grpSpPr>
        <p:sp>
          <p:nvSpPr>
            <p:cNvPr id="124" name="Rectangle 9"/>
            <p:cNvSpPr>
              <a:spLocks noChangeArrowheads="1"/>
            </p:cNvSpPr>
            <p:nvPr/>
          </p:nvSpPr>
          <p:spPr bwMode="auto">
            <a:xfrm>
              <a:off x="5129037" y="2134655"/>
              <a:ext cx="1764034" cy="93565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0"/>
            <p:cNvSpPr>
              <a:spLocks noEditPoints="1"/>
            </p:cNvSpPr>
            <p:nvPr/>
          </p:nvSpPr>
          <p:spPr bwMode="auto">
            <a:xfrm>
              <a:off x="5108498" y="2114118"/>
              <a:ext cx="1805112" cy="132360"/>
            </a:xfrm>
            <a:custGeom>
              <a:gdLst>
                <a:gd name="T0" fmla="*/ 18 w 791"/>
                <a:gd name="T1" fmla="*/ 18 h 58"/>
                <a:gd name="T2" fmla="*/ 18 w 791"/>
                <a:gd name="T3" fmla="*/ 41 h 58"/>
                <a:gd name="T4" fmla="*/ 773 w 791"/>
                <a:gd name="T5" fmla="*/ 41 h 58"/>
                <a:gd name="T6" fmla="*/ 773 w 791"/>
                <a:gd name="T7" fmla="*/ 18 h 58"/>
                <a:gd name="T8" fmla="*/ 18 w 791"/>
                <a:gd name="T9" fmla="*/ 18 h 58"/>
                <a:gd name="T10" fmla="*/ 0 w 791"/>
                <a:gd name="T11" fmla="*/ 0 h 58"/>
                <a:gd name="T12" fmla="*/ 791 w 791"/>
                <a:gd name="T13" fmla="*/ 0 h 58"/>
                <a:gd name="T14" fmla="*/ 791 w 791"/>
                <a:gd name="T15" fmla="*/ 58 h 58"/>
                <a:gd name="T16" fmla="*/ 0 w 791"/>
                <a:gd name="T17" fmla="*/ 58 h 58"/>
                <a:gd name="T18" fmla="*/ 0 w 791"/>
                <a:gd name="T19" fmla="*/ 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1" h="57">
                  <a:moveTo>
                    <a:pt x="18" y="18"/>
                  </a:moveTo>
                  <a:lnTo>
                    <a:pt x="18" y="41"/>
                  </a:lnTo>
                  <a:lnTo>
                    <a:pt x="773" y="41"/>
                  </a:lnTo>
                  <a:lnTo>
                    <a:pt x="773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791" y="0"/>
                  </a:lnTo>
                  <a:lnTo>
                    <a:pt x="791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"/>
            <p:cNvSpPr/>
            <p:nvPr/>
          </p:nvSpPr>
          <p:spPr bwMode="auto">
            <a:xfrm>
              <a:off x="5231730" y="2296683"/>
              <a:ext cx="239617" cy="406207"/>
            </a:xfrm>
            <a:custGeom>
              <a:gdLst>
                <a:gd name="T0" fmla="*/ 12 w 105"/>
                <a:gd name="T1" fmla="*/ 0 h 178"/>
                <a:gd name="T2" fmla="*/ 93 w 105"/>
                <a:gd name="T3" fmla="*/ 0 h 178"/>
                <a:gd name="T4" fmla="*/ 105 w 105"/>
                <a:gd name="T5" fmla="*/ 178 h 178"/>
                <a:gd name="T6" fmla="*/ 0 w 105"/>
                <a:gd name="T7" fmla="*/ 178 h 178"/>
                <a:gd name="T8" fmla="*/ 12 w 105"/>
                <a:gd name="T9" fmla="*/ 0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78">
                  <a:moveTo>
                    <a:pt x="12" y="0"/>
                  </a:moveTo>
                  <a:lnTo>
                    <a:pt x="93" y="0"/>
                  </a:lnTo>
                  <a:lnTo>
                    <a:pt x="105" y="178"/>
                  </a:lnTo>
                  <a:lnTo>
                    <a:pt x="0" y="1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"/>
            <p:cNvSpPr>
              <a:spLocks noEditPoints="1"/>
            </p:cNvSpPr>
            <p:nvPr/>
          </p:nvSpPr>
          <p:spPr bwMode="auto">
            <a:xfrm>
              <a:off x="5213473" y="2278426"/>
              <a:ext cx="278412" cy="445003"/>
            </a:xfrm>
            <a:custGeom>
              <a:gdLst>
                <a:gd name="T0" fmla="*/ 29 w 122"/>
                <a:gd name="T1" fmla="*/ 17 h 195"/>
                <a:gd name="T2" fmla="*/ 17 w 122"/>
                <a:gd name="T3" fmla="*/ 177 h 195"/>
                <a:gd name="T4" fmla="*/ 104 w 122"/>
                <a:gd name="T5" fmla="*/ 177 h 195"/>
                <a:gd name="T6" fmla="*/ 93 w 122"/>
                <a:gd name="T7" fmla="*/ 17 h 195"/>
                <a:gd name="T8" fmla="*/ 29 w 122"/>
                <a:gd name="T9" fmla="*/ 17 h 195"/>
                <a:gd name="T10" fmla="*/ 11 w 122"/>
                <a:gd name="T11" fmla="*/ 0 h 195"/>
                <a:gd name="T12" fmla="*/ 110 w 122"/>
                <a:gd name="T13" fmla="*/ 0 h 195"/>
                <a:gd name="T14" fmla="*/ 110 w 122"/>
                <a:gd name="T15" fmla="*/ 8 h 195"/>
                <a:gd name="T16" fmla="*/ 122 w 122"/>
                <a:gd name="T17" fmla="*/ 186 h 195"/>
                <a:gd name="T18" fmla="*/ 122 w 122"/>
                <a:gd name="T19" fmla="*/ 195 h 195"/>
                <a:gd name="T20" fmla="*/ 0 w 122"/>
                <a:gd name="T21" fmla="*/ 195 h 195"/>
                <a:gd name="T22" fmla="*/ 0 w 122"/>
                <a:gd name="T23" fmla="*/ 186 h 195"/>
                <a:gd name="T24" fmla="*/ 11 w 122"/>
                <a:gd name="T25" fmla="*/ 8 h 195"/>
                <a:gd name="T26" fmla="*/ 11 w 122"/>
                <a:gd name="T27" fmla="*/ 0 h 1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95">
                  <a:moveTo>
                    <a:pt x="29" y="17"/>
                  </a:moveTo>
                  <a:lnTo>
                    <a:pt x="17" y="177"/>
                  </a:lnTo>
                  <a:lnTo>
                    <a:pt x="104" y="177"/>
                  </a:lnTo>
                  <a:lnTo>
                    <a:pt x="93" y="17"/>
                  </a:lnTo>
                  <a:lnTo>
                    <a:pt x="29" y="17"/>
                  </a:lnTo>
                  <a:close/>
                  <a:moveTo>
                    <a:pt x="11" y="0"/>
                  </a:moveTo>
                  <a:lnTo>
                    <a:pt x="110" y="0"/>
                  </a:lnTo>
                  <a:lnTo>
                    <a:pt x="110" y="8"/>
                  </a:lnTo>
                  <a:lnTo>
                    <a:pt x="122" y="186"/>
                  </a:lnTo>
                  <a:lnTo>
                    <a:pt x="122" y="195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11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Rectangle 13"/>
            <p:cNvSpPr>
              <a:spLocks noChangeArrowheads="1"/>
            </p:cNvSpPr>
            <p:nvPr/>
          </p:nvSpPr>
          <p:spPr bwMode="auto">
            <a:xfrm>
              <a:off x="5231730" y="2228221"/>
              <a:ext cx="237334" cy="91282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4"/>
            <p:cNvSpPr>
              <a:spLocks noEditPoints="1"/>
            </p:cNvSpPr>
            <p:nvPr/>
          </p:nvSpPr>
          <p:spPr bwMode="auto">
            <a:xfrm>
              <a:off x="5213473" y="2207681"/>
              <a:ext cx="273847" cy="132360"/>
            </a:xfrm>
            <a:custGeom>
              <a:gdLst>
                <a:gd name="T0" fmla="*/ 17 w 120"/>
                <a:gd name="T1" fmla="*/ 17 h 58"/>
                <a:gd name="T2" fmla="*/ 17 w 120"/>
                <a:gd name="T3" fmla="*/ 41 h 58"/>
                <a:gd name="T4" fmla="*/ 103 w 120"/>
                <a:gd name="T5" fmla="*/ 41 h 58"/>
                <a:gd name="T6" fmla="*/ 103 w 120"/>
                <a:gd name="T7" fmla="*/ 17 h 58"/>
                <a:gd name="T8" fmla="*/ 17 w 120"/>
                <a:gd name="T9" fmla="*/ 17 h 58"/>
                <a:gd name="T10" fmla="*/ 0 w 120"/>
                <a:gd name="T11" fmla="*/ 0 h 58"/>
                <a:gd name="T12" fmla="*/ 120 w 120"/>
                <a:gd name="T13" fmla="*/ 0 h 58"/>
                <a:gd name="T14" fmla="*/ 120 w 120"/>
                <a:gd name="T15" fmla="*/ 58 h 58"/>
                <a:gd name="T16" fmla="*/ 0 w 120"/>
                <a:gd name="T17" fmla="*/ 58 h 58"/>
                <a:gd name="T18" fmla="*/ 0 w 120"/>
                <a:gd name="T19" fmla="*/ 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57">
                  <a:moveTo>
                    <a:pt x="17" y="17"/>
                  </a:moveTo>
                  <a:lnTo>
                    <a:pt x="17" y="41"/>
                  </a:lnTo>
                  <a:lnTo>
                    <a:pt x="103" y="41"/>
                  </a:lnTo>
                  <a:lnTo>
                    <a:pt x="103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120" y="0"/>
                  </a:lnTo>
                  <a:lnTo>
                    <a:pt x="120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15"/>
            <p:cNvSpPr>
              <a:spLocks noChangeArrowheads="1"/>
            </p:cNvSpPr>
            <p:nvPr/>
          </p:nvSpPr>
          <p:spPr bwMode="auto">
            <a:xfrm>
              <a:off x="5199781" y="2698325"/>
              <a:ext cx="301232" cy="116386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6"/>
            <p:cNvSpPr>
              <a:spLocks noEditPoints="1"/>
            </p:cNvSpPr>
            <p:nvPr/>
          </p:nvSpPr>
          <p:spPr bwMode="auto">
            <a:xfrm>
              <a:off x="5179243" y="2680069"/>
              <a:ext cx="342309" cy="155180"/>
            </a:xfrm>
            <a:custGeom>
              <a:gdLst>
                <a:gd name="T0" fmla="*/ 17 w 150"/>
                <a:gd name="T1" fmla="*/ 17 h 68"/>
                <a:gd name="T2" fmla="*/ 17 w 150"/>
                <a:gd name="T3" fmla="*/ 51 h 68"/>
                <a:gd name="T4" fmla="*/ 132 w 150"/>
                <a:gd name="T5" fmla="*/ 51 h 68"/>
                <a:gd name="T6" fmla="*/ 132 w 150"/>
                <a:gd name="T7" fmla="*/ 17 h 68"/>
                <a:gd name="T8" fmla="*/ 17 w 150"/>
                <a:gd name="T9" fmla="*/ 17 h 68"/>
                <a:gd name="T10" fmla="*/ 0 w 150"/>
                <a:gd name="T11" fmla="*/ 0 h 68"/>
                <a:gd name="T12" fmla="*/ 150 w 150"/>
                <a:gd name="T13" fmla="*/ 0 h 68"/>
                <a:gd name="T14" fmla="*/ 150 w 150"/>
                <a:gd name="T15" fmla="*/ 68 h 68"/>
                <a:gd name="T16" fmla="*/ 0 w 150"/>
                <a:gd name="T17" fmla="*/ 68 h 68"/>
                <a:gd name="T18" fmla="*/ 0 w 150"/>
                <a:gd name="T19" fmla="*/ 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68">
                  <a:moveTo>
                    <a:pt x="17" y="17"/>
                  </a:moveTo>
                  <a:lnTo>
                    <a:pt x="17" y="51"/>
                  </a:lnTo>
                  <a:lnTo>
                    <a:pt x="132" y="51"/>
                  </a:lnTo>
                  <a:lnTo>
                    <a:pt x="132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150" y="0"/>
                  </a:lnTo>
                  <a:lnTo>
                    <a:pt x="150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7"/>
            <p:cNvSpPr/>
            <p:nvPr/>
          </p:nvSpPr>
          <p:spPr bwMode="auto">
            <a:xfrm>
              <a:off x="5669885" y="2296683"/>
              <a:ext cx="244181" cy="406207"/>
            </a:xfrm>
            <a:custGeom>
              <a:gdLst>
                <a:gd name="T0" fmla="*/ 12 w 107"/>
                <a:gd name="T1" fmla="*/ 0 h 178"/>
                <a:gd name="T2" fmla="*/ 95 w 107"/>
                <a:gd name="T3" fmla="*/ 0 h 178"/>
                <a:gd name="T4" fmla="*/ 107 w 107"/>
                <a:gd name="T5" fmla="*/ 178 h 178"/>
                <a:gd name="T6" fmla="*/ 0 w 107"/>
                <a:gd name="T7" fmla="*/ 178 h 178"/>
                <a:gd name="T8" fmla="*/ 12 w 107"/>
                <a:gd name="T9" fmla="*/ 0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78">
                  <a:moveTo>
                    <a:pt x="12" y="0"/>
                  </a:moveTo>
                  <a:lnTo>
                    <a:pt x="95" y="0"/>
                  </a:lnTo>
                  <a:lnTo>
                    <a:pt x="107" y="178"/>
                  </a:lnTo>
                  <a:lnTo>
                    <a:pt x="0" y="1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8"/>
            <p:cNvSpPr>
              <a:spLocks noEditPoints="1"/>
            </p:cNvSpPr>
            <p:nvPr/>
          </p:nvSpPr>
          <p:spPr bwMode="auto">
            <a:xfrm>
              <a:off x="5651629" y="2278426"/>
              <a:ext cx="280694" cy="445003"/>
            </a:xfrm>
            <a:custGeom>
              <a:gdLst>
                <a:gd name="T0" fmla="*/ 29 w 123"/>
                <a:gd name="T1" fmla="*/ 17 h 195"/>
                <a:gd name="T2" fmla="*/ 17 w 123"/>
                <a:gd name="T3" fmla="*/ 177 h 195"/>
                <a:gd name="T4" fmla="*/ 106 w 123"/>
                <a:gd name="T5" fmla="*/ 177 h 195"/>
                <a:gd name="T6" fmla="*/ 94 w 123"/>
                <a:gd name="T7" fmla="*/ 17 h 195"/>
                <a:gd name="T8" fmla="*/ 29 w 123"/>
                <a:gd name="T9" fmla="*/ 17 h 195"/>
                <a:gd name="T10" fmla="*/ 11 w 123"/>
                <a:gd name="T11" fmla="*/ 0 h 195"/>
                <a:gd name="T12" fmla="*/ 112 w 123"/>
                <a:gd name="T13" fmla="*/ 0 h 195"/>
                <a:gd name="T14" fmla="*/ 112 w 123"/>
                <a:gd name="T15" fmla="*/ 8 h 195"/>
                <a:gd name="T16" fmla="*/ 123 w 123"/>
                <a:gd name="T17" fmla="*/ 186 h 195"/>
                <a:gd name="T18" fmla="*/ 123 w 123"/>
                <a:gd name="T19" fmla="*/ 195 h 195"/>
                <a:gd name="T20" fmla="*/ 0 w 123"/>
                <a:gd name="T21" fmla="*/ 195 h 195"/>
                <a:gd name="T22" fmla="*/ 0 w 123"/>
                <a:gd name="T23" fmla="*/ 186 h 195"/>
                <a:gd name="T24" fmla="*/ 11 w 123"/>
                <a:gd name="T25" fmla="*/ 8 h 195"/>
                <a:gd name="T26" fmla="*/ 11 w 123"/>
                <a:gd name="T27" fmla="*/ 0 h 1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195">
                  <a:moveTo>
                    <a:pt x="29" y="17"/>
                  </a:moveTo>
                  <a:lnTo>
                    <a:pt x="17" y="177"/>
                  </a:lnTo>
                  <a:lnTo>
                    <a:pt x="106" y="177"/>
                  </a:lnTo>
                  <a:lnTo>
                    <a:pt x="94" y="17"/>
                  </a:lnTo>
                  <a:lnTo>
                    <a:pt x="29" y="17"/>
                  </a:lnTo>
                  <a:close/>
                  <a:moveTo>
                    <a:pt x="11" y="0"/>
                  </a:moveTo>
                  <a:lnTo>
                    <a:pt x="112" y="0"/>
                  </a:lnTo>
                  <a:lnTo>
                    <a:pt x="112" y="8"/>
                  </a:lnTo>
                  <a:lnTo>
                    <a:pt x="123" y="186"/>
                  </a:lnTo>
                  <a:lnTo>
                    <a:pt x="123" y="195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11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Rectangle 19"/>
            <p:cNvSpPr>
              <a:spLocks noChangeArrowheads="1"/>
            </p:cNvSpPr>
            <p:nvPr/>
          </p:nvSpPr>
          <p:spPr bwMode="auto">
            <a:xfrm>
              <a:off x="5674449" y="2228221"/>
              <a:ext cx="235053" cy="91282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20"/>
            <p:cNvSpPr>
              <a:spLocks noEditPoints="1"/>
            </p:cNvSpPr>
            <p:nvPr/>
          </p:nvSpPr>
          <p:spPr bwMode="auto">
            <a:xfrm>
              <a:off x="5653912" y="2207681"/>
              <a:ext cx="276130" cy="132360"/>
            </a:xfrm>
            <a:custGeom>
              <a:gdLst>
                <a:gd name="T0" fmla="*/ 18 w 121"/>
                <a:gd name="T1" fmla="*/ 17 h 58"/>
                <a:gd name="T2" fmla="*/ 18 w 121"/>
                <a:gd name="T3" fmla="*/ 41 h 58"/>
                <a:gd name="T4" fmla="*/ 103 w 121"/>
                <a:gd name="T5" fmla="*/ 41 h 58"/>
                <a:gd name="T6" fmla="*/ 103 w 121"/>
                <a:gd name="T7" fmla="*/ 17 h 58"/>
                <a:gd name="T8" fmla="*/ 18 w 121"/>
                <a:gd name="T9" fmla="*/ 17 h 58"/>
                <a:gd name="T10" fmla="*/ 0 w 121"/>
                <a:gd name="T11" fmla="*/ 0 h 58"/>
                <a:gd name="T12" fmla="*/ 121 w 121"/>
                <a:gd name="T13" fmla="*/ 0 h 58"/>
                <a:gd name="T14" fmla="*/ 121 w 121"/>
                <a:gd name="T15" fmla="*/ 58 h 58"/>
                <a:gd name="T16" fmla="*/ 0 w 121"/>
                <a:gd name="T17" fmla="*/ 58 h 58"/>
                <a:gd name="T18" fmla="*/ 0 w 121"/>
                <a:gd name="T19" fmla="*/ 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57">
                  <a:moveTo>
                    <a:pt x="18" y="17"/>
                  </a:moveTo>
                  <a:lnTo>
                    <a:pt x="18" y="41"/>
                  </a:lnTo>
                  <a:lnTo>
                    <a:pt x="103" y="41"/>
                  </a:lnTo>
                  <a:lnTo>
                    <a:pt x="103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121" y="0"/>
                  </a:lnTo>
                  <a:lnTo>
                    <a:pt x="121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21"/>
            <p:cNvSpPr>
              <a:spLocks noChangeArrowheads="1"/>
            </p:cNvSpPr>
            <p:nvPr/>
          </p:nvSpPr>
          <p:spPr bwMode="auto">
            <a:xfrm>
              <a:off x="5640219" y="2698325"/>
              <a:ext cx="303515" cy="116386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2"/>
            <p:cNvSpPr>
              <a:spLocks noEditPoints="1"/>
            </p:cNvSpPr>
            <p:nvPr/>
          </p:nvSpPr>
          <p:spPr bwMode="auto">
            <a:xfrm>
              <a:off x="5621963" y="2680069"/>
              <a:ext cx="340028" cy="155180"/>
            </a:xfrm>
            <a:custGeom>
              <a:gdLst>
                <a:gd name="T0" fmla="*/ 17 w 149"/>
                <a:gd name="T1" fmla="*/ 17 h 68"/>
                <a:gd name="T2" fmla="*/ 17 w 149"/>
                <a:gd name="T3" fmla="*/ 51 h 68"/>
                <a:gd name="T4" fmla="*/ 132 w 149"/>
                <a:gd name="T5" fmla="*/ 51 h 68"/>
                <a:gd name="T6" fmla="*/ 132 w 149"/>
                <a:gd name="T7" fmla="*/ 17 h 68"/>
                <a:gd name="T8" fmla="*/ 17 w 149"/>
                <a:gd name="T9" fmla="*/ 17 h 68"/>
                <a:gd name="T10" fmla="*/ 0 w 149"/>
                <a:gd name="T11" fmla="*/ 0 h 68"/>
                <a:gd name="T12" fmla="*/ 149 w 149"/>
                <a:gd name="T13" fmla="*/ 0 h 68"/>
                <a:gd name="T14" fmla="*/ 149 w 149"/>
                <a:gd name="T15" fmla="*/ 68 h 68"/>
                <a:gd name="T16" fmla="*/ 0 w 149"/>
                <a:gd name="T17" fmla="*/ 68 h 68"/>
                <a:gd name="T18" fmla="*/ 0 w 149"/>
                <a:gd name="T19" fmla="*/ 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68">
                  <a:moveTo>
                    <a:pt x="17" y="17"/>
                  </a:moveTo>
                  <a:lnTo>
                    <a:pt x="17" y="51"/>
                  </a:lnTo>
                  <a:lnTo>
                    <a:pt x="132" y="51"/>
                  </a:lnTo>
                  <a:lnTo>
                    <a:pt x="132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149" y="0"/>
                  </a:lnTo>
                  <a:lnTo>
                    <a:pt x="149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3"/>
            <p:cNvSpPr/>
            <p:nvPr/>
          </p:nvSpPr>
          <p:spPr bwMode="auto">
            <a:xfrm>
              <a:off x="6112605" y="2296683"/>
              <a:ext cx="239617" cy="406207"/>
            </a:xfrm>
            <a:custGeom>
              <a:gdLst>
                <a:gd name="T0" fmla="*/ 12 w 105"/>
                <a:gd name="T1" fmla="*/ 0 h 178"/>
                <a:gd name="T2" fmla="*/ 93 w 105"/>
                <a:gd name="T3" fmla="*/ 0 h 178"/>
                <a:gd name="T4" fmla="*/ 105 w 105"/>
                <a:gd name="T5" fmla="*/ 178 h 178"/>
                <a:gd name="T6" fmla="*/ 0 w 105"/>
                <a:gd name="T7" fmla="*/ 178 h 178"/>
                <a:gd name="T8" fmla="*/ 12 w 105"/>
                <a:gd name="T9" fmla="*/ 0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78">
                  <a:moveTo>
                    <a:pt x="12" y="0"/>
                  </a:moveTo>
                  <a:lnTo>
                    <a:pt x="93" y="0"/>
                  </a:lnTo>
                  <a:lnTo>
                    <a:pt x="105" y="178"/>
                  </a:lnTo>
                  <a:lnTo>
                    <a:pt x="0" y="1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24"/>
            <p:cNvSpPr>
              <a:spLocks noEditPoints="1"/>
            </p:cNvSpPr>
            <p:nvPr/>
          </p:nvSpPr>
          <p:spPr bwMode="auto">
            <a:xfrm>
              <a:off x="6092067" y="2278426"/>
              <a:ext cx="278412" cy="445003"/>
            </a:xfrm>
            <a:custGeom>
              <a:gdLst>
                <a:gd name="T0" fmla="*/ 29 w 122"/>
                <a:gd name="T1" fmla="*/ 17 h 195"/>
                <a:gd name="T2" fmla="*/ 18 w 122"/>
                <a:gd name="T3" fmla="*/ 177 h 195"/>
                <a:gd name="T4" fmla="*/ 105 w 122"/>
                <a:gd name="T5" fmla="*/ 177 h 195"/>
                <a:gd name="T6" fmla="*/ 93 w 122"/>
                <a:gd name="T7" fmla="*/ 17 h 195"/>
                <a:gd name="T8" fmla="*/ 29 w 122"/>
                <a:gd name="T9" fmla="*/ 17 h 195"/>
                <a:gd name="T10" fmla="*/ 12 w 122"/>
                <a:gd name="T11" fmla="*/ 0 h 195"/>
                <a:gd name="T12" fmla="*/ 111 w 122"/>
                <a:gd name="T13" fmla="*/ 0 h 195"/>
                <a:gd name="T14" fmla="*/ 111 w 122"/>
                <a:gd name="T15" fmla="*/ 8 h 195"/>
                <a:gd name="T16" fmla="*/ 122 w 122"/>
                <a:gd name="T17" fmla="*/ 186 h 195"/>
                <a:gd name="T18" fmla="*/ 122 w 122"/>
                <a:gd name="T19" fmla="*/ 195 h 195"/>
                <a:gd name="T20" fmla="*/ 0 w 122"/>
                <a:gd name="T21" fmla="*/ 195 h 195"/>
                <a:gd name="T22" fmla="*/ 0 w 122"/>
                <a:gd name="T23" fmla="*/ 186 h 195"/>
                <a:gd name="T24" fmla="*/ 12 w 122"/>
                <a:gd name="T25" fmla="*/ 8 h 195"/>
                <a:gd name="T26" fmla="*/ 12 w 122"/>
                <a:gd name="T27" fmla="*/ 0 h 1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95">
                  <a:moveTo>
                    <a:pt x="29" y="17"/>
                  </a:moveTo>
                  <a:lnTo>
                    <a:pt x="18" y="177"/>
                  </a:lnTo>
                  <a:lnTo>
                    <a:pt x="105" y="177"/>
                  </a:lnTo>
                  <a:lnTo>
                    <a:pt x="93" y="17"/>
                  </a:lnTo>
                  <a:lnTo>
                    <a:pt x="29" y="17"/>
                  </a:lnTo>
                  <a:close/>
                  <a:moveTo>
                    <a:pt x="12" y="0"/>
                  </a:moveTo>
                  <a:lnTo>
                    <a:pt x="111" y="0"/>
                  </a:lnTo>
                  <a:lnTo>
                    <a:pt x="111" y="8"/>
                  </a:lnTo>
                  <a:lnTo>
                    <a:pt x="122" y="186"/>
                  </a:lnTo>
                  <a:lnTo>
                    <a:pt x="122" y="195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12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Rectangle 25"/>
            <p:cNvSpPr>
              <a:spLocks noChangeArrowheads="1"/>
            </p:cNvSpPr>
            <p:nvPr/>
          </p:nvSpPr>
          <p:spPr bwMode="auto">
            <a:xfrm>
              <a:off x="6114888" y="2228221"/>
              <a:ext cx="237334" cy="91282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6"/>
            <p:cNvSpPr>
              <a:spLocks noEditPoints="1"/>
            </p:cNvSpPr>
            <p:nvPr/>
          </p:nvSpPr>
          <p:spPr bwMode="auto">
            <a:xfrm>
              <a:off x="6096632" y="2207681"/>
              <a:ext cx="273847" cy="132360"/>
            </a:xfrm>
            <a:custGeom>
              <a:gdLst>
                <a:gd name="T0" fmla="*/ 17 w 120"/>
                <a:gd name="T1" fmla="*/ 17 h 58"/>
                <a:gd name="T2" fmla="*/ 17 w 120"/>
                <a:gd name="T3" fmla="*/ 41 h 58"/>
                <a:gd name="T4" fmla="*/ 103 w 120"/>
                <a:gd name="T5" fmla="*/ 41 h 58"/>
                <a:gd name="T6" fmla="*/ 103 w 120"/>
                <a:gd name="T7" fmla="*/ 17 h 58"/>
                <a:gd name="T8" fmla="*/ 17 w 120"/>
                <a:gd name="T9" fmla="*/ 17 h 58"/>
                <a:gd name="T10" fmla="*/ 0 w 120"/>
                <a:gd name="T11" fmla="*/ 0 h 58"/>
                <a:gd name="T12" fmla="*/ 120 w 120"/>
                <a:gd name="T13" fmla="*/ 0 h 58"/>
                <a:gd name="T14" fmla="*/ 120 w 120"/>
                <a:gd name="T15" fmla="*/ 58 h 58"/>
                <a:gd name="T16" fmla="*/ 0 w 120"/>
                <a:gd name="T17" fmla="*/ 58 h 58"/>
                <a:gd name="T18" fmla="*/ 0 w 120"/>
                <a:gd name="T19" fmla="*/ 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57">
                  <a:moveTo>
                    <a:pt x="17" y="17"/>
                  </a:moveTo>
                  <a:lnTo>
                    <a:pt x="17" y="41"/>
                  </a:lnTo>
                  <a:lnTo>
                    <a:pt x="103" y="41"/>
                  </a:lnTo>
                  <a:lnTo>
                    <a:pt x="103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120" y="0"/>
                  </a:lnTo>
                  <a:lnTo>
                    <a:pt x="120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Rectangle 27"/>
            <p:cNvSpPr>
              <a:spLocks noChangeArrowheads="1"/>
            </p:cNvSpPr>
            <p:nvPr/>
          </p:nvSpPr>
          <p:spPr bwMode="auto">
            <a:xfrm>
              <a:off x="6082939" y="2698325"/>
              <a:ext cx="301232" cy="116386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8"/>
            <p:cNvSpPr>
              <a:spLocks noEditPoints="1"/>
            </p:cNvSpPr>
            <p:nvPr/>
          </p:nvSpPr>
          <p:spPr bwMode="auto">
            <a:xfrm>
              <a:off x="6062400" y="2680069"/>
              <a:ext cx="342309" cy="155180"/>
            </a:xfrm>
            <a:custGeom>
              <a:gdLst>
                <a:gd name="T0" fmla="*/ 18 w 150"/>
                <a:gd name="T1" fmla="*/ 17 h 68"/>
                <a:gd name="T2" fmla="*/ 18 w 150"/>
                <a:gd name="T3" fmla="*/ 51 h 68"/>
                <a:gd name="T4" fmla="*/ 132 w 150"/>
                <a:gd name="T5" fmla="*/ 51 h 68"/>
                <a:gd name="T6" fmla="*/ 132 w 150"/>
                <a:gd name="T7" fmla="*/ 17 h 68"/>
                <a:gd name="T8" fmla="*/ 18 w 150"/>
                <a:gd name="T9" fmla="*/ 17 h 68"/>
                <a:gd name="T10" fmla="*/ 0 w 150"/>
                <a:gd name="T11" fmla="*/ 0 h 68"/>
                <a:gd name="T12" fmla="*/ 150 w 150"/>
                <a:gd name="T13" fmla="*/ 0 h 68"/>
                <a:gd name="T14" fmla="*/ 150 w 150"/>
                <a:gd name="T15" fmla="*/ 68 h 68"/>
                <a:gd name="T16" fmla="*/ 0 w 150"/>
                <a:gd name="T17" fmla="*/ 68 h 68"/>
                <a:gd name="T18" fmla="*/ 0 w 150"/>
                <a:gd name="T19" fmla="*/ 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68">
                  <a:moveTo>
                    <a:pt x="18" y="17"/>
                  </a:moveTo>
                  <a:lnTo>
                    <a:pt x="18" y="51"/>
                  </a:lnTo>
                  <a:lnTo>
                    <a:pt x="132" y="51"/>
                  </a:lnTo>
                  <a:lnTo>
                    <a:pt x="132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150" y="0"/>
                  </a:lnTo>
                  <a:lnTo>
                    <a:pt x="150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9"/>
            <p:cNvSpPr/>
            <p:nvPr/>
          </p:nvSpPr>
          <p:spPr bwMode="auto">
            <a:xfrm>
              <a:off x="6553044" y="2296683"/>
              <a:ext cx="239617" cy="406207"/>
            </a:xfrm>
            <a:custGeom>
              <a:gdLst>
                <a:gd name="T0" fmla="*/ 12 w 105"/>
                <a:gd name="T1" fmla="*/ 0 h 178"/>
                <a:gd name="T2" fmla="*/ 94 w 105"/>
                <a:gd name="T3" fmla="*/ 0 h 178"/>
                <a:gd name="T4" fmla="*/ 105 w 105"/>
                <a:gd name="T5" fmla="*/ 178 h 178"/>
                <a:gd name="T6" fmla="*/ 0 w 105"/>
                <a:gd name="T7" fmla="*/ 178 h 178"/>
                <a:gd name="T8" fmla="*/ 12 w 105"/>
                <a:gd name="T9" fmla="*/ 0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78">
                  <a:moveTo>
                    <a:pt x="12" y="0"/>
                  </a:moveTo>
                  <a:lnTo>
                    <a:pt x="94" y="0"/>
                  </a:lnTo>
                  <a:lnTo>
                    <a:pt x="105" y="178"/>
                  </a:lnTo>
                  <a:lnTo>
                    <a:pt x="0" y="17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0"/>
            <p:cNvSpPr>
              <a:spLocks noEditPoints="1"/>
            </p:cNvSpPr>
            <p:nvPr/>
          </p:nvSpPr>
          <p:spPr bwMode="auto">
            <a:xfrm>
              <a:off x="6534787" y="2278426"/>
              <a:ext cx="278412" cy="445003"/>
            </a:xfrm>
            <a:custGeom>
              <a:gdLst>
                <a:gd name="T0" fmla="*/ 29 w 122"/>
                <a:gd name="T1" fmla="*/ 17 h 195"/>
                <a:gd name="T2" fmla="*/ 17 w 122"/>
                <a:gd name="T3" fmla="*/ 177 h 195"/>
                <a:gd name="T4" fmla="*/ 104 w 122"/>
                <a:gd name="T5" fmla="*/ 177 h 195"/>
                <a:gd name="T6" fmla="*/ 93 w 122"/>
                <a:gd name="T7" fmla="*/ 17 h 195"/>
                <a:gd name="T8" fmla="*/ 29 w 122"/>
                <a:gd name="T9" fmla="*/ 17 h 195"/>
                <a:gd name="T10" fmla="*/ 11 w 122"/>
                <a:gd name="T11" fmla="*/ 0 h 195"/>
                <a:gd name="T12" fmla="*/ 110 w 122"/>
                <a:gd name="T13" fmla="*/ 0 h 195"/>
                <a:gd name="T14" fmla="*/ 110 w 122"/>
                <a:gd name="T15" fmla="*/ 8 h 195"/>
                <a:gd name="T16" fmla="*/ 122 w 122"/>
                <a:gd name="T17" fmla="*/ 186 h 195"/>
                <a:gd name="T18" fmla="*/ 122 w 122"/>
                <a:gd name="T19" fmla="*/ 195 h 195"/>
                <a:gd name="T20" fmla="*/ 0 w 122"/>
                <a:gd name="T21" fmla="*/ 195 h 195"/>
                <a:gd name="T22" fmla="*/ 0 w 122"/>
                <a:gd name="T23" fmla="*/ 186 h 195"/>
                <a:gd name="T24" fmla="*/ 11 w 122"/>
                <a:gd name="T25" fmla="*/ 8 h 195"/>
                <a:gd name="T26" fmla="*/ 11 w 122"/>
                <a:gd name="T27" fmla="*/ 0 h 1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95">
                  <a:moveTo>
                    <a:pt x="29" y="17"/>
                  </a:moveTo>
                  <a:lnTo>
                    <a:pt x="17" y="177"/>
                  </a:lnTo>
                  <a:lnTo>
                    <a:pt x="104" y="177"/>
                  </a:lnTo>
                  <a:lnTo>
                    <a:pt x="93" y="17"/>
                  </a:lnTo>
                  <a:lnTo>
                    <a:pt x="29" y="17"/>
                  </a:lnTo>
                  <a:close/>
                  <a:moveTo>
                    <a:pt x="11" y="0"/>
                  </a:moveTo>
                  <a:lnTo>
                    <a:pt x="110" y="0"/>
                  </a:lnTo>
                  <a:lnTo>
                    <a:pt x="110" y="8"/>
                  </a:lnTo>
                  <a:lnTo>
                    <a:pt x="122" y="186"/>
                  </a:lnTo>
                  <a:lnTo>
                    <a:pt x="122" y="195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11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31"/>
            <p:cNvSpPr>
              <a:spLocks noChangeArrowheads="1"/>
            </p:cNvSpPr>
            <p:nvPr/>
          </p:nvSpPr>
          <p:spPr bwMode="auto">
            <a:xfrm>
              <a:off x="6557608" y="2228221"/>
              <a:ext cx="232770" cy="91282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2"/>
            <p:cNvSpPr>
              <a:spLocks noEditPoints="1"/>
            </p:cNvSpPr>
            <p:nvPr/>
          </p:nvSpPr>
          <p:spPr bwMode="auto">
            <a:xfrm>
              <a:off x="6537069" y="2207681"/>
              <a:ext cx="271566" cy="132360"/>
            </a:xfrm>
            <a:custGeom>
              <a:gdLst>
                <a:gd name="T0" fmla="*/ 18 w 119"/>
                <a:gd name="T1" fmla="*/ 17 h 58"/>
                <a:gd name="T2" fmla="*/ 18 w 119"/>
                <a:gd name="T3" fmla="*/ 41 h 58"/>
                <a:gd name="T4" fmla="*/ 102 w 119"/>
                <a:gd name="T5" fmla="*/ 41 h 58"/>
                <a:gd name="T6" fmla="*/ 102 w 119"/>
                <a:gd name="T7" fmla="*/ 17 h 58"/>
                <a:gd name="T8" fmla="*/ 18 w 119"/>
                <a:gd name="T9" fmla="*/ 17 h 58"/>
                <a:gd name="T10" fmla="*/ 0 w 119"/>
                <a:gd name="T11" fmla="*/ 0 h 58"/>
                <a:gd name="T12" fmla="*/ 119 w 119"/>
                <a:gd name="T13" fmla="*/ 0 h 58"/>
                <a:gd name="T14" fmla="*/ 119 w 119"/>
                <a:gd name="T15" fmla="*/ 58 h 58"/>
                <a:gd name="T16" fmla="*/ 0 w 119"/>
                <a:gd name="T17" fmla="*/ 58 h 58"/>
                <a:gd name="T18" fmla="*/ 0 w 119"/>
                <a:gd name="T19" fmla="*/ 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57">
                  <a:moveTo>
                    <a:pt x="18" y="17"/>
                  </a:moveTo>
                  <a:lnTo>
                    <a:pt x="18" y="41"/>
                  </a:lnTo>
                  <a:lnTo>
                    <a:pt x="102" y="41"/>
                  </a:lnTo>
                  <a:lnTo>
                    <a:pt x="102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119" y="0"/>
                  </a:lnTo>
                  <a:lnTo>
                    <a:pt x="119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Rectangle 33"/>
            <p:cNvSpPr>
              <a:spLocks noChangeArrowheads="1"/>
            </p:cNvSpPr>
            <p:nvPr/>
          </p:nvSpPr>
          <p:spPr bwMode="auto">
            <a:xfrm>
              <a:off x="6521095" y="2698325"/>
              <a:ext cx="305796" cy="116386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34"/>
            <p:cNvSpPr>
              <a:spLocks noEditPoints="1"/>
            </p:cNvSpPr>
            <p:nvPr/>
          </p:nvSpPr>
          <p:spPr bwMode="auto">
            <a:xfrm>
              <a:off x="6500556" y="2680069"/>
              <a:ext cx="344592" cy="155180"/>
            </a:xfrm>
            <a:custGeom>
              <a:gdLst>
                <a:gd name="T0" fmla="*/ 18 w 151"/>
                <a:gd name="T1" fmla="*/ 17 h 68"/>
                <a:gd name="T2" fmla="*/ 18 w 151"/>
                <a:gd name="T3" fmla="*/ 51 h 68"/>
                <a:gd name="T4" fmla="*/ 134 w 151"/>
                <a:gd name="T5" fmla="*/ 51 h 68"/>
                <a:gd name="T6" fmla="*/ 134 w 151"/>
                <a:gd name="T7" fmla="*/ 17 h 68"/>
                <a:gd name="T8" fmla="*/ 18 w 151"/>
                <a:gd name="T9" fmla="*/ 17 h 68"/>
                <a:gd name="T10" fmla="*/ 0 w 151"/>
                <a:gd name="T11" fmla="*/ 0 h 68"/>
                <a:gd name="T12" fmla="*/ 151 w 151"/>
                <a:gd name="T13" fmla="*/ 0 h 68"/>
                <a:gd name="T14" fmla="*/ 151 w 151"/>
                <a:gd name="T15" fmla="*/ 68 h 68"/>
                <a:gd name="T16" fmla="*/ 0 w 151"/>
                <a:gd name="T17" fmla="*/ 68 h 68"/>
                <a:gd name="T18" fmla="*/ 0 w 151"/>
                <a:gd name="T19" fmla="*/ 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68">
                  <a:moveTo>
                    <a:pt x="18" y="17"/>
                  </a:moveTo>
                  <a:lnTo>
                    <a:pt x="18" y="51"/>
                  </a:lnTo>
                  <a:lnTo>
                    <a:pt x="134" y="51"/>
                  </a:lnTo>
                  <a:lnTo>
                    <a:pt x="134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151" y="0"/>
                  </a:lnTo>
                  <a:lnTo>
                    <a:pt x="151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35"/>
            <p:cNvSpPr>
              <a:spLocks noChangeArrowheads="1"/>
            </p:cNvSpPr>
            <p:nvPr/>
          </p:nvSpPr>
          <p:spPr bwMode="auto">
            <a:xfrm>
              <a:off x="5129037" y="2807864"/>
              <a:ext cx="1764034" cy="230489"/>
            </a:xfrm>
            <a:prstGeom prst="rect">
              <a:avLst/>
            </a:pr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36"/>
            <p:cNvSpPr>
              <a:spLocks noEditPoints="1"/>
            </p:cNvSpPr>
            <p:nvPr/>
          </p:nvSpPr>
          <p:spPr bwMode="auto">
            <a:xfrm>
              <a:off x="5108498" y="2789608"/>
              <a:ext cx="1805112" cy="269283"/>
            </a:xfrm>
            <a:custGeom>
              <a:gdLst>
                <a:gd name="T0" fmla="*/ 18 w 791"/>
                <a:gd name="T1" fmla="*/ 17 h 118"/>
                <a:gd name="T2" fmla="*/ 18 w 791"/>
                <a:gd name="T3" fmla="*/ 100 h 118"/>
                <a:gd name="T4" fmla="*/ 773 w 791"/>
                <a:gd name="T5" fmla="*/ 100 h 118"/>
                <a:gd name="T6" fmla="*/ 773 w 791"/>
                <a:gd name="T7" fmla="*/ 17 h 118"/>
                <a:gd name="T8" fmla="*/ 18 w 791"/>
                <a:gd name="T9" fmla="*/ 17 h 118"/>
                <a:gd name="T10" fmla="*/ 0 w 791"/>
                <a:gd name="T11" fmla="*/ 0 h 118"/>
                <a:gd name="T12" fmla="*/ 791 w 791"/>
                <a:gd name="T13" fmla="*/ 0 h 118"/>
                <a:gd name="T14" fmla="*/ 791 w 791"/>
                <a:gd name="T15" fmla="*/ 118 h 118"/>
                <a:gd name="T16" fmla="*/ 0 w 791"/>
                <a:gd name="T17" fmla="*/ 118 h 118"/>
                <a:gd name="T18" fmla="*/ 0 w 791"/>
                <a:gd name="T19" fmla="*/ 0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1" h="118">
                  <a:moveTo>
                    <a:pt x="18" y="17"/>
                  </a:moveTo>
                  <a:lnTo>
                    <a:pt x="18" y="100"/>
                  </a:lnTo>
                  <a:lnTo>
                    <a:pt x="773" y="100"/>
                  </a:lnTo>
                  <a:lnTo>
                    <a:pt x="773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791" y="0"/>
                  </a:lnTo>
                  <a:lnTo>
                    <a:pt x="791" y="118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Rectangle 37"/>
            <p:cNvSpPr>
              <a:spLocks noChangeArrowheads="1"/>
            </p:cNvSpPr>
            <p:nvPr/>
          </p:nvSpPr>
          <p:spPr bwMode="auto">
            <a:xfrm>
              <a:off x="5558065" y="2862634"/>
              <a:ext cx="910543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Rectangle 38"/>
            <p:cNvSpPr>
              <a:spLocks noChangeArrowheads="1"/>
            </p:cNvSpPr>
            <p:nvPr/>
          </p:nvSpPr>
          <p:spPr bwMode="auto">
            <a:xfrm>
              <a:off x="5558065" y="2935660"/>
              <a:ext cx="910543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39"/>
            <p:cNvSpPr/>
            <p:nvPr/>
          </p:nvSpPr>
          <p:spPr bwMode="auto">
            <a:xfrm>
              <a:off x="5085678" y="1529910"/>
              <a:ext cx="1853034" cy="604747"/>
            </a:xfrm>
            <a:custGeom>
              <a:gdLst>
                <a:gd name="T0" fmla="*/ 406 w 812"/>
                <a:gd name="T1" fmla="*/ 0 h 265"/>
                <a:gd name="T2" fmla="*/ 609 w 812"/>
                <a:gd name="T3" fmla="*/ 132 h 265"/>
                <a:gd name="T4" fmla="*/ 812 w 812"/>
                <a:gd name="T5" fmla="*/ 265 h 265"/>
                <a:gd name="T6" fmla="*/ 0 w 812"/>
                <a:gd name="T7" fmla="*/ 265 h 265"/>
                <a:gd name="T8" fmla="*/ 204 w 812"/>
                <a:gd name="T9" fmla="*/ 132 h 265"/>
                <a:gd name="T10" fmla="*/ 406 w 812"/>
                <a:gd name="T11" fmla="*/ 0 h 2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265">
                  <a:moveTo>
                    <a:pt x="406" y="0"/>
                  </a:moveTo>
                  <a:lnTo>
                    <a:pt x="609" y="132"/>
                  </a:lnTo>
                  <a:lnTo>
                    <a:pt x="812" y="265"/>
                  </a:lnTo>
                  <a:lnTo>
                    <a:pt x="0" y="265"/>
                  </a:lnTo>
                  <a:lnTo>
                    <a:pt x="204" y="132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40"/>
            <p:cNvSpPr>
              <a:spLocks noEditPoints="1"/>
            </p:cNvSpPr>
            <p:nvPr/>
          </p:nvSpPr>
          <p:spPr bwMode="auto">
            <a:xfrm>
              <a:off x="5076549" y="1513935"/>
              <a:ext cx="1873573" cy="641260"/>
            </a:xfrm>
            <a:custGeom>
              <a:gdLst>
                <a:gd name="T0" fmla="*/ 410 w 821"/>
                <a:gd name="T1" fmla="*/ 17 h 281"/>
                <a:gd name="T2" fmla="*/ 212 w 821"/>
                <a:gd name="T3" fmla="*/ 147 h 281"/>
                <a:gd name="T4" fmla="*/ 33 w 821"/>
                <a:gd name="T5" fmla="*/ 263 h 281"/>
                <a:gd name="T6" fmla="*/ 787 w 821"/>
                <a:gd name="T7" fmla="*/ 263 h 281"/>
                <a:gd name="T8" fmla="*/ 608 w 821"/>
                <a:gd name="T9" fmla="*/ 147 h 281"/>
                <a:gd name="T10" fmla="*/ 410 w 821"/>
                <a:gd name="T11" fmla="*/ 17 h 281"/>
                <a:gd name="T12" fmla="*/ 406 w 821"/>
                <a:gd name="T13" fmla="*/ 0 h 281"/>
                <a:gd name="T14" fmla="*/ 415 w 821"/>
                <a:gd name="T15" fmla="*/ 0 h 281"/>
                <a:gd name="T16" fmla="*/ 617 w 821"/>
                <a:gd name="T17" fmla="*/ 132 h 281"/>
                <a:gd name="T18" fmla="*/ 821 w 821"/>
                <a:gd name="T19" fmla="*/ 265 h 281"/>
                <a:gd name="T20" fmla="*/ 816 w 821"/>
                <a:gd name="T21" fmla="*/ 281 h 281"/>
                <a:gd name="T22" fmla="*/ 4 w 821"/>
                <a:gd name="T23" fmla="*/ 281 h 281"/>
                <a:gd name="T24" fmla="*/ 0 w 821"/>
                <a:gd name="T25" fmla="*/ 265 h 281"/>
                <a:gd name="T26" fmla="*/ 204 w 821"/>
                <a:gd name="T27" fmla="*/ 132 h 281"/>
                <a:gd name="T28" fmla="*/ 406 w 821"/>
                <a:gd name="T29" fmla="*/ 0 h 2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1" h="281">
                  <a:moveTo>
                    <a:pt x="410" y="17"/>
                  </a:moveTo>
                  <a:lnTo>
                    <a:pt x="212" y="147"/>
                  </a:lnTo>
                  <a:lnTo>
                    <a:pt x="33" y="263"/>
                  </a:lnTo>
                  <a:lnTo>
                    <a:pt x="787" y="263"/>
                  </a:lnTo>
                  <a:lnTo>
                    <a:pt x="608" y="147"/>
                  </a:lnTo>
                  <a:lnTo>
                    <a:pt x="410" y="17"/>
                  </a:lnTo>
                  <a:close/>
                  <a:moveTo>
                    <a:pt x="406" y="0"/>
                  </a:moveTo>
                  <a:lnTo>
                    <a:pt x="415" y="0"/>
                  </a:lnTo>
                  <a:lnTo>
                    <a:pt x="617" y="132"/>
                  </a:lnTo>
                  <a:lnTo>
                    <a:pt x="821" y="265"/>
                  </a:lnTo>
                  <a:lnTo>
                    <a:pt x="816" y="281"/>
                  </a:lnTo>
                  <a:lnTo>
                    <a:pt x="4" y="281"/>
                  </a:lnTo>
                  <a:lnTo>
                    <a:pt x="0" y="265"/>
                  </a:lnTo>
                  <a:lnTo>
                    <a:pt x="204" y="132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41"/>
            <p:cNvSpPr/>
            <p:nvPr/>
          </p:nvSpPr>
          <p:spPr bwMode="auto">
            <a:xfrm>
              <a:off x="5400602" y="1641730"/>
              <a:ext cx="1223185" cy="399361"/>
            </a:xfrm>
            <a:custGeom>
              <a:gdLst>
                <a:gd name="T0" fmla="*/ 268 w 536"/>
                <a:gd name="T1" fmla="*/ 0 h 175"/>
                <a:gd name="T2" fmla="*/ 536 w 536"/>
                <a:gd name="T3" fmla="*/ 175 h 175"/>
                <a:gd name="T4" fmla="*/ 0 w 536"/>
                <a:gd name="T5" fmla="*/ 175 h 175"/>
                <a:gd name="T6" fmla="*/ 268 w 536"/>
                <a:gd name="T7" fmla="*/ 0 h 1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175">
                  <a:moveTo>
                    <a:pt x="268" y="0"/>
                  </a:moveTo>
                  <a:lnTo>
                    <a:pt x="536" y="175"/>
                  </a:lnTo>
                  <a:lnTo>
                    <a:pt x="0" y="175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42"/>
            <p:cNvSpPr>
              <a:spLocks noEditPoints="1"/>
            </p:cNvSpPr>
            <p:nvPr/>
          </p:nvSpPr>
          <p:spPr bwMode="auto">
            <a:xfrm>
              <a:off x="5332140" y="1616628"/>
              <a:ext cx="1357827" cy="445003"/>
            </a:xfrm>
            <a:custGeom>
              <a:gdLst>
                <a:gd name="T0" fmla="*/ 298 w 595"/>
                <a:gd name="T1" fmla="*/ 22 h 195"/>
                <a:gd name="T2" fmla="*/ 60 w 595"/>
                <a:gd name="T3" fmla="*/ 177 h 195"/>
                <a:gd name="T4" fmla="*/ 537 w 595"/>
                <a:gd name="T5" fmla="*/ 177 h 195"/>
                <a:gd name="T6" fmla="*/ 298 w 595"/>
                <a:gd name="T7" fmla="*/ 22 h 195"/>
                <a:gd name="T8" fmla="*/ 298 w 595"/>
                <a:gd name="T9" fmla="*/ 0 h 195"/>
                <a:gd name="T10" fmla="*/ 595 w 595"/>
                <a:gd name="T11" fmla="*/ 195 h 195"/>
                <a:gd name="T12" fmla="*/ 0 w 595"/>
                <a:gd name="T13" fmla="*/ 195 h 195"/>
                <a:gd name="T14" fmla="*/ 298 w 595"/>
                <a:gd name="T15" fmla="*/ 0 h 1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5" h="195">
                  <a:moveTo>
                    <a:pt x="298" y="22"/>
                  </a:moveTo>
                  <a:lnTo>
                    <a:pt x="60" y="177"/>
                  </a:lnTo>
                  <a:lnTo>
                    <a:pt x="537" y="177"/>
                  </a:lnTo>
                  <a:lnTo>
                    <a:pt x="298" y="22"/>
                  </a:lnTo>
                  <a:close/>
                  <a:moveTo>
                    <a:pt x="298" y="0"/>
                  </a:moveTo>
                  <a:lnTo>
                    <a:pt x="595" y="195"/>
                  </a:lnTo>
                  <a:lnTo>
                    <a:pt x="0" y="195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Rectangle 43"/>
            <p:cNvSpPr>
              <a:spLocks noChangeArrowheads="1"/>
            </p:cNvSpPr>
            <p:nvPr/>
          </p:nvSpPr>
          <p:spPr bwMode="auto">
            <a:xfrm>
              <a:off x="5993938" y="1274319"/>
              <a:ext cx="38796" cy="27156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44"/>
            <p:cNvSpPr/>
            <p:nvPr/>
          </p:nvSpPr>
          <p:spPr bwMode="auto">
            <a:xfrm>
              <a:off x="6194760" y="1340498"/>
              <a:ext cx="196257" cy="162027"/>
            </a:xfrm>
            <a:custGeom>
              <a:gdLst>
                <a:gd name="T0" fmla="*/ 0 w 86"/>
                <a:gd name="T1" fmla="*/ 0 h 71"/>
                <a:gd name="T2" fmla="*/ 86 w 86"/>
                <a:gd name="T3" fmla="*/ 0 h 71"/>
                <a:gd name="T4" fmla="*/ 70 w 86"/>
                <a:gd name="T5" fmla="*/ 35 h 71"/>
                <a:gd name="T6" fmla="*/ 86 w 86"/>
                <a:gd name="T7" fmla="*/ 71 h 71"/>
                <a:gd name="T8" fmla="*/ 0 w 86"/>
                <a:gd name="T9" fmla="*/ 71 h 71"/>
                <a:gd name="T10" fmla="*/ 0 w 86"/>
                <a:gd name="T11" fmla="*/ 0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1">
                  <a:moveTo>
                    <a:pt x="0" y="0"/>
                  </a:moveTo>
                  <a:lnTo>
                    <a:pt x="86" y="0"/>
                  </a:lnTo>
                  <a:lnTo>
                    <a:pt x="70" y="35"/>
                  </a:lnTo>
                  <a:lnTo>
                    <a:pt x="86" y="71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81CDE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45"/>
            <p:cNvSpPr>
              <a:spLocks noEditPoints="1"/>
            </p:cNvSpPr>
            <p:nvPr/>
          </p:nvSpPr>
          <p:spPr bwMode="auto">
            <a:xfrm>
              <a:off x="6176503" y="1319960"/>
              <a:ext cx="244181" cy="203104"/>
            </a:xfrm>
            <a:custGeom>
              <a:gdLst>
                <a:gd name="T0" fmla="*/ 17 w 107"/>
                <a:gd name="T1" fmla="*/ 18 h 89"/>
                <a:gd name="T2" fmla="*/ 17 w 107"/>
                <a:gd name="T3" fmla="*/ 72 h 89"/>
                <a:gd name="T4" fmla="*/ 81 w 107"/>
                <a:gd name="T5" fmla="*/ 72 h 89"/>
                <a:gd name="T6" fmla="*/ 71 w 107"/>
                <a:gd name="T7" fmla="*/ 48 h 89"/>
                <a:gd name="T8" fmla="*/ 69 w 107"/>
                <a:gd name="T9" fmla="*/ 44 h 89"/>
                <a:gd name="T10" fmla="*/ 71 w 107"/>
                <a:gd name="T11" fmla="*/ 41 h 89"/>
                <a:gd name="T12" fmla="*/ 81 w 107"/>
                <a:gd name="T13" fmla="*/ 18 h 89"/>
                <a:gd name="T14" fmla="*/ 17 w 107"/>
                <a:gd name="T15" fmla="*/ 18 h 89"/>
                <a:gd name="T16" fmla="*/ 0 w 107"/>
                <a:gd name="T17" fmla="*/ 0 h 89"/>
                <a:gd name="T18" fmla="*/ 107 w 107"/>
                <a:gd name="T19" fmla="*/ 0 h 89"/>
                <a:gd name="T20" fmla="*/ 101 w 107"/>
                <a:gd name="T21" fmla="*/ 13 h 89"/>
                <a:gd name="T22" fmla="*/ 87 w 107"/>
                <a:gd name="T23" fmla="*/ 45 h 89"/>
                <a:gd name="T24" fmla="*/ 101 w 107"/>
                <a:gd name="T25" fmla="*/ 77 h 89"/>
                <a:gd name="T26" fmla="*/ 107 w 107"/>
                <a:gd name="T27" fmla="*/ 89 h 89"/>
                <a:gd name="T28" fmla="*/ 0 w 107"/>
                <a:gd name="T29" fmla="*/ 89 h 89"/>
                <a:gd name="T30" fmla="*/ 0 w 107"/>
                <a:gd name="T31" fmla="*/ 0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89">
                  <a:moveTo>
                    <a:pt x="17" y="18"/>
                  </a:moveTo>
                  <a:lnTo>
                    <a:pt x="17" y="72"/>
                  </a:lnTo>
                  <a:lnTo>
                    <a:pt x="81" y="72"/>
                  </a:lnTo>
                  <a:lnTo>
                    <a:pt x="71" y="48"/>
                  </a:lnTo>
                  <a:lnTo>
                    <a:pt x="69" y="44"/>
                  </a:lnTo>
                  <a:lnTo>
                    <a:pt x="71" y="41"/>
                  </a:lnTo>
                  <a:lnTo>
                    <a:pt x="81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107" y="0"/>
                  </a:lnTo>
                  <a:lnTo>
                    <a:pt x="101" y="13"/>
                  </a:lnTo>
                  <a:lnTo>
                    <a:pt x="87" y="45"/>
                  </a:lnTo>
                  <a:lnTo>
                    <a:pt x="101" y="77"/>
                  </a:lnTo>
                  <a:lnTo>
                    <a:pt x="10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Rectangle 46"/>
            <p:cNvSpPr>
              <a:spLocks noChangeArrowheads="1"/>
            </p:cNvSpPr>
            <p:nvPr/>
          </p:nvSpPr>
          <p:spPr bwMode="auto">
            <a:xfrm>
              <a:off x="6012195" y="1319960"/>
              <a:ext cx="205386" cy="164308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88D8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47"/>
            <p:cNvSpPr>
              <a:spLocks noEditPoints="1"/>
            </p:cNvSpPr>
            <p:nvPr/>
          </p:nvSpPr>
          <p:spPr bwMode="auto">
            <a:xfrm>
              <a:off x="5993938" y="1299421"/>
              <a:ext cx="244181" cy="203104"/>
            </a:xfrm>
            <a:custGeom>
              <a:gdLst>
                <a:gd name="T0" fmla="*/ 17 w 107"/>
                <a:gd name="T1" fmla="*/ 18 h 89"/>
                <a:gd name="T2" fmla="*/ 17 w 107"/>
                <a:gd name="T3" fmla="*/ 72 h 89"/>
                <a:gd name="T4" fmla="*/ 90 w 107"/>
                <a:gd name="T5" fmla="*/ 72 h 89"/>
                <a:gd name="T6" fmla="*/ 90 w 107"/>
                <a:gd name="T7" fmla="*/ 18 h 89"/>
                <a:gd name="T8" fmla="*/ 17 w 107"/>
                <a:gd name="T9" fmla="*/ 18 h 89"/>
                <a:gd name="T10" fmla="*/ 0 w 107"/>
                <a:gd name="T11" fmla="*/ 0 h 89"/>
                <a:gd name="T12" fmla="*/ 107 w 107"/>
                <a:gd name="T13" fmla="*/ 0 h 89"/>
                <a:gd name="T14" fmla="*/ 107 w 107"/>
                <a:gd name="T15" fmla="*/ 89 h 89"/>
                <a:gd name="T16" fmla="*/ 0 w 107"/>
                <a:gd name="T17" fmla="*/ 89 h 89"/>
                <a:gd name="T18" fmla="*/ 0 w 107"/>
                <a:gd name="T19" fmla="*/ 0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89">
                  <a:moveTo>
                    <a:pt x="17" y="18"/>
                  </a:moveTo>
                  <a:lnTo>
                    <a:pt x="17" y="72"/>
                  </a:lnTo>
                  <a:lnTo>
                    <a:pt x="90" y="72"/>
                  </a:lnTo>
                  <a:lnTo>
                    <a:pt x="90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107" y="0"/>
                  </a:lnTo>
                  <a:lnTo>
                    <a:pt x="10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48"/>
            <p:cNvSpPr>
              <a:spLocks noEditPoints="1"/>
            </p:cNvSpPr>
            <p:nvPr/>
          </p:nvSpPr>
          <p:spPr bwMode="auto">
            <a:xfrm>
              <a:off x="4332597" y="2216810"/>
              <a:ext cx="422182" cy="791876"/>
            </a:xfrm>
            <a:custGeom>
              <a:gdLst>
                <a:gd name="T0" fmla="*/ 80 w 185"/>
                <a:gd name="T1" fmla="*/ 32 h 347"/>
                <a:gd name="T2" fmla="*/ 61 w 185"/>
                <a:gd name="T3" fmla="*/ 37 h 347"/>
                <a:gd name="T4" fmla="*/ 47 w 185"/>
                <a:gd name="T5" fmla="*/ 47 h 347"/>
                <a:gd name="T6" fmla="*/ 36 w 185"/>
                <a:gd name="T7" fmla="*/ 61 h 347"/>
                <a:gd name="T8" fmla="*/ 32 w 185"/>
                <a:gd name="T9" fmla="*/ 80 h 347"/>
                <a:gd name="T10" fmla="*/ 32 w 185"/>
                <a:gd name="T11" fmla="*/ 268 h 347"/>
                <a:gd name="T12" fmla="*/ 36 w 185"/>
                <a:gd name="T13" fmla="*/ 286 h 347"/>
                <a:gd name="T14" fmla="*/ 47 w 185"/>
                <a:gd name="T15" fmla="*/ 302 h 347"/>
                <a:gd name="T16" fmla="*/ 61 w 185"/>
                <a:gd name="T17" fmla="*/ 312 h 347"/>
                <a:gd name="T18" fmla="*/ 80 w 185"/>
                <a:gd name="T19" fmla="*/ 315 h 347"/>
                <a:gd name="T20" fmla="*/ 105 w 185"/>
                <a:gd name="T21" fmla="*/ 315 h 347"/>
                <a:gd name="T22" fmla="*/ 124 w 185"/>
                <a:gd name="T23" fmla="*/ 312 h 347"/>
                <a:gd name="T24" fmla="*/ 138 w 185"/>
                <a:gd name="T25" fmla="*/ 302 h 347"/>
                <a:gd name="T26" fmla="*/ 148 w 185"/>
                <a:gd name="T27" fmla="*/ 286 h 347"/>
                <a:gd name="T28" fmla="*/ 153 w 185"/>
                <a:gd name="T29" fmla="*/ 268 h 347"/>
                <a:gd name="T30" fmla="*/ 153 w 185"/>
                <a:gd name="T31" fmla="*/ 80 h 347"/>
                <a:gd name="T32" fmla="*/ 148 w 185"/>
                <a:gd name="T33" fmla="*/ 61 h 347"/>
                <a:gd name="T34" fmla="*/ 138 w 185"/>
                <a:gd name="T35" fmla="*/ 47 h 347"/>
                <a:gd name="T36" fmla="*/ 124 w 185"/>
                <a:gd name="T37" fmla="*/ 37 h 347"/>
                <a:gd name="T38" fmla="*/ 105 w 185"/>
                <a:gd name="T39" fmla="*/ 32 h 347"/>
                <a:gd name="T40" fmla="*/ 80 w 185"/>
                <a:gd name="T41" fmla="*/ 32 h 347"/>
                <a:gd name="T42" fmla="*/ 80 w 185"/>
                <a:gd name="T43" fmla="*/ 0 h 347"/>
                <a:gd name="T44" fmla="*/ 105 w 185"/>
                <a:gd name="T45" fmla="*/ 0 h 347"/>
                <a:gd name="T46" fmla="*/ 129 w 185"/>
                <a:gd name="T47" fmla="*/ 5 h 347"/>
                <a:gd name="T48" fmla="*/ 151 w 185"/>
                <a:gd name="T49" fmla="*/ 16 h 347"/>
                <a:gd name="T50" fmla="*/ 169 w 185"/>
                <a:gd name="T51" fmla="*/ 34 h 347"/>
                <a:gd name="T52" fmla="*/ 180 w 185"/>
                <a:gd name="T53" fmla="*/ 56 h 347"/>
                <a:gd name="T54" fmla="*/ 185 w 185"/>
                <a:gd name="T55" fmla="*/ 80 h 347"/>
                <a:gd name="T56" fmla="*/ 185 w 185"/>
                <a:gd name="T57" fmla="*/ 268 h 347"/>
                <a:gd name="T58" fmla="*/ 180 w 185"/>
                <a:gd name="T59" fmla="*/ 293 h 347"/>
                <a:gd name="T60" fmla="*/ 169 w 185"/>
                <a:gd name="T61" fmla="*/ 315 h 347"/>
                <a:gd name="T62" fmla="*/ 151 w 185"/>
                <a:gd name="T63" fmla="*/ 332 h 347"/>
                <a:gd name="T64" fmla="*/ 129 w 185"/>
                <a:gd name="T65" fmla="*/ 344 h 347"/>
                <a:gd name="T66" fmla="*/ 105 w 185"/>
                <a:gd name="T67" fmla="*/ 347 h 347"/>
                <a:gd name="T68" fmla="*/ 80 w 185"/>
                <a:gd name="T69" fmla="*/ 347 h 347"/>
                <a:gd name="T70" fmla="*/ 55 w 185"/>
                <a:gd name="T71" fmla="*/ 344 h 347"/>
                <a:gd name="T72" fmla="*/ 33 w 185"/>
                <a:gd name="T73" fmla="*/ 332 h 347"/>
                <a:gd name="T74" fmla="*/ 16 w 185"/>
                <a:gd name="T75" fmla="*/ 315 h 347"/>
                <a:gd name="T76" fmla="*/ 4 w 185"/>
                <a:gd name="T77" fmla="*/ 293 h 347"/>
                <a:gd name="T78" fmla="*/ 0 w 185"/>
                <a:gd name="T79" fmla="*/ 268 h 347"/>
                <a:gd name="T80" fmla="*/ 0 w 185"/>
                <a:gd name="T81" fmla="*/ 80 h 347"/>
                <a:gd name="T82" fmla="*/ 4 w 185"/>
                <a:gd name="T83" fmla="*/ 56 h 347"/>
                <a:gd name="T84" fmla="*/ 16 w 185"/>
                <a:gd name="T85" fmla="*/ 34 h 347"/>
                <a:gd name="T86" fmla="*/ 33 w 185"/>
                <a:gd name="T87" fmla="*/ 16 h 347"/>
                <a:gd name="T88" fmla="*/ 55 w 185"/>
                <a:gd name="T89" fmla="*/ 5 h 347"/>
                <a:gd name="T90" fmla="*/ 80 w 185"/>
                <a:gd name="T91" fmla="*/ 0 h 3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5" h="347">
                  <a:moveTo>
                    <a:pt x="80" y="32"/>
                  </a:moveTo>
                  <a:lnTo>
                    <a:pt x="61" y="37"/>
                  </a:lnTo>
                  <a:lnTo>
                    <a:pt x="47" y="47"/>
                  </a:lnTo>
                  <a:lnTo>
                    <a:pt x="36" y="61"/>
                  </a:lnTo>
                  <a:lnTo>
                    <a:pt x="32" y="80"/>
                  </a:lnTo>
                  <a:lnTo>
                    <a:pt x="32" y="268"/>
                  </a:lnTo>
                  <a:lnTo>
                    <a:pt x="36" y="286"/>
                  </a:lnTo>
                  <a:lnTo>
                    <a:pt x="47" y="302"/>
                  </a:lnTo>
                  <a:lnTo>
                    <a:pt x="61" y="312"/>
                  </a:lnTo>
                  <a:lnTo>
                    <a:pt x="80" y="315"/>
                  </a:lnTo>
                  <a:lnTo>
                    <a:pt x="105" y="315"/>
                  </a:lnTo>
                  <a:lnTo>
                    <a:pt x="124" y="312"/>
                  </a:lnTo>
                  <a:lnTo>
                    <a:pt x="138" y="302"/>
                  </a:lnTo>
                  <a:lnTo>
                    <a:pt x="148" y="286"/>
                  </a:lnTo>
                  <a:lnTo>
                    <a:pt x="153" y="268"/>
                  </a:lnTo>
                  <a:lnTo>
                    <a:pt x="153" y="80"/>
                  </a:lnTo>
                  <a:lnTo>
                    <a:pt x="148" y="61"/>
                  </a:lnTo>
                  <a:lnTo>
                    <a:pt x="138" y="47"/>
                  </a:lnTo>
                  <a:lnTo>
                    <a:pt x="124" y="37"/>
                  </a:lnTo>
                  <a:lnTo>
                    <a:pt x="105" y="32"/>
                  </a:lnTo>
                  <a:lnTo>
                    <a:pt x="80" y="32"/>
                  </a:lnTo>
                  <a:close/>
                  <a:moveTo>
                    <a:pt x="80" y="0"/>
                  </a:moveTo>
                  <a:lnTo>
                    <a:pt x="105" y="0"/>
                  </a:lnTo>
                  <a:lnTo>
                    <a:pt x="129" y="5"/>
                  </a:lnTo>
                  <a:lnTo>
                    <a:pt x="151" y="16"/>
                  </a:lnTo>
                  <a:lnTo>
                    <a:pt x="169" y="34"/>
                  </a:lnTo>
                  <a:lnTo>
                    <a:pt x="180" y="56"/>
                  </a:lnTo>
                  <a:lnTo>
                    <a:pt x="185" y="80"/>
                  </a:lnTo>
                  <a:lnTo>
                    <a:pt x="185" y="268"/>
                  </a:lnTo>
                  <a:lnTo>
                    <a:pt x="180" y="293"/>
                  </a:lnTo>
                  <a:lnTo>
                    <a:pt x="169" y="315"/>
                  </a:lnTo>
                  <a:lnTo>
                    <a:pt x="151" y="332"/>
                  </a:lnTo>
                  <a:lnTo>
                    <a:pt x="129" y="344"/>
                  </a:lnTo>
                  <a:lnTo>
                    <a:pt x="105" y="347"/>
                  </a:lnTo>
                  <a:lnTo>
                    <a:pt x="80" y="347"/>
                  </a:lnTo>
                  <a:lnTo>
                    <a:pt x="55" y="344"/>
                  </a:lnTo>
                  <a:lnTo>
                    <a:pt x="33" y="332"/>
                  </a:lnTo>
                  <a:lnTo>
                    <a:pt x="16" y="315"/>
                  </a:lnTo>
                  <a:lnTo>
                    <a:pt x="4" y="293"/>
                  </a:lnTo>
                  <a:lnTo>
                    <a:pt x="0" y="268"/>
                  </a:lnTo>
                  <a:lnTo>
                    <a:pt x="0" y="80"/>
                  </a:lnTo>
                  <a:lnTo>
                    <a:pt x="4" y="56"/>
                  </a:lnTo>
                  <a:lnTo>
                    <a:pt x="16" y="34"/>
                  </a:lnTo>
                  <a:lnTo>
                    <a:pt x="33" y="16"/>
                  </a:lnTo>
                  <a:lnTo>
                    <a:pt x="55" y="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49"/>
            <p:cNvSpPr>
              <a:spLocks noEditPoints="1"/>
            </p:cNvSpPr>
            <p:nvPr/>
          </p:nvSpPr>
          <p:spPr bwMode="auto">
            <a:xfrm>
              <a:off x="4312059" y="2198553"/>
              <a:ext cx="460976" cy="830670"/>
            </a:xfrm>
            <a:custGeom>
              <a:gdLst>
                <a:gd name="T0" fmla="*/ 79 w 202"/>
                <a:gd name="T1" fmla="*/ 51 h 364"/>
                <a:gd name="T2" fmla="*/ 61 w 202"/>
                <a:gd name="T3" fmla="*/ 61 h 364"/>
                <a:gd name="T4" fmla="*/ 51 w 202"/>
                <a:gd name="T5" fmla="*/ 78 h 364"/>
                <a:gd name="T6" fmla="*/ 51 w 202"/>
                <a:gd name="T7" fmla="*/ 286 h 364"/>
                <a:gd name="T8" fmla="*/ 61 w 202"/>
                <a:gd name="T9" fmla="*/ 302 h 364"/>
                <a:gd name="T10" fmla="*/ 79 w 202"/>
                <a:gd name="T11" fmla="*/ 313 h 364"/>
                <a:gd name="T12" fmla="*/ 124 w 202"/>
                <a:gd name="T13" fmla="*/ 313 h 364"/>
                <a:gd name="T14" fmla="*/ 141 w 202"/>
                <a:gd name="T15" fmla="*/ 302 h 364"/>
                <a:gd name="T16" fmla="*/ 152 w 202"/>
                <a:gd name="T17" fmla="*/ 286 h 364"/>
                <a:gd name="T18" fmla="*/ 152 w 202"/>
                <a:gd name="T19" fmla="*/ 78 h 364"/>
                <a:gd name="T20" fmla="*/ 141 w 202"/>
                <a:gd name="T21" fmla="*/ 61 h 364"/>
                <a:gd name="T22" fmla="*/ 124 w 202"/>
                <a:gd name="T23" fmla="*/ 51 h 364"/>
                <a:gd name="T24" fmla="*/ 89 w 202"/>
                <a:gd name="T25" fmla="*/ 32 h 364"/>
                <a:gd name="T26" fmla="*/ 127 w 202"/>
                <a:gd name="T27" fmla="*/ 33 h 364"/>
                <a:gd name="T28" fmla="*/ 154 w 202"/>
                <a:gd name="T29" fmla="*/ 48 h 364"/>
                <a:gd name="T30" fmla="*/ 166 w 202"/>
                <a:gd name="T31" fmla="*/ 69 h 364"/>
                <a:gd name="T32" fmla="*/ 170 w 202"/>
                <a:gd name="T33" fmla="*/ 276 h 364"/>
                <a:gd name="T34" fmla="*/ 165 w 202"/>
                <a:gd name="T35" fmla="*/ 301 h 364"/>
                <a:gd name="T36" fmla="*/ 147 w 202"/>
                <a:gd name="T37" fmla="*/ 321 h 364"/>
                <a:gd name="T38" fmla="*/ 124 w 202"/>
                <a:gd name="T39" fmla="*/ 330 h 364"/>
                <a:gd name="T40" fmla="*/ 79 w 202"/>
                <a:gd name="T41" fmla="*/ 330 h 364"/>
                <a:gd name="T42" fmla="*/ 56 w 202"/>
                <a:gd name="T43" fmla="*/ 321 h 364"/>
                <a:gd name="T44" fmla="*/ 38 w 202"/>
                <a:gd name="T45" fmla="*/ 301 h 364"/>
                <a:gd name="T46" fmla="*/ 32 w 202"/>
                <a:gd name="T47" fmla="*/ 276 h 364"/>
                <a:gd name="T48" fmla="*/ 37 w 202"/>
                <a:gd name="T49" fmla="*/ 69 h 364"/>
                <a:gd name="T50" fmla="*/ 48 w 202"/>
                <a:gd name="T51" fmla="*/ 48 h 364"/>
                <a:gd name="T52" fmla="*/ 76 w 202"/>
                <a:gd name="T53" fmla="*/ 33 h 364"/>
                <a:gd name="T54" fmla="*/ 89 w 202"/>
                <a:gd name="T55" fmla="*/ 17 h 364"/>
                <a:gd name="T56" fmla="*/ 61 w 202"/>
                <a:gd name="T57" fmla="*/ 23 h 364"/>
                <a:gd name="T58" fmla="*/ 39 w 202"/>
                <a:gd name="T59" fmla="*/ 39 h 364"/>
                <a:gd name="T60" fmla="*/ 22 w 202"/>
                <a:gd name="T61" fmla="*/ 64 h 364"/>
                <a:gd name="T62" fmla="*/ 18 w 202"/>
                <a:gd name="T63" fmla="*/ 276 h 364"/>
                <a:gd name="T64" fmla="*/ 22 w 202"/>
                <a:gd name="T65" fmla="*/ 301 h 364"/>
                <a:gd name="T66" fmla="*/ 51 w 202"/>
                <a:gd name="T67" fmla="*/ 334 h 364"/>
                <a:gd name="T68" fmla="*/ 77 w 202"/>
                <a:gd name="T69" fmla="*/ 345 h 364"/>
                <a:gd name="T70" fmla="*/ 114 w 202"/>
                <a:gd name="T71" fmla="*/ 346 h 364"/>
                <a:gd name="T72" fmla="*/ 141 w 202"/>
                <a:gd name="T73" fmla="*/ 340 h 364"/>
                <a:gd name="T74" fmla="*/ 163 w 202"/>
                <a:gd name="T75" fmla="*/ 326 h 364"/>
                <a:gd name="T76" fmla="*/ 181 w 202"/>
                <a:gd name="T77" fmla="*/ 301 h 364"/>
                <a:gd name="T78" fmla="*/ 185 w 202"/>
                <a:gd name="T79" fmla="*/ 88 h 364"/>
                <a:gd name="T80" fmla="*/ 181 w 202"/>
                <a:gd name="T81" fmla="*/ 64 h 364"/>
                <a:gd name="T82" fmla="*/ 152 w 202"/>
                <a:gd name="T83" fmla="*/ 29 h 364"/>
                <a:gd name="T84" fmla="*/ 127 w 202"/>
                <a:gd name="T85" fmla="*/ 18 h 364"/>
                <a:gd name="T86" fmla="*/ 89 w 202"/>
                <a:gd name="T87" fmla="*/ 17 h 364"/>
                <a:gd name="T88" fmla="*/ 130 w 202"/>
                <a:gd name="T89" fmla="*/ 1 h 364"/>
                <a:gd name="T90" fmla="*/ 162 w 202"/>
                <a:gd name="T91" fmla="*/ 14 h 364"/>
                <a:gd name="T92" fmla="*/ 186 w 202"/>
                <a:gd name="T93" fmla="*/ 37 h 364"/>
                <a:gd name="T94" fmla="*/ 201 w 202"/>
                <a:gd name="T95" fmla="*/ 72 h 364"/>
                <a:gd name="T96" fmla="*/ 201 w 202"/>
                <a:gd name="T97" fmla="*/ 292 h 364"/>
                <a:gd name="T98" fmla="*/ 186 w 202"/>
                <a:gd name="T99" fmla="*/ 327 h 364"/>
                <a:gd name="T100" fmla="*/ 162 w 202"/>
                <a:gd name="T101" fmla="*/ 349 h 364"/>
                <a:gd name="T102" fmla="*/ 130 w 202"/>
                <a:gd name="T103" fmla="*/ 362 h 364"/>
                <a:gd name="T104" fmla="*/ 73 w 202"/>
                <a:gd name="T105" fmla="*/ 362 h 364"/>
                <a:gd name="T106" fmla="*/ 41 w 202"/>
                <a:gd name="T107" fmla="*/ 349 h 364"/>
                <a:gd name="T108" fmla="*/ 16 w 202"/>
                <a:gd name="T109" fmla="*/ 327 h 364"/>
                <a:gd name="T110" fmla="*/ 2 w 202"/>
                <a:gd name="T111" fmla="*/ 292 h 364"/>
                <a:gd name="T112" fmla="*/ 2 w 202"/>
                <a:gd name="T113" fmla="*/ 72 h 364"/>
                <a:gd name="T114" fmla="*/ 16 w 202"/>
                <a:gd name="T115" fmla="*/ 37 h 364"/>
                <a:gd name="T116" fmla="*/ 41 w 202"/>
                <a:gd name="T117" fmla="*/ 14 h 364"/>
                <a:gd name="T118" fmla="*/ 73 w 202"/>
                <a:gd name="T119" fmla="*/ 1 h 3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1" h="364">
                  <a:moveTo>
                    <a:pt x="89" y="49"/>
                  </a:moveTo>
                  <a:lnTo>
                    <a:pt x="79" y="51"/>
                  </a:lnTo>
                  <a:lnTo>
                    <a:pt x="79" y="51"/>
                  </a:lnTo>
                  <a:lnTo>
                    <a:pt x="74" y="52"/>
                  </a:lnTo>
                  <a:lnTo>
                    <a:pt x="69" y="55"/>
                  </a:lnTo>
                  <a:lnTo>
                    <a:pt x="61" y="61"/>
                  </a:lnTo>
                  <a:lnTo>
                    <a:pt x="56" y="68"/>
                  </a:lnTo>
                  <a:lnTo>
                    <a:pt x="53" y="74"/>
                  </a:lnTo>
                  <a:lnTo>
                    <a:pt x="51" y="78"/>
                  </a:lnTo>
                  <a:lnTo>
                    <a:pt x="50" y="88"/>
                  </a:lnTo>
                  <a:lnTo>
                    <a:pt x="50" y="276"/>
                  </a:lnTo>
                  <a:lnTo>
                    <a:pt x="51" y="286"/>
                  </a:lnTo>
                  <a:lnTo>
                    <a:pt x="53" y="291"/>
                  </a:lnTo>
                  <a:lnTo>
                    <a:pt x="56" y="297"/>
                  </a:lnTo>
                  <a:lnTo>
                    <a:pt x="61" y="302"/>
                  </a:lnTo>
                  <a:lnTo>
                    <a:pt x="69" y="308"/>
                  </a:lnTo>
                  <a:lnTo>
                    <a:pt x="74" y="311"/>
                  </a:lnTo>
                  <a:lnTo>
                    <a:pt x="79" y="313"/>
                  </a:lnTo>
                  <a:lnTo>
                    <a:pt x="89" y="314"/>
                  </a:lnTo>
                  <a:lnTo>
                    <a:pt x="114" y="314"/>
                  </a:lnTo>
                  <a:lnTo>
                    <a:pt x="124" y="313"/>
                  </a:lnTo>
                  <a:lnTo>
                    <a:pt x="128" y="311"/>
                  </a:lnTo>
                  <a:lnTo>
                    <a:pt x="134" y="308"/>
                  </a:lnTo>
                  <a:lnTo>
                    <a:pt x="141" y="302"/>
                  </a:lnTo>
                  <a:lnTo>
                    <a:pt x="147" y="297"/>
                  </a:lnTo>
                  <a:lnTo>
                    <a:pt x="150" y="291"/>
                  </a:lnTo>
                  <a:lnTo>
                    <a:pt x="152" y="286"/>
                  </a:lnTo>
                  <a:lnTo>
                    <a:pt x="153" y="276"/>
                  </a:lnTo>
                  <a:lnTo>
                    <a:pt x="153" y="88"/>
                  </a:lnTo>
                  <a:lnTo>
                    <a:pt x="152" y="78"/>
                  </a:lnTo>
                  <a:lnTo>
                    <a:pt x="150" y="74"/>
                  </a:lnTo>
                  <a:lnTo>
                    <a:pt x="147" y="68"/>
                  </a:lnTo>
                  <a:lnTo>
                    <a:pt x="141" y="61"/>
                  </a:lnTo>
                  <a:lnTo>
                    <a:pt x="134" y="55"/>
                  </a:lnTo>
                  <a:lnTo>
                    <a:pt x="128" y="52"/>
                  </a:lnTo>
                  <a:lnTo>
                    <a:pt x="124" y="51"/>
                  </a:lnTo>
                  <a:lnTo>
                    <a:pt x="114" y="49"/>
                  </a:lnTo>
                  <a:lnTo>
                    <a:pt x="89" y="49"/>
                  </a:lnTo>
                  <a:close/>
                  <a:moveTo>
                    <a:pt x="89" y="32"/>
                  </a:moveTo>
                  <a:lnTo>
                    <a:pt x="114" y="32"/>
                  </a:lnTo>
                  <a:lnTo>
                    <a:pt x="124" y="33"/>
                  </a:lnTo>
                  <a:lnTo>
                    <a:pt x="127" y="33"/>
                  </a:lnTo>
                  <a:lnTo>
                    <a:pt x="136" y="36"/>
                  </a:lnTo>
                  <a:lnTo>
                    <a:pt x="147" y="42"/>
                  </a:lnTo>
                  <a:lnTo>
                    <a:pt x="154" y="48"/>
                  </a:lnTo>
                  <a:lnTo>
                    <a:pt x="160" y="55"/>
                  </a:lnTo>
                  <a:lnTo>
                    <a:pt x="165" y="64"/>
                  </a:lnTo>
                  <a:lnTo>
                    <a:pt x="166" y="69"/>
                  </a:lnTo>
                  <a:lnTo>
                    <a:pt x="169" y="78"/>
                  </a:lnTo>
                  <a:lnTo>
                    <a:pt x="170" y="88"/>
                  </a:lnTo>
                  <a:lnTo>
                    <a:pt x="170" y="276"/>
                  </a:lnTo>
                  <a:lnTo>
                    <a:pt x="169" y="286"/>
                  </a:lnTo>
                  <a:lnTo>
                    <a:pt x="166" y="295"/>
                  </a:lnTo>
                  <a:lnTo>
                    <a:pt x="165" y="301"/>
                  </a:lnTo>
                  <a:lnTo>
                    <a:pt x="160" y="310"/>
                  </a:lnTo>
                  <a:lnTo>
                    <a:pt x="154" y="316"/>
                  </a:lnTo>
                  <a:lnTo>
                    <a:pt x="147" y="321"/>
                  </a:lnTo>
                  <a:lnTo>
                    <a:pt x="136" y="327"/>
                  </a:lnTo>
                  <a:lnTo>
                    <a:pt x="127" y="330"/>
                  </a:lnTo>
                  <a:lnTo>
                    <a:pt x="124" y="330"/>
                  </a:lnTo>
                  <a:lnTo>
                    <a:pt x="114" y="332"/>
                  </a:lnTo>
                  <a:lnTo>
                    <a:pt x="89" y="332"/>
                  </a:lnTo>
                  <a:lnTo>
                    <a:pt x="79" y="330"/>
                  </a:lnTo>
                  <a:lnTo>
                    <a:pt x="76" y="330"/>
                  </a:lnTo>
                  <a:lnTo>
                    <a:pt x="67" y="327"/>
                  </a:lnTo>
                  <a:lnTo>
                    <a:pt x="56" y="321"/>
                  </a:lnTo>
                  <a:lnTo>
                    <a:pt x="48" y="316"/>
                  </a:lnTo>
                  <a:lnTo>
                    <a:pt x="42" y="310"/>
                  </a:lnTo>
                  <a:lnTo>
                    <a:pt x="38" y="301"/>
                  </a:lnTo>
                  <a:lnTo>
                    <a:pt x="37" y="295"/>
                  </a:lnTo>
                  <a:lnTo>
                    <a:pt x="34" y="286"/>
                  </a:lnTo>
                  <a:lnTo>
                    <a:pt x="32" y="276"/>
                  </a:lnTo>
                  <a:lnTo>
                    <a:pt x="32" y="88"/>
                  </a:lnTo>
                  <a:lnTo>
                    <a:pt x="34" y="78"/>
                  </a:lnTo>
                  <a:lnTo>
                    <a:pt x="37" y="69"/>
                  </a:lnTo>
                  <a:lnTo>
                    <a:pt x="38" y="64"/>
                  </a:lnTo>
                  <a:lnTo>
                    <a:pt x="42" y="55"/>
                  </a:lnTo>
                  <a:lnTo>
                    <a:pt x="48" y="48"/>
                  </a:lnTo>
                  <a:lnTo>
                    <a:pt x="56" y="42"/>
                  </a:lnTo>
                  <a:lnTo>
                    <a:pt x="67" y="36"/>
                  </a:lnTo>
                  <a:lnTo>
                    <a:pt x="76" y="33"/>
                  </a:lnTo>
                  <a:lnTo>
                    <a:pt x="79" y="33"/>
                  </a:lnTo>
                  <a:lnTo>
                    <a:pt x="89" y="32"/>
                  </a:lnTo>
                  <a:close/>
                  <a:moveTo>
                    <a:pt x="89" y="17"/>
                  </a:moveTo>
                  <a:lnTo>
                    <a:pt x="77" y="18"/>
                  </a:lnTo>
                  <a:lnTo>
                    <a:pt x="77" y="18"/>
                  </a:lnTo>
                  <a:lnTo>
                    <a:pt x="61" y="23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39" y="39"/>
                  </a:lnTo>
                  <a:lnTo>
                    <a:pt x="29" y="51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19" y="72"/>
                  </a:lnTo>
                  <a:lnTo>
                    <a:pt x="18" y="88"/>
                  </a:lnTo>
                  <a:lnTo>
                    <a:pt x="18" y="276"/>
                  </a:lnTo>
                  <a:lnTo>
                    <a:pt x="19" y="292"/>
                  </a:lnTo>
                  <a:lnTo>
                    <a:pt x="22" y="301"/>
                  </a:lnTo>
                  <a:lnTo>
                    <a:pt x="22" y="301"/>
                  </a:lnTo>
                  <a:lnTo>
                    <a:pt x="29" y="314"/>
                  </a:lnTo>
                  <a:lnTo>
                    <a:pt x="39" y="326"/>
                  </a:lnTo>
                  <a:lnTo>
                    <a:pt x="51" y="334"/>
                  </a:lnTo>
                  <a:lnTo>
                    <a:pt x="51" y="334"/>
                  </a:lnTo>
                  <a:lnTo>
                    <a:pt x="61" y="340"/>
                  </a:lnTo>
                  <a:lnTo>
                    <a:pt x="77" y="345"/>
                  </a:lnTo>
                  <a:lnTo>
                    <a:pt x="77" y="345"/>
                  </a:lnTo>
                  <a:lnTo>
                    <a:pt x="89" y="346"/>
                  </a:lnTo>
                  <a:lnTo>
                    <a:pt x="114" y="346"/>
                  </a:lnTo>
                  <a:lnTo>
                    <a:pt x="127" y="345"/>
                  </a:lnTo>
                  <a:lnTo>
                    <a:pt x="127" y="345"/>
                  </a:lnTo>
                  <a:lnTo>
                    <a:pt x="141" y="340"/>
                  </a:lnTo>
                  <a:lnTo>
                    <a:pt x="152" y="334"/>
                  </a:lnTo>
                  <a:lnTo>
                    <a:pt x="152" y="334"/>
                  </a:lnTo>
                  <a:lnTo>
                    <a:pt x="163" y="326"/>
                  </a:lnTo>
                  <a:lnTo>
                    <a:pt x="173" y="314"/>
                  </a:lnTo>
                  <a:lnTo>
                    <a:pt x="181" y="301"/>
                  </a:lnTo>
                  <a:lnTo>
                    <a:pt x="181" y="301"/>
                  </a:lnTo>
                  <a:lnTo>
                    <a:pt x="184" y="292"/>
                  </a:lnTo>
                  <a:lnTo>
                    <a:pt x="185" y="276"/>
                  </a:lnTo>
                  <a:lnTo>
                    <a:pt x="185" y="88"/>
                  </a:lnTo>
                  <a:lnTo>
                    <a:pt x="184" y="72"/>
                  </a:lnTo>
                  <a:lnTo>
                    <a:pt x="181" y="64"/>
                  </a:lnTo>
                  <a:lnTo>
                    <a:pt x="181" y="64"/>
                  </a:lnTo>
                  <a:lnTo>
                    <a:pt x="173" y="51"/>
                  </a:lnTo>
                  <a:lnTo>
                    <a:pt x="163" y="39"/>
                  </a:lnTo>
                  <a:lnTo>
                    <a:pt x="152" y="29"/>
                  </a:lnTo>
                  <a:lnTo>
                    <a:pt x="152" y="29"/>
                  </a:lnTo>
                  <a:lnTo>
                    <a:pt x="141" y="23"/>
                  </a:lnTo>
                  <a:lnTo>
                    <a:pt x="127" y="18"/>
                  </a:lnTo>
                  <a:lnTo>
                    <a:pt x="127" y="18"/>
                  </a:lnTo>
                  <a:lnTo>
                    <a:pt x="114" y="17"/>
                  </a:lnTo>
                  <a:lnTo>
                    <a:pt x="89" y="17"/>
                  </a:lnTo>
                  <a:close/>
                  <a:moveTo>
                    <a:pt x="89" y="0"/>
                  </a:moveTo>
                  <a:lnTo>
                    <a:pt x="114" y="0"/>
                  </a:lnTo>
                  <a:lnTo>
                    <a:pt x="130" y="1"/>
                  </a:lnTo>
                  <a:lnTo>
                    <a:pt x="134" y="2"/>
                  </a:lnTo>
                  <a:lnTo>
                    <a:pt x="149" y="7"/>
                  </a:lnTo>
                  <a:lnTo>
                    <a:pt x="162" y="14"/>
                  </a:lnTo>
                  <a:lnTo>
                    <a:pt x="165" y="16"/>
                  </a:lnTo>
                  <a:lnTo>
                    <a:pt x="176" y="26"/>
                  </a:lnTo>
                  <a:lnTo>
                    <a:pt x="186" y="37"/>
                  </a:lnTo>
                  <a:lnTo>
                    <a:pt x="194" y="51"/>
                  </a:lnTo>
                  <a:lnTo>
                    <a:pt x="197" y="58"/>
                  </a:lnTo>
                  <a:lnTo>
                    <a:pt x="201" y="72"/>
                  </a:lnTo>
                  <a:lnTo>
                    <a:pt x="202" y="88"/>
                  </a:lnTo>
                  <a:lnTo>
                    <a:pt x="202" y="276"/>
                  </a:lnTo>
                  <a:lnTo>
                    <a:pt x="201" y="292"/>
                  </a:lnTo>
                  <a:lnTo>
                    <a:pt x="197" y="307"/>
                  </a:lnTo>
                  <a:lnTo>
                    <a:pt x="194" y="314"/>
                  </a:lnTo>
                  <a:lnTo>
                    <a:pt x="186" y="327"/>
                  </a:lnTo>
                  <a:lnTo>
                    <a:pt x="176" y="339"/>
                  </a:lnTo>
                  <a:lnTo>
                    <a:pt x="165" y="348"/>
                  </a:lnTo>
                  <a:lnTo>
                    <a:pt x="162" y="349"/>
                  </a:lnTo>
                  <a:lnTo>
                    <a:pt x="149" y="356"/>
                  </a:lnTo>
                  <a:lnTo>
                    <a:pt x="134" y="361"/>
                  </a:lnTo>
                  <a:lnTo>
                    <a:pt x="130" y="362"/>
                  </a:lnTo>
                  <a:lnTo>
                    <a:pt x="114" y="364"/>
                  </a:lnTo>
                  <a:lnTo>
                    <a:pt x="89" y="364"/>
                  </a:lnTo>
                  <a:lnTo>
                    <a:pt x="73" y="362"/>
                  </a:lnTo>
                  <a:lnTo>
                    <a:pt x="70" y="361"/>
                  </a:lnTo>
                  <a:lnTo>
                    <a:pt x="54" y="356"/>
                  </a:lnTo>
                  <a:lnTo>
                    <a:pt x="41" y="349"/>
                  </a:lnTo>
                  <a:lnTo>
                    <a:pt x="38" y="348"/>
                  </a:lnTo>
                  <a:lnTo>
                    <a:pt x="26" y="339"/>
                  </a:lnTo>
                  <a:lnTo>
                    <a:pt x="16" y="327"/>
                  </a:lnTo>
                  <a:lnTo>
                    <a:pt x="9" y="314"/>
                  </a:lnTo>
                  <a:lnTo>
                    <a:pt x="6" y="307"/>
                  </a:lnTo>
                  <a:lnTo>
                    <a:pt x="2" y="292"/>
                  </a:lnTo>
                  <a:lnTo>
                    <a:pt x="0" y="276"/>
                  </a:lnTo>
                  <a:lnTo>
                    <a:pt x="0" y="88"/>
                  </a:lnTo>
                  <a:lnTo>
                    <a:pt x="2" y="72"/>
                  </a:lnTo>
                  <a:lnTo>
                    <a:pt x="6" y="58"/>
                  </a:lnTo>
                  <a:lnTo>
                    <a:pt x="9" y="51"/>
                  </a:lnTo>
                  <a:lnTo>
                    <a:pt x="16" y="37"/>
                  </a:lnTo>
                  <a:lnTo>
                    <a:pt x="26" y="26"/>
                  </a:lnTo>
                  <a:lnTo>
                    <a:pt x="38" y="16"/>
                  </a:lnTo>
                  <a:lnTo>
                    <a:pt x="41" y="14"/>
                  </a:lnTo>
                  <a:lnTo>
                    <a:pt x="54" y="7"/>
                  </a:lnTo>
                  <a:lnTo>
                    <a:pt x="70" y="2"/>
                  </a:lnTo>
                  <a:lnTo>
                    <a:pt x="73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Rectangle 50"/>
            <p:cNvSpPr>
              <a:spLocks noChangeArrowheads="1"/>
            </p:cNvSpPr>
            <p:nvPr/>
          </p:nvSpPr>
          <p:spPr bwMode="auto">
            <a:xfrm>
              <a:off x="4245879" y="2499785"/>
              <a:ext cx="595619" cy="559106"/>
            </a:xfrm>
            <a:prstGeom prst="rect">
              <a:avLst/>
            </a:prstGeom>
            <a:solidFill>
              <a:srgbClr val="B7BEC0"/>
            </a:solidFill>
            <a:ln w="0">
              <a:solidFill>
                <a:srgbClr val="B7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51"/>
            <p:cNvSpPr>
              <a:spLocks noEditPoints="1"/>
            </p:cNvSpPr>
            <p:nvPr/>
          </p:nvSpPr>
          <p:spPr bwMode="auto">
            <a:xfrm>
              <a:off x="4223058" y="2479247"/>
              <a:ext cx="636696" cy="597900"/>
            </a:xfrm>
            <a:custGeom>
              <a:gdLst>
                <a:gd name="T0" fmla="*/ 19 w 279"/>
                <a:gd name="T1" fmla="*/ 18 h 262"/>
                <a:gd name="T2" fmla="*/ 19 w 279"/>
                <a:gd name="T3" fmla="*/ 245 h 262"/>
                <a:gd name="T4" fmla="*/ 262 w 279"/>
                <a:gd name="T5" fmla="*/ 245 h 262"/>
                <a:gd name="T6" fmla="*/ 262 w 279"/>
                <a:gd name="T7" fmla="*/ 18 h 262"/>
                <a:gd name="T8" fmla="*/ 19 w 279"/>
                <a:gd name="T9" fmla="*/ 18 h 262"/>
                <a:gd name="T10" fmla="*/ 0 w 279"/>
                <a:gd name="T11" fmla="*/ 0 h 262"/>
                <a:gd name="T12" fmla="*/ 279 w 279"/>
                <a:gd name="T13" fmla="*/ 0 h 262"/>
                <a:gd name="T14" fmla="*/ 279 w 279"/>
                <a:gd name="T15" fmla="*/ 262 h 262"/>
                <a:gd name="T16" fmla="*/ 0 w 279"/>
                <a:gd name="T17" fmla="*/ 262 h 262"/>
                <a:gd name="T18" fmla="*/ 0 w 279"/>
                <a:gd name="T19" fmla="*/ 0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262">
                  <a:moveTo>
                    <a:pt x="19" y="18"/>
                  </a:moveTo>
                  <a:lnTo>
                    <a:pt x="19" y="245"/>
                  </a:lnTo>
                  <a:lnTo>
                    <a:pt x="262" y="245"/>
                  </a:lnTo>
                  <a:lnTo>
                    <a:pt x="262" y="18"/>
                  </a:lnTo>
                  <a:lnTo>
                    <a:pt x="19" y="18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279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52"/>
            <p:cNvSpPr/>
            <p:nvPr/>
          </p:nvSpPr>
          <p:spPr bwMode="auto">
            <a:xfrm>
              <a:off x="4492342" y="2654965"/>
              <a:ext cx="102693" cy="223642"/>
            </a:xfrm>
            <a:custGeom>
              <a:gdLst>
                <a:gd name="T0" fmla="*/ 22 w 45"/>
                <a:gd name="T1" fmla="*/ 0 h 98"/>
                <a:gd name="T2" fmla="*/ 29 w 45"/>
                <a:gd name="T3" fmla="*/ 0 h 98"/>
                <a:gd name="T4" fmla="*/ 33 w 45"/>
                <a:gd name="T5" fmla="*/ 3 h 98"/>
                <a:gd name="T6" fmla="*/ 38 w 45"/>
                <a:gd name="T7" fmla="*/ 6 h 98"/>
                <a:gd name="T8" fmla="*/ 42 w 45"/>
                <a:gd name="T9" fmla="*/ 12 h 98"/>
                <a:gd name="T10" fmla="*/ 43 w 45"/>
                <a:gd name="T11" fmla="*/ 17 h 98"/>
                <a:gd name="T12" fmla="*/ 45 w 45"/>
                <a:gd name="T13" fmla="*/ 22 h 98"/>
                <a:gd name="T14" fmla="*/ 43 w 45"/>
                <a:gd name="T15" fmla="*/ 28 h 98"/>
                <a:gd name="T16" fmla="*/ 42 w 45"/>
                <a:gd name="T17" fmla="*/ 34 h 98"/>
                <a:gd name="T18" fmla="*/ 38 w 45"/>
                <a:gd name="T19" fmla="*/ 38 h 98"/>
                <a:gd name="T20" fmla="*/ 33 w 45"/>
                <a:gd name="T21" fmla="*/ 43 h 98"/>
                <a:gd name="T22" fmla="*/ 39 w 45"/>
                <a:gd name="T23" fmla="*/ 98 h 98"/>
                <a:gd name="T24" fmla="*/ 6 w 45"/>
                <a:gd name="T25" fmla="*/ 98 h 98"/>
                <a:gd name="T26" fmla="*/ 11 w 45"/>
                <a:gd name="T27" fmla="*/ 43 h 98"/>
                <a:gd name="T28" fmla="*/ 6 w 45"/>
                <a:gd name="T29" fmla="*/ 38 h 98"/>
                <a:gd name="T30" fmla="*/ 3 w 45"/>
                <a:gd name="T31" fmla="*/ 34 h 98"/>
                <a:gd name="T32" fmla="*/ 1 w 45"/>
                <a:gd name="T33" fmla="*/ 28 h 98"/>
                <a:gd name="T34" fmla="*/ 0 w 45"/>
                <a:gd name="T35" fmla="*/ 22 h 98"/>
                <a:gd name="T36" fmla="*/ 1 w 45"/>
                <a:gd name="T37" fmla="*/ 17 h 98"/>
                <a:gd name="T38" fmla="*/ 3 w 45"/>
                <a:gd name="T39" fmla="*/ 12 h 98"/>
                <a:gd name="T40" fmla="*/ 7 w 45"/>
                <a:gd name="T41" fmla="*/ 6 h 98"/>
                <a:gd name="T42" fmla="*/ 11 w 45"/>
                <a:gd name="T43" fmla="*/ 3 h 98"/>
                <a:gd name="T44" fmla="*/ 16 w 45"/>
                <a:gd name="T45" fmla="*/ 0 h 98"/>
                <a:gd name="T46" fmla="*/ 22 w 45"/>
                <a:gd name="T47" fmla="*/ 0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98">
                  <a:moveTo>
                    <a:pt x="22" y="0"/>
                  </a:moveTo>
                  <a:lnTo>
                    <a:pt x="29" y="0"/>
                  </a:lnTo>
                  <a:lnTo>
                    <a:pt x="33" y="3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43" y="17"/>
                  </a:lnTo>
                  <a:lnTo>
                    <a:pt x="45" y="22"/>
                  </a:lnTo>
                  <a:lnTo>
                    <a:pt x="43" y="28"/>
                  </a:lnTo>
                  <a:lnTo>
                    <a:pt x="42" y="34"/>
                  </a:lnTo>
                  <a:lnTo>
                    <a:pt x="38" y="38"/>
                  </a:lnTo>
                  <a:lnTo>
                    <a:pt x="33" y="43"/>
                  </a:lnTo>
                  <a:lnTo>
                    <a:pt x="39" y="98"/>
                  </a:lnTo>
                  <a:lnTo>
                    <a:pt x="6" y="98"/>
                  </a:lnTo>
                  <a:lnTo>
                    <a:pt x="11" y="43"/>
                  </a:lnTo>
                  <a:lnTo>
                    <a:pt x="6" y="38"/>
                  </a:lnTo>
                  <a:lnTo>
                    <a:pt x="3" y="34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53"/>
            <p:cNvSpPr>
              <a:spLocks noEditPoints="1"/>
            </p:cNvSpPr>
            <p:nvPr/>
          </p:nvSpPr>
          <p:spPr bwMode="auto">
            <a:xfrm>
              <a:off x="4471804" y="2636709"/>
              <a:ext cx="143771" cy="262438"/>
            </a:xfrm>
            <a:custGeom>
              <a:gdLst>
                <a:gd name="T0" fmla="*/ 31 w 63"/>
                <a:gd name="T1" fmla="*/ 17 h 115"/>
                <a:gd name="T2" fmla="*/ 29 w 63"/>
                <a:gd name="T3" fmla="*/ 17 h 115"/>
                <a:gd name="T4" fmla="*/ 22 w 63"/>
                <a:gd name="T5" fmla="*/ 22 h 115"/>
                <a:gd name="T6" fmla="*/ 18 w 63"/>
                <a:gd name="T7" fmla="*/ 29 h 115"/>
                <a:gd name="T8" fmla="*/ 18 w 63"/>
                <a:gd name="T9" fmla="*/ 30 h 115"/>
                <a:gd name="T10" fmla="*/ 19 w 63"/>
                <a:gd name="T11" fmla="*/ 38 h 115"/>
                <a:gd name="T12" fmla="*/ 29 w 63"/>
                <a:gd name="T13" fmla="*/ 48 h 115"/>
                <a:gd name="T14" fmla="*/ 29 w 63"/>
                <a:gd name="T15" fmla="*/ 52 h 115"/>
                <a:gd name="T16" fmla="*/ 25 w 63"/>
                <a:gd name="T17" fmla="*/ 97 h 115"/>
                <a:gd name="T18" fmla="*/ 39 w 63"/>
                <a:gd name="T19" fmla="*/ 97 h 115"/>
                <a:gd name="T20" fmla="*/ 35 w 63"/>
                <a:gd name="T21" fmla="*/ 52 h 115"/>
                <a:gd name="T22" fmla="*/ 34 w 63"/>
                <a:gd name="T23" fmla="*/ 48 h 115"/>
                <a:gd name="T24" fmla="*/ 44 w 63"/>
                <a:gd name="T25" fmla="*/ 38 h 115"/>
                <a:gd name="T26" fmla="*/ 45 w 63"/>
                <a:gd name="T27" fmla="*/ 30 h 115"/>
                <a:gd name="T28" fmla="*/ 45 w 63"/>
                <a:gd name="T29" fmla="*/ 29 h 115"/>
                <a:gd name="T30" fmla="*/ 41 w 63"/>
                <a:gd name="T31" fmla="*/ 22 h 115"/>
                <a:gd name="T32" fmla="*/ 41 w 63"/>
                <a:gd name="T33" fmla="*/ 22 h 115"/>
                <a:gd name="T34" fmla="*/ 36 w 63"/>
                <a:gd name="T35" fmla="*/ 19 h 115"/>
                <a:gd name="T36" fmla="*/ 36 w 63"/>
                <a:gd name="T37" fmla="*/ 19 h 115"/>
                <a:gd name="T38" fmla="*/ 31 w 63"/>
                <a:gd name="T39" fmla="*/ 17 h 115"/>
                <a:gd name="T40" fmla="*/ 31 w 63"/>
                <a:gd name="T41" fmla="*/ 0 h 115"/>
                <a:gd name="T42" fmla="*/ 39 w 63"/>
                <a:gd name="T43" fmla="*/ 1 h 115"/>
                <a:gd name="T44" fmla="*/ 44 w 63"/>
                <a:gd name="T45" fmla="*/ 3 h 115"/>
                <a:gd name="T46" fmla="*/ 51 w 63"/>
                <a:gd name="T47" fmla="*/ 7 h 115"/>
                <a:gd name="T48" fmla="*/ 54 w 63"/>
                <a:gd name="T49" fmla="*/ 8 h 115"/>
                <a:gd name="T50" fmla="*/ 58 w 63"/>
                <a:gd name="T51" fmla="*/ 16 h 115"/>
                <a:gd name="T52" fmla="*/ 61 w 63"/>
                <a:gd name="T53" fmla="*/ 22 h 115"/>
                <a:gd name="T54" fmla="*/ 63 w 63"/>
                <a:gd name="T55" fmla="*/ 30 h 115"/>
                <a:gd name="T56" fmla="*/ 60 w 63"/>
                <a:gd name="T57" fmla="*/ 42 h 115"/>
                <a:gd name="T58" fmla="*/ 57 w 63"/>
                <a:gd name="T59" fmla="*/ 48 h 115"/>
                <a:gd name="T60" fmla="*/ 51 w 63"/>
                <a:gd name="T61" fmla="*/ 54 h 115"/>
                <a:gd name="T62" fmla="*/ 57 w 63"/>
                <a:gd name="T63" fmla="*/ 106 h 115"/>
                <a:gd name="T64" fmla="*/ 57 w 63"/>
                <a:gd name="T65" fmla="*/ 115 h 115"/>
                <a:gd name="T66" fmla="*/ 6 w 63"/>
                <a:gd name="T67" fmla="*/ 115 h 115"/>
                <a:gd name="T68" fmla="*/ 7 w 63"/>
                <a:gd name="T69" fmla="*/ 106 h 115"/>
                <a:gd name="T70" fmla="*/ 13 w 63"/>
                <a:gd name="T71" fmla="*/ 55 h 115"/>
                <a:gd name="T72" fmla="*/ 6 w 63"/>
                <a:gd name="T73" fmla="*/ 48 h 115"/>
                <a:gd name="T74" fmla="*/ 3 w 63"/>
                <a:gd name="T75" fmla="*/ 42 h 115"/>
                <a:gd name="T76" fmla="*/ 0 w 63"/>
                <a:gd name="T77" fmla="*/ 30 h 115"/>
                <a:gd name="T78" fmla="*/ 2 w 63"/>
                <a:gd name="T79" fmla="*/ 22 h 115"/>
                <a:gd name="T80" fmla="*/ 4 w 63"/>
                <a:gd name="T81" fmla="*/ 16 h 115"/>
                <a:gd name="T82" fmla="*/ 9 w 63"/>
                <a:gd name="T83" fmla="*/ 8 h 115"/>
                <a:gd name="T84" fmla="*/ 16 w 63"/>
                <a:gd name="T85" fmla="*/ 4 h 115"/>
                <a:gd name="T86" fmla="*/ 22 w 63"/>
                <a:gd name="T87" fmla="*/ 1 h 115"/>
                <a:gd name="T88" fmla="*/ 31 w 63"/>
                <a:gd name="T89" fmla="*/ 0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115">
                  <a:moveTo>
                    <a:pt x="31" y="17"/>
                  </a:moveTo>
                  <a:lnTo>
                    <a:pt x="29" y="17"/>
                  </a:lnTo>
                  <a:lnTo>
                    <a:pt x="22" y="22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9" y="38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5" y="97"/>
                  </a:lnTo>
                  <a:lnTo>
                    <a:pt x="39" y="97"/>
                  </a:lnTo>
                  <a:lnTo>
                    <a:pt x="35" y="52"/>
                  </a:lnTo>
                  <a:lnTo>
                    <a:pt x="34" y="48"/>
                  </a:lnTo>
                  <a:lnTo>
                    <a:pt x="44" y="38"/>
                  </a:lnTo>
                  <a:lnTo>
                    <a:pt x="45" y="30"/>
                  </a:lnTo>
                  <a:lnTo>
                    <a:pt x="45" y="29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1" y="17"/>
                  </a:lnTo>
                  <a:close/>
                  <a:moveTo>
                    <a:pt x="31" y="0"/>
                  </a:moveTo>
                  <a:lnTo>
                    <a:pt x="39" y="1"/>
                  </a:lnTo>
                  <a:lnTo>
                    <a:pt x="44" y="3"/>
                  </a:lnTo>
                  <a:lnTo>
                    <a:pt x="51" y="7"/>
                  </a:lnTo>
                  <a:lnTo>
                    <a:pt x="54" y="8"/>
                  </a:lnTo>
                  <a:lnTo>
                    <a:pt x="58" y="16"/>
                  </a:lnTo>
                  <a:lnTo>
                    <a:pt x="61" y="22"/>
                  </a:lnTo>
                  <a:lnTo>
                    <a:pt x="63" y="30"/>
                  </a:lnTo>
                  <a:lnTo>
                    <a:pt x="60" y="42"/>
                  </a:lnTo>
                  <a:lnTo>
                    <a:pt x="57" y="48"/>
                  </a:lnTo>
                  <a:lnTo>
                    <a:pt x="51" y="54"/>
                  </a:lnTo>
                  <a:lnTo>
                    <a:pt x="57" y="106"/>
                  </a:lnTo>
                  <a:lnTo>
                    <a:pt x="57" y="115"/>
                  </a:lnTo>
                  <a:lnTo>
                    <a:pt x="6" y="115"/>
                  </a:lnTo>
                  <a:lnTo>
                    <a:pt x="7" y="106"/>
                  </a:lnTo>
                  <a:lnTo>
                    <a:pt x="13" y="55"/>
                  </a:lnTo>
                  <a:lnTo>
                    <a:pt x="6" y="48"/>
                  </a:lnTo>
                  <a:lnTo>
                    <a:pt x="3" y="42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4" y="16"/>
                  </a:lnTo>
                  <a:lnTo>
                    <a:pt x="9" y="8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Rectangle 54"/>
            <p:cNvSpPr>
              <a:spLocks noChangeArrowheads="1"/>
            </p:cNvSpPr>
            <p:nvPr/>
          </p:nvSpPr>
          <p:spPr bwMode="auto">
            <a:xfrm>
              <a:off x="4252726" y="2958480"/>
              <a:ext cx="588772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Rectangle 55"/>
            <p:cNvSpPr>
              <a:spLocks noChangeArrowheads="1"/>
            </p:cNvSpPr>
            <p:nvPr/>
          </p:nvSpPr>
          <p:spPr bwMode="auto">
            <a:xfrm>
              <a:off x="4252726" y="2563683"/>
              <a:ext cx="588772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56"/>
            <p:cNvSpPr/>
            <p:nvPr/>
          </p:nvSpPr>
          <p:spPr bwMode="auto">
            <a:xfrm>
              <a:off x="7301560" y="2246477"/>
              <a:ext cx="812414" cy="513465"/>
            </a:xfrm>
            <a:custGeom>
              <a:gdLst>
                <a:gd name="T0" fmla="*/ 17 w 356"/>
                <a:gd name="T1" fmla="*/ 0 h 225"/>
                <a:gd name="T2" fmla="*/ 339 w 356"/>
                <a:gd name="T3" fmla="*/ 0 h 225"/>
                <a:gd name="T4" fmla="*/ 345 w 356"/>
                <a:gd name="T5" fmla="*/ 2 h 225"/>
                <a:gd name="T6" fmla="*/ 349 w 356"/>
                <a:gd name="T7" fmla="*/ 5 h 225"/>
                <a:gd name="T8" fmla="*/ 353 w 356"/>
                <a:gd name="T9" fmla="*/ 9 h 225"/>
                <a:gd name="T10" fmla="*/ 356 w 356"/>
                <a:gd name="T11" fmla="*/ 14 h 225"/>
                <a:gd name="T12" fmla="*/ 356 w 356"/>
                <a:gd name="T13" fmla="*/ 19 h 225"/>
                <a:gd name="T14" fmla="*/ 356 w 356"/>
                <a:gd name="T15" fmla="*/ 206 h 225"/>
                <a:gd name="T16" fmla="*/ 356 w 356"/>
                <a:gd name="T17" fmla="*/ 212 h 225"/>
                <a:gd name="T18" fmla="*/ 353 w 356"/>
                <a:gd name="T19" fmla="*/ 217 h 225"/>
                <a:gd name="T20" fmla="*/ 349 w 356"/>
                <a:gd name="T21" fmla="*/ 220 h 225"/>
                <a:gd name="T22" fmla="*/ 345 w 356"/>
                <a:gd name="T23" fmla="*/ 223 h 225"/>
                <a:gd name="T24" fmla="*/ 339 w 356"/>
                <a:gd name="T25" fmla="*/ 225 h 225"/>
                <a:gd name="T26" fmla="*/ 17 w 356"/>
                <a:gd name="T27" fmla="*/ 225 h 225"/>
                <a:gd name="T28" fmla="*/ 11 w 356"/>
                <a:gd name="T29" fmla="*/ 223 h 225"/>
                <a:gd name="T30" fmla="*/ 7 w 356"/>
                <a:gd name="T31" fmla="*/ 220 h 225"/>
                <a:gd name="T32" fmla="*/ 3 w 356"/>
                <a:gd name="T33" fmla="*/ 217 h 225"/>
                <a:gd name="T34" fmla="*/ 0 w 356"/>
                <a:gd name="T35" fmla="*/ 212 h 225"/>
                <a:gd name="T36" fmla="*/ 0 w 356"/>
                <a:gd name="T37" fmla="*/ 206 h 225"/>
                <a:gd name="T38" fmla="*/ 0 w 356"/>
                <a:gd name="T39" fmla="*/ 19 h 225"/>
                <a:gd name="T40" fmla="*/ 0 w 356"/>
                <a:gd name="T41" fmla="*/ 14 h 225"/>
                <a:gd name="T42" fmla="*/ 3 w 356"/>
                <a:gd name="T43" fmla="*/ 9 h 225"/>
                <a:gd name="T44" fmla="*/ 7 w 356"/>
                <a:gd name="T45" fmla="*/ 5 h 225"/>
                <a:gd name="T46" fmla="*/ 11 w 356"/>
                <a:gd name="T47" fmla="*/ 2 h 225"/>
                <a:gd name="T48" fmla="*/ 17 w 356"/>
                <a:gd name="T49" fmla="*/ 0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6" h="225">
                  <a:moveTo>
                    <a:pt x="17" y="0"/>
                  </a:moveTo>
                  <a:lnTo>
                    <a:pt x="339" y="0"/>
                  </a:lnTo>
                  <a:lnTo>
                    <a:pt x="345" y="2"/>
                  </a:lnTo>
                  <a:lnTo>
                    <a:pt x="349" y="5"/>
                  </a:lnTo>
                  <a:lnTo>
                    <a:pt x="353" y="9"/>
                  </a:lnTo>
                  <a:lnTo>
                    <a:pt x="356" y="14"/>
                  </a:lnTo>
                  <a:lnTo>
                    <a:pt x="356" y="19"/>
                  </a:lnTo>
                  <a:lnTo>
                    <a:pt x="356" y="206"/>
                  </a:lnTo>
                  <a:lnTo>
                    <a:pt x="356" y="212"/>
                  </a:lnTo>
                  <a:lnTo>
                    <a:pt x="353" y="217"/>
                  </a:lnTo>
                  <a:lnTo>
                    <a:pt x="349" y="220"/>
                  </a:lnTo>
                  <a:lnTo>
                    <a:pt x="345" y="223"/>
                  </a:lnTo>
                  <a:lnTo>
                    <a:pt x="339" y="225"/>
                  </a:lnTo>
                  <a:lnTo>
                    <a:pt x="17" y="225"/>
                  </a:lnTo>
                  <a:lnTo>
                    <a:pt x="11" y="223"/>
                  </a:lnTo>
                  <a:lnTo>
                    <a:pt x="7" y="220"/>
                  </a:lnTo>
                  <a:lnTo>
                    <a:pt x="3" y="217"/>
                  </a:lnTo>
                  <a:lnTo>
                    <a:pt x="0" y="212"/>
                  </a:lnTo>
                  <a:lnTo>
                    <a:pt x="0" y="206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3" y="9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57"/>
            <p:cNvSpPr>
              <a:spLocks noEditPoints="1"/>
            </p:cNvSpPr>
            <p:nvPr/>
          </p:nvSpPr>
          <p:spPr bwMode="auto">
            <a:xfrm>
              <a:off x="7281021" y="2228221"/>
              <a:ext cx="853491" cy="549978"/>
            </a:xfrm>
            <a:custGeom>
              <a:gdLst>
                <a:gd name="T0" fmla="*/ 26 w 374"/>
                <a:gd name="T1" fmla="*/ 17 h 241"/>
                <a:gd name="T2" fmla="*/ 23 w 374"/>
                <a:gd name="T3" fmla="*/ 19 h 241"/>
                <a:gd name="T4" fmla="*/ 20 w 374"/>
                <a:gd name="T5" fmla="*/ 20 h 241"/>
                <a:gd name="T6" fmla="*/ 19 w 374"/>
                <a:gd name="T7" fmla="*/ 24 h 241"/>
                <a:gd name="T8" fmla="*/ 18 w 374"/>
                <a:gd name="T9" fmla="*/ 27 h 241"/>
                <a:gd name="T10" fmla="*/ 18 w 374"/>
                <a:gd name="T11" fmla="*/ 214 h 241"/>
                <a:gd name="T12" fmla="*/ 19 w 374"/>
                <a:gd name="T13" fmla="*/ 218 h 241"/>
                <a:gd name="T14" fmla="*/ 20 w 374"/>
                <a:gd name="T15" fmla="*/ 221 h 241"/>
                <a:gd name="T16" fmla="*/ 23 w 374"/>
                <a:gd name="T17" fmla="*/ 222 h 241"/>
                <a:gd name="T18" fmla="*/ 26 w 374"/>
                <a:gd name="T19" fmla="*/ 224 h 241"/>
                <a:gd name="T20" fmla="*/ 348 w 374"/>
                <a:gd name="T21" fmla="*/ 224 h 241"/>
                <a:gd name="T22" fmla="*/ 354 w 374"/>
                <a:gd name="T23" fmla="*/ 221 h 241"/>
                <a:gd name="T24" fmla="*/ 355 w 374"/>
                <a:gd name="T25" fmla="*/ 218 h 241"/>
                <a:gd name="T26" fmla="*/ 357 w 374"/>
                <a:gd name="T27" fmla="*/ 214 h 241"/>
                <a:gd name="T28" fmla="*/ 357 w 374"/>
                <a:gd name="T29" fmla="*/ 27 h 241"/>
                <a:gd name="T30" fmla="*/ 357 w 374"/>
                <a:gd name="T31" fmla="*/ 24 h 241"/>
                <a:gd name="T32" fmla="*/ 354 w 374"/>
                <a:gd name="T33" fmla="*/ 20 h 241"/>
                <a:gd name="T34" fmla="*/ 351 w 374"/>
                <a:gd name="T35" fmla="*/ 19 h 241"/>
                <a:gd name="T36" fmla="*/ 348 w 374"/>
                <a:gd name="T37" fmla="*/ 17 h 241"/>
                <a:gd name="T38" fmla="*/ 26 w 374"/>
                <a:gd name="T39" fmla="*/ 17 h 241"/>
                <a:gd name="T40" fmla="*/ 26 w 374"/>
                <a:gd name="T41" fmla="*/ 0 h 241"/>
                <a:gd name="T42" fmla="*/ 348 w 374"/>
                <a:gd name="T43" fmla="*/ 0 h 241"/>
                <a:gd name="T44" fmla="*/ 355 w 374"/>
                <a:gd name="T45" fmla="*/ 1 h 241"/>
                <a:gd name="T46" fmla="*/ 367 w 374"/>
                <a:gd name="T47" fmla="*/ 7 h 241"/>
                <a:gd name="T48" fmla="*/ 371 w 374"/>
                <a:gd name="T49" fmla="*/ 14 h 241"/>
                <a:gd name="T50" fmla="*/ 373 w 374"/>
                <a:gd name="T51" fmla="*/ 20 h 241"/>
                <a:gd name="T52" fmla="*/ 374 w 374"/>
                <a:gd name="T53" fmla="*/ 27 h 241"/>
                <a:gd name="T54" fmla="*/ 374 w 374"/>
                <a:gd name="T55" fmla="*/ 214 h 241"/>
                <a:gd name="T56" fmla="*/ 373 w 374"/>
                <a:gd name="T57" fmla="*/ 221 h 241"/>
                <a:gd name="T58" fmla="*/ 371 w 374"/>
                <a:gd name="T59" fmla="*/ 228 h 241"/>
                <a:gd name="T60" fmla="*/ 367 w 374"/>
                <a:gd name="T61" fmla="*/ 234 h 241"/>
                <a:gd name="T62" fmla="*/ 355 w 374"/>
                <a:gd name="T63" fmla="*/ 240 h 241"/>
                <a:gd name="T64" fmla="*/ 348 w 374"/>
                <a:gd name="T65" fmla="*/ 241 h 241"/>
                <a:gd name="T66" fmla="*/ 26 w 374"/>
                <a:gd name="T67" fmla="*/ 241 h 241"/>
                <a:gd name="T68" fmla="*/ 19 w 374"/>
                <a:gd name="T69" fmla="*/ 240 h 241"/>
                <a:gd name="T70" fmla="*/ 7 w 374"/>
                <a:gd name="T71" fmla="*/ 234 h 241"/>
                <a:gd name="T72" fmla="*/ 3 w 374"/>
                <a:gd name="T73" fmla="*/ 228 h 241"/>
                <a:gd name="T74" fmla="*/ 0 w 374"/>
                <a:gd name="T75" fmla="*/ 214 h 241"/>
                <a:gd name="T76" fmla="*/ 0 w 374"/>
                <a:gd name="T77" fmla="*/ 27 h 241"/>
                <a:gd name="T78" fmla="*/ 2 w 374"/>
                <a:gd name="T79" fmla="*/ 20 h 241"/>
                <a:gd name="T80" fmla="*/ 3 w 374"/>
                <a:gd name="T81" fmla="*/ 14 h 241"/>
                <a:gd name="T82" fmla="*/ 7 w 374"/>
                <a:gd name="T83" fmla="*/ 7 h 241"/>
                <a:gd name="T84" fmla="*/ 19 w 374"/>
                <a:gd name="T85" fmla="*/ 1 h 241"/>
                <a:gd name="T86" fmla="*/ 26 w 374"/>
                <a:gd name="T87" fmla="*/ 0 h 2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4" h="241">
                  <a:moveTo>
                    <a:pt x="26" y="17"/>
                  </a:moveTo>
                  <a:lnTo>
                    <a:pt x="23" y="19"/>
                  </a:lnTo>
                  <a:lnTo>
                    <a:pt x="20" y="20"/>
                  </a:lnTo>
                  <a:lnTo>
                    <a:pt x="19" y="24"/>
                  </a:lnTo>
                  <a:lnTo>
                    <a:pt x="18" y="27"/>
                  </a:lnTo>
                  <a:lnTo>
                    <a:pt x="18" y="214"/>
                  </a:lnTo>
                  <a:lnTo>
                    <a:pt x="19" y="218"/>
                  </a:lnTo>
                  <a:lnTo>
                    <a:pt x="20" y="221"/>
                  </a:lnTo>
                  <a:lnTo>
                    <a:pt x="23" y="222"/>
                  </a:lnTo>
                  <a:lnTo>
                    <a:pt x="26" y="224"/>
                  </a:lnTo>
                  <a:lnTo>
                    <a:pt x="348" y="224"/>
                  </a:lnTo>
                  <a:lnTo>
                    <a:pt x="354" y="221"/>
                  </a:lnTo>
                  <a:lnTo>
                    <a:pt x="355" y="218"/>
                  </a:lnTo>
                  <a:lnTo>
                    <a:pt x="357" y="214"/>
                  </a:lnTo>
                  <a:lnTo>
                    <a:pt x="357" y="27"/>
                  </a:lnTo>
                  <a:lnTo>
                    <a:pt x="357" y="24"/>
                  </a:lnTo>
                  <a:lnTo>
                    <a:pt x="354" y="20"/>
                  </a:lnTo>
                  <a:lnTo>
                    <a:pt x="351" y="19"/>
                  </a:lnTo>
                  <a:lnTo>
                    <a:pt x="348" y="17"/>
                  </a:lnTo>
                  <a:lnTo>
                    <a:pt x="26" y="17"/>
                  </a:lnTo>
                  <a:close/>
                  <a:moveTo>
                    <a:pt x="26" y="0"/>
                  </a:moveTo>
                  <a:lnTo>
                    <a:pt x="348" y="0"/>
                  </a:lnTo>
                  <a:lnTo>
                    <a:pt x="355" y="1"/>
                  </a:lnTo>
                  <a:lnTo>
                    <a:pt x="367" y="7"/>
                  </a:lnTo>
                  <a:lnTo>
                    <a:pt x="371" y="14"/>
                  </a:lnTo>
                  <a:lnTo>
                    <a:pt x="373" y="20"/>
                  </a:lnTo>
                  <a:lnTo>
                    <a:pt x="374" y="27"/>
                  </a:lnTo>
                  <a:lnTo>
                    <a:pt x="374" y="214"/>
                  </a:lnTo>
                  <a:lnTo>
                    <a:pt x="373" y="221"/>
                  </a:lnTo>
                  <a:lnTo>
                    <a:pt x="371" y="228"/>
                  </a:lnTo>
                  <a:lnTo>
                    <a:pt x="367" y="234"/>
                  </a:lnTo>
                  <a:lnTo>
                    <a:pt x="355" y="240"/>
                  </a:lnTo>
                  <a:lnTo>
                    <a:pt x="348" y="241"/>
                  </a:lnTo>
                  <a:lnTo>
                    <a:pt x="26" y="241"/>
                  </a:lnTo>
                  <a:lnTo>
                    <a:pt x="19" y="240"/>
                  </a:lnTo>
                  <a:lnTo>
                    <a:pt x="7" y="234"/>
                  </a:lnTo>
                  <a:lnTo>
                    <a:pt x="3" y="228"/>
                  </a:lnTo>
                  <a:lnTo>
                    <a:pt x="0" y="214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3" y="14"/>
                  </a:lnTo>
                  <a:lnTo>
                    <a:pt x="7" y="7"/>
                  </a:lnTo>
                  <a:lnTo>
                    <a:pt x="19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58"/>
            <p:cNvSpPr>
              <a:spLocks noChangeArrowheads="1"/>
            </p:cNvSpPr>
            <p:nvPr/>
          </p:nvSpPr>
          <p:spPr bwMode="auto">
            <a:xfrm>
              <a:off x="7363175" y="2513478"/>
              <a:ext cx="148335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Rectangle 59"/>
            <p:cNvSpPr>
              <a:spLocks noChangeArrowheads="1"/>
            </p:cNvSpPr>
            <p:nvPr/>
          </p:nvSpPr>
          <p:spPr bwMode="auto">
            <a:xfrm>
              <a:off x="7363175" y="2654965"/>
              <a:ext cx="157463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60"/>
            <p:cNvSpPr>
              <a:spLocks noChangeArrowheads="1"/>
            </p:cNvSpPr>
            <p:nvPr/>
          </p:nvSpPr>
          <p:spPr bwMode="auto">
            <a:xfrm>
              <a:off x="7363175" y="2588786"/>
              <a:ext cx="246463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Rectangle 61"/>
            <p:cNvSpPr>
              <a:spLocks noChangeArrowheads="1"/>
            </p:cNvSpPr>
            <p:nvPr/>
          </p:nvSpPr>
          <p:spPr bwMode="auto">
            <a:xfrm>
              <a:off x="7548023" y="2513478"/>
              <a:ext cx="146052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62"/>
            <p:cNvSpPr>
              <a:spLocks noChangeArrowheads="1"/>
            </p:cNvSpPr>
            <p:nvPr/>
          </p:nvSpPr>
          <p:spPr bwMode="auto">
            <a:xfrm>
              <a:off x="7730588" y="2513478"/>
              <a:ext cx="146052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63"/>
            <p:cNvSpPr>
              <a:spLocks noChangeArrowheads="1"/>
            </p:cNvSpPr>
            <p:nvPr/>
          </p:nvSpPr>
          <p:spPr bwMode="auto">
            <a:xfrm>
              <a:off x="7913153" y="2513478"/>
              <a:ext cx="146052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64"/>
            <p:cNvSpPr>
              <a:spLocks noChangeArrowheads="1"/>
            </p:cNvSpPr>
            <p:nvPr/>
          </p:nvSpPr>
          <p:spPr bwMode="auto">
            <a:xfrm>
              <a:off x="7303842" y="2353733"/>
              <a:ext cx="810133" cy="89001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65"/>
            <p:cNvSpPr>
              <a:spLocks noEditPoints="1"/>
            </p:cNvSpPr>
            <p:nvPr/>
          </p:nvSpPr>
          <p:spPr bwMode="auto">
            <a:xfrm>
              <a:off x="7285585" y="2333195"/>
              <a:ext cx="848927" cy="130078"/>
            </a:xfrm>
            <a:custGeom>
              <a:gdLst>
                <a:gd name="T0" fmla="*/ 17 w 372"/>
                <a:gd name="T1" fmla="*/ 18 h 57"/>
                <a:gd name="T2" fmla="*/ 17 w 372"/>
                <a:gd name="T3" fmla="*/ 40 h 57"/>
                <a:gd name="T4" fmla="*/ 355 w 372"/>
                <a:gd name="T5" fmla="*/ 40 h 57"/>
                <a:gd name="T6" fmla="*/ 355 w 372"/>
                <a:gd name="T7" fmla="*/ 18 h 57"/>
                <a:gd name="T8" fmla="*/ 17 w 372"/>
                <a:gd name="T9" fmla="*/ 18 h 57"/>
                <a:gd name="T10" fmla="*/ 0 w 372"/>
                <a:gd name="T11" fmla="*/ 0 h 57"/>
                <a:gd name="T12" fmla="*/ 372 w 372"/>
                <a:gd name="T13" fmla="*/ 0 h 57"/>
                <a:gd name="T14" fmla="*/ 372 w 372"/>
                <a:gd name="T15" fmla="*/ 57 h 57"/>
                <a:gd name="T16" fmla="*/ 0 w 372"/>
                <a:gd name="T17" fmla="*/ 57 h 57"/>
                <a:gd name="T18" fmla="*/ 0 w 372"/>
                <a:gd name="T19" fmla="*/ 0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2" h="57">
                  <a:moveTo>
                    <a:pt x="17" y="18"/>
                  </a:moveTo>
                  <a:lnTo>
                    <a:pt x="17" y="40"/>
                  </a:lnTo>
                  <a:lnTo>
                    <a:pt x="355" y="40"/>
                  </a:lnTo>
                  <a:lnTo>
                    <a:pt x="355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372" y="0"/>
                  </a:lnTo>
                  <a:lnTo>
                    <a:pt x="37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Rectangle 620"/>
            <p:cNvSpPr>
              <a:spLocks noChangeArrowheads="1"/>
            </p:cNvSpPr>
            <p:nvPr/>
          </p:nvSpPr>
          <p:spPr bwMode="auto">
            <a:xfrm>
              <a:off x="9729674" y="2522607"/>
              <a:ext cx="241899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Rectangle 621"/>
            <p:cNvSpPr>
              <a:spLocks noChangeArrowheads="1"/>
            </p:cNvSpPr>
            <p:nvPr/>
          </p:nvSpPr>
          <p:spPr bwMode="auto">
            <a:xfrm>
              <a:off x="10017214" y="2522607"/>
              <a:ext cx="79873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622"/>
            <p:cNvSpPr>
              <a:spLocks noChangeArrowheads="1"/>
            </p:cNvSpPr>
            <p:nvPr/>
          </p:nvSpPr>
          <p:spPr bwMode="auto">
            <a:xfrm>
              <a:off x="9729674" y="2616171"/>
              <a:ext cx="162027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Rectangle 623"/>
            <p:cNvSpPr>
              <a:spLocks noChangeArrowheads="1"/>
            </p:cNvSpPr>
            <p:nvPr/>
          </p:nvSpPr>
          <p:spPr bwMode="auto">
            <a:xfrm>
              <a:off x="9923648" y="2616171"/>
              <a:ext cx="54769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624"/>
            <p:cNvSpPr/>
            <p:nvPr/>
          </p:nvSpPr>
          <p:spPr bwMode="auto">
            <a:xfrm>
              <a:off x="9606442" y="1997733"/>
              <a:ext cx="148335" cy="255591"/>
            </a:xfrm>
            <a:custGeom>
              <a:gdLst>
                <a:gd name="T0" fmla="*/ 10 w 65"/>
                <a:gd name="T1" fmla="*/ 0 h 112"/>
                <a:gd name="T2" fmla="*/ 59 w 65"/>
                <a:gd name="T3" fmla="*/ 50 h 112"/>
                <a:gd name="T4" fmla="*/ 65 w 65"/>
                <a:gd name="T5" fmla="*/ 56 h 112"/>
                <a:gd name="T6" fmla="*/ 59 w 65"/>
                <a:gd name="T7" fmla="*/ 63 h 112"/>
                <a:gd name="T8" fmla="*/ 10 w 65"/>
                <a:gd name="T9" fmla="*/ 112 h 112"/>
                <a:gd name="T10" fmla="*/ 0 w 65"/>
                <a:gd name="T11" fmla="*/ 99 h 112"/>
                <a:gd name="T12" fmla="*/ 43 w 65"/>
                <a:gd name="T13" fmla="*/ 57 h 112"/>
                <a:gd name="T14" fmla="*/ 0 w 65"/>
                <a:gd name="T15" fmla="*/ 13 h 112"/>
                <a:gd name="T16" fmla="*/ 10 w 65"/>
                <a:gd name="T17" fmla="*/ 0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12">
                  <a:moveTo>
                    <a:pt x="10" y="0"/>
                  </a:moveTo>
                  <a:lnTo>
                    <a:pt x="59" y="50"/>
                  </a:lnTo>
                  <a:lnTo>
                    <a:pt x="65" y="56"/>
                  </a:lnTo>
                  <a:lnTo>
                    <a:pt x="59" y="63"/>
                  </a:lnTo>
                  <a:lnTo>
                    <a:pt x="10" y="112"/>
                  </a:lnTo>
                  <a:lnTo>
                    <a:pt x="0" y="99"/>
                  </a:lnTo>
                  <a:lnTo>
                    <a:pt x="43" y="57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Rectangle 625"/>
            <p:cNvSpPr>
              <a:spLocks noChangeArrowheads="1"/>
            </p:cNvSpPr>
            <p:nvPr/>
          </p:nvSpPr>
          <p:spPr bwMode="auto">
            <a:xfrm>
              <a:off x="9366825" y="2104989"/>
              <a:ext cx="342309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626"/>
            <p:cNvSpPr/>
            <p:nvPr/>
          </p:nvSpPr>
          <p:spPr bwMode="auto">
            <a:xfrm>
              <a:off x="7052815" y="2374273"/>
              <a:ext cx="148335" cy="255591"/>
            </a:xfrm>
            <a:custGeom>
              <a:gdLst>
                <a:gd name="T0" fmla="*/ 10 w 65"/>
                <a:gd name="T1" fmla="*/ 0 h 112"/>
                <a:gd name="T2" fmla="*/ 59 w 65"/>
                <a:gd name="T3" fmla="*/ 49 h 112"/>
                <a:gd name="T4" fmla="*/ 65 w 65"/>
                <a:gd name="T5" fmla="*/ 55 h 112"/>
                <a:gd name="T6" fmla="*/ 59 w 65"/>
                <a:gd name="T7" fmla="*/ 62 h 112"/>
                <a:gd name="T8" fmla="*/ 10 w 65"/>
                <a:gd name="T9" fmla="*/ 112 h 112"/>
                <a:gd name="T10" fmla="*/ 0 w 65"/>
                <a:gd name="T11" fmla="*/ 99 h 112"/>
                <a:gd name="T12" fmla="*/ 43 w 65"/>
                <a:gd name="T13" fmla="*/ 57 h 112"/>
                <a:gd name="T14" fmla="*/ 0 w 65"/>
                <a:gd name="T15" fmla="*/ 13 h 112"/>
                <a:gd name="T16" fmla="*/ 10 w 65"/>
                <a:gd name="T17" fmla="*/ 0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12">
                  <a:moveTo>
                    <a:pt x="10" y="0"/>
                  </a:moveTo>
                  <a:lnTo>
                    <a:pt x="59" y="49"/>
                  </a:lnTo>
                  <a:lnTo>
                    <a:pt x="65" y="55"/>
                  </a:lnTo>
                  <a:lnTo>
                    <a:pt x="59" y="62"/>
                  </a:lnTo>
                  <a:lnTo>
                    <a:pt x="10" y="112"/>
                  </a:lnTo>
                  <a:lnTo>
                    <a:pt x="0" y="99"/>
                  </a:lnTo>
                  <a:lnTo>
                    <a:pt x="43" y="57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627"/>
            <p:cNvSpPr>
              <a:spLocks noChangeArrowheads="1"/>
            </p:cNvSpPr>
            <p:nvPr/>
          </p:nvSpPr>
          <p:spPr bwMode="auto">
            <a:xfrm>
              <a:off x="6454915" y="2479247"/>
              <a:ext cx="700594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628"/>
            <p:cNvSpPr/>
            <p:nvPr/>
          </p:nvSpPr>
          <p:spPr bwMode="auto">
            <a:xfrm>
              <a:off x="7929126" y="1523064"/>
              <a:ext cx="116386" cy="116386"/>
            </a:xfrm>
            <a:custGeom>
              <a:gdLst>
                <a:gd name="T0" fmla="*/ 26 w 51"/>
                <a:gd name="T1" fmla="*/ 0 h 51"/>
                <a:gd name="T2" fmla="*/ 38 w 51"/>
                <a:gd name="T3" fmla="*/ 3 h 51"/>
                <a:gd name="T4" fmla="*/ 48 w 51"/>
                <a:gd name="T5" fmla="*/ 12 h 51"/>
                <a:gd name="T6" fmla="*/ 51 w 51"/>
                <a:gd name="T7" fmla="*/ 25 h 51"/>
                <a:gd name="T8" fmla="*/ 48 w 51"/>
                <a:gd name="T9" fmla="*/ 38 h 51"/>
                <a:gd name="T10" fmla="*/ 38 w 51"/>
                <a:gd name="T11" fmla="*/ 47 h 51"/>
                <a:gd name="T12" fmla="*/ 26 w 51"/>
                <a:gd name="T13" fmla="*/ 51 h 51"/>
                <a:gd name="T14" fmla="*/ 13 w 51"/>
                <a:gd name="T15" fmla="*/ 47 h 51"/>
                <a:gd name="T16" fmla="*/ 3 w 51"/>
                <a:gd name="T17" fmla="*/ 38 h 51"/>
                <a:gd name="T18" fmla="*/ 0 w 51"/>
                <a:gd name="T19" fmla="*/ 25 h 51"/>
                <a:gd name="T20" fmla="*/ 3 w 51"/>
                <a:gd name="T21" fmla="*/ 12 h 51"/>
                <a:gd name="T22" fmla="*/ 13 w 51"/>
                <a:gd name="T23" fmla="*/ 3 h 51"/>
                <a:gd name="T24" fmla="*/ 26 w 51"/>
                <a:gd name="T25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38" y="3"/>
                  </a:lnTo>
                  <a:lnTo>
                    <a:pt x="48" y="12"/>
                  </a:lnTo>
                  <a:lnTo>
                    <a:pt x="51" y="25"/>
                  </a:lnTo>
                  <a:lnTo>
                    <a:pt x="48" y="38"/>
                  </a:lnTo>
                  <a:lnTo>
                    <a:pt x="38" y="47"/>
                  </a:lnTo>
                  <a:lnTo>
                    <a:pt x="26" y="51"/>
                  </a:lnTo>
                  <a:lnTo>
                    <a:pt x="13" y="47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3" y="12"/>
                  </a:lnTo>
                  <a:lnTo>
                    <a:pt x="13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29"/>
            <p:cNvSpPr>
              <a:spLocks noEditPoints="1"/>
            </p:cNvSpPr>
            <p:nvPr/>
          </p:nvSpPr>
          <p:spPr bwMode="auto">
            <a:xfrm>
              <a:off x="7908589" y="1502525"/>
              <a:ext cx="157463" cy="157463"/>
            </a:xfrm>
            <a:custGeom>
              <a:gdLst>
                <a:gd name="T0" fmla="*/ 35 w 69"/>
                <a:gd name="T1" fmla="*/ 18 h 69"/>
                <a:gd name="T2" fmla="*/ 29 w 69"/>
                <a:gd name="T3" fmla="*/ 19 h 69"/>
                <a:gd name="T4" fmla="*/ 29 w 69"/>
                <a:gd name="T5" fmla="*/ 19 h 69"/>
                <a:gd name="T6" fmla="*/ 23 w 69"/>
                <a:gd name="T7" fmla="*/ 24 h 69"/>
                <a:gd name="T8" fmla="*/ 23 w 69"/>
                <a:gd name="T9" fmla="*/ 24 h 69"/>
                <a:gd name="T10" fmla="*/ 18 w 69"/>
                <a:gd name="T11" fmla="*/ 29 h 69"/>
                <a:gd name="T12" fmla="*/ 18 w 69"/>
                <a:gd name="T13" fmla="*/ 34 h 69"/>
                <a:gd name="T14" fmla="*/ 19 w 69"/>
                <a:gd name="T15" fmla="*/ 40 h 69"/>
                <a:gd name="T16" fmla="*/ 23 w 69"/>
                <a:gd name="T17" fmla="*/ 45 h 69"/>
                <a:gd name="T18" fmla="*/ 31 w 69"/>
                <a:gd name="T19" fmla="*/ 51 h 69"/>
                <a:gd name="T20" fmla="*/ 35 w 69"/>
                <a:gd name="T21" fmla="*/ 51 h 69"/>
                <a:gd name="T22" fmla="*/ 39 w 69"/>
                <a:gd name="T23" fmla="*/ 51 h 69"/>
                <a:gd name="T24" fmla="*/ 45 w 69"/>
                <a:gd name="T25" fmla="*/ 45 h 69"/>
                <a:gd name="T26" fmla="*/ 50 w 69"/>
                <a:gd name="T27" fmla="*/ 40 h 69"/>
                <a:gd name="T28" fmla="*/ 51 w 69"/>
                <a:gd name="T29" fmla="*/ 34 h 69"/>
                <a:gd name="T30" fmla="*/ 51 w 69"/>
                <a:gd name="T31" fmla="*/ 29 h 69"/>
                <a:gd name="T32" fmla="*/ 45 w 69"/>
                <a:gd name="T33" fmla="*/ 24 h 69"/>
                <a:gd name="T34" fmla="*/ 39 w 69"/>
                <a:gd name="T35" fmla="*/ 18 h 69"/>
                <a:gd name="T36" fmla="*/ 35 w 69"/>
                <a:gd name="T37" fmla="*/ 18 h 69"/>
                <a:gd name="T38" fmla="*/ 35 w 69"/>
                <a:gd name="T39" fmla="*/ 0 h 69"/>
                <a:gd name="T40" fmla="*/ 44 w 69"/>
                <a:gd name="T41" fmla="*/ 2 h 69"/>
                <a:gd name="T42" fmla="*/ 48 w 69"/>
                <a:gd name="T43" fmla="*/ 3 h 69"/>
                <a:gd name="T44" fmla="*/ 51 w 69"/>
                <a:gd name="T45" fmla="*/ 5 h 69"/>
                <a:gd name="T46" fmla="*/ 58 w 69"/>
                <a:gd name="T47" fmla="*/ 10 h 69"/>
                <a:gd name="T48" fmla="*/ 64 w 69"/>
                <a:gd name="T49" fmla="*/ 18 h 69"/>
                <a:gd name="T50" fmla="*/ 67 w 69"/>
                <a:gd name="T51" fmla="*/ 25 h 69"/>
                <a:gd name="T52" fmla="*/ 69 w 69"/>
                <a:gd name="T53" fmla="*/ 34 h 69"/>
                <a:gd name="T54" fmla="*/ 67 w 69"/>
                <a:gd name="T55" fmla="*/ 44 h 69"/>
                <a:gd name="T56" fmla="*/ 64 w 69"/>
                <a:gd name="T57" fmla="*/ 51 h 69"/>
                <a:gd name="T58" fmla="*/ 58 w 69"/>
                <a:gd name="T59" fmla="*/ 58 h 69"/>
                <a:gd name="T60" fmla="*/ 51 w 69"/>
                <a:gd name="T61" fmla="*/ 64 h 69"/>
                <a:gd name="T62" fmla="*/ 48 w 69"/>
                <a:gd name="T63" fmla="*/ 66 h 69"/>
                <a:gd name="T64" fmla="*/ 44 w 69"/>
                <a:gd name="T65" fmla="*/ 67 h 69"/>
                <a:gd name="T66" fmla="*/ 35 w 69"/>
                <a:gd name="T67" fmla="*/ 69 h 69"/>
                <a:gd name="T68" fmla="*/ 25 w 69"/>
                <a:gd name="T69" fmla="*/ 67 h 69"/>
                <a:gd name="T70" fmla="*/ 19 w 69"/>
                <a:gd name="T71" fmla="*/ 64 h 69"/>
                <a:gd name="T72" fmla="*/ 10 w 69"/>
                <a:gd name="T73" fmla="*/ 58 h 69"/>
                <a:gd name="T74" fmla="*/ 4 w 69"/>
                <a:gd name="T75" fmla="*/ 51 h 69"/>
                <a:gd name="T76" fmla="*/ 2 w 69"/>
                <a:gd name="T77" fmla="*/ 44 h 69"/>
                <a:gd name="T78" fmla="*/ 0 w 69"/>
                <a:gd name="T79" fmla="*/ 34 h 69"/>
                <a:gd name="T80" fmla="*/ 2 w 69"/>
                <a:gd name="T81" fmla="*/ 25 h 69"/>
                <a:gd name="T82" fmla="*/ 4 w 69"/>
                <a:gd name="T83" fmla="*/ 18 h 69"/>
                <a:gd name="T84" fmla="*/ 10 w 69"/>
                <a:gd name="T85" fmla="*/ 10 h 69"/>
                <a:gd name="T86" fmla="*/ 13 w 69"/>
                <a:gd name="T87" fmla="*/ 9 h 69"/>
                <a:gd name="T88" fmla="*/ 22 w 69"/>
                <a:gd name="T89" fmla="*/ 3 h 69"/>
                <a:gd name="T90" fmla="*/ 25 w 69"/>
                <a:gd name="T91" fmla="*/ 2 h 69"/>
                <a:gd name="T92" fmla="*/ 35 w 69"/>
                <a:gd name="T93" fmla="*/ 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69">
                  <a:moveTo>
                    <a:pt x="35" y="18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18" y="29"/>
                  </a:lnTo>
                  <a:lnTo>
                    <a:pt x="18" y="34"/>
                  </a:lnTo>
                  <a:lnTo>
                    <a:pt x="19" y="40"/>
                  </a:lnTo>
                  <a:lnTo>
                    <a:pt x="23" y="45"/>
                  </a:ln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5" y="45"/>
                  </a:lnTo>
                  <a:lnTo>
                    <a:pt x="50" y="40"/>
                  </a:lnTo>
                  <a:lnTo>
                    <a:pt x="51" y="34"/>
                  </a:lnTo>
                  <a:lnTo>
                    <a:pt x="51" y="29"/>
                  </a:lnTo>
                  <a:lnTo>
                    <a:pt x="45" y="24"/>
                  </a:lnTo>
                  <a:lnTo>
                    <a:pt x="39" y="18"/>
                  </a:lnTo>
                  <a:lnTo>
                    <a:pt x="35" y="18"/>
                  </a:lnTo>
                  <a:close/>
                  <a:moveTo>
                    <a:pt x="35" y="0"/>
                  </a:moveTo>
                  <a:lnTo>
                    <a:pt x="44" y="2"/>
                  </a:lnTo>
                  <a:lnTo>
                    <a:pt x="48" y="3"/>
                  </a:lnTo>
                  <a:lnTo>
                    <a:pt x="51" y="5"/>
                  </a:lnTo>
                  <a:lnTo>
                    <a:pt x="58" y="10"/>
                  </a:lnTo>
                  <a:lnTo>
                    <a:pt x="64" y="18"/>
                  </a:lnTo>
                  <a:lnTo>
                    <a:pt x="67" y="25"/>
                  </a:lnTo>
                  <a:lnTo>
                    <a:pt x="69" y="34"/>
                  </a:lnTo>
                  <a:lnTo>
                    <a:pt x="67" y="44"/>
                  </a:lnTo>
                  <a:lnTo>
                    <a:pt x="64" y="51"/>
                  </a:lnTo>
                  <a:lnTo>
                    <a:pt x="58" y="58"/>
                  </a:lnTo>
                  <a:lnTo>
                    <a:pt x="51" y="64"/>
                  </a:lnTo>
                  <a:lnTo>
                    <a:pt x="48" y="66"/>
                  </a:lnTo>
                  <a:lnTo>
                    <a:pt x="44" y="67"/>
                  </a:lnTo>
                  <a:lnTo>
                    <a:pt x="35" y="69"/>
                  </a:lnTo>
                  <a:lnTo>
                    <a:pt x="25" y="67"/>
                  </a:lnTo>
                  <a:lnTo>
                    <a:pt x="19" y="64"/>
                  </a:lnTo>
                  <a:lnTo>
                    <a:pt x="10" y="58"/>
                  </a:lnTo>
                  <a:lnTo>
                    <a:pt x="4" y="51"/>
                  </a:lnTo>
                  <a:lnTo>
                    <a:pt x="2" y="44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Rectangle 630"/>
            <p:cNvSpPr>
              <a:spLocks noChangeArrowheads="1"/>
            </p:cNvSpPr>
            <p:nvPr/>
          </p:nvSpPr>
          <p:spPr bwMode="auto">
            <a:xfrm>
              <a:off x="8177872" y="1552730"/>
              <a:ext cx="20539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31"/>
            <p:cNvSpPr>
              <a:spLocks noEditPoints="1"/>
            </p:cNvSpPr>
            <p:nvPr/>
          </p:nvSpPr>
          <p:spPr bwMode="auto">
            <a:xfrm>
              <a:off x="8244051" y="1552730"/>
              <a:ext cx="136924" cy="41077"/>
            </a:xfrm>
            <a:custGeom>
              <a:gdLst>
                <a:gd name="T0" fmla="*/ 39 w 60"/>
                <a:gd name="T1" fmla="*/ 0 h 18"/>
                <a:gd name="T2" fmla="*/ 60 w 60"/>
                <a:gd name="T3" fmla="*/ 0 h 18"/>
                <a:gd name="T4" fmla="*/ 60 w 60"/>
                <a:gd name="T5" fmla="*/ 18 h 18"/>
                <a:gd name="T6" fmla="*/ 39 w 60"/>
                <a:gd name="T7" fmla="*/ 18 h 18"/>
                <a:gd name="T8" fmla="*/ 39 w 60"/>
                <a:gd name="T9" fmla="*/ 0 h 18"/>
                <a:gd name="T10" fmla="*/ 0 w 60"/>
                <a:gd name="T11" fmla="*/ 0 h 18"/>
                <a:gd name="T12" fmla="*/ 20 w 60"/>
                <a:gd name="T13" fmla="*/ 0 h 18"/>
                <a:gd name="T14" fmla="*/ 20 w 60"/>
                <a:gd name="T15" fmla="*/ 18 h 18"/>
                <a:gd name="T16" fmla="*/ 0 w 60"/>
                <a:gd name="T17" fmla="*/ 18 h 18"/>
                <a:gd name="T18" fmla="*/ 0 w 60"/>
                <a:gd name="T19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8">
                  <a:moveTo>
                    <a:pt x="39" y="0"/>
                  </a:moveTo>
                  <a:lnTo>
                    <a:pt x="60" y="0"/>
                  </a:lnTo>
                  <a:lnTo>
                    <a:pt x="60" y="18"/>
                  </a:lnTo>
                  <a:lnTo>
                    <a:pt x="39" y="18"/>
                  </a:lnTo>
                  <a:lnTo>
                    <a:pt x="39" y="0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632"/>
            <p:cNvSpPr>
              <a:spLocks noChangeArrowheads="1"/>
            </p:cNvSpPr>
            <p:nvPr/>
          </p:nvSpPr>
          <p:spPr bwMode="auto">
            <a:xfrm>
              <a:off x="8424335" y="1552730"/>
              <a:ext cx="1825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33"/>
            <p:cNvSpPr/>
            <p:nvPr/>
          </p:nvSpPr>
          <p:spPr bwMode="auto">
            <a:xfrm>
              <a:off x="4859754" y="2002297"/>
              <a:ext cx="150616" cy="255591"/>
            </a:xfrm>
            <a:custGeom>
              <a:gdLst>
                <a:gd name="T0" fmla="*/ 10 w 66"/>
                <a:gd name="T1" fmla="*/ 0 h 112"/>
                <a:gd name="T2" fmla="*/ 60 w 66"/>
                <a:gd name="T3" fmla="*/ 49 h 112"/>
                <a:gd name="T4" fmla="*/ 66 w 66"/>
                <a:gd name="T5" fmla="*/ 55 h 112"/>
                <a:gd name="T6" fmla="*/ 60 w 66"/>
                <a:gd name="T7" fmla="*/ 62 h 112"/>
                <a:gd name="T8" fmla="*/ 10 w 66"/>
                <a:gd name="T9" fmla="*/ 112 h 112"/>
                <a:gd name="T10" fmla="*/ 0 w 66"/>
                <a:gd name="T11" fmla="*/ 99 h 112"/>
                <a:gd name="T12" fmla="*/ 44 w 66"/>
                <a:gd name="T13" fmla="*/ 56 h 112"/>
                <a:gd name="T14" fmla="*/ 0 w 66"/>
                <a:gd name="T15" fmla="*/ 13 h 112"/>
                <a:gd name="T16" fmla="*/ 10 w 66"/>
                <a:gd name="T17" fmla="*/ 0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2">
                  <a:moveTo>
                    <a:pt x="10" y="0"/>
                  </a:moveTo>
                  <a:lnTo>
                    <a:pt x="60" y="49"/>
                  </a:lnTo>
                  <a:lnTo>
                    <a:pt x="66" y="55"/>
                  </a:lnTo>
                  <a:lnTo>
                    <a:pt x="60" y="62"/>
                  </a:lnTo>
                  <a:lnTo>
                    <a:pt x="10" y="112"/>
                  </a:lnTo>
                  <a:lnTo>
                    <a:pt x="0" y="99"/>
                  </a:lnTo>
                  <a:lnTo>
                    <a:pt x="44" y="56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34"/>
            <p:cNvSpPr/>
            <p:nvPr/>
          </p:nvSpPr>
          <p:spPr bwMode="auto">
            <a:xfrm>
              <a:off x="2792206" y="2111836"/>
              <a:ext cx="2181651" cy="796440"/>
            </a:xfrm>
            <a:custGeom>
              <a:gdLst>
                <a:gd name="T0" fmla="*/ 48 w 956"/>
                <a:gd name="T1" fmla="*/ 0 h 349"/>
                <a:gd name="T2" fmla="*/ 956 w 956"/>
                <a:gd name="T3" fmla="*/ 0 h 349"/>
                <a:gd name="T4" fmla="*/ 956 w 956"/>
                <a:gd name="T5" fmla="*/ 17 h 349"/>
                <a:gd name="T6" fmla="*/ 48 w 956"/>
                <a:gd name="T7" fmla="*/ 17 h 349"/>
                <a:gd name="T8" fmla="*/ 40 w 956"/>
                <a:gd name="T9" fmla="*/ 19 h 349"/>
                <a:gd name="T10" fmla="*/ 40 w 956"/>
                <a:gd name="T11" fmla="*/ 19 h 349"/>
                <a:gd name="T12" fmla="*/ 38 w 956"/>
                <a:gd name="T13" fmla="*/ 20 h 349"/>
                <a:gd name="T14" fmla="*/ 26 w 956"/>
                <a:gd name="T15" fmla="*/ 26 h 349"/>
                <a:gd name="T16" fmla="*/ 19 w 956"/>
                <a:gd name="T17" fmla="*/ 39 h 349"/>
                <a:gd name="T18" fmla="*/ 19 w 956"/>
                <a:gd name="T19" fmla="*/ 40 h 349"/>
                <a:gd name="T20" fmla="*/ 17 w 956"/>
                <a:gd name="T21" fmla="*/ 48 h 349"/>
                <a:gd name="T22" fmla="*/ 17 w 956"/>
                <a:gd name="T23" fmla="*/ 349 h 349"/>
                <a:gd name="T24" fmla="*/ 0 w 956"/>
                <a:gd name="T25" fmla="*/ 349 h 349"/>
                <a:gd name="T26" fmla="*/ 0 w 956"/>
                <a:gd name="T27" fmla="*/ 48 h 349"/>
                <a:gd name="T28" fmla="*/ 1 w 956"/>
                <a:gd name="T29" fmla="*/ 40 h 349"/>
                <a:gd name="T30" fmla="*/ 3 w 956"/>
                <a:gd name="T31" fmla="*/ 32 h 349"/>
                <a:gd name="T32" fmla="*/ 6 w 956"/>
                <a:gd name="T33" fmla="*/ 26 h 349"/>
                <a:gd name="T34" fmla="*/ 13 w 956"/>
                <a:gd name="T35" fmla="*/ 13 h 349"/>
                <a:gd name="T36" fmla="*/ 26 w 956"/>
                <a:gd name="T37" fmla="*/ 6 h 349"/>
                <a:gd name="T38" fmla="*/ 29 w 956"/>
                <a:gd name="T39" fmla="*/ 4 h 349"/>
                <a:gd name="T40" fmla="*/ 36 w 956"/>
                <a:gd name="T41" fmla="*/ 1 h 349"/>
                <a:gd name="T42" fmla="*/ 40 w 956"/>
                <a:gd name="T43" fmla="*/ 1 h 349"/>
                <a:gd name="T44" fmla="*/ 48 w 956"/>
                <a:gd name="T45" fmla="*/ 0 h 3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6" h="349">
                  <a:moveTo>
                    <a:pt x="48" y="0"/>
                  </a:moveTo>
                  <a:lnTo>
                    <a:pt x="956" y="0"/>
                  </a:lnTo>
                  <a:lnTo>
                    <a:pt x="956" y="17"/>
                  </a:lnTo>
                  <a:lnTo>
                    <a:pt x="48" y="17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20"/>
                  </a:lnTo>
                  <a:lnTo>
                    <a:pt x="26" y="26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17" y="48"/>
                  </a:lnTo>
                  <a:lnTo>
                    <a:pt x="17" y="349"/>
                  </a:lnTo>
                  <a:lnTo>
                    <a:pt x="0" y="349"/>
                  </a:lnTo>
                  <a:lnTo>
                    <a:pt x="0" y="48"/>
                  </a:lnTo>
                  <a:lnTo>
                    <a:pt x="1" y="40"/>
                  </a:lnTo>
                  <a:lnTo>
                    <a:pt x="3" y="32"/>
                  </a:lnTo>
                  <a:lnTo>
                    <a:pt x="6" y="26"/>
                  </a:lnTo>
                  <a:lnTo>
                    <a:pt x="13" y="13"/>
                  </a:lnTo>
                  <a:lnTo>
                    <a:pt x="26" y="6"/>
                  </a:lnTo>
                  <a:lnTo>
                    <a:pt x="29" y="4"/>
                  </a:lnTo>
                  <a:lnTo>
                    <a:pt x="36" y="1"/>
                  </a:lnTo>
                  <a:lnTo>
                    <a:pt x="4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35"/>
            <p:cNvSpPr/>
            <p:nvPr/>
          </p:nvSpPr>
          <p:spPr bwMode="auto">
            <a:xfrm>
              <a:off x="2233100" y="2522607"/>
              <a:ext cx="1138749" cy="515746"/>
            </a:xfrm>
            <a:custGeom>
              <a:gdLst>
                <a:gd name="T0" fmla="*/ 8 w 499"/>
                <a:gd name="T1" fmla="*/ 0 h 226"/>
                <a:gd name="T2" fmla="*/ 491 w 499"/>
                <a:gd name="T3" fmla="*/ 0 h 226"/>
                <a:gd name="T4" fmla="*/ 494 w 499"/>
                <a:gd name="T5" fmla="*/ 0 h 226"/>
                <a:gd name="T6" fmla="*/ 496 w 499"/>
                <a:gd name="T7" fmla="*/ 3 h 226"/>
                <a:gd name="T8" fmla="*/ 498 w 499"/>
                <a:gd name="T9" fmla="*/ 5 h 226"/>
                <a:gd name="T10" fmla="*/ 499 w 499"/>
                <a:gd name="T11" fmla="*/ 9 h 226"/>
                <a:gd name="T12" fmla="*/ 499 w 499"/>
                <a:gd name="T13" fmla="*/ 217 h 226"/>
                <a:gd name="T14" fmla="*/ 498 w 499"/>
                <a:gd name="T15" fmla="*/ 220 h 226"/>
                <a:gd name="T16" fmla="*/ 496 w 499"/>
                <a:gd name="T17" fmla="*/ 223 h 226"/>
                <a:gd name="T18" fmla="*/ 494 w 499"/>
                <a:gd name="T19" fmla="*/ 224 h 226"/>
                <a:gd name="T20" fmla="*/ 491 w 499"/>
                <a:gd name="T21" fmla="*/ 226 h 226"/>
                <a:gd name="T22" fmla="*/ 8 w 499"/>
                <a:gd name="T23" fmla="*/ 226 h 226"/>
                <a:gd name="T24" fmla="*/ 5 w 499"/>
                <a:gd name="T25" fmla="*/ 224 h 226"/>
                <a:gd name="T26" fmla="*/ 2 w 499"/>
                <a:gd name="T27" fmla="*/ 223 h 226"/>
                <a:gd name="T28" fmla="*/ 0 w 499"/>
                <a:gd name="T29" fmla="*/ 220 h 226"/>
                <a:gd name="T30" fmla="*/ 0 w 499"/>
                <a:gd name="T31" fmla="*/ 217 h 226"/>
                <a:gd name="T32" fmla="*/ 0 w 499"/>
                <a:gd name="T33" fmla="*/ 9 h 226"/>
                <a:gd name="T34" fmla="*/ 0 w 499"/>
                <a:gd name="T35" fmla="*/ 5 h 226"/>
                <a:gd name="T36" fmla="*/ 2 w 499"/>
                <a:gd name="T37" fmla="*/ 3 h 226"/>
                <a:gd name="T38" fmla="*/ 5 w 499"/>
                <a:gd name="T39" fmla="*/ 0 h 226"/>
                <a:gd name="T40" fmla="*/ 8 w 499"/>
                <a:gd name="T41" fmla="*/ 0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9" h="226">
                  <a:moveTo>
                    <a:pt x="8" y="0"/>
                  </a:moveTo>
                  <a:lnTo>
                    <a:pt x="491" y="0"/>
                  </a:lnTo>
                  <a:lnTo>
                    <a:pt x="494" y="0"/>
                  </a:lnTo>
                  <a:lnTo>
                    <a:pt x="496" y="3"/>
                  </a:lnTo>
                  <a:lnTo>
                    <a:pt x="498" y="5"/>
                  </a:lnTo>
                  <a:lnTo>
                    <a:pt x="499" y="9"/>
                  </a:lnTo>
                  <a:lnTo>
                    <a:pt x="499" y="217"/>
                  </a:lnTo>
                  <a:lnTo>
                    <a:pt x="498" y="220"/>
                  </a:lnTo>
                  <a:lnTo>
                    <a:pt x="496" y="223"/>
                  </a:lnTo>
                  <a:lnTo>
                    <a:pt x="494" y="224"/>
                  </a:lnTo>
                  <a:lnTo>
                    <a:pt x="491" y="226"/>
                  </a:lnTo>
                  <a:lnTo>
                    <a:pt x="8" y="226"/>
                  </a:lnTo>
                  <a:lnTo>
                    <a:pt x="5" y="224"/>
                  </a:lnTo>
                  <a:lnTo>
                    <a:pt x="2" y="223"/>
                  </a:lnTo>
                  <a:lnTo>
                    <a:pt x="0" y="220"/>
                  </a:lnTo>
                  <a:lnTo>
                    <a:pt x="0" y="217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36"/>
            <p:cNvSpPr>
              <a:spLocks noEditPoints="1"/>
            </p:cNvSpPr>
            <p:nvPr/>
          </p:nvSpPr>
          <p:spPr bwMode="auto">
            <a:xfrm>
              <a:off x="2214844" y="2504351"/>
              <a:ext cx="1177544" cy="554542"/>
            </a:xfrm>
            <a:custGeom>
              <a:gdLst>
                <a:gd name="T0" fmla="*/ 17 w 516"/>
                <a:gd name="T1" fmla="*/ 17 h 243"/>
                <a:gd name="T2" fmla="*/ 17 w 516"/>
                <a:gd name="T3" fmla="*/ 225 h 243"/>
                <a:gd name="T4" fmla="*/ 499 w 516"/>
                <a:gd name="T5" fmla="*/ 225 h 243"/>
                <a:gd name="T6" fmla="*/ 499 w 516"/>
                <a:gd name="T7" fmla="*/ 17 h 243"/>
                <a:gd name="T8" fmla="*/ 17 w 516"/>
                <a:gd name="T9" fmla="*/ 17 h 243"/>
                <a:gd name="T10" fmla="*/ 16 w 516"/>
                <a:gd name="T11" fmla="*/ 0 h 243"/>
                <a:gd name="T12" fmla="*/ 499 w 516"/>
                <a:gd name="T13" fmla="*/ 0 h 243"/>
                <a:gd name="T14" fmla="*/ 504 w 516"/>
                <a:gd name="T15" fmla="*/ 2 h 243"/>
                <a:gd name="T16" fmla="*/ 509 w 516"/>
                <a:gd name="T17" fmla="*/ 2 h 243"/>
                <a:gd name="T18" fmla="*/ 512 w 516"/>
                <a:gd name="T19" fmla="*/ 4 h 243"/>
                <a:gd name="T20" fmla="*/ 516 w 516"/>
                <a:gd name="T21" fmla="*/ 13 h 243"/>
                <a:gd name="T22" fmla="*/ 516 w 516"/>
                <a:gd name="T23" fmla="*/ 228 h 243"/>
                <a:gd name="T24" fmla="*/ 513 w 516"/>
                <a:gd name="T25" fmla="*/ 235 h 243"/>
                <a:gd name="T26" fmla="*/ 512 w 516"/>
                <a:gd name="T27" fmla="*/ 238 h 243"/>
                <a:gd name="T28" fmla="*/ 506 w 516"/>
                <a:gd name="T29" fmla="*/ 241 h 243"/>
                <a:gd name="T30" fmla="*/ 502 w 516"/>
                <a:gd name="T31" fmla="*/ 243 h 243"/>
                <a:gd name="T32" fmla="*/ 13 w 516"/>
                <a:gd name="T33" fmla="*/ 243 h 243"/>
                <a:gd name="T34" fmla="*/ 10 w 516"/>
                <a:gd name="T35" fmla="*/ 241 h 243"/>
                <a:gd name="T36" fmla="*/ 5 w 516"/>
                <a:gd name="T37" fmla="*/ 240 h 243"/>
                <a:gd name="T38" fmla="*/ 4 w 516"/>
                <a:gd name="T39" fmla="*/ 238 h 243"/>
                <a:gd name="T40" fmla="*/ 1 w 516"/>
                <a:gd name="T41" fmla="*/ 231 h 243"/>
                <a:gd name="T42" fmla="*/ 0 w 516"/>
                <a:gd name="T43" fmla="*/ 225 h 243"/>
                <a:gd name="T44" fmla="*/ 0 w 516"/>
                <a:gd name="T45" fmla="*/ 17 h 243"/>
                <a:gd name="T46" fmla="*/ 1 w 516"/>
                <a:gd name="T47" fmla="*/ 11 h 243"/>
                <a:gd name="T48" fmla="*/ 4 w 516"/>
                <a:gd name="T49" fmla="*/ 4 h 243"/>
                <a:gd name="T50" fmla="*/ 7 w 516"/>
                <a:gd name="T51" fmla="*/ 2 h 243"/>
                <a:gd name="T52" fmla="*/ 10 w 516"/>
                <a:gd name="T53" fmla="*/ 2 h 243"/>
                <a:gd name="T54" fmla="*/ 16 w 516"/>
                <a:gd name="T55" fmla="*/ 0 h 2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6" h="243">
                  <a:moveTo>
                    <a:pt x="17" y="17"/>
                  </a:moveTo>
                  <a:lnTo>
                    <a:pt x="17" y="225"/>
                  </a:lnTo>
                  <a:lnTo>
                    <a:pt x="499" y="225"/>
                  </a:lnTo>
                  <a:lnTo>
                    <a:pt x="499" y="17"/>
                  </a:lnTo>
                  <a:lnTo>
                    <a:pt x="17" y="17"/>
                  </a:lnTo>
                  <a:close/>
                  <a:moveTo>
                    <a:pt x="16" y="0"/>
                  </a:moveTo>
                  <a:lnTo>
                    <a:pt x="499" y="0"/>
                  </a:lnTo>
                  <a:lnTo>
                    <a:pt x="504" y="2"/>
                  </a:lnTo>
                  <a:lnTo>
                    <a:pt x="509" y="2"/>
                  </a:lnTo>
                  <a:lnTo>
                    <a:pt x="512" y="4"/>
                  </a:lnTo>
                  <a:lnTo>
                    <a:pt x="516" y="13"/>
                  </a:lnTo>
                  <a:lnTo>
                    <a:pt x="516" y="228"/>
                  </a:lnTo>
                  <a:lnTo>
                    <a:pt x="513" y="235"/>
                  </a:lnTo>
                  <a:lnTo>
                    <a:pt x="512" y="238"/>
                  </a:lnTo>
                  <a:lnTo>
                    <a:pt x="506" y="241"/>
                  </a:lnTo>
                  <a:lnTo>
                    <a:pt x="502" y="243"/>
                  </a:lnTo>
                  <a:lnTo>
                    <a:pt x="13" y="243"/>
                  </a:lnTo>
                  <a:lnTo>
                    <a:pt x="10" y="241"/>
                  </a:lnTo>
                  <a:lnTo>
                    <a:pt x="5" y="240"/>
                  </a:lnTo>
                  <a:lnTo>
                    <a:pt x="4" y="238"/>
                  </a:lnTo>
                  <a:lnTo>
                    <a:pt x="1" y="231"/>
                  </a:lnTo>
                  <a:lnTo>
                    <a:pt x="0" y="225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4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637"/>
            <p:cNvSpPr>
              <a:spLocks noChangeArrowheads="1"/>
            </p:cNvSpPr>
            <p:nvPr/>
          </p:nvSpPr>
          <p:spPr bwMode="auto">
            <a:xfrm>
              <a:off x="2290153" y="2593350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Rectangle 638"/>
            <p:cNvSpPr>
              <a:spLocks noChangeArrowheads="1"/>
            </p:cNvSpPr>
            <p:nvPr/>
          </p:nvSpPr>
          <p:spPr bwMode="auto">
            <a:xfrm>
              <a:off x="2397409" y="2593350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Rectangle 639"/>
            <p:cNvSpPr>
              <a:spLocks noChangeArrowheads="1"/>
            </p:cNvSpPr>
            <p:nvPr/>
          </p:nvSpPr>
          <p:spPr bwMode="auto">
            <a:xfrm>
              <a:off x="2502384" y="2593350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640"/>
            <p:cNvSpPr>
              <a:spLocks noChangeArrowheads="1"/>
            </p:cNvSpPr>
            <p:nvPr/>
          </p:nvSpPr>
          <p:spPr bwMode="auto">
            <a:xfrm>
              <a:off x="2605077" y="2593350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Rectangle 641"/>
            <p:cNvSpPr>
              <a:spLocks noChangeArrowheads="1"/>
            </p:cNvSpPr>
            <p:nvPr/>
          </p:nvSpPr>
          <p:spPr bwMode="auto">
            <a:xfrm>
              <a:off x="2712333" y="2593350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Rectangle 642"/>
            <p:cNvSpPr>
              <a:spLocks noChangeArrowheads="1"/>
            </p:cNvSpPr>
            <p:nvPr/>
          </p:nvSpPr>
          <p:spPr bwMode="auto">
            <a:xfrm>
              <a:off x="2817308" y="2593350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Rectangle 643"/>
            <p:cNvSpPr>
              <a:spLocks noChangeArrowheads="1"/>
            </p:cNvSpPr>
            <p:nvPr/>
          </p:nvSpPr>
          <p:spPr bwMode="auto">
            <a:xfrm>
              <a:off x="2924566" y="2593350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Rectangle 644"/>
            <p:cNvSpPr>
              <a:spLocks noChangeArrowheads="1"/>
            </p:cNvSpPr>
            <p:nvPr/>
          </p:nvSpPr>
          <p:spPr bwMode="auto">
            <a:xfrm>
              <a:off x="3027258" y="2593350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Rectangle 645"/>
            <p:cNvSpPr>
              <a:spLocks noChangeArrowheads="1"/>
            </p:cNvSpPr>
            <p:nvPr/>
          </p:nvSpPr>
          <p:spPr bwMode="auto">
            <a:xfrm>
              <a:off x="3134516" y="2593350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Rectangle 646"/>
            <p:cNvSpPr>
              <a:spLocks noChangeArrowheads="1"/>
            </p:cNvSpPr>
            <p:nvPr/>
          </p:nvSpPr>
          <p:spPr bwMode="auto">
            <a:xfrm>
              <a:off x="3239490" y="2593350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Rectangle 647"/>
            <p:cNvSpPr>
              <a:spLocks noChangeArrowheads="1"/>
            </p:cNvSpPr>
            <p:nvPr/>
          </p:nvSpPr>
          <p:spPr bwMode="auto">
            <a:xfrm>
              <a:off x="2290153" y="2680069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Rectangle 648"/>
            <p:cNvSpPr>
              <a:spLocks noChangeArrowheads="1"/>
            </p:cNvSpPr>
            <p:nvPr/>
          </p:nvSpPr>
          <p:spPr bwMode="auto">
            <a:xfrm>
              <a:off x="2397409" y="2680069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Rectangle 649"/>
            <p:cNvSpPr>
              <a:spLocks noChangeArrowheads="1"/>
            </p:cNvSpPr>
            <p:nvPr/>
          </p:nvSpPr>
          <p:spPr bwMode="auto">
            <a:xfrm>
              <a:off x="2502384" y="2680069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Rectangle 650"/>
            <p:cNvSpPr>
              <a:spLocks noChangeArrowheads="1"/>
            </p:cNvSpPr>
            <p:nvPr/>
          </p:nvSpPr>
          <p:spPr bwMode="auto">
            <a:xfrm>
              <a:off x="2605077" y="2680069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Rectangle 651"/>
            <p:cNvSpPr>
              <a:spLocks noChangeArrowheads="1"/>
            </p:cNvSpPr>
            <p:nvPr/>
          </p:nvSpPr>
          <p:spPr bwMode="auto">
            <a:xfrm>
              <a:off x="2712333" y="2680069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Rectangle 652"/>
            <p:cNvSpPr>
              <a:spLocks noChangeArrowheads="1"/>
            </p:cNvSpPr>
            <p:nvPr/>
          </p:nvSpPr>
          <p:spPr bwMode="auto">
            <a:xfrm>
              <a:off x="2817308" y="2680069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653"/>
            <p:cNvSpPr>
              <a:spLocks noChangeArrowheads="1"/>
            </p:cNvSpPr>
            <p:nvPr/>
          </p:nvSpPr>
          <p:spPr bwMode="auto">
            <a:xfrm>
              <a:off x="2924566" y="2680069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654"/>
            <p:cNvSpPr>
              <a:spLocks noChangeArrowheads="1"/>
            </p:cNvSpPr>
            <p:nvPr/>
          </p:nvSpPr>
          <p:spPr bwMode="auto">
            <a:xfrm>
              <a:off x="3027258" y="2680069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Rectangle 655"/>
            <p:cNvSpPr>
              <a:spLocks noChangeArrowheads="1"/>
            </p:cNvSpPr>
            <p:nvPr/>
          </p:nvSpPr>
          <p:spPr bwMode="auto">
            <a:xfrm>
              <a:off x="3134516" y="2680069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Rectangle 656"/>
            <p:cNvSpPr>
              <a:spLocks noChangeArrowheads="1"/>
            </p:cNvSpPr>
            <p:nvPr/>
          </p:nvSpPr>
          <p:spPr bwMode="auto">
            <a:xfrm>
              <a:off x="3239490" y="2680069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Rectangle 657"/>
            <p:cNvSpPr>
              <a:spLocks noChangeArrowheads="1"/>
            </p:cNvSpPr>
            <p:nvPr/>
          </p:nvSpPr>
          <p:spPr bwMode="auto">
            <a:xfrm>
              <a:off x="2290153" y="2762223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Rectangle 658"/>
            <p:cNvSpPr>
              <a:spLocks noChangeArrowheads="1"/>
            </p:cNvSpPr>
            <p:nvPr/>
          </p:nvSpPr>
          <p:spPr bwMode="auto">
            <a:xfrm>
              <a:off x="2397409" y="2762223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Rectangle 659"/>
            <p:cNvSpPr>
              <a:spLocks noChangeArrowheads="1"/>
            </p:cNvSpPr>
            <p:nvPr/>
          </p:nvSpPr>
          <p:spPr bwMode="auto">
            <a:xfrm>
              <a:off x="2502384" y="2762223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Rectangle 660"/>
            <p:cNvSpPr>
              <a:spLocks noChangeArrowheads="1"/>
            </p:cNvSpPr>
            <p:nvPr/>
          </p:nvSpPr>
          <p:spPr bwMode="auto">
            <a:xfrm>
              <a:off x="2605077" y="2762223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661"/>
            <p:cNvSpPr>
              <a:spLocks noChangeArrowheads="1"/>
            </p:cNvSpPr>
            <p:nvPr/>
          </p:nvSpPr>
          <p:spPr bwMode="auto">
            <a:xfrm>
              <a:off x="2712333" y="2762223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Rectangle 662"/>
            <p:cNvSpPr>
              <a:spLocks noChangeArrowheads="1"/>
            </p:cNvSpPr>
            <p:nvPr/>
          </p:nvSpPr>
          <p:spPr bwMode="auto">
            <a:xfrm>
              <a:off x="2817308" y="2762223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Rectangle 663"/>
            <p:cNvSpPr>
              <a:spLocks noChangeArrowheads="1"/>
            </p:cNvSpPr>
            <p:nvPr/>
          </p:nvSpPr>
          <p:spPr bwMode="auto">
            <a:xfrm>
              <a:off x="2924566" y="2762223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664"/>
            <p:cNvSpPr>
              <a:spLocks noChangeArrowheads="1"/>
            </p:cNvSpPr>
            <p:nvPr/>
          </p:nvSpPr>
          <p:spPr bwMode="auto">
            <a:xfrm>
              <a:off x="3027258" y="2762223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Rectangle 665"/>
            <p:cNvSpPr>
              <a:spLocks noChangeArrowheads="1"/>
            </p:cNvSpPr>
            <p:nvPr/>
          </p:nvSpPr>
          <p:spPr bwMode="auto">
            <a:xfrm>
              <a:off x="3134516" y="2762223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Rectangle 666"/>
            <p:cNvSpPr>
              <a:spLocks noChangeArrowheads="1"/>
            </p:cNvSpPr>
            <p:nvPr/>
          </p:nvSpPr>
          <p:spPr bwMode="auto">
            <a:xfrm>
              <a:off x="3239490" y="2762223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Rectangle 667"/>
            <p:cNvSpPr>
              <a:spLocks noChangeArrowheads="1"/>
            </p:cNvSpPr>
            <p:nvPr/>
          </p:nvSpPr>
          <p:spPr bwMode="auto">
            <a:xfrm>
              <a:off x="2290153" y="2848941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Rectangle 668"/>
            <p:cNvSpPr>
              <a:spLocks noChangeArrowheads="1"/>
            </p:cNvSpPr>
            <p:nvPr/>
          </p:nvSpPr>
          <p:spPr bwMode="auto">
            <a:xfrm>
              <a:off x="2397409" y="2848941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Rectangle 669"/>
            <p:cNvSpPr>
              <a:spLocks noChangeArrowheads="1"/>
            </p:cNvSpPr>
            <p:nvPr/>
          </p:nvSpPr>
          <p:spPr bwMode="auto">
            <a:xfrm>
              <a:off x="2502384" y="2848941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Rectangle 670"/>
            <p:cNvSpPr>
              <a:spLocks noChangeArrowheads="1"/>
            </p:cNvSpPr>
            <p:nvPr/>
          </p:nvSpPr>
          <p:spPr bwMode="auto">
            <a:xfrm>
              <a:off x="2605077" y="2848941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Rectangle 671"/>
            <p:cNvSpPr>
              <a:spLocks noChangeArrowheads="1"/>
            </p:cNvSpPr>
            <p:nvPr/>
          </p:nvSpPr>
          <p:spPr bwMode="auto">
            <a:xfrm>
              <a:off x="2712333" y="2848941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Rectangle 672"/>
            <p:cNvSpPr>
              <a:spLocks noChangeArrowheads="1"/>
            </p:cNvSpPr>
            <p:nvPr/>
          </p:nvSpPr>
          <p:spPr bwMode="auto">
            <a:xfrm>
              <a:off x="2817308" y="2848941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673"/>
            <p:cNvSpPr>
              <a:spLocks noChangeArrowheads="1"/>
            </p:cNvSpPr>
            <p:nvPr/>
          </p:nvSpPr>
          <p:spPr bwMode="auto">
            <a:xfrm>
              <a:off x="2924566" y="2848941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Rectangle 674"/>
            <p:cNvSpPr>
              <a:spLocks noChangeArrowheads="1"/>
            </p:cNvSpPr>
            <p:nvPr/>
          </p:nvSpPr>
          <p:spPr bwMode="auto">
            <a:xfrm>
              <a:off x="3027258" y="2848941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Rectangle 675"/>
            <p:cNvSpPr>
              <a:spLocks noChangeArrowheads="1"/>
            </p:cNvSpPr>
            <p:nvPr/>
          </p:nvSpPr>
          <p:spPr bwMode="auto">
            <a:xfrm>
              <a:off x="3134516" y="2848941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Rectangle 676"/>
            <p:cNvSpPr>
              <a:spLocks noChangeArrowheads="1"/>
            </p:cNvSpPr>
            <p:nvPr/>
          </p:nvSpPr>
          <p:spPr bwMode="auto">
            <a:xfrm>
              <a:off x="3239490" y="2848941"/>
              <a:ext cx="7302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Rectangle 677"/>
            <p:cNvSpPr>
              <a:spLocks noChangeArrowheads="1"/>
            </p:cNvSpPr>
            <p:nvPr/>
          </p:nvSpPr>
          <p:spPr bwMode="auto">
            <a:xfrm>
              <a:off x="2290153" y="2931096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Rectangle 678"/>
            <p:cNvSpPr>
              <a:spLocks noChangeArrowheads="1"/>
            </p:cNvSpPr>
            <p:nvPr/>
          </p:nvSpPr>
          <p:spPr bwMode="auto">
            <a:xfrm>
              <a:off x="2397409" y="2931096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Rectangle 679"/>
            <p:cNvSpPr>
              <a:spLocks noChangeArrowheads="1"/>
            </p:cNvSpPr>
            <p:nvPr/>
          </p:nvSpPr>
          <p:spPr bwMode="auto">
            <a:xfrm>
              <a:off x="2502384" y="2931096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Rectangle 680"/>
            <p:cNvSpPr>
              <a:spLocks noChangeArrowheads="1"/>
            </p:cNvSpPr>
            <p:nvPr/>
          </p:nvSpPr>
          <p:spPr bwMode="auto">
            <a:xfrm>
              <a:off x="2605077" y="2931096"/>
              <a:ext cx="392515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Rectangle 681"/>
            <p:cNvSpPr>
              <a:spLocks noChangeArrowheads="1"/>
            </p:cNvSpPr>
            <p:nvPr/>
          </p:nvSpPr>
          <p:spPr bwMode="auto">
            <a:xfrm>
              <a:off x="3027258" y="2931096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Rectangle 682"/>
            <p:cNvSpPr>
              <a:spLocks noChangeArrowheads="1"/>
            </p:cNvSpPr>
            <p:nvPr/>
          </p:nvSpPr>
          <p:spPr bwMode="auto">
            <a:xfrm>
              <a:off x="3134516" y="2931096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Rectangle 683"/>
            <p:cNvSpPr>
              <a:spLocks noChangeArrowheads="1"/>
            </p:cNvSpPr>
            <p:nvPr/>
          </p:nvSpPr>
          <p:spPr bwMode="auto">
            <a:xfrm>
              <a:off x="3239490" y="2931096"/>
              <a:ext cx="73026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Rectangle 684"/>
            <p:cNvSpPr>
              <a:spLocks noChangeArrowheads="1"/>
            </p:cNvSpPr>
            <p:nvPr/>
          </p:nvSpPr>
          <p:spPr bwMode="auto">
            <a:xfrm>
              <a:off x="2406537" y="1865374"/>
              <a:ext cx="20539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685"/>
            <p:cNvSpPr>
              <a:spLocks noEditPoints="1"/>
            </p:cNvSpPr>
            <p:nvPr/>
          </p:nvSpPr>
          <p:spPr bwMode="auto">
            <a:xfrm>
              <a:off x="2465871" y="1865374"/>
              <a:ext cx="415335" cy="38796"/>
            </a:xfrm>
            <a:custGeom>
              <a:gdLst>
                <a:gd name="T0" fmla="*/ 166 w 182"/>
                <a:gd name="T1" fmla="*/ 0 h 17"/>
                <a:gd name="T2" fmla="*/ 182 w 182"/>
                <a:gd name="T3" fmla="*/ 0 h 17"/>
                <a:gd name="T4" fmla="*/ 182 w 182"/>
                <a:gd name="T5" fmla="*/ 17 h 17"/>
                <a:gd name="T6" fmla="*/ 166 w 182"/>
                <a:gd name="T7" fmla="*/ 17 h 17"/>
                <a:gd name="T8" fmla="*/ 166 w 182"/>
                <a:gd name="T9" fmla="*/ 0 h 17"/>
                <a:gd name="T10" fmla="*/ 133 w 182"/>
                <a:gd name="T11" fmla="*/ 0 h 17"/>
                <a:gd name="T12" fmla="*/ 149 w 182"/>
                <a:gd name="T13" fmla="*/ 0 h 17"/>
                <a:gd name="T14" fmla="*/ 149 w 182"/>
                <a:gd name="T15" fmla="*/ 17 h 17"/>
                <a:gd name="T16" fmla="*/ 133 w 182"/>
                <a:gd name="T17" fmla="*/ 17 h 17"/>
                <a:gd name="T18" fmla="*/ 133 w 182"/>
                <a:gd name="T19" fmla="*/ 0 h 17"/>
                <a:gd name="T20" fmla="*/ 99 w 182"/>
                <a:gd name="T21" fmla="*/ 0 h 17"/>
                <a:gd name="T22" fmla="*/ 115 w 182"/>
                <a:gd name="T23" fmla="*/ 0 h 17"/>
                <a:gd name="T24" fmla="*/ 115 w 182"/>
                <a:gd name="T25" fmla="*/ 17 h 17"/>
                <a:gd name="T26" fmla="*/ 99 w 182"/>
                <a:gd name="T27" fmla="*/ 17 h 17"/>
                <a:gd name="T28" fmla="*/ 99 w 182"/>
                <a:gd name="T29" fmla="*/ 0 h 17"/>
                <a:gd name="T30" fmla="*/ 66 w 182"/>
                <a:gd name="T31" fmla="*/ 0 h 17"/>
                <a:gd name="T32" fmla="*/ 83 w 182"/>
                <a:gd name="T33" fmla="*/ 0 h 17"/>
                <a:gd name="T34" fmla="*/ 83 w 182"/>
                <a:gd name="T35" fmla="*/ 17 h 17"/>
                <a:gd name="T36" fmla="*/ 66 w 182"/>
                <a:gd name="T37" fmla="*/ 17 h 17"/>
                <a:gd name="T38" fmla="*/ 66 w 182"/>
                <a:gd name="T39" fmla="*/ 0 h 17"/>
                <a:gd name="T40" fmla="*/ 34 w 182"/>
                <a:gd name="T41" fmla="*/ 0 h 17"/>
                <a:gd name="T42" fmla="*/ 50 w 182"/>
                <a:gd name="T43" fmla="*/ 0 h 17"/>
                <a:gd name="T44" fmla="*/ 50 w 182"/>
                <a:gd name="T45" fmla="*/ 17 h 17"/>
                <a:gd name="T46" fmla="*/ 34 w 182"/>
                <a:gd name="T47" fmla="*/ 17 h 17"/>
                <a:gd name="T48" fmla="*/ 34 w 182"/>
                <a:gd name="T49" fmla="*/ 0 h 17"/>
                <a:gd name="T50" fmla="*/ 0 w 182"/>
                <a:gd name="T51" fmla="*/ 0 h 17"/>
                <a:gd name="T52" fmla="*/ 16 w 182"/>
                <a:gd name="T53" fmla="*/ 0 h 17"/>
                <a:gd name="T54" fmla="*/ 16 w 182"/>
                <a:gd name="T55" fmla="*/ 17 h 17"/>
                <a:gd name="T56" fmla="*/ 0 w 182"/>
                <a:gd name="T57" fmla="*/ 17 h 17"/>
                <a:gd name="T58" fmla="*/ 0 w 182"/>
                <a:gd name="T5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7">
                  <a:moveTo>
                    <a:pt x="166" y="0"/>
                  </a:moveTo>
                  <a:lnTo>
                    <a:pt x="182" y="0"/>
                  </a:lnTo>
                  <a:lnTo>
                    <a:pt x="182" y="17"/>
                  </a:lnTo>
                  <a:lnTo>
                    <a:pt x="166" y="17"/>
                  </a:lnTo>
                  <a:lnTo>
                    <a:pt x="166" y="0"/>
                  </a:lnTo>
                  <a:close/>
                  <a:moveTo>
                    <a:pt x="133" y="0"/>
                  </a:moveTo>
                  <a:lnTo>
                    <a:pt x="149" y="0"/>
                  </a:lnTo>
                  <a:lnTo>
                    <a:pt x="149" y="17"/>
                  </a:lnTo>
                  <a:lnTo>
                    <a:pt x="133" y="17"/>
                  </a:lnTo>
                  <a:lnTo>
                    <a:pt x="133" y="0"/>
                  </a:lnTo>
                  <a:close/>
                  <a:moveTo>
                    <a:pt x="99" y="0"/>
                  </a:moveTo>
                  <a:lnTo>
                    <a:pt x="115" y="0"/>
                  </a:lnTo>
                  <a:lnTo>
                    <a:pt x="115" y="17"/>
                  </a:lnTo>
                  <a:lnTo>
                    <a:pt x="99" y="17"/>
                  </a:lnTo>
                  <a:lnTo>
                    <a:pt x="99" y="0"/>
                  </a:lnTo>
                  <a:close/>
                  <a:moveTo>
                    <a:pt x="66" y="0"/>
                  </a:moveTo>
                  <a:lnTo>
                    <a:pt x="83" y="0"/>
                  </a:lnTo>
                  <a:lnTo>
                    <a:pt x="83" y="17"/>
                  </a:lnTo>
                  <a:lnTo>
                    <a:pt x="66" y="17"/>
                  </a:lnTo>
                  <a:lnTo>
                    <a:pt x="66" y="0"/>
                  </a:lnTo>
                  <a:close/>
                  <a:moveTo>
                    <a:pt x="34" y="0"/>
                  </a:moveTo>
                  <a:lnTo>
                    <a:pt x="50" y="0"/>
                  </a:lnTo>
                  <a:lnTo>
                    <a:pt x="50" y="17"/>
                  </a:lnTo>
                  <a:lnTo>
                    <a:pt x="34" y="17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Rectangle 686"/>
            <p:cNvSpPr>
              <a:spLocks noChangeArrowheads="1"/>
            </p:cNvSpPr>
            <p:nvPr/>
          </p:nvSpPr>
          <p:spPr bwMode="auto">
            <a:xfrm>
              <a:off x="2917719" y="1865374"/>
              <a:ext cx="20539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Rectangle 687"/>
            <p:cNvSpPr>
              <a:spLocks noChangeArrowheads="1"/>
            </p:cNvSpPr>
            <p:nvPr/>
          </p:nvSpPr>
          <p:spPr bwMode="auto">
            <a:xfrm>
              <a:off x="2260485" y="1746706"/>
              <a:ext cx="241899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Rectangle 688"/>
            <p:cNvSpPr>
              <a:spLocks noChangeArrowheads="1"/>
            </p:cNvSpPr>
            <p:nvPr/>
          </p:nvSpPr>
          <p:spPr bwMode="auto">
            <a:xfrm>
              <a:off x="2550308" y="1746706"/>
              <a:ext cx="82154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689"/>
            <p:cNvSpPr/>
            <p:nvPr/>
          </p:nvSpPr>
          <p:spPr bwMode="auto">
            <a:xfrm>
              <a:off x="9515160" y="2486094"/>
              <a:ext cx="116386" cy="116386"/>
            </a:xfrm>
            <a:custGeom>
              <a:gdLst>
                <a:gd name="T0" fmla="*/ 27 w 51"/>
                <a:gd name="T1" fmla="*/ 0 h 51"/>
                <a:gd name="T2" fmla="*/ 40 w 51"/>
                <a:gd name="T3" fmla="*/ 5 h 51"/>
                <a:gd name="T4" fmla="*/ 48 w 51"/>
                <a:gd name="T5" fmla="*/ 13 h 51"/>
                <a:gd name="T6" fmla="*/ 51 w 51"/>
                <a:gd name="T7" fmla="*/ 26 h 51"/>
                <a:gd name="T8" fmla="*/ 48 w 51"/>
                <a:gd name="T9" fmla="*/ 40 h 51"/>
                <a:gd name="T10" fmla="*/ 40 w 51"/>
                <a:gd name="T11" fmla="*/ 48 h 51"/>
                <a:gd name="T12" fmla="*/ 27 w 51"/>
                <a:gd name="T13" fmla="*/ 51 h 51"/>
                <a:gd name="T14" fmla="*/ 14 w 51"/>
                <a:gd name="T15" fmla="*/ 48 h 51"/>
                <a:gd name="T16" fmla="*/ 5 w 51"/>
                <a:gd name="T17" fmla="*/ 40 h 51"/>
                <a:gd name="T18" fmla="*/ 0 w 51"/>
                <a:gd name="T19" fmla="*/ 26 h 51"/>
                <a:gd name="T20" fmla="*/ 5 w 51"/>
                <a:gd name="T21" fmla="*/ 13 h 51"/>
                <a:gd name="T22" fmla="*/ 14 w 51"/>
                <a:gd name="T23" fmla="*/ 5 h 51"/>
                <a:gd name="T24" fmla="*/ 27 w 51"/>
                <a:gd name="T25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7" y="0"/>
                  </a:moveTo>
                  <a:lnTo>
                    <a:pt x="40" y="5"/>
                  </a:lnTo>
                  <a:lnTo>
                    <a:pt x="48" y="13"/>
                  </a:lnTo>
                  <a:lnTo>
                    <a:pt x="51" y="26"/>
                  </a:lnTo>
                  <a:lnTo>
                    <a:pt x="48" y="40"/>
                  </a:lnTo>
                  <a:lnTo>
                    <a:pt x="40" y="48"/>
                  </a:lnTo>
                  <a:lnTo>
                    <a:pt x="27" y="51"/>
                  </a:lnTo>
                  <a:lnTo>
                    <a:pt x="14" y="48"/>
                  </a:lnTo>
                  <a:lnTo>
                    <a:pt x="5" y="40"/>
                  </a:lnTo>
                  <a:lnTo>
                    <a:pt x="0" y="26"/>
                  </a:lnTo>
                  <a:lnTo>
                    <a:pt x="5" y="13"/>
                  </a:lnTo>
                  <a:lnTo>
                    <a:pt x="14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690"/>
            <p:cNvSpPr>
              <a:spLocks noEditPoints="1"/>
            </p:cNvSpPr>
            <p:nvPr/>
          </p:nvSpPr>
          <p:spPr bwMode="auto">
            <a:xfrm>
              <a:off x="9496904" y="2465555"/>
              <a:ext cx="155180" cy="157463"/>
            </a:xfrm>
            <a:custGeom>
              <a:gdLst>
                <a:gd name="T0" fmla="*/ 35 w 68"/>
                <a:gd name="T1" fmla="*/ 18 h 69"/>
                <a:gd name="T2" fmla="*/ 29 w 68"/>
                <a:gd name="T3" fmla="*/ 19 h 69"/>
                <a:gd name="T4" fmla="*/ 29 w 68"/>
                <a:gd name="T5" fmla="*/ 19 h 69"/>
                <a:gd name="T6" fmla="*/ 23 w 68"/>
                <a:gd name="T7" fmla="*/ 24 h 69"/>
                <a:gd name="T8" fmla="*/ 23 w 68"/>
                <a:gd name="T9" fmla="*/ 24 h 69"/>
                <a:gd name="T10" fmla="*/ 17 w 68"/>
                <a:gd name="T11" fmla="*/ 31 h 69"/>
                <a:gd name="T12" fmla="*/ 17 w 68"/>
                <a:gd name="T13" fmla="*/ 35 h 69"/>
                <a:gd name="T14" fmla="*/ 17 w 68"/>
                <a:gd name="T15" fmla="*/ 40 h 69"/>
                <a:gd name="T16" fmla="*/ 23 w 68"/>
                <a:gd name="T17" fmla="*/ 47 h 69"/>
                <a:gd name="T18" fmla="*/ 29 w 68"/>
                <a:gd name="T19" fmla="*/ 50 h 69"/>
                <a:gd name="T20" fmla="*/ 29 w 68"/>
                <a:gd name="T21" fmla="*/ 50 h 69"/>
                <a:gd name="T22" fmla="*/ 35 w 68"/>
                <a:gd name="T23" fmla="*/ 51 h 69"/>
                <a:gd name="T24" fmla="*/ 40 w 68"/>
                <a:gd name="T25" fmla="*/ 50 h 69"/>
                <a:gd name="T26" fmla="*/ 40 w 68"/>
                <a:gd name="T27" fmla="*/ 50 h 69"/>
                <a:gd name="T28" fmla="*/ 46 w 68"/>
                <a:gd name="T29" fmla="*/ 47 h 69"/>
                <a:gd name="T30" fmla="*/ 51 w 68"/>
                <a:gd name="T31" fmla="*/ 40 h 69"/>
                <a:gd name="T32" fmla="*/ 51 w 68"/>
                <a:gd name="T33" fmla="*/ 35 h 69"/>
                <a:gd name="T34" fmla="*/ 51 w 68"/>
                <a:gd name="T35" fmla="*/ 31 h 69"/>
                <a:gd name="T36" fmla="*/ 46 w 68"/>
                <a:gd name="T37" fmla="*/ 24 h 69"/>
                <a:gd name="T38" fmla="*/ 39 w 68"/>
                <a:gd name="T39" fmla="*/ 18 h 69"/>
                <a:gd name="T40" fmla="*/ 35 w 68"/>
                <a:gd name="T41" fmla="*/ 18 h 69"/>
                <a:gd name="T42" fmla="*/ 35 w 68"/>
                <a:gd name="T43" fmla="*/ 0 h 69"/>
                <a:gd name="T44" fmla="*/ 45 w 68"/>
                <a:gd name="T45" fmla="*/ 2 h 69"/>
                <a:gd name="T46" fmla="*/ 51 w 68"/>
                <a:gd name="T47" fmla="*/ 5 h 69"/>
                <a:gd name="T48" fmla="*/ 59 w 68"/>
                <a:gd name="T49" fmla="*/ 11 h 69"/>
                <a:gd name="T50" fmla="*/ 67 w 68"/>
                <a:gd name="T51" fmla="*/ 25 h 69"/>
                <a:gd name="T52" fmla="*/ 68 w 68"/>
                <a:gd name="T53" fmla="*/ 35 h 69"/>
                <a:gd name="T54" fmla="*/ 67 w 68"/>
                <a:gd name="T55" fmla="*/ 46 h 69"/>
                <a:gd name="T56" fmla="*/ 59 w 68"/>
                <a:gd name="T57" fmla="*/ 60 h 69"/>
                <a:gd name="T58" fmla="*/ 45 w 68"/>
                <a:gd name="T59" fmla="*/ 67 h 69"/>
                <a:gd name="T60" fmla="*/ 35 w 68"/>
                <a:gd name="T61" fmla="*/ 69 h 69"/>
                <a:gd name="T62" fmla="*/ 24 w 68"/>
                <a:gd name="T63" fmla="*/ 67 h 69"/>
                <a:gd name="T64" fmla="*/ 10 w 68"/>
                <a:gd name="T65" fmla="*/ 60 h 69"/>
                <a:gd name="T66" fmla="*/ 4 w 68"/>
                <a:gd name="T67" fmla="*/ 51 h 69"/>
                <a:gd name="T68" fmla="*/ 1 w 68"/>
                <a:gd name="T69" fmla="*/ 46 h 69"/>
                <a:gd name="T70" fmla="*/ 0 w 68"/>
                <a:gd name="T71" fmla="*/ 35 h 69"/>
                <a:gd name="T72" fmla="*/ 1 w 68"/>
                <a:gd name="T73" fmla="*/ 25 h 69"/>
                <a:gd name="T74" fmla="*/ 4 w 68"/>
                <a:gd name="T75" fmla="*/ 19 h 69"/>
                <a:gd name="T76" fmla="*/ 10 w 68"/>
                <a:gd name="T77" fmla="*/ 11 h 69"/>
                <a:gd name="T78" fmla="*/ 13 w 68"/>
                <a:gd name="T79" fmla="*/ 9 h 69"/>
                <a:gd name="T80" fmla="*/ 22 w 68"/>
                <a:gd name="T81" fmla="*/ 3 h 69"/>
                <a:gd name="T82" fmla="*/ 24 w 68"/>
                <a:gd name="T83" fmla="*/ 2 h 69"/>
                <a:gd name="T84" fmla="*/ 35 w 68"/>
                <a:gd name="T85" fmla="*/ 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8" h="69">
                  <a:moveTo>
                    <a:pt x="35" y="18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17" y="31"/>
                  </a:lnTo>
                  <a:lnTo>
                    <a:pt x="17" y="35"/>
                  </a:lnTo>
                  <a:lnTo>
                    <a:pt x="17" y="40"/>
                  </a:lnTo>
                  <a:lnTo>
                    <a:pt x="23" y="47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35" y="51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7"/>
                  </a:lnTo>
                  <a:lnTo>
                    <a:pt x="51" y="40"/>
                  </a:lnTo>
                  <a:lnTo>
                    <a:pt x="51" y="35"/>
                  </a:lnTo>
                  <a:lnTo>
                    <a:pt x="51" y="31"/>
                  </a:lnTo>
                  <a:lnTo>
                    <a:pt x="46" y="24"/>
                  </a:lnTo>
                  <a:lnTo>
                    <a:pt x="39" y="18"/>
                  </a:lnTo>
                  <a:lnTo>
                    <a:pt x="35" y="18"/>
                  </a:lnTo>
                  <a:close/>
                  <a:moveTo>
                    <a:pt x="35" y="0"/>
                  </a:moveTo>
                  <a:lnTo>
                    <a:pt x="45" y="2"/>
                  </a:lnTo>
                  <a:lnTo>
                    <a:pt x="51" y="5"/>
                  </a:lnTo>
                  <a:lnTo>
                    <a:pt x="59" y="11"/>
                  </a:lnTo>
                  <a:lnTo>
                    <a:pt x="67" y="25"/>
                  </a:lnTo>
                  <a:lnTo>
                    <a:pt x="68" y="35"/>
                  </a:lnTo>
                  <a:lnTo>
                    <a:pt x="67" y="46"/>
                  </a:lnTo>
                  <a:lnTo>
                    <a:pt x="59" y="60"/>
                  </a:lnTo>
                  <a:lnTo>
                    <a:pt x="45" y="67"/>
                  </a:lnTo>
                  <a:lnTo>
                    <a:pt x="35" y="69"/>
                  </a:lnTo>
                  <a:lnTo>
                    <a:pt x="24" y="67"/>
                  </a:lnTo>
                  <a:lnTo>
                    <a:pt x="10" y="60"/>
                  </a:lnTo>
                  <a:lnTo>
                    <a:pt x="4" y="51"/>
                  </a:lnTo>
                  <a:lnTo>
                    <a:pt x="1" y="46"/>
                  </a:lnTo>
                  <a:lnTo>
                    <a:pt x="0" y="35"/>
                  </a:lnTo>
                  <a:lnTo>
                    <a:pt x="1" y="25"/>
                  </a:lnTo>
                  <a:lnTo>
                    <a:pt x="4" y="19"/>
                  </a:lnTo>
                  <a:lnTo>
                    <a:pt x="10" y="11"/>
                  </a:lnTo>
                  <a:lnTo>
                    <a:pt x="13" y="9"/>
                  </a:lnTo>
                  <a:lnTo>
                    <a:pt x="22" y="3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Rectangle 691"/>
            <p:cNvSpPr>
              <a:spLocks noChangeArrowheads="1"/>
            </p:cNvSpPr>
            <p:nvPr/>
          </p:nvSpPr>
          <p:spPr bwMode="auto">
            <a:xfrm>
              <a:off x="4706855" y="1582398"/>
              <a:ext cx="20539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692"/>
            <p:cNvSpPr>
              <a:spLocks noEditPoints="1"/>
            </p:cNvSpPr>
            <p:nvPr/>
          </p:nvSpPr>
          <p:spPr bwMode="auto">
            <a:xfrm>
              <a:off x="4763908" y="1582398"/>
              <a:ext cx="415335" cy="41077"/>
            </a:xfrm>
            <a:custGeom>
              <a:gdLst>
                <a:gd name="T0" fmla="*/ 166 w 182"/>
                <a:gd name="T1" fmla="*/ 0 h 18"/>
                <a:gd name="T2" fmla="*/ 182 w 182"/>
                <a:gd name="T3" fmla="*/ 0 h 18"/>
                <a:gd name="T4" fmla="*/ 182 w 182"/>
                <a:gd name="T5" fmla="*/ 18 h 18"/>
                <a:gd name="T6" fmla="*/ 166 w 182"/>
                <a:gd name="T7" fmla="*/ 18 h 18"/>
                <a:gd name="T8" fmla="*/ 166 w 182"/>
                <a:gd name="T9" fmla="*/ 0 h 18"/>
                <a:gd name="T10" fmla="*/ 133 w 182"/>
                <a:gd name="T11" fmla="*/ 0 h 18"/>
                <a:gd name="T12" fmla="*/ 149 w 182"/>
                <a:gd name="T13" fmla="*/ 0 h 18"/>
                <a:gd name="T14" fmla="*/ 149 w 182"/>
                <a:gd name="T15" fmla="*/ 18 h 18"/>
                <a:gd name="T16" fmla="*/ 133 w 182"/>
                <a:gd name="T17" fmla="*/ 18 h 18"/>
                <a:gd name="T18" fmla="*/ 133 w 182"/>
                <a:gd name="T19" fmla="*/ 0 h 18"/>
                <a:gd name="T20" fmla="*/ 99 w 182"/>
                <a:gd name="T21" fmla="*/ 0 h 18"/>
                <a:gd name="T22" fmla="*/ 115 w 182"/>
                <a:gd name="T23" fmla="*/ 0 h 18"/>
                <a:gd name="T24" fmla="*/ 115 w 182"/>
                <a:gd name="T25" fmla="*/ 18 h 18"/>
                <a:gd name="T26" fmla="*/ 99 w 182"/>
                <a:gd name="T27" fmla="*/ 18 h 18"/>
                <a:gd name="T28" fmla="*/ 99 w 182"/>
                <a:gd name="T29" fmla="*/ 0 h 18"/>
                <a:gd name="T30" fmla="*/ 66 w 182"/>
                <a:gd name="T31" fmla="*/ 0 h 18"/>
                <a:gd name="T32" fmla="*/ 83 w 182"/>
                <a:gd name="T33" fmla="*/ 0 h 18"/>
                <a:gd name="T34" fmla="*/ 83 w 182"/>
                <a:gd name="T35" fmla="*/ 18 h 18"/>
                <a:gd name="T36" fmla="*/ 66 w 182"/>
                <a:gd name="T37" fmla="*/ 18 h 18"/>
                <a:gd name="T38" fmla="*/ 66 w 182"/>
                <a:gd name="T39" fmla="*/ 0 h 18"/>
                <a:gd name="T40" fmla="*/ 34 w 182"/>
                <a:gd name="T41" fmla="*/ 0 h 18"/>
                <a:gd name="T42" fmla="*/ 50 w 182"/>
                <a:gd name="T43" fmla="*/ 0 h 18"/>
                <a:gd name="T44" fmla="*/ 50 w 182"/>
                <a:gd name="T45" fmla="*/ 18 h 18"/>
                <a:gd name="T46" fmla="*/ 34 w 182"/>
                <a:gd name="T47" fmla="*/ 18 h 18"/>
                <a:gd name="T48" fmla="*/ 34 w 182"/>
                <a:gd name="T49" fmla="*/ 0 h 18"/>
                <a:gd name="T50" fmla="*/ 0 w 182"/>
                <a:gd name="T51" fmla="*/ 0 h 18"/>
                <a:gd name="T52" fmla="*/ 16 w 182"/>
                <a:gd name="T53" fmla="*/ 0 h 18"/>
                <a:gd name="T54" fmla="*/ 16 w 182"/>
                <a:gd name="T55" fmla="*/ 18 h 18"/>
                <a:gd name="T56" fmla="*/ 0 w 182"/>
                <a:gd name="T57" fmla="*/ 18 h 18"/>
                <a:gd name="T58" fmla="*/ 0 w 182"/>
                <a:gd name="T59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8">
                  <a:moveTo>
                    <a:pt x="166" y="0"/>
                  </a:moveTo>
                  <a:lnTo>
                    <a:pt x="182" y="0"/>
                  </a:lnTo>
                  <a:lnTo>
                    <a:pt x="182" y="18"/>
                  </a:lnTo>
                  <a:lnTo>
                    <a:pt x="166" y="18"/>
                  </a:lnTo>
                  <a:lnTo>
                    <a:pt x="166" y="0"/>
                  </a:lnTo>
                  <a:close/>
                  <a:moveTo>
                    <a:pt x="133" y="0"/>
                  </a:moveTo>
                  <a:lnTo>
                    <a:pt x="149" y="0"/>
                  </a:lnTo>
                  <a:lnTo>
                    <a:pt x="149" y="18"/>
                  </a:lnTo>
                  <a:lnTo>
                    <a:pt x="133" y="18"/>
                  </a:lnTo>
                  <a:lnTo>
                    <a:pt x="133" y="0"/>
                  </a:lnTo>
                  <a:close/>
                  <a:moveTo>
                    <a:pt x="99" y="0"/>
                  </a:moveTo>
                  <a:lnTo>
                    <a:pt x="115" y="0"/>
                  </a:lnTo>
                  <a:lnTo>
                    <a:pt x="115" y="18"/>
                  </a:lnTo>
                  <a:lnTo>
                    <a:pt x="99" y="18"/>
                  </a:lnTo>
                  <a:lnTo>
                    <a:pt x="99" y="0"/>
                  </a:lnTo>
                  <a:close/>
                  <a:moveTo>
                    <a:pt x="66" y="0"/>
                  </a:moveTo>
                  <a:lnTo>
                    <a:pt x="83" y="0"/>
                  </a:lnTo>
                  <a:lnTo>
                    <a:pt x="83" y="18"/>
                  </a:lnTo>
                  <a:lnTo>
                    <a:pt x="66" y="18"/>
                  </a:lnTo>
                  <a:lnTo>
                    <a:pt x="66" y="0"/>
                  </a:lnTo>
                  <a:close/>
                  <a:moveTo>
                    <a:pt x="34" y="0"/>
                  </a:moveTo>
                  <a:lnTo>
                    <a:pt x="50" y="0"/>
                  </a:lnTo>
                  <a:lnTo>
                    <a:pt x="50" y="18"/>
                  </a:lnTo>
                  <a:lnTo>
                    <a:pt x="34" y="1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Rectangle 693"/>
            <p:cNvSpPr>
              <a:spLocks noChangeArrowheads="1"/>
            </p:cNvSpPr>
            <p:nvPr/>
          </p:nvSpPr>
          <p:spPr bwMode="auto">
            <a:xfrm>
              <a:off x="5218037" y="1582398"/>
              <a:ext cx="20539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Rectangle 694"/>
            <p:cNvSpPr>
              <a:spLocks noChangeArrowheads="1"/>
            </p:cNvSpPr>
            <p:nvPr/>
          </p:nvSpPr>
          <p:spPr bwMode="auto">
            <a:xfrm>
              <a:off x="4560803" y="1452320"/>
              <a:ext cx="244181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Rectangle 695"/>
            <p:cNvSpPr>
              <a:spLocks noChangeArrowheads="1"/>
            </p:cNvSpPr>
            <p:nvPr/>
          </p:nvSpPr>
          <p:spPr bwMode="auto">
            <a:xfrm>
              <a:off x="4850626" y="1452320"/>
              <a:ext cx="79873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696"/>
            <p:cNvSpPr/>
            <p:nvPr/>
          </p:nvSpPr>
          <p:spPr bwMode="auto">
            <a:xfrm>
              <a:off x="4250443" y="1406679"/>
              <a:ext cx="127795" cy="136924"/>
            </a:xfrm>
            <a:custGeom>
              <a:gdLst>
                <a:gd name="T0" fmla="*/ 46 w 56"/>
                <a:gd name="T1" fmla="*/ 0 h 60"/>
                <a:gd name="T2" fmla="*/ 56 w 56"/>
                <a:gd name="T3" fmla="*/ 13 h 60"/>
                <a:gd name="T4" fmla="*/ 10 w 56"/>
                <a:gd name="T5" fmla="*/ 60 h 60"/>
                <a:gd name="T6" fmla="*/ 0 w 56"/>
                <a:gd name="T7" fmla="*/ 47 h 60"/>
                <a:gd name="T8" fmla="*/ 46 w 56"/>
                <a:gd name="T9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0">
                  <a:moveTo>
                    <a:pt x="46" y="0"/>
                  </a:moveTo>
                  <a:lnTo>
                    <a:pt x="56" y="13"/>
                  </a:lnTo>
                  <a:lnTo>
                    <a:pt x="10" y="60"/>
                  </a:lnTo>
                  <a:lnTo>
                    <a:pt x="0" y="4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697"/>
            <p:cNvSpPr/>
            <p:nvPr/>
          </p:nvSpPr>
          <p:spPr bwMode="auto">
            <a:xfrm>
              <a:off x="4250443" y="1406679"/>
              <a:ext cx="127795" cy="136924"/>
            </a:xfrm>
            <a:custGeom>
              <a:gdLst>
                <a:gd name="T0" fmla="*/ 10 w 56"/>
                <a:gd name="T1" fmla="*/ 0 h 60"/>
                <a:gd name="T2" fmla="*/ 56 w 56"/>
                <a:gd name="T3" fmla="*/ 47 h 60"/>
                <a:gd name="T4" fmla="*/ 46 w 56"/>
                <a:gd name="T5" fmla="*/ 60 h 60"/>
                <a:gd name="T6" fmla="*/ 0 w 56"/>
                <a:gd name="T7" fmla="*/ 13 h 60"/>
                <a:gd name="T8" fmla="*/ 10 w 56"/>
                <a:gd name="T9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0">
                  <a:moveTo>
                    <a:pt x="10" y="0"/>
                  </a:moveTo>
                  <a:lnTo>
                    <a:pt x="56" y="47"/>
                  </a:lnTo>
                  <a:lnTo>
                    <a:pt x="46" y="6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Rectangle 698"/>
            <p:cNvSpPr>
              <a:spLocks noChangeArrowheads="1"/>
            </p:cNvSpPr>
            <p:nvPr/>
          </p:nvSpPr>
          <p:spPr bwMode="auto">
            <a:xfrm>
              <a:off x="3736980" y="2732557"/>
              <a:ext cx="253310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Rectangle 699"/>
            <p:cNvSpPr>
              <a:spLocks noChangeArrowheads="1"/>
            </p:cNvSpPr>
            <p:nvPr/>
          </p:nvSpPr>
          <p:spPr bwMode="auto">
            <a:xfrm>
              <a:off x="3844236" y="2835249"/>
              <a:ext cx="278412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Rectangle 700"/>
            <p:cNvSpPr>
              <a:spLocks noChangeArrowheads="1"/>
            </p:cNvSpPr>
            <p:nvPr/>
          </p:nvSpPr>
          <p:spPr bwMode="auto">
            <a:xfrm>
              <a:off x="3700467" y="2835249"/>
              <a:ext cx="91282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Rectangle 701"/>
            <p:cNvSpPr>
              <a:spLocks noChangeArrowheads="1"/>
            </p:cNvSpPr>
            <p:nvPr/>
          </p:nvSpPr>
          <p:spPr bwMode="auto">
            <a:xfrm>
              <a:off x="3595492" y="2732557"/>
              <a:ext cx="93565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Rectangle 702"/>
            <p:cNvSpPr>
              <a:spLocks noChangeArrowheads="1"/>
            </p:cNvSpPr>
            <p:nvPr/>
          </p:nvSpPr>
          <p:spPr bwMode="auto">
            <a:xfrm>
              <a:off x="9010824" y="2540864"/>
              <a:ext cx="41077" cy="10953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703"/>
            <p:cNvSpPr/>
            <p:nvPr/>
          </p:nvSpPr>
          <p:spPr bwMode="auto">
            <a:xfrm>
              <a:off x="8825977" y="2643556"/>
              <a:ext cx="111822" cy="86718"/>
            </a:xfrm>
            <a:custGeom>
              <a:gdLst>
                <a:gd name="T0" fmla="*/ 8 w 49"/>
                <a:gd name="T1" fmla="*/ 0 h 38"/>
                <a:gd name="T2" fmla="*/ 49 w 49"/>
                <a:gd name="T3" fmla="*/ 23 h 38"/>
                <a:gd name="T4" fmla="*/ 41 w 49"/>
                <a:gd name="T5" fmla="*/ 38 h 38"/>
                <a:gd name="T6" fmla="*/ 0 w 49"/>
                <a:gd name="T7" fmla="*/ 14 h 38"/>
                <a:gd name="T8" fmla="*/ 8 w 49"/>
                <a:gd name="T9" fmla="*/ 0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8">
                  <a:moveTo>
                    <a:pt x="8" y="0"/>
                  </a:moveTo>
                  <a:lnTo>
                    <a:pt x="49" y="23"/>
                  </a:lnTo>
                  <a:lnTo>
                    <a:pt x="41" y="38"/>
                  </a:lnTo>
                  <a:lnTo>
                    <a:pt x="0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704"/>
            <p:cNvSpPr/>
            <p:nvPr/>
          </p:nvSpPr>
          <p:spPr bwMode="auto">
            <a:xfrm>
              <a:off x="8832823" y="2814711"/>
              <a:ext cx="111822" cy="86718"/>
            </a:xfrm>
            <a:custGeom>
              <a:gdLst>
                <a:gd name="T0" fmla="*/ 40 w 49"/>
                <a:gd name="T1" fmla="*/ 0 h 38"/>
                <a:gd name="T2" fmla="*/ 49 w 49"/>
                <a:gd name="T3" fmla="*/ 15 h 38"/>
                <a:gd name="T4" fmla="*/ 8 w 49"/>
                <a:gd name="T5" fmla="*/ 38 h 38"/>
                <a:gd name="T6" fmla="*/ 0 w 49"/>
                <a:gd name="T7" fmla="*/ 24 h 38"/>
                <a:gd name="T8" fmla="*/ 40 w 49"/>
                <a:gd name="T9" fmla="*/ 0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8">
                  <a:moveTo>
                    <a:pt x="40" y="0"/>
                  </a:moveTo>
                  <a:lnTo>
                    <a:pt x="49" y="15"/>
                  </a:lnTo>
                  <a:lnTo>
                    <a:pt x="8" y="38"/>
                  </a:lnTo>
                  <a:lnTo>
                    <a:pt x="0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Rectangle 705"/>
            <p:cNvSpPr>
              <a:spLocks noChangeArrowheads="1"/>
            </p:cNvSpPr>
            <p:nvPr/>
          </p:nvSpPr>
          <p:spPr bwMode="auto">
            <a:xfrm>
              <a:off x="9022235" y="2887737"/>
              <a:ext cx="38796" cy="10725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706"/>
            <p:cNvSpPr/>
            <p:nvPr/>
          </p:nvSpPr>
          <p:spPr bwMode="auto">
            <a:xfrm>
              <a:off x="9134055" y="2805583"/>
              <a:ext cx="109539" cy="86718"/>
            </a:xfrm>
            <a:custGeom>
              <a:gdLst>
                <a:gd name="T0" fmla="*/ 9 w 48"/>
                <a:gd name="T1" fmla="*/ 0 h 38"/>
                <a:gd name="T2" fmla="*/ 48 w 48"/>
                <a:gd name="T3" fmla="*/ 23 h 38"/>
                <a:gd name="T4" fmla="*/ 39 w 48"/>
                <a:gd name="T5" fmla="*/ 38 h 38"/>
                <a:gd name="T6" fmla="*/ 0 w 48"/>
                <a:gd name="T7" fmla="*/ 15 h 38"/>
                <a:gd name="T8" fmla="*/ 9 w 48"/>
                <a:gd name="T9" fmla="*/ 0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8">
                  <a:moveTo>
                    <a:pt x="9" y="0"/>
                  </a:moveTo>
                  <a:lnTo>
                    <a:pt x="48" y="23"/>
                  </a:lnTo>
                  <a:lnTo>
                    <a:pt x="39" y="38"/>
                  </a:lnTo>
                  <a:lnTo>
                    <a:pt x="0" y="1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707"/>
            <p:cNvSpPr/>
            <p:nvPr/>
          </p:nvSpPr>
          <p:spPr bwMode="auto">
            <a:xfrm>
              <a:off x="9127210" y="2632146"/>
              <a:ext cx="109539" cy="86718"/>
            </a:xfrm>
            <a:custGeom>
              <a:gdLst>
                <a:gd name="T0" fmla="*/ 39 w 48"/>
                <a:gd name="T1" fmla="*/ 0 h 38"/>
                <a:gd name="T2" fmla="*/ 48 w 48"/>
                <a:gd name="T3" fmla="*/ 15 h 38"/>
                <a:gd name="T4" fmla="*/ 9 w 48"/>
                <a:gd name="T5" fmla="*/ 38 h 38"/>
                <a:gd name="T6" fmla="*/ 0 w 48"/>
                <a:gd name="T7" fmla="*/ 24 h 38"/>
                <a:gd name="T8" fmla="*/ 39 w 48"/>
                <a:gd name="T9" fmla="*/ 0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8">
                  <a:moveTo>
                    <a:pt x="39" y="0"/>
                  </a:moveTo>
                  <a:lnTo>
                    <a:pt x="48" y="15"/>
                  </a:lnTo>
                  <a:lnTo>
                    <a:pt x="9" y="38"/>
                  </a:lnTo>
                  <a:lnTo>
                    <a:pt x="0" y="2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708"/>
            <p:cNvSpPr/>
            <p:nvPr/>
          </p:nvSpPr>
          <p:spPr bwMode="auto">
            <a:xfrm>
              <a:off x="9302928" y="2985865"/>
              <a:ext cx="152899" cy="159744"/>
            </a:xfrm>
            <a:custGeom>
              <a:gdLst>
                <a:gd name="T0" fmla="*/ 10 w 67"/>
                <a:gd name="T1" fmla="*/ 0 h 70"/>
                <a:gd name="T2" fmla="*/ 67 w 67"/>
                <a:gd name="T3" fmla="*/ 56 h 70"/>
                <a:gd name="T4" fmla="*/ 57 w 67"/>
                <a:gd name="T5" fmla="*/ 70 h 70"/>
                <a:gd name="T6" fmla="*/ 0 w 67"/>
                <a:gd name="T7" fmla="*/ 13 h 70"/>
                <a:gd name="T8" fmla="*/ 10 w 67"/>
                <a:gd name="T9" fmla="*/ 0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0">
                  <a:moveTo>
                    <a:pt x="10" y="0"/>
                  </a:moveTo>
                  <a:lnTo>
                    <a:pt x="67" y="56"/>
                  </a:lnTo>
                  <a:lnTo>
                    <a:pt x="57" y="7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709"/>
            <p:cNvSpPr/>
            <p:nvPr/>
          </p:nvSpPr>
          <p:spPr bwMode="auto">
            <a:xfrm>
              <a:off x="9081568" y="2766787"/>
              <a:ext cx="374258" cy="374258"/>
            </a:xfrm>
            <a:custGeom>
              <a:gdLst>
                <a:gd name="T0" fmla="*/ 0 w 164"/>
                <a:gd name="T1" fmla="*/ 0 h 164"/>
                <a:gd name="T2" fmla="*/ 164 w 164"/>
                <a:gd name="T3" fmla="*/ 69 h 164"/>
                <a:gd name="T4" fmla="*/ 99 w 164"/>
                <a:gd name="T5" fmla="*/ 99 h 164"/>
                <a:gd name="T6" fmla="*/ 70 w 164"/>
                <a:gd name="T7" fmla="*/ 164 h 164"/>
                <a:gd name="T8" fmla="*/ 0 w 164"/>
                <a:gd name="T9" fmla="*/ 0 h 1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64">
                  <a:moveTo>
                    <a:pt x="0" y="0"/>
                  </a:moveTo>
                  <a:lnTo>
                    <a:pt x="164" y="69"/>
                  </a:lnTo>
                  <a:lnTo>
                    <a:pt x="99" y="99"/>
                  </a:lnTo>
                  <a:lnTo>
                    <a:pt x="7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710"/>
            <p:cNvSpPr>
              <a:spLocks noEditPoints="1"/>
            </p:cNvSpPr>
            <p:nvPr/>
          </p:nvSpPr>
          <p:spPr bwMode="auto">
            <a:xfrm>
              <a:off x="9045055" y="2730274"/>
              <a:ext cx="460976" cy="456412"/>
            </a:xfrm>
            <a:custGeom>
              <a:gdLst>
                <a:gd name="T0" fmla="*/ 32 w 202"/>
                <a:gd name="T1" fmla="*/ 32 h 200"/>
                <a:gd name="T2" fmla="*/ 86 w 202"/>
                <a:gd name="T3" fmla="*/ 160 h 200"/>
                <a:gd name="T4" fmla="*/ 107 w 202"/>
                <a:gd name="T5" fmla="*/ 112 h 200"/>
                <a:gd name="T6" fmla="*/ 109 w 202"/>
                <a:gd name="T7" fmla="*/ 107 h 200"/>
                <a:gd name="T8" fmla="*/ 112 w 202"/>
                <a:gd name="T9" fmla="*/ 107 h 200"/>
                <a:gd name="T10" fmla="*/ 158 w 202"/>
                <a:gd name="T11" fmla="*/ 87 h 200"/>
                <a:gd name="T12" fmla="*/ 32 w 202"/>
                <a:gd name="T13" fmla="*/ 32 h 200"/>
                <a:gd name="T14" fmla="*/ 0 w 202"/>
                <a:gd name="T15" fmla="*/ 0 h 200"/>
                <a:gd name="T16" fmla="*/ 20 w 202"/>
                <a:gd name="T17" fmla="*/ 8 h 200"/>
                <a:gd name="T18" fmla="*/ 185 w 202"/>
                <a:gd name="T19" fmla="*/ 78 h 200"/>
                <a:gd name="T20" fmla="*/ 202 w 202"/>
                <a:gd name="T21" fmla="*/ 85 h 200"/>
                <a:gd name="T22" fmla="*/ 185 w 202"/>
                <a:gd name="T23" fmla="*/ 94 h 200"/>
                <a:gd name="T24" fmla="*/ 121 w 202"/>
                <a:gd name="T25" fmla="*/ 123 h 200"/>
                <a:gd name="T26" fmla="*/ 93 w 202"/>
                <a:gd name="T27" fmla="*/ 184 h 200"/>
                <a:gd name="T28" fmla="*/ 86 w 202"/>
                <a:gd name="T29" fmla="*/ 200 h 200"/>
                <a:gd name="T30" fmla="*/ 78 w 202"/>
                <a:gd name="T31" fmla="*/ 184 h 200"/>
                <a:gd name="T32" fmla="*/ 9 w 202"/>
                <a:gd name="T33" fmla="*/ 20 h 200"/>
                <a:gd name="T34" fmla="*/ 0 w 202"/>
                <a:gd name="T35" fmla="*/ 0 h 2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1" h="200">
                  <a:moveTo>
                    <a:pt x="32" y="32"/>
                  </a:moveTo>
                  <a:lnTo>
                    <a:pt x="86" y="160"/>
                  </a:lnTo>
                  <a:lnTo>
                    <a:pt x="107" y="112"/>
                  </a:lnTo>
                  <a:lnTo>
                    <a:pt x="109" y="107"/>
                  </a:lnTo>
                  <a:lnTo>
                    <a:pt x="112" y="107"/>
                  </a:lnTo>
                  <a:lnTo>
                    <a:pt x="158" y="87"/>
                  </a:lnTo>
                  <a:lnTo>
                    <a:pt x="32" y="32"/>
                  </a:lnTo>
                  <a:close/>
                  <a:moveTo>
                    <a:pt x="0" y="0"/>
                  </a:moveTo>
                  <a:lnTo>
                    <a:pt x="20" y="8"/>
                  </a:lnTo>
                  <a:lnTo>
                    <a:pt x="185" y="78"/>
                  </a:lnTo>
                  <a:lnTo>
                    <a:pt x="202" y="85"/>
                  </a:lnTo>
                  <a:lnTo>
                    <a:pt x="185" y="94"/>
                  </a:lnTo>
                  <a:lnTo>
                    <a:pt x="121" y="123"/>
                  </a:lnTo>
                  <a:lnTo>
                    <a:pt x="93" y="184"/>
                  </a:lnTo>
                  <a:lnTo>
                    <a:pt x="86" y="200"/>
                  </a:lnTo>
                  <a:lnTo>
                    <a:pt x="78" y="184"/>
                  </a:lnTo>
                  <a:lnTo>
                    <a:pt x="9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711"/>
            <p:cNvSpPr/>
            <p:nvPr/>
          </p:nvSpPr>
          <p:spPr bwMode="auto">
            <a:xfrm>
              <a:off x="9893982" y="1929271"/>
              <a:ext cx="390233" cy="390233"/>
            </a:xfrm>
            <a:custGeom>
              <a:gdLst>
                <a:gd name="T0" fmla="*/ 86 w 171"/>
                <a:gd name="T1" fmla="*/ 0 h 171"/>
                <a:gd name="T2" fmla="*/ 112 w 171"/>
                <a:gd name="T3" fmla="*/ 4 h 171"/>
                <a:gd name="T4" fmla="*/ 136 w 171"/>
                <a:gd name="T5" fmla="*/ 17 h 171"/>
                <a:gd name="T6" fmla="*/ 155 w 171"/>
                <a:gd name="T7" fmla="*/ 35 h 171"/>
                <a:gd name="T8" fmla="*/ 166 w 171"/>
                <a:gd name="T9" fmla="*/ 59 h 171"/>
                <a:gd name="T10" fmla="*/ 171 w 171"/>
                <a:gd name="T11" fmla="*/ 86 h 171"/>
                <a:gd name="T12" fmla="*/ 166 w 171"/>
                <a:gd name="T13" fmla="*/ 113 h 171"/>
                <a:gd name="T14" fmla="*/ 155 w 171"/>
                <a:gd name="T15" fmla="*/ 136 h 171"/>
                <a:gd name="T16" fmla="*/ 136 w 171"/>
                <a:gd name="T17" fmla="*/ 154 h 171"/>
                <a:gd name="T18" fmla="*/ 112 w 171"/>
                <a:gd name="T19" fmla="*/ 167 h 171"/>
                <a:gd name="T20" fmla="*/ 86 w 171"/>
                <a:gd name="T21" fmla="*/ 171 h 171"/>
                <a:gd name="T22" fmla="*/ 59 w 171"/>
                <a:gd name="T23" fmla="*/ 167 h 171"/>
                <a:gd name="T24" fmla="*/ 35 w 171"/>
                <a:gd name="T25" fmla="*/ 154 h 171"/>
                <a:gd name="T26" fmla="*/ 16 w 171"/>
                <a:gd name="T27" fmla="*/ 136 h 171"/>
                <a:gd name="T28" fmla="*/ 5 w 171"/>
                <a:gd name="T29" fmla="*/ 113 h 171"/>
                <a:gd name="T30" fmla="*/ 0 w 171"/>
                <a:gd name="T31" fmla="*/ 86 h 171"/>
                <a:gd name="T32" fmla="*/ 5 w 171"/>
                <a:gd name="T33" fmla="*/ 59 h 171"/>
                <a:gd name="T34" fmla="*/ 16 w 171"/>
                <a:gd name="T35" fmla="*/ 35 h 171"/>
                <a:gd name="T36" fmla="*/ 35 w 171"/>
                <a:gd name="T37" fmla="*/ 17 h 171"/>
                <a:gd name="T38" fmla="*/ 59 w 171"/>
                <a:gd name="T39" fmla="*/ 4 h 171"/>
                <a:gd name="T40" fmla="*/ 86 w 171"/>
                <a:gd name="T41" fmla="*/ 0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1" h="171">
                  <a:moveTo>
                    <a:pt x="86" y="0"/>
                  </a:moveTo>
                  <a:lnTo>
                    <a:pt x="112" y="4"/>
                  </a:lnTo>
                  <a:lnTo>
                    <a:pt x="136" y="17"/>
                  </a:lnTo>
                  <a:lnTo>
                    <a:pt x="155" y="35"/>
                  </a:lnTo>
                  <a:lnTo>
                    <a:pt x="166" y="59"/>
                  </a:lnTo>
                  <a:lnTo>
                    <a:pt x="171" y="86"/>
                  </a:lnTo>
                  <a:lnTo>
                    <a:pt x="166" y="113"/>
                  </a:lnTo>
                  <a:lnTo>
                    <a:pt x="155" y="136"/>
                  </a:lnTo>
                  <a:lnTo>
                    <a:pt x="136" y="154"/>
                  </a:lnTo>
                  <a:lnTo>
                    <a:pt x="112" y="167"/>
                  </a:lnTo>
                  <a:lnTo>
                    <a:pt x="86" y="171"/>
                  </a:lnTo>
                  <a:lnTo>
                    <a:pt x="59" y="167"/>
                  </a:lnTo>
                  <a:lnTo>
                    <a:pt x="35" y="154"/>
                  </a:lnTo>
                  <a:lnTo>
                    <a:pt x="16" y="136"/>
                  </a:lnTo>
                  <a:lnTo>
                    <a:pt x="5" y="113"/>
                  </a:lnTo>
                  <a:lnTo>
                    <a:pt x="0" y="86"/>
                  </a:lnTo>
                  <a:lnTo>
                    <a:pt x="5" y="59"/>
                  </a:lnTo>
                  <a:lnTo>
                    <a:pt x="16" y="35"/>
                  </a:lnTo>
                  <a:lnTo>
                    <a:pt x="35" y="17"/>
                  </a:lnTo>
                  <a:lnTo>
                    <a:pt x="59" y="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712"/>
            <p:cNvSpPr>
              <a:spLocks noEditPoints="1"/>
            </p:cNvSpPr>
            <p:nvPr/>
          </p:nvSpPr>
          <p:spPr bwMode="auto">
            <a:xfrm>
              <a:off x="9875726" y="1908732"/>
              <a:ext cx="426746" cy="431310"/>
            </a:xfrm>
            <a:custGeom>
              <a:gdLst>
                <a:gd name="T0" fmla="*/ 81 w 187"/>
                <a:gd name="T1" fmla="*/ 19 h 189"/>
                <a:gd name="T2" fmla="*/ 64 w 187"/>
                <a:gd name="T3" fmla="*/ 23 h 189"/>
                <a:gd name="T4" fmla="*/ 52 w 187"/>
                <a:gd name="T5" fmla="*/ 30 h 189"/>
                <a:gd name="T6" fmla="*/ 29 w 187"/>
                <a:gd name="T7" fmla="*/ 54 h 189"/>
                <a:gd name="T8" fmla="*/ 19 w 187"/>
                <a:gd name="T9" fmla="*/ 77 h 189"/>
                <a:gd name="T10" fmla="*/ 19 w 187"/>
                <a:gd name="T11" fmla="*/ 112 h 189"/>
                <a:gd name="T12" fmla="*/ 29 w 187"/>
                <a:gd name="T13" fmla="*/ 135 h 189"/>
                <a:gd name="T14" fmla="*/ 52 w 187"/>
                <a:gd name="T15" fmla="*/ 159 h 189"/>
                <a:gd name="T16" fmla="*/ 64 w 187"/>
                <a:gd name="T17" fmla="*/ 166 h 189"/>
                <a:gd name="T18" fmla="*/ 81 w 187"/>
                <a:gd name="T19" fmla="*/ 170 h 189"/>
                <a:gd name="T20" fmla="*/ 107 w 187"/>
                <a:gd name="T21" fmla="*/ 170 h 189"/>
                <a:gd name="T22" fmla="*/ 123 w 187"/>
                <a:gd name="T23" fmla="*/ 166 h 189"/>
                <a:gd name="T24" fmla="*/ 135 w 187"/>
                <a:gd name="T25" fmla="*/ 159 h 189"/>
                <a:gd name="T26" fmla="*/ 158 w 187"/>
                <a:gd name="T27" fmla="*/ 135 h 189"/>
                <a:gd name="T28" fmla="*/ 168 w 187"/>
                <a:gd name="T29" fmla="*/ 112 h 189"/>
                <a:gd name="T30" fmla="*/ 168 w 187"/>
                <a:gd name="T31" fmla="*/ 77 h 189"/>
                <a:gd name="T32" fmla="*/ 158 w 187"/>
                <a:gd name="T33" fmla="*/ 54 h 189"/>
                <a:gd name="T34" fmla="*/ 135 w 187"/>
                <a:gd name="T35" fmla="*/ 30 h 189"/>
                <a:gd name="T36" fmla="*/ 123 w 187"/>
                <a:gd name="T37" fmla="*/ 23 h 189"/>
                <a:gd name="T38" fmla="*/ 107 w 187"/>
                <a:gd name="T39" fmla="*/ 19 h 189"/>
                <a:gd name="T40" fmla="*/ 94 w 187"/>
                <a:gd name="T41" fmla="*/ 0 h 189"/>
                <a:gd name="T42" fmla="*/ 115 w 187"/>
                <a:gd name="T43" fmla="*/ 3 h 189"/>
                <a:gd name="T44" fmla="*/ 145 w 187"/>
                <a:gd name="T45" fmla="*/ 16 h 189"/>
                <a:gd name="T46" fmla="*/ 161 w 187"/>
                <a:gd name="T47" fmla="*/ 28 h 189"/>
                <a:gd name="T48" fmla="*/ 179 w 187"/>
                <a:gd name="T49" fmla="*/ 55 h 189"/>
                <a:gd name="T50" fmla="*/ 186 w 187"/>
                <a:gd name="T51" fmla="*/ 77 h 189"/>
                <a:gd name="T52" fmla="*/ 186 w 187"/>
                <a:gd name="T53" fmla="*/ 112 h 189"/>
                <a:gd name="T54" fmla="*/ 179 w 187"/>
                <a:gd name="T55" fmla="*/ 134 h 189"/>
                <a:gd name="T56" fmla="*/ 161 w 187"/>
                <a:gd name="T57" fmla="*/ 162 h 189"/>
                <a:gd name="T58" fmla="*/ 145 w 187"/>
                <a:gd name="T59" fmla="*/ 173 h 189"/>
                <a:gd name="T60" fmla="*/ 115 w 187"/>
                <a:gd name="T61" fmla="*/ 186 h 189"/>
                <a:gd name="T62" fmla="*/ 94 w 187"/>
                <a:gd name="T63" fmla="*/ 189 h 189"/>
                <a:gd name="T64" fmla="*/ 74 w 187"/>
                <a:gd name="T65" fmla="*/ 186 h 189"/>
                <a:gd name="T66" fmla="*/ 42 w 187"/>
                <a:gd name="T67" fmla="*/ 173 h 189"/>
                <a:gd name="T68" fmla="*/ 27 w 187"/>
                <a:gd name="T69" fmla="*/ 162 h 189"/>
                <a:gd name="T70" fmla="*/ 8 w 187"/>
                <a:gd name="T71" fmla="*/ 134 h 189"/>
                <a:gd name="T72" fmla="*/ 1 w 187"/>
                <a:gd name="T73" fmla="*/ 112 h 189"/>
                <a:gd name="T74" fmla="*/ 1 w 187"/>
                <a:gd name="T75" fmla="*/ 77 h 189"/>
                <a:gd name="T76" fmla="*/ 8 w 187"/>
                <a:gd name="T77" fmla="*/ 55 h 189"/>
                <a:gd name="T78" fmla="*/ 27 w 187"/>
                <a:gd name="T79" fmla="*/ 28 h 189"/>
                <a:gd name="T80" fmla="*/ 42 w 187"/>
                <a:gd name="T81" fmla="*/ 16 h 189"/>
                <a:gd name="T82" fmla="*/ 74 w 187"/>
                <a:gd name="T83" fmla="*/ 3 h 189"/>
                <a:gd name="T84" fmla="*/ 94 w 187"/>
                <a:gd name="T85" fmla="*/ 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7" h="189">
                  <a:moveTo>
                    <a:pt x="94" y="17"/>
                  </a:moveTo>
                  <a:lnTo>
                    <a:pt x="81" y="19"/>
                  </a:lnTo>
                  <a:lnTo>
                    <a:pt x="81" y="19"/>
                  </a:lnTo>
                  <a:lnTo>
                    <a:pt x="64" y="23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0" y="41"/>
                  </a:lnTo>
                  <a:lnTo>
                    <a:pt x="29" y="54"/>
                  </a:lnTo>
                  <a:lnTo>
                    <a:pt x="23" y="67"/>
                  </a:lnTo>
                  <a:lnTo>
                    <a:pt x="19" y="77"/>
                  </a:lnTo>
                  <a:lnTo>
                    <a:pt x="17" y="95"/>
                  </a:lnTo>
                  <a:lnTo>
                    <a:pt x="19" y="112"/>
                  </a:lnTo>
                  <a:lnTo>
                    <a:pt x="23" y="122"/>
                  </a:lnTo>
                  <a:lnTo>
                    <a:pt x="29" y="135"/>
                  </a:lnTo>
                  <a:lnTo>
                    <a:pt x="40" y="148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64" y="166"/>
                  </a:lnTo>
                  <a:lnTo>
                    <a:pt x="81" y="170"/>
                  </a:lnTo>
                  <a:lnTo>
                    <a:pt x="81" y="170"/>
                  </a:lnTo>
                  <a:lnTo>
                    <a:pt x="94" y="172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23" y="166"/>
                  </a:lnTo>
                  <a:lnTo>
                    <a:pt x="135" y="159"/>
                  </a:lnTo>
                  <a:lnTo>
                    <a:pt x="135" y="159"/>
                  </a:lnTo>
                  <a:lnTo>
                    <a:pt x="148" y="148"/>
                  </a:lnTo>
                  <a:lnTo>
                    <a:pt x="158" y="135"/>
                  </a:lnTo>
                  <a:lnTo>
                    <a:pt x="164" y="122"/>
                  </a:lnTo>
                  <a:lnTo>
                    <a:pt x="168" y="112"/>
                  </a:lnTo>
                  <a:lnTo>
                    <a:pt x="170" y="95"/>
                  </a:lnTo>
                  <a:lnTo>
                    <a:pt x="168" y="77"/>
                  </a:lnTo>
                  <a:lnTo>
                    <a:pt x="164" y="67"/>
                  </a:lnTo>
                  <a:lnTo>
                    <a:pt x="158" y="54"/>
                  </a:lnTo>
                  <a:lnTo>
                    <a:pt x="148" y="41"/>
                  </a:lnTo>
                  <a:lnTo>
                    <a:pt x="135" y="30"/>
                  </a:lnTo>
                  <a:lnTo>
                    <a:pt x="135" y="30"/>
                  </a:lnTo>
                  <a:lnTo>
                    <a:pt x="123" y="23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94" y="17"/>
                  </a:lnTo>
                  <a:close/>
                  <a:moveTo>
                    <a:pt x="94" y="0"/>
                  </a:moveTo>
                  <a:lnTo>
                    <a:pt x="112" y="1"/>
                  </a:lnTo>
                  <a:lnTo>
                    <a:pt x="115" y="3"/>
                  </a:lnTo>
                  <a:lnTo>
                    <a:pt x="131" y="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61" y="28"/>
                  </a:lnTo>
                  <a:lnTo>
                    <a:pt x="171" y="41"/>
                  </a:lnTo>
                  <a:lnTo>
                    <a:pt x="179" y="55"/>
                  </a:lnTo>
                  <a:lnTo>
                    <a:pt x="180" y="61"/>
                  </a:lnTo>
                  <a:lnTo>
                    <a:pt x="186" y="77"/>
                  </a:lnTo>
                  <a:lnTo>
                    <a:pt x="187" y="95"/>
                  </a:lnTo>
                  <a:lnTo>
                    <a:pt x="186" y="112"/>
                  </a:lnTo>
                  <a:lnTo>
                    <a:pt x="180" y="128"/>
                  </a:lnTo>
                  <a:lnTo>
                    <a:pt x="179" y="134"/>
                  </a:lnTo>
                  <a:lnTo>
                    <a:pt x="171" y="148"/>
                  </a:lnTo>
                  <a:lnTo>
                    <a:pt x="161" y="162"/>
                  </a:lnTo>
                  <a:lnTo>
                    <a:pt x="148" y="172"/>
                  </a:lnTo>
                  <a:lnTo>
                    <a:pt x="145" y="173"/>
                  </a:lnTo>
                  <a:lnTo>
                    <a:pt x="131" y="182"/>
                  </a:lnTo>
                  <a:lnTo>
                    <a:pt x="115" y="186"/>
                  </a:lnTo>
                  <a:lnTo>
                    <a:pt x="112" y="188"/>
                  </a:lnTo>
                  <a:lnTo>
                    <a:pt x="94" y="189"/>
                  </a:lnTo>
                  <a:lnTo>
                    <a:pt x="77" y="188"/>
                  </a:lnTo>
                  <a:lnTo>
                    <a:pt x="74" y="186"/>
                  </a:lnTo>
                  <a:lnTo>
                    <a:pt x="56" y="182"/>
                  </a:lnTo>
                  <a:lnTo>
                    <a:pt x="42" y="173"/>
                  </a:lnTo>
                  <a:lnTo>
                    <a:pt x="39" y="172"/>
                  </a:lnTo>
                  <a:lnTo>
                    <a:pt x="27" y="162"/>
                  </a:lnTo>
                  <a:lnTo>
                    <a:pt x="16" y="148"/>
                  </a:lnTo>
                  <a:lnTo>
                    <a:pt x="8" y="134"/>
                  </a:lnTo>
                  <a:lnTo>
                    <a:pt x="7" y="128"/>
                  </a:lnTo>
                  <a:lnTo>
                    <a:pt x="1" y="112"/>
                  </a:lnTo>
                  <a:lnTo>
                    <a:pt x="0" y="95"/>
                  </a:lnTo>
                  <a:lnTo>
                    <a:pt x="1" y="77"/>
                  </a:lnTo>
                  <a:lnTo>
                    <a:pt x="7" y="61"/>
                  </a:lnTo>
                  <a:lnTo>
                    <a:pt x="8" y="55"/>
                  </a:lnTo>
                  <a:lnTo>
                    <a:pt x="16" y="41"/>
                  </a:lnTo>
                  <a:lnTo>
                    <a:pt x="27" y="28"/>
                  </a:lnTo>
                  <a:lnTo>
                    <a:pt x="39" y="17"/>
                  </a:lnTo>
                  <a:lnTo>
                    <a:pt x="42" y="16"/>
                  </a:lnTo>
                  <a:lnTo>
                    <a:pt x="56" y="7"/>
                  </a:lnTo>
                  <a:lnTo>
                    <a:pt x="74" y="3"/>
                  </a:lnTo>
                  <a:lnTo>
                    <a:pt x="77" y="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713"/>
            <p:cNvSpPr/>
            <p:nvPr/>
          </p:nvSpPr>
          <p:spPr bwMode="auto">
            <a:xfrm>
              <a:off x="9994393" y="2027399"/>
              <a:ext cx="196257" cy="189412"/>
            </a:xfrm>
            <a:custGeom>
              <a:gdLst>
                <a:gd name="T0" fmla="*/ 74 w 86"/>
                <a:gd name="T1" fmla="*/ 0 h 83"/>
                <a:gd name="T2" fmla="*/ 86 w 86"/>
                <a:gd name="T3" fmla="*/ 13 h 83"/>
                <a:gd name="T4" fmla="*/ 33 w 86"/>
                <a:gd name="T5" fmla="*/ 77 h 83"/>
                <a:gd name="T6" fmla="*/ 29 w 86"/>
                <a:gd name="T7" fmla="*/ 83 h 83"/>
                <a:gd name="T8" fmla="*/ 23 w 86"/>
                <a:gd name="T9" fmla="*/ 77 h 83"/>
                <a:gd name="T10" fmla="*/ 0 w 86"/>
                <a:gd name="T11" fmla="*/ 53 h 83"/>
                <a:gd name="T12" fmla="*/ 10 w 86"/>
                <a:gd name="T13" fmla="*/ 40 h 83"/>
                <a:gd name="T14" fmla="*/ 28 w 86"/>
                <a:gd name="T15" fmla="*/ 57 h 83"/>
                <a:gd name="T16" fmla="*/ 74 w 86"/>
                <a:gd name="T17" fmla="*/ 0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3">
                  <a:moveTo>
                    <a:pt x="74" y="0"/>
                  </a:moveTo>
                  <a:lnTo>
                    <a:pt x="86" y="13"/>
                  </a:lnTo>
                  <a:lnTo>
                    <a:pt x="33" y="77"/>
                  </a:lnTo>
                  <a:lnTo>
                    <a:pt x="29" y="83"/>
                  </a:lnTo>
                  <a:lnTo>
                    <a:pt x="23" y="77"/>
                  </a:lnTo>
                  <a:lnTo>
                    <a:pt x="0" y="53"/>
                  </a:lnTo>
                  <a:lnTo>
                    <a:pt x="10" y="40"/>
                  </a:lnTo>
                  <a:lnTo>
                    <a:pt x="28" y="5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714"/>
            <p:cNvSpPr/>
            <p:nvPr/>
          </p:nvSpPr>
          <p:spPr bwMode="auto">
            <a:xfrm>
              <a:off x="3396952" y="1742142"/>
              <a:ext cx="796440" cy="801004"/>
            </a:xfrm>
            <a:custGeom>
              <a:gdLst>
                <a:gd name="T0" fmla="*/ 174 w 349"/>
                <a:gd name="T1" fmla="*/ 0 h 351"/>
                <a:gd name="T2" fmla="*/ 209 w 349"/>
                <a:gd name="T3" fmla="*/ 3 h 351"/>
                <a:gd name="T4" fmla="*/ 243 w 349"/>
                <a:gd name="T5" fmla="*/ 13 h 351"/>
                <a:gd name="T6" fmla="*/ 272 w 349"/>
                <a:gd name="T7" fmla="*/ 31 h 351"/>
                <a:gd name="T8" fmla="*/ 298 w 349"/>
                <a:gd name="T9" fmla="*/ 51 h 351"/>
                <a:gd name="T10" fmla="*/ 320 w 349"/>
                <a:gd name="T11" fmla="*/ 77 h 351"/>
                <a:gd name="T12" fmla="*/ 336 w 349"/>
                <a:gd name="T13" fmla="*/ 106 h 351"/>
                <a:gd name="T14" fmla="*/ 346 w 349"/>
                <a:gd name="T15" fmla="*/ 140 h 351"/>
                <a:gd name="T16" fmla="*/ 349 w 349"/>
                <a:gd name="T17" fmla="*/ 175 h 351"/>
                <a:gd name="T18" fmla="*/ 346 w 349"/>
                <a:gd name="T19" fmla="*/ 210 h 351"/>
                <a:gd name="T20" fmla="*/ 336 w 349"/>
                <a:gd name="T21" fmla="*/ 243 h 351"/>
                <a:gd name="T22" fmla="*/ 320 w 349"/>
                <a:gd name="T23" fmla="*/ 274 h 351"/>
                <a:gd name="T24" fmla="*/ 298 w 349"/>
                <a:gd name="T25" fmla="*/ 299 h 351"/>
                <a:gd name="T26" fmla="*/ 272 w 349"/>
                <a:gd name="T27" fmla="*/ 320 h 351"/>
                <a:gd name="T28" fmla="*/ 243 w 349"/>
                <a:gd name="T29" fmla="*/ 336 h 351"/>
                <a:gd name="T30" fmla="*/ 209 w 349"/>
                <a:gd name="T31" fmla="*/ 347 h 351"/>
                <a:gd name="T32" fmla="*/ 174 w 349"/>
                <a:gd name="T33" fmla="*/ 351 h 351"/>
                <a:gd name="T34" fmla="*/ 139 w 349"/>
                <a:gd name="T35" fmla="*/ 347 h 351"/>
                <a:gd name="T36" fmla="*/ 106 w 349"/>
                <a:gd name="T37" fmla="*/ 336 h 351"/>
                <a:gd name="T38" fmla="*/ 77 w 349"/>
                <a:gd name="T39" fmla="*/ 320 h 351"/>
                <a:gd name="T40" fmla="*/ 51 w 349"/>
                <a:gd name="T41" fmla="*/ 299 h 351"/>
                <a:gd name="T42" fmla="*/ 29 w 349"/>
                <a:gd name="T43" fmla="*/ 274 h 351"/>
                <a:gd name="T44" fmla="*/ 13 w 349"/>
                <a:gd name="T45" fmla="*/ 243 h 351"/>
                <a:gd name="T46" fmla="*/ 2 w 349"/>
                <a:gd name="T47" fmla="*/ 210 h 351"/>
                <a:gd name="T48" fmla="*/ 0 w 349"/>
                <a:gd name="T49" fmla="*/ 175 h 351"/>
                <a:gd name="T50" fmla="*/ 2 w 349"/>
                <a:gd name="T51" fmla="*/ 140 h 351"/>
                <a:gd name="T52" fmla="*/ 13 w 349"/>
                <a:gd name="T53" fmla="*/ 106 h 351"/>
                <a:gd name="T54" fmla="*/ 29 w 349"/>
                <a:gd name="T55" fmla="*/ 77 h 351"/>
                <a:gd name="T56" fmla="*/ 51 w 349"/>
                <a:gd name="T57" fmla="*/ 51 h 351"/>
                <a:gd name="T58" fmla="*/ 77 w 349"/>
                <a:gd name="T59" fmla="*/ 31 h 351"/>
                <a:gd name="T60" fmla="*/ 106 w 349"/>
                <a:gd name="T61" fmla="*/ 13 h 351"/>
                <a:gd name="T62" fmla="*/ 139 w 349"/>
                <a:gd name="T63" fmla="*/ 3 h 351"/>
                <a:gd name="T64" fmla="*/ 174 w 349"/>
                <a:gd name="T65" fmla="*/ 0 h 3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9" h="351">
                  <a:moveTo>
                    <a:pt x="174" y="0"/>
                  </a:moveTo>
                  <a:lnTo>
                    <a:pt x="209" y="3"/>
                  </a:lnTo>
                  <a:lnTo>
                    <a:pt x="243" y="13"/>
                  </a:lnTo>
                  <a:lnTo>
                    <a:pt x="272" y="31"/>
                  </a:lnTo>
                  <a:lnTo>
                    <a:pt x="298" y="51"/>
                  </a:lnTo>
                  <a:lnTo>
                    <a:pt x="320" y="77"/>
                  </a:lnTo>
                  <a:lnTo>
                    <a:pt x="336" y="106"/>
                  </a:lnTo>
                  <a:lnTo>
                    <a:pt x="346" y="140"/>
                  </a:lnTo>
                  <a:lnTo>
                    <a:pt x="349" y="175"/>
                  </a:lnTo>
                  <a:lnTo>
                    <a:pt x="346" y="210"/>
                  </a:lnTo>
                  <a:lnTo>
                    <a:pt x="336" y="243"/>
                  </a:lnTo>
                  <a:lnTo>
                    <a:pt x="320" y="274"/>
                  </a:lnTo>
                  <a:lnTo>
                    <a:pt x="298" y="299"/>
                  </a:lnTo>
                  <a:lnTo>
                    <a:pt x="272" y="320"/>
                  </a:lnTo>
                  <a:lnTo>
                    <a:pt x="243" y="336"/>
                  </a:lnTo>
                  <a:lnTo>
                    <a:pt x="209" y="347"/>
                  </a:lnTo>
                  <a:lnTo>
                    <a:pt x="174" y="351"/>
                  </a:lnTo>
                  <a:lnTo>
                    <a:pt x="139" y="347"/>
                  </a:lnTo>
                  <a:lnTo>
                    <a:pt x="106" y="336"/>
                  </a:lnTo>
                  <a:lnTo>
                    <a:pt x="77" y="320"/>
                  </a:lnTo>
                  <a:lnTo>
                    <a:pt x="51" y="299"/>
                  </a:lnTo>
                  <a:lnTo>
                    <a:pt x="29" y="274"/>
                  </a:lnTo>
                  <a:lnTo>
                    <a:pt x="13" y="243"/>
                  </a:lnTo>
                  <a:lnTo>
                    <a:pt x="2" y="210"/>
                  </a:lnTo>
                  <a:lnTo>
                    <a:pt x="0" y="175"/>
                  </a:lnTo>
                  <a:lnTo>
                    <a:pt x="2" y="140"/>
                  </a:lnTo>
                  <a:lnTo>
                    <a:pt x="13" y="106"/>
                  </a:lnTo>
                  <a:lnTo>
                    <a:pt x="29" y="77"/>
                  </a:lnTo>
                  <a:lnTo>
                    <a:pt x="51" y="51"/>
                  </a:lnTo>
                  <a:lnTo>
                    <a:pt x="77" y="31"/>
                  </a:lnTo>
                  <a:lnTo>
                    <a:pt x="106" y="13"/>
                  </a:lnTo>
                  <a:lnTo>
                    <a:pt x="139" y="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C3E8F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Line 716"/>
            <p:cNvSpPr>
              <a:spLocks noChangeShapeType="1"/>
            </p:cNvSpPr>
            <p:nvPr/>
          </p:nvSpPr>
          <p:spPr bwMode="auto">
            <a:xfrm flipH="1">
              <a:off x="4188828" y="2141502"/>
              <a:ext cx="6847" cy="8215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Line 717"/>
            <p:cNvSpPr>
              <a:spLocks noChangeShapeType="1"/>
            </p:cNvSpPr>
            <p:nvPr/>
          </p:nvSpPr>
          <p:spPr bwMode="auto">
            <a:xfrm flipH="1">
              <a:off x="4166007" y="2223657"/>
              <a:ext cx="22821" cy="7759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Line 718"/>
            <p:cNvSpPr>
              <a:spLocks noChangeShapeType="1"/>
            </p:cNvSpPr>
            <p:nvPr/>
          </p:nvSpPr>
          <p:spPr bwMode="auto">
            <a:xfrm flipH="1">
              <a:off x="4129494" y="2301247"/>
              <a:ext cx="36513" cy="6618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Line 719"/>
            <p:cNvSpPr>
              <a:spLocks noChangeShapeType="1"/>
            </p:cNvSpPr>
            <p:nvPr/>
          </p:nvSpPr>
          <p:spPr bwMode="auto">
            <a:xfrm flipH="1">
              <a:off x="4079289" y="2367427"/>
              <a:ext cx="50205" cy="5933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Line 720"/>
            <p:cNvSpPr>
              <a:spLocks noChangeShapeType="1"/>
            </p:cNvSpPr>
            <p:nvPr/>
          </p:nvSpPr>
          <p:spPr bwMode="auto">
            <a:xfrm flipH="1">
              <a:off x="4019956" y="2426761"/>
              <a:ext cx="59334" cy="5020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Line 721"/>
            <p:cNvSpPr>
              <a:spLocks noChangeShapeType="1"/>
            </p:cNvSpPr>
            <p:nvPr/>
          </p:nvSpPr>
          <p:spPr bwMode="auto">
            <a:xfrm flipH="1">
              <a:off x="3951494" y="2476966"/>
              <a:ext cx="68462" cy="365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Line 722"/>
            <p:cNvSpPr>
              <a:spLocks noChangeShapeType="1"/>
            </p:cNvSpPr>
            <p:nvPr/>
          </p:nvSpPr>
          <p:spPr bwMode="auto">
            <a:xfrm flipH="1">
              <a:off x="3873904" y="2513479"/>
              <a:ext cx="77590" cy="2282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Line 723"/>
            <p:cNvSpPr>
              <a:spLocks noChangeShapeType="1"/>
            </p:cNvSpPr>
            <p:nvPr/>
          </p:nvSpPr>
          <p:spPr bwMode="auto">
            <a:xfrm flipH="1">
              <a:off x="3794031" y="2536300"/>
              <a:ext cx="79873" cy="912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Line 724"/>
            <p:cNvSpPr>
              <a:spLocks noChangeShapeType="1"/>
            </p:cNvSpPr>
            <p:nvPr/>
          </p:nvSpPr>
          <p:spPr bwMode="auto">
            <a:xfrm flipH="1" flipV="1">
              <a:off x="3711876" y="2536300"/>
              <a:ext cx="82154" cy="912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Line 725"/>
            <p:cNvSpPr>
              <a:spLocks noChangeShapeType="1"/>
            </p:cNvSpPr>
            <p:nvPr/>
          </p:nvSpPr>
          <p:spPr bwMode="auto">
            <a:xfrm flipH="1" flipV="1">
              <a:off x="3638850" y="2513479"/>
              <a:ext cx="73026" cy="2282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Line 726"/>
            <p:cNvSpPr>
              <a:spLocks noChangeShapeType="1"/>
            </p:cNvSpPr>
            <p:nvPr/>
          </p:nvSpPr>
          <p:spPr bwMode="auto">
            <a:xfrm flipH="1" flipV="1">
              <a:off x="3568107" y="2476966"/>
              <a:ext cx="70745" cy="365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Line 727"/>
            <p:cNvSpPr>
              <a:spLocks noChangeShapeType="1"/>
            </p:cNvSpPr>
            <p:nvPr/>
          </p:nvSpPr>
          <p:spPr bwMode="auto">
            <a:xfrm flipH="1" flipV="1">
              <a:off x="3508774" y="2426761"/>
              <a:ext cx="59334" cy="5020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Line 728"/>
            <p:cNvSpPr>
              <a:spLocks noChangeShapeType="1"/>
            </p:cNvSpPr>
            <p:nvPr/>
          </p:nvSpPr>
          <p:spPr bwMode="auto">
            <a:xfrm flipH="1" flipV="1">
              <a:off x="3458568" y="2367427"/>
              <a:ext cx="50205" cy="5933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Line 729"/>
            <p:cNvSpPr>
              <a:spLocks noChangeShapeType="1"/>
            </p:cNvSpPr>
            <p:nvPr/>
          </p:nvSpPr>
          <p:spPr bwMode="auto">
            <a:xfrm flipH="1" flipV="1">
              <a:off x="3422055" y="2301247"/>
              <a:ext cx="36513" cy="6618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Line 730"/>
            <p:cNvSpPr>
              <a:spLocks noChangeShapeType="1"/>
            </p:cNvSpPr>
            <p:nvPr/>
          </p:nvSpPr>
          <p:spPr bwMode="auto">
            <a:xfrm flipH="1" flipV="1">
              <a:off x="3399235" y="2223657"/>
              <a:ext cx="22821" cy="7759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Line 731"/>
            <p:cNvSpPr>
              <a:spLocks noChangeShapeType="1"/>
            </p:cNvSpPr>
            <p:nvPr/>
          </p:nvSpPr>
          <p:spPr bwMode="auto">
            <a:xfrm flipH="1" flipV="1">
              <a:off x="3390106" y="2141502"/>
              <a:ext cx="9128" cy="8215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Line 732"/>
            <p:cNvSpPr>
              <a:spLocks noChangeShapeType="1"/>
            </p:cNvSpPr>
            <p:nvPr/>
          </p:nvSpPr>
          <p:spPr bwMode="auto">
            <a:xfrm flipV="1">
              <a:off x="3390106" y="2061631"/>
              <a:ext cx="9128" cy="7987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Line 733"/>
            <p:cNvSpPr>
              <a:spLocks noChangeShapeType="1"/>
            </p:cNvSpPr>
            <p:nvPr/>
          </p:nvSpPr>
          <p:spPr bwMode="auto">
            <a:xfrm flipV="1">
              <a:off x="3399235" y="1984041"/>
              <a:ext cx="22821" cy="7759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Line 734"/>
            <p:cNvSpPr>
              <a:spLocks noChangeShapeType="1"/>
            </p:cNvSpPr>
            <p:nvPr/>
          </p:nvSpPr>
          <p:spPr bwMode="auto">
            <a:xfrm flipV="1">
              <a:off x="3422055" y="1915579"/>
              <a:ext cx="36513" cy="6846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Line 735"/>
            <p:cNvSpPr>
              <a:spLocks noChangeShapeType="1"/>
            </p:cNvSpPr>
            <p:nvPr/>
          </p:nvSpPr>
          <p:spPr bwMode="auto">
            <a:xfrm flipV="1">
              <a:off x="3458568" y="1856245"/>
              <a:ext cx="50205" cy="5933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Line 736"/>
            <p:cNvSpPr>
              <a:spLocks noChangeShapeType="1"/>
            </p:cNvSpPr>
            <p:nvPr/>
          </p:nvSpPr>
          <p:spPr bwMode="auto">
            <a:xfrm flipV="1">
              <a:off x="3508774" y="1808321"/>
              <a:ext cx="59334" cy="4792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Line 737"/>
            <p:cNvSpPr>
              <a:spLocks noChangeShapeType="1"/>
            </p:cNvSpPr>
            <p:nvPr/>
          </p:nvSpPr>
          <p:spPr bwMode="auto">
            <a:xfrm flipV="1">
              <a:off x="3568107" y="1769527"/>
              <a:ext cx="70745" cy="3879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Line 738"/>
            <p:cNvSpPr>
              <a:spLocks noChangeShapeType="1"/>
            </p:cNvSpPr>
            <p:nvPr/>
          </p:nvSpPr>
          <p:spPr bwMode="auto">
            <a:xfrm flipV="1">
              <a:off x="3638850" y="1746706"/>
              <a:ext cx="73026" cy="2282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Line 739"/>
            <p:cNvSpPr>
              <a:spLocks noChangeShapeType="1"/>
            </p:cNvSpPr>
            <p:nvPr/>
          </p:nvSpPr>
          <p:spPr bwMode="auto">
            <a:xfrm flipV="1">
              <a:off x="3711876" y="1739860"/>
              <a:ext cx="82154" cy="684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Line 740"/>
            <p:cNvSpPr>
              <a:spLocks noChangeShapeType="1"/>
            </p:cNvSpPr>
            <p:nvPr/>
          </p:nvSpPr>
          <p:spPr bwMode="auto">
            <a:xfrm>
              <a:off x="3794031" y="1739860"/>
              <a:ext cx="79873" cy="684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Line 741"/>
            <p:cNvSpPr>
              <a:spLocks noChangeShapeType="1"/>
            </p:cNvSpPr>
            <p:nvPr/>
          </p:nvSpPr>
          <p:spPr bwMode="auto">
            <a:xfrm>
              <a:off x="3873904" y="1746706"/>
              <a:ext cx="77590" cy="2282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Line 742"/>
            <p:cNvSpPr>
              <a:spLocks noChangeShapeType="1"/>
            </p:cNvSpPr>
            <p:nvPr/>
          </p:nvSpPr>
          <p:spPr bwMode="auto">
            <a:xfrm>
              <a:off x="3951494" y="1769527"/>
              <a:ext cx="68462" cy="3879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Line 743"/>
            <p:cNvSpPr>
              <a:spLocks noChangeShapeType="1"/>
            </p:cNvSpPr>
            <p:nvPr/>
          </p:nvSpPr>
          <p:spPr bwMode="auto">
            <a:xfrm>
              <a:off x="4019956" y="1808321"/>
              <a:ext cx="59334" cy="4792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Line 744"/>
            <p:cNvSpPr>
              <a:spLocks noChangeShapeType="1"/>
            </p:cNvSpPr>
            <p:nvPr/>
          </p:nvSpPr>
          <p:spPr bwMode="auto">
            <a:xfrm>
              <a:off x="4079289" y="1856245"/>
              <a:ext cx="50205" cy="5933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Line 745"/>
            <p:cNvSpPr>
              <a:spLocks noChangeShapeType="1"/>
            </p:cNvSpPr>
            <p:nvPr/>
          </p:nvSpPr>
          <p:spPr bwMode="auto">
            <a:xfrm>
              <a:off x="4129494" y="1915579"/>
              <a:ext cx="36513" cy="6846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Line 746"/>
            <p:cNvSpPr>
              <a:spLocks noChangeShapeType="1"/>
            </p:cNvSpPr>
            <p:nvPr/>
          </p:nvSpPr>
          <p:spPr bwMode="auto">
            <a:xfrm>
              <a:off x="4166007" y="1984041"/>
              <a:ext cx="22821" cy="7759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Line 747"/>
            <p:cNvSpPr>
              <a:spLocks noChangeShapeType="1"/>
            </p:cNvSpPr>
            <p:nvPr/>
          </p:nvSpPr>
          <p:spPr bwMode="auto">
            <a:xfrm>
              <a:off x="4188828" y="2061631"/>
              <a:ext cx="6847" cy="7987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Line 748"/>
            <p:cNvSpPr>
              <a:spLocks noChangeShapeType="1"/>
            </p:cNvSpPr>
            <p:nvPr/>
          </p:nvSpPr>
          <p:spPr bwMode="auto">
            <a:xfrm flipH="1">
              <a:off x="4019956" y="2141502"/>
              <a:ext cx="6847" cy="9356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Line 749"/>
            <p:cNvSpPr>
              <a:spLocks noChangeShapeType="1"/>
            </p:cNvSpPr>
            <p:nvPr/>
          </p:nvSpPr>
          <p:spPr bwMode="auto">
            <a:xfrm flipH="1">
              <a:off x="4003980" y="2235068"/>
              <a:ext cx="15975" cy="8443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Line 750"/>
            <p:cNvSpPr>
              <a:spLocks noChangeShapeType="1"/>
            </p:cNvSpPr>
            <p:nvPr/>
          </p:nvSpPr>
          <p:spPr bwMode="auto">
            <a:xfrm flipH="1">
              <a:off x="3976596" y="2319503"/>
              <a:ext cx="27385" cy="7302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Line 751"/>
            <p:cNvSpPr>
              <a:spLocks noChangeShapeType="1"/>
            </p:cNvSpPr>
            <p:nvPr/>
          </p:nvSpPr>
          <p:spPr bwMode="auto">
            <a:xfrm flipH="1">
              <a:off x="3940083" y="2392529"/>
              <a:ext cx="36513" cy="6389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Line 752"/>
            <p:cNvSpPr>
              <a:spLocks noChangeShapeType="1"/>
            </p:cNvSpPr>
            <p:nvPr/>
          </p:nvSpPr>
          <p:spPr bwMode="auto">
            <a:xfrm flipH="1">
              <a:off x="3896724" y="2456427"/>
              <a:ext cx="43360" cy="4792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Line 753"/>
            <p:cNvSpPr>
              <a:spLocks noChangeShapeType="1"/>
            </p:cNvSpPr>
            <p:nvPr/>
          </p:nvSpPr>
          <p:spPr bwMode="auto">
            <a:xfrm flipH="1">
              <a:off x="3846519" y="2504351"/>
              <a:ext cx="50205" cy="3194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Line 754"/>
            <p:cNvSpPr>
              <a:spLocks noChangeShapeType="1"/>
            </p:cNvSpPr>
            <p:nvPr/>
          </p:nvSpPr>
          <p:spPr bwMode="auto">
            <a:xfrm flipH="1">
              <a:off x="3794031" y="2536300"/>
              <a:ext cx="52488" cy="912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Line 755"/>
            <p:cNvSpPr>
              <a:spLocks noChangeShapeType="1"/>
            </p:cNvSpPr>
            <p:nvPr/>
          </p:nvSpPr>
          <p:spPr bwMode="auto">
            <a:xfrm flipH="1" flipV="1">
              <a:off x="3741544" y="2536300"/>
              <a:ext cx="52488" cy="912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Line 756"/>
            <p:cNvSpPr>
              <a:spLocks noChangeShapeType="1"/>
            </p:cNvSpPr>
            <p:nvPr/>
          </p:nvSpPr>
          <p:spPr bwMode="auto">
            <a:xfrm flipH="1" flipV="1">
              <a:off x="3691339" y="2504351"/>
              <a:ext cx="50205" cy="3194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Line 757"/>
            <p:cNvSpPr>
              <a:spLocks noChangeShapeType="1"/>
            </p:cNvSpPr>
            <p:nvPr/>
          </p:nvSpPr>
          <p:spPr bwMode="auto">
            <a:xfrm flipH="1" flipV="1">
              <a:off x="3647979" y="2456427"/>
              <a:ext cx="43360" cy="4792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Line 758"/>
            <p:cNvSpPr>
              <a:spLocks noChangeShapeType="1"/>
            </p:cNvSpPr>
            <p:nvPr/>
          </p:nvSpPr>
          <p:spPr bwMode="auto">
            <a:xfrm flipH="1" flipV="1">
              <a:off x="3611466" y="2392529"/>
              <a:ext cx="36513" cy="6389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Line 759"/>
            <p:cNvSpPr>
              <a:spLocks noChangeShapeType="1"/>
            </p:cNvSpPr>
            <p:nvPr/>
          </p:nvSpPr>
          <p:spPr bwMode="auto">
            <a:xfrm flipH="1" flipV="1">
              <a:off x="3586364" y="2319503"/>
              <a:ext cx="25103" cy="7302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Line 760"/>
            <p:cNvSpPr>
              <a:spLocks noChangeShapeType="1"/>
            </p:cNvSpPr>
            <p:nvPr/>
          </p:nvSpPr>
          <p:spPr bwMode="auto">
            <a:xfrm flipH="1" flipV="1">
              <a:off x="3568107" y="2235068"/>
              <a:ext cx="18256" cy="8443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Line 761"/>
            <p:cNvSpPr>
              <a:spLocks noChangeShapeType="1"/>
            </p:cNvSpPr>
            <p:nvPr/>
          </p:nvSpPr>
          <p:spPr bwMode="auto">
            <a:xfrm flipH="1" flipV="1">
              <a:off x="3561260" y="2141502"/>
              <a:ext cx="6847" cy="9356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Line 762"/>
            <p:cNvSpPr>
              <a:spLocks noChangeShapeType="1"/>
            </p:cNvSpPr>
            <p:nvPr/>
          </p:nvSpPr>
          <p:spPr bwMode="auto">
            <a:xfrm flipV="1">
              <a:off x="3561260" y="2047939"/>
              <a:ext cx="6847" cy="9356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Line 763"/>
            <p:cNvSpPr>
              <a:spLocks noChangeShapeType="1"/>
            </p:cNvSpPr>
            <p:nvPr/>
          </p:nvSpPr>
          <p:spPr bwMode="auto">
            <a:xfrm flipV="1">
              <a:off x="3568107" y="1965784"/>
              <a:ext cx="18256" cy="8215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Line 764"/>
            <p:cNvSpPr>
              <a:spLocks noChangeShapeType="1"/>
            </p:cNvSpPr>
            <p:nvPr/>
          </p:nvSpPr>
          <p:spPr bwMode="auto">
            <a:xfrm flipV="1">
              <a:off x="3586364" y="1888194"/>
              <a:ext cx="25103" cy="7759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Line 765"/>
            <p:cNvSpPr>
              <a:spLocks noChangeShapeType="1"/>
            </p:cNvSpPr>
            <p:nvPr/>
          </p:nvSpPr>
          <p:spPr bwMode="auto">
            <a:xfrm flipV="1">
              <a:off x="3611466" y="1824297"/>
              <a:ext cx="36513" cy="6389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Line 766"/>
            <p:cNvSpPr>
              <a:spLocks noChangeShapeType="1"/>
            </p:cNvSpPr>
            <p:nvPr/>
          </p:nvSpPr>
          <p:spPr bwMode="auto">
            <a:xfrm flipV="1">
              <a:off x="3647979" y="1778655"/>
              <a:ext cx="43360" cy="4564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Line 767"/>
            <p:cNvSpPr>
              <a:spLocks noChangeShapeType="1"/>
            </p:cNvSpPr>
            <p:nvPr/>
          </p:nvSpPr>
          <p:spPr bwMode="auto">
            <a:xfrm flipV="1">
              <a:off x="3691339" y="1748988"/>
              <a:ext cx="50205" cy="2966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Line 768"/>
            <p:cNvSpPr>
              <a:spLocks noChangeShapeType="1"/>
            </p:cNvSpPr>
            <p:nvPr/>
          </p:nvSpPr>
          <p:spPr bwMode="auto">
            <a:xfrm flipV="1">
              <a:off x="3741544" y="1739860"/>
              <a:ext cx="52488" cy="912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Line 769"/>
            <p:cNvSpPr>
              <a:spLocks noChangeShapeType="1"/>
            </p:cNvSpPr>
            <p:nvPr/>
          </p:nvSpPr>
          <p:spPr bwMode="auto">
            <a:xfrm>
              <a:off x="3794031" y="1739860"/>
              <a:ext cx="52488" cy="912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Line 770"/>
            <p:cNvSpPr>
              <a:spLocks noChangeShapeType="1"/>
            </p:cNvSpPr>
            <p:nvPr/>
          </p:nvSpPr>
          <p:spPr bwMode="auto">
            <a:xfrm>
              <a:off x="3846519" y="1748988"/>
              <a:ext cx="50205" cy="2966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Line 771"/>
            <p:cNvSpPr>
              <a:spLocks noChangeShapeType="1"/>
            </p:cNvSpPr>
            <p:nvPr/>
          </p:nvSpPr>
          <p:spPr bwMode="auto">
            <a:xfrm>
              <a:off x="3896724" y="1778655"/>
              <a:ext cx="43360" cy="4564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Line 772"/>
            <p:cNvSpPr>
              <a:spLocks noChangeShapeType="1"/>
            </p:cNvSpPr>
            <p:nvPr/>
          </p:nvSpPr>
          <p:spPr bwMode="auto">
            <a:xfrm>
              <a:off x="3940083" y="1824297"/>
              <a:ext cx="36513" cy="6389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Line 773"/>
            <p:cNvSpPr>
              <a:spLocks noChangeShapeType="1"/>
            </p:cNvSpPr>
            <p:nvPr/>
          </p:nvSpPr>
          <p:spPr bwMode="auto">
            <a:xfrm>
              <a:off x="3976596" y="1888194"/>
              <a:ext cx="27385" cy="7759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Line 774"/>
            <p:cNvSpPr>
              <a:spLocks noChangeShapeType="1"/>
            </p:cNvSpPr>
            <p:nvPr/>
          </p:nvSpPr>
          <p:spPr bwMode="auto">
            <a:xfrm>
              <a:off x="4003980" y="1965784"/>
              <a:ext cx="15975" cy="8215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Line 775"/>
            <p:cNvSpPr>
              <a:spLocks noChangeShapeType="1"/>
            </p:cNvSpPr>
            <p:nvPr/>
          </p:nvSpPr>
          <p:spPr bwMode="auto">
            <a:xfrm>
              <a:off x="4019956" y="2047939"/>
              <a:ext cx="6847" cy="9356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Line 776"/>
            <p:cNvSpPr>
              <a:spLocks noChangeShapeType="1"/>
            </p:cNvSpPr>
            <p:nvPr/>
          </p:nvSpPr>
          <p:spPr bwMode="auto">
            <a:xfrm flipV="1">
              <a:off x="3794031" y="2536300"/>
              <a:ext cx="79873" cy="912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Line 777"/>
            <p:cNvSpPr>
              <a:spLocks noChangeShapeType="1"/>
            </p:cNvSpPr>
            <p:nvPr/>
          </p:nvSpPr>
          <p:spPr bwMode="auto">
            <a:xfrm flipV="1">
              <a:off x="3873904" y="2513479"/>
              <a:ext cx="77590" cy="2282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Line 778"/>
            <p:cNvSpPr>
              <a:spLocks noChangeShapeType="1"/>
            </p:cNvSpPr>
            <p:nvPr/>
          </p:nvSpPr>
          <p:spPr bwMode="auto">
            <a:xfrm flipV="1">
              <a:off x="3951494" y="2476966"/>
              <a:ext cx="68462" cy="365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Line 779"/>
            <p:cNvSpPr>
              <a:spLocks noChangeShapeType="1"/>
            </p:cNvSpPr>
            <p:nvPr/>
          </p:nvSpPr>
          <p:spPr bwMode="auto">
            <a:xfrm flipV="1">
              <a:off x="4019956" y="2426761"/>
              <a:ext cx="59334" cy="5020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Line 780"/>
            <p:cNvSpPr>
              <a:spLocks noChangeShapeType="1"/>
            </p:cNvSpPr>
            <p:nvPr/>
          </p:nvSpPr>
          <p:spPr bwMode="auto">
            <a:xfrm flipV="1">
              <a:off x="4079289" y="2367427"/>
              <a:ext cx="50205" cy="5933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Line 781"/>
            <p:cNvSpPr>
              <a:spLocks noChangeShapeType="1"/>
            </p:cNvSpPr>
            <p:nvPr/>
          </p:nvSpPr>
          <p:spPr bwMode="auto">
            <a:xfrm flipV="1">
              <a:off x="4129494" y="2301247"/>
              <a:ext cx="36513" cy="6618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Line 782"/>
            <p:cNvSpPr>
              <a:spLocks noChangeShapeType="1"/>
            </p:cNvSpPr>
            <p:nvPr/>
          </p:nvSpPr>
          <p:spPr bwMode="auto">
            <a:xfrm flipV="1">
              <a:off x="4166007" y="2223657"/>
              <a:ext cx="22821" cy="7759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Line 783"/>
            <p:cNvSpPr>
              <a:spLocks noChangeShapeType="1"/>
            </p:cNvSpPr>
            <p:nvPr/>
          </p:nvSpPr>
          <p:spPr bwMode="auto">
            <a:xfrm flipV="1">
              <a:off x="4188828" y="2141502"/>
              <a:ext cx="6847" cy="8215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Line 784"/>
            <p:cNvSpPr>
              <a:spLocks noChangeShapeType="1"/>
            </p:cNvSpPr>
            <p:nvPr/>
          </p:nvSpPr>
          <p:spPr bwMode="auto">
            <a:xfrm flipH="1" flipV="1">
              <a:off x="4188828" y="2061631"/>
              <a:ext cx="6847" cy="7987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Line 785"/>
            <p:cNvSpPr>
              <a:spLocks noChangeShapeType="1"/>
            </p:cNvSpPr>
            <p:nvPr/>
          </p:nvSpPr>
          <p:spPr bwMode="auto">
            <a:xfrm flipH="1" flipV="1">
              <a:off x="4166007" y="1984041"/>
              <a:ext cx="22821" cy="7759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Line 786"/>
            <p:cNvSpPr>
              <a:spLocks noChangeShapeType="1"/>
            </p:cNvSpPr>
            <p:nvPr/>
          </p:nvSpPr>
          <p:spPr bwMode="auto">
            <a:xfrm flipH="1" flipV="1">
              <a:off x="4129494" y="1915579"/>
              <a:ext cx="36513" cy="6846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Line 787"/>
            <p:cNvSpPr>
              <a:spLocks noChangeShapeType="1"/>
            </p:cNvSpPr>
            <p:nvPr/>
          </p:nvSpPr>
          <p:spPr bwMode="auto">
            <a:xfrm flipH="1" flipV="1">
              <a:off x="4079289" y="1856245"/>
              <a:ext cx="50205" cy="5933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Line 788"/>
            <p:cNvSpPr>
              <a:spLocks noChangeShapeType="1"/>
            </p:cNvSpPr>
            <p:nvPr/>
          </p:nvSpPr>
          <p:spPr bwMode="auto">
            <a:xfrm flipH="1" flipV="1">
              <a:off x="4019956" y="1808321"/>
              <a:ext cx="59334" cy="4792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Line 789"/>
            <p:cNvSpPr>
              <a:spLocks noChangeShapeType="1"/>
            </p:cNvSpPr>
            <p:nvPr/>
          </p:nvSpPr>
          <p:spPr bwMode="auto">
            <a:xfrm flipH="1" flipV="1">
              <a:off x="3951494" y="1769527"/>
              <a:ext cx="68462" cy="3879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Line 790"/>
            <p:cNvSpPr>
              <a:spLocks noChangeShapeType="1"/>
            </p:cNvSpPr>
            <p:nvPr/>
          </p:nvSpPr>
          <p:spPr bwMode="auto">
            <a:xfrm flipH="1" flipV="1">
              <a:off x="3873904" y="1746706"/>
              <a:ext cx="77590" cy="2282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Line 791"/>
            <p:cNvSpPr>
              <a:spLocks noChangeShapeType="1"/>
            </p:cNvSpPr>
            <p:nvPr/>
          </p:nvSpPr>
          <p:spPr bwMode="auto">
            <a:xfrm flipH="1" flipV="1">
              <a:off x="3794031" y="1739860"/>
              <a:ext cx="79873" cy="684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Line 792"/>
            <p:cNvSpPr>
              <a:spLocks noChangeShapeType="1"/>
            </p:cNvSpPr>
            <p:nvPr/>
          </p:nvSpPr>
          <p:spPr bwMode="auto">
            <a:xfrm flipH="1">
              <a:off x="3794031" y="1739860"/>
              <a:ext cx="0" cy="80556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Line 793"/>
            <p:cNvSpPr>
              <a:spLocks noChangeShapeType="1"/>
            </p:cNvSpPr>
            <p:nvPr/>
          </p:nvSpPr>
          <p:spPr bwMode="auto">
            <a:xfrm>
              <a:off x="3390106" y="2141502"/>
              <a:ext cx="9128" cy="7302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Line 794"/>
            <p:cNvSpPr>
              <a:spLocks noChangeShapeType="1"/>
            </p:cNvSpPr>
            <p:nvPr/>
          </p:nvSpPr>
          <p:spPr bwMode="auto">
            <a:xfrm>
              <a:off x="3399235" y="2214528"/>
              <a:ext cx="15975" cy="6846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Line 795"/>
            <p:cNvSpPr>
              <a:spLocks noChangeShapeType="1"/>
            </p:cNvSpPr>
            <p:nvPr/>
          </p:nvSpPr>
          <p:spPr bwMode="auto">
            <a:xfrm>
              <a:off x="3415208" y="2282990"/>
              <a:ext cx="757644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Line 796"/>
            <p:cNvSpPr>
              <a:spLocks noChangeShapeType="1"/>
            </p:cNvSpPr>
            <p:nvPr/>
          </p:nvSpPr>
          <p:spPr bwMode="auto">
            <a:xfrm flipV="1">
              <a:off x="4172853" y="2214528"/>
              <a:ext cx="15975" cy="6846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Line 797"/>
            <p:cNvSpPr>
              <a:spLocks noChangeShapeType="1"/>
            </p:cNvSpPr>
            <p:nvPr/>
          </p:nvSpPr>
          <p:spPr bwMode="auto">
            <a:xfrm flipV="1">
              <a:off x="4188828" y="2141502"/>
              <a:ext cx="6847" cy="7302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Line 798"/>
            <p:cNvSpPr>
              <a:spLocks noChangeShapeType="1"/>
            </p:cNvSpPr>
            <p:nvPr/>
          </p:nvSpPr>
          <p:spPr bwMode="auto">
            <a:xfrm flipH="1" flipV="1">
              <a:off x="4188828" y="2068476"/>
              <a:ext cx="6847" cy="7302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Line 799"/>
            <p:cNvSpPr>
              <a:spLocks noChangeShapeType="1"/>
            </p:cNvSpPr>
            <p:nvPr/>
          </p:nvSpPr>
          <p:spPr bwMode="auto">
            <a:xfrm flipH="1" flipV="1">
              <a:off x="4172853" y="1997733"/>
              <a:ext cx="15975" cy="7074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Line 800"/>
            <p:cNvSpPr>
              <a:spLocks noChangeShapeType="1"/>
            </p:cNvSpPr>
            <p:nvPr/>
          </p:nvSpPr>
          <p:spPr bwMode="auto">
            <a:xfrm flipH="1">
              <a:off x="3415208" y="1997733"/>
              <a:ext cx="757644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Line 801"/>
            <p:cNvSpPr>
              <a:spLocks noChangeShapeType="1"/>
            </p:cNvSpPr>
            <p:nvPr/>
          </p:nvSpPr>
          <p:spPr bwMode="auto">
            <a:xfrm flipH="1">
              <a:off x="3399235" y="1997733"/>
              <a:ext cx="15975" cy="7074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Line 802"/>
            <p:cNvSpPr>
              <a:spLocks noChangeShapeType="1"/>
            </p:cNvSpPr>
            <p:nvPr/>
          </p:nvSpPr>
          <p:spPr bwMode="auto">
            <a:xfrm flipH="1">
              <a:off x="3390106" y="2068476"/>
              <a:ext cx="9128" cy="7302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Rectangle 803"/>
            <p:cNvSpPr>
              <a:spLocks noChangeArrowheads="1"/>
            </p:cNvSpPr>
            <p:nvPr/>
          </p:nvSpPr>
          <p:spPr bwMode="auto">
            <a:xfrm>
              <a:off x="8244051" y="1874502"/>
              <a:ext cx="979005" cy="538566"/>
            </a:xfrm>
            <a:prstGeom prst="rect">
              <a:avLst/>
            </a:pr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804"/>
            <p:cNvSpPr>
              <a:spLocks noEditPoints="1"/>
            </p:cNvSpPr>
            <p:nvPr/>
          </p:nvSpPr>
          <p:spPr bwMode="auto">
            <a:xfrm>
              <a:off x="8223513" y="1856245"/>
              <a:ext cx="1020082" cy="577362"/>
            </a:xfrm>
            <a:custGeom>
              <a:gdLst>
                <a:gd name="T0" fmla="*/ 18 w 447"/>
                <a:gd name="T1" fmla="*/ 17 h 253"/>
                <a:gd name="T2" fmla="*/ 18 w 447"/>
                <a:gd name="T3" fmla="*/ 235 h 253"/>
                <a:gd name="T4" fmla="*/ 430 w 447"/>
                <a:gd name="T5" fmla="*/ 235 h 253"/>
                <a:gd name="T6" fmla="*/ 430 w 447"/>
                <a:gd name="T7" fmla="*/ 17 h 253"/>
                <a:gd name="T8" fmla="*/ 18 w 447"/>
                <a:gd name="T9" fmla="*/ 17 h 253"/>
                <a:gd name="T10" fmla="*/ 0 w 447"/>
                <a:gd name="T11" fmla="*/ 0 h 253"/>
                <a:gd name="T12" fmla="*/ 447 w 447"/>
                <a:gd name="T13" fmla="*/ 0 h 253"/>
                <a:gd name="T14" fmla="*/ 447 w 447"/>
                <a:gd name="T15" fmla="*/ 253 h 253"/>
                <a:gd name="T16" fmla="*/ 0 w 447"/>
                <a:gd name="T17" fmla="*/ 253 h 253"/>
                <a:gd name="T18" fmla="*/ 0 w 447"/>
                <a:gd name="T19" fmla="*/ 0 h 2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7" h="253">
                  <a:moveTo>
                    <a:pt x="18" y="17"/>
                  </a:moveTo>
                  <a:lnTo>
                    <a:pt x="18" y="235"/>
                  </a:lnTo>
                  <a:lnTo>
                    <a:pt x="430" y="235"/>
                  </a:lnTo>
                  <a:lnTo>
                    <a:pt x="430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447" y="0"/>
                  </a:lnTo>
                  <a:lnTo>
                    <a:pt x="447" y="253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805"/>
            <p:cNvSpPr/>
            <p:nvPr/>
          </p:nvSpPr>
          <p:spPr bwMode="auto">
            <a:xfrm>
              <a:off x="8317077" y="1947528"/>
              <a:ext cx="832953" cy="392515"/>
            </a:xfrm>
            <a:custGeom>
              <a:gdLst>
                <a:gd name="T0" fmla="*/ 26 w 365"/>
                <a:gd name="T1" fmla="*/ 0 h 172"/>
                <a:gd name="T2" fmla="*/ 339 w 365"/>
                <a:gd name="T3" fmla="*/ 0 h 172"/>
                <a:gd name="T4" fmla="*/ 344 w 365"/>
                <a:gd name="T5" fmla="*/ 12 h 172"/>
                <a:gd name="T6" fmla="*/ 354 w 365"/>
                <a:gd name="T7" fmla="*/ 21 h 172"/>
                <a:gd name="T8" fmla="*/ 365 w 365"/>
                <a:gd name="T9" fmla="*/ 25 h 172"/>
                <a:gd name="T10" fmla="*/ 365 w 365"/>
                <a:gd name="T11" fmla="*/ 146 h 172"/>
                <a:gd name="T12" fmla="*/ 354 w 365"/>
                <a:gd name="T13" fmla="*/ 150 h 172"/>
                <a:gd name="T14" fmla="*/ 344 w 365"/>
                <a:gd name="T15" fmla="*/ 159 h 172"/>
                <a:gd name="T16" fmla="*/ 339 w 365"/>
                <a:gd name="T17" fmla="*/ 172 h 172"/>
                <a:gd name="T18" fmla="*/ 28 w 365"/>
                <a:gd name="T19" fmla="*/ 172 h 172"/>
                <a:gd name="T20" fmla="*/ 22 w 365"/>
                <a:gd name="T21" fmla="*/ 159 h 172"/>
                <a:gd name="T22" fmla="*/ 13 w 365"/>
                <a:gd name="T23" fmla="*/ 150 h 172"/>
                <a:gd name="T24" fmla="*/ 0 w 365"/>
                <a:gd name="T25" fmla="*/ 146 h 172"/>
                <a:gd name="T26" fmla="*/ 0 w 365"/>
                <a:gd name="T27" fmla="*/ 25 h 172"/>
                <a:gd name="T28" fmla="*/ 13 w 365"/>
                <a:gd name="T29" fmla="*/ 21 h 172"/>
                <a:gd name="T30" fmla="*/ 22 w 365"/>
                <a:gd name="T31" fmla="*/ 12 h 172"/>
                <a:gd name="T32" fmla="*/ 26 w 365"/>
                <a:gd name="T33" fmla="*/ 0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5" h="172">
                  <a:moveTo>
                    <a:pt x="26" y="0"/>
                  </a:moveTo>
                  <a:lnTo>
                    <a:pt x="339" y="0"/>
                  </a:lnTo>
                  <a:lnTo>
                    <a:pt x="344" y="12"/>
                  </a:lnTo>
                  <a:lnTo>
                    <a:pt x="354" y="21"/>
                  </a:lnTo>
                  <a:lnTo>
                    <a:pt x="365" y="25"/>
                  </a:lnTo>
                  <a:lnTo>
                    <a:pt x="365" y="146"/>
                  </a:lnTo>
                  <a:lnTo>
                    <a:pt x="354" y="150"/>
                  </a:lnTo>
                  <a:lnTo>
                    <a:pt x="344" y="159"/>
                  </a:lnTo>
                  <a:lnTo>
                    <a:pt x="339" y="172"/>
                  </a:lnTo>
                  <a:lnTo>
                    <a:pt x="28" y="172"/>
                  </a:lnTo>
                  <a:lnTo>
                    <a:pt x="22" y="159"/>
                  </a:lnTo>
                  <a:lnTo>
                    <a:pt x="13" y="150"/>
                  </a:lnTo>
                  <a:lnTo>
                    <a:pt x="0" y="146"/>
                  </a:lnTo>
                  <a:lnTo>
                    <a:pt x="0" y="25"/>
                  </a:lnTo>
                  <a:lnTo>
                    <a:pt x="13" y="21"/>
                  </a:lnTo>
                  <a:lnTo>
                    <a:pt x="22" y="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806"/>
            <p:cNvSpPr>
              <a:spLocks noEditPoints="1"/>
            </p:cNvSpPr>
            <p:nvPr/>
          </p:nvSpPr>
          <p:spPr bwMode="auto">
            <a:xfrm>
              <a:off x="8296539" y="1929271"/>
              <a:ext cx="874030" cy="431310"/>
            </a:xfrm>
            <a:custGeom>
              <a:gdLst>
                <a:gd name="T0" fmla="*/ 41 w 383"/>
                <a:gd name="T1" fmla="*/ 17 h 189"/>
                <a:gd name="T2" fmla="*/ 40 w 383"/>
                <a:gd name="T3" fmla="*/ 24 h 189"/>
                <a:gd name="T4" fmla="*/ 34 w 383"/>
                <a:gd name="T5" fmla="*/ 32 h 189"/>
                <a:gd name="T6" fmla="*/ 25 w 383"/>
                <a:gd name="T7" fmla="*/ 37 h 189"/>
                <a:gd name="T8" fmla="*/ 22 w 383"/>
                <a:gd name="T9" fmla="*/ 39 h 189"/>
                <a:gd name="T10" fmla="*/ 19 w 383"/>
                <a:gd name="T11" fmla="*/ 39 h 189"/>
                <a:gd name="T12" fmla="*/ 18 w 383"/>
                <a:gd name="T13" fmla="*/ 39 h 189"/>
                <a:gd name="T14" fmla="*/ 18 w 383"/>
                <a:gd name="T15" fmla="*/ 148 h 189"/>
                <a:gd name="T16" fmla="*/ 19 w 383"/>
                <a:gd name="T17" fmla="*/ 148 h 189"/>
                <a:gd name="T18" fmla="*/ 25 w 383"/>
                <a:gd name="T19" fmla="*/ 151 h 189"/>
                <a:gd name="T20" fmla="*/ 34 w 383"/>
                <a:gd name="T21" fmla="*/ 157 h 189"/>
                <a:gd name="T22" fmla="*/ 40 w 383"/>
                <a:gd name="T23" fmla="*/ 164 h 189"/>
                <a:gd name="T24" fmla="*/ 43 w 383"/>
                <a:gd name="T25" fmla="*/ 171 h 189"/>
                <a:gd name="T26" fmla="*/ 342 w 383"/>
                <a:gd name="T27" fmla="*/ 171 h 189"/>
                <a:gd name="T28" fmla="*/ 345 w 383"/>
                <a:gd name="T29" fmla="*/ 164 h 189"/>
                <a:gd name="T30" fmla="*/ 351 w 383"/>
                <a:gd name="T31" fmla="*/ 157 h 189"/>
                <a:gd name="T32" fmla="*/ 358 w 383"/>
                <a:gd name="T33" fmla="*/ 151 h 189"/>
                <a:gd name="T34" fmla="*/ 361 w 383"/>
                <a:gd name="T35" fmla="*/ 150 h 189"/>
                <a:gd name="T36" fmla="*/ 366 w 383"/>
                <a:gd name="T37" fmla="*/ 148 h 189"/>
                <a:gd name="T38" fmla="*/ 366 w 383"/>
                <a:gd name="T39" fmla="*/ 39 h 189"/>
                <a:gd name="T40" fmla="*/ 361 w 383"/>
                <a:gd name="T41" fmla="*/ 39 h 189"/>
                <a:gd name="T42" fmla="*/ 358 w 383"/>
                <a:gd name="T43" fmla="*/ 37 h 189"/>
                <a:gd name="T44" fmla="*/ 351 w 383"/>
                <a:gd name="T45" fmla="*/ 32 h 189"/>
                <a:gd name="T46" fmla="*/ 345 w 383"/>
                <a:gd name="T47" fmla="*/ 24 h 189"/>
                <a:gd name="T48" fmla="*/ 342 w 383"/>
                <a:gd name="T49" fmla="*/ 17 h 189"/>
                <a:gd name="T50" fmla="*/ 41 w 383"/>
                <a:gd name="T51" fmla="*/ 17 h 189"/>
                <a:gd name="T52" fmla="*/ 29 w 383"/>
                <a:gd name="T53" fmla="*/ 0 h 189"/>
                <a:gd name="T54" fmla="*/ 354 w 383"/>
                <a:gd name="T55" fmla="*/ 0 h 189"/>
                <a:gd name="T56" fmla="*/ 357 w 383"/>
                <a:gd name="T57" fmla="*/ 7 h 189"/>
                <a:gd name="T58" fmla="*/ 358 w 383"/>
                <a:gd name="T59" fmla="*/ 11 h 189"/>
                <a:gd name="T60" fmla="*/ 358 w 383"/>
                <a:gd name="T61" fmla="*/ 11 h 189"/>
                <a:gd name="T62" fmla="*/ 364 w 383"/>
                <a:gd name="T63" fmla="*/ 19 h 189"/>
                <a:gd name="T64" fmla="*/ 369 w 383"/>
                <a:gd name="T65" fmla="*/ 23 h 189"/>
                <a:gd name="T66" fmla="*/ 376 w 383"/>
                <a:gd name="T67" fmla="*/ 24 h 189"/>
                <a:gd name="T68" fmla="*/ 383 w 383"/>
                <a:gd name="T69" fmla="*/ 27 h 189"/>
                <a:gd name="T70" fmla="*/ 383 w 383"/>
                <a:gd name="T71" fmla="*/ 160 h 189"/>
                <a:gd name="T72" fmla="*/ 376 w 383"/>
                <a:gd name="T73" fmla="*/ 163 h 189"/>
                <a:gd name="T74" fmla="*/ 371 w 383"/>
                <a:gd name="T75" fmla="*/ 164 h 189"/>
                <a:gd name="T76" fmla="*/ 371 w 383"/>
                <a:gd name="T77" fmla="*/ 164 h 189"/>
                <a:gd name="T78" fmla="*/ 364 w 383"/>
                <a:gd name="T79" fmla="*/ 170 h 189"/>
                <a:gd name="T80" fmla="*/ 358 w 383"/>
                <a:gd name="T81" fmla="*/ 177 h 189"/>
                <a:gd name="T82" fmla="*/ 358 w 383"/>
                <a:gd name="T83" fmla="*/ 177 h 189"/>
                <a:gd name="T84" fmla="*/ 357 w 383"/>
                <a:gd name="T85" fmla="*/ 182 h 189"/>
                <a:gd name="T86" fmla="*/ 354 w 383"/>
                <a:gd name="T87" fmla="*/ 189 h 189"/>
                <a:gd name="T88" fmla="*/ 31 w 383"/>
                <a:gd name="T89" fmla="*/ 189 h 189"/>
                <a:gd name="T90" fmla="*/ 29 w 383"/>
                <a:gd name="T91" fmla="*/ 182 h 189"/>
                <a:gd name="T92" fmla="*/ 28 w 383"/>
                <a:gd name="T93" fmla="*/ 177 h 189"/>
                <a:gd name="T94" fmla="*/ 27 w 383"/>
                <a:gd name="T95" fmla="*/ 177 h 189"/>
                <a:gd name="T96" fmla="*/ 21 w 383"/>
                <a:gd name="T97" fmla="*/ 170 h 189"/>
                <a:gd name="T98" fmla="*/ 12 w 383"/>
                <a:gd name="T99" fmla="*/ 164 h 189"/>
                <a:gd name="T100" fmla="*/ 12 w 383"/>
                <a:gd name="T101" fmla="*/ 164 h 189"/>
                <a:gd name="T102" fmla="*/ 9 w 383"/>
                <a:gd name="T103" fmla="*/ 163 h 189"/>
                <a:gd name="T104" fmla="*/ 0 w 383"/>
                <a:gd name="T105" fmla="*/ 160 h 189"/>
                <a:gd name="T106" fmla="*/ 0 w 383"/>
                <a:gd name="T107" fmla="*/ 27 h 189"/>
                <a:gd name="T108" fmla="*/ 9 w 383"/>
                <a:gd name="T109" fmla="*/ 24 h 189"/>
                <a:gd name="T110" fmla="*/ 15 w 383"/>
                <a:gd name="T111" fmla="*/ 23 h 189"/>
                <a:gd name="T112" fmla="*/ 21 w 383"/>
                <a:gd name="T113" fmla="*/ 19 h 189"/>
                <a:gd name="T114" fmla="*/ 27 w 383"/>
                <a:gd name="T115" fmla="*/ 11 h 189"/>
                <a:gd name="T116" fmla="*/ 27 w 383"/>
                <a:gd name="T117" fmla="*/ 11 h 189"/>
                <a:gd name="T118" fmla="*/ 28 w 383"/>
                <a:gd name="T119" fmla="*/ 8 h 189"/>
                <a:gd name="T120" fmla="*/ 29 w 383"/>
                <a:gd name="T121" fmla="*/ 0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3" h="189">
                  <a:moveTo>
                    <a:pt x="41" y="17"/>
                  </a:moveTo>
                  <a:lnTo>
                    <a:pt x="40" y="24"/>
                  </a:lnTo>
                  <a:lnTo>
                    <a:pt x="34" y="32"/>
                  </a:lnTo>
                  <a:lnTo>
                    <a:pt x="25" y="37"/>
                  </a:lnTo>
                  <a:lnTo>
                    <a:pt x="22" y="39"/>
                  </a:lnTo>
                  <a:lnTo>
                    <a:pt x="19" y="39"/>
                  </a:lnTo>
                  <a:lnTo>
                    <a:pt x="18" y="39"/>
                  </a:lnTo>
                  <a:lnTo>
                    <a:pt x="18" y="148"/>
                  </a:lnTo>
                  <a:lnTo>
                    <a:pt x="19" y="148"/>
                  </a:lnTo>
                  <a:lnTo>
                    <a:pt x="25" y="151"/>
                  </a:lnTo>
                  <a:lnTo>
                    <a:pt x="34" y="157"/>
                  </a:lnTo>
                  <a:lnTo>
                    <a:pt x="40" y="164"/>
                  </a:lnTo>
                  <a:lnTo>
                    <a:pt x="43" y="171"/>
                  </a:lnTo>
                  <a:lnTo>
                    <a:pt x="342" y="171"/>
                  </a:lnTo>
                  <a:lnTo>
                    <a:pt x="345" y="164"/>
                  </a:lnTo>
                  <a:lnTo>
                    <a:pt x="351" y="157"/>
                  </a:lnTo>
                  <a:lnTo>
                    <a:pt x="358" y="151"/>
                  </a:lnTo>
                  <a:lnTo>
                    <a:pt x="361" y="150"/>
                  </a:lnTo>
                  <a:lnTo>
                    <a:pt x="366" y="148"/>
                  </a:lnTo>
                  <a:lnTo>
                    <a:pt x="366" y="39"/>
                  </a:lnTo>
                  <a:lnTo>
                    <a:pt x="361" y="39"/>
                  </a:lnTo>
                  <a:lnTo>
                    <a:pt x="358" y="37"/>
                  </a:lnTo>
                  <a:lnTo>
                    <a:pt x="351" y="32"/>
                  </a:lnTo>
                  <a:lnTo>
                    <a:pt x="345" y="24"/>
                  </a:lnTo>
                  <a:lnTo>
                    <a:pt x="342" y="17"/>
                  </a:lnTo>
                  <a:lnTo>
                    <a:pt x="41" y="17"/>
                  </a:lnTo>
                  <a:close/>
                  <a:moveTo>
                    <a:pt x="29" y="0"/>
                  </a:moveTo>
                  <a:lnTo>
                    <a:pt x="354" y="0"/>
                  </a:lnTo>
                  <a:lnTo>
                    <a:pt x="357" y="7"/>
                  </a:lnTo>
                  <a:lnTo>
                    <a:pt x="358" y="11"/>
                  </a:lnTo>
                  <a:lnTo>
                    <a:pt x="358" y="11"/>
                  </a:lnTo>
                  <a:lnTo>
                    <a:pt x="364" y="19"/>
                  </a:lnTo>
                  <a:lnTo>
                    <a:pt x="369" y="23"/>
                  </a:lnTo>
                  <a:lnTo>
                    <a:pt x="376" y="24"/>
                  </a:lnTo>
                  <a:lnTo>
                    <a:pt x="383" y="27"/>
                  </a:lnTo>
                  <a:lnTo>
                    <a:pt x="383" y="160"/>
                  </a:lnTo>
                  <a:lnTo>
                    <a:pt x="376" y="163"/>
                  </a:lnTo>
                  <a:lnTo>
                    <a:pt x="371" y="164"/>
                  </a:lnTo>
                  <a:lnTo>
                    <a:pt x="371" y="164"/>
                  </a:lnTo>
                  <a:lnTo>
                    <a:pt x="364" y="170"/>
                  </a:lnTo>
                  <a:lnTo>
                    <a:pt x="358" y="177"/>
                  </a:lnTo>
                  <a:lnTo>
                    <a:pt x="358" y="177"/>
                  </a:lnTo>
                  <a:lnTo>
                    <a:pt x="357" y="182"/>
                  </a:lnTo>
                  <a:lnTo>
                    <a:pt x="354" y="189"/>
                  </a:lnTo>
                  <a:lnTo>
                    <a:pt x="31" y="189"/>
                  </a:lnTo>
                  <a:lnTo>
                    <a:pt x="29" y="182"/>
                  </a:lnTo>
                  <a:lnTo>
                    <a:pt x="28" y="177"/>
                  </a:lnTo>
                  <a:lnTo>
                    <a:pt x="27" y="177"/>
                  </a:lnTo>
                  <a:lnTo>
                    <a:pt x="21" y="170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9" y="163"/>
                  </a:lnTo>
                  <a:lnTo>
                    <a:pt x="0" y="160"/>
                  </a:lnTo>
                  <a:lnTo>
                    <a:pt x="0" y="27"/>
                  </a:lnTo>
                  <a:lnTo>
                    <a:pt x="9" y="24"/>
                  </a:lnTo>
                  <a:lnTo>
                    <a:pt x="15" y="23"/>
                  </a:lnTo>
                  <a:lnTo>
                    <a:pt x="21" y="19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8" y="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807"/>
            <p:cNvSpPr/>
            <p:nvPr/>
          </p:nvSpPr>
          <p:spPr bwMode="auto">
            <a:xfrm>
              <a:off x="8620592" y="2031963"/>
              <a:ext cx="228206" cy="225925"/>
            </a:xfrm>
            <a:custGeom>
              <a:gdLst>
                <a:gd name="T0" fmla="*/ 50 w 100"/>
                <a:gd name="T1" fmla="*/ 0 h 99"/>
                <a:gd name="T2" fmla="*/ 69 w 100"/>
                <a:gd name="T3" fmla="*/ 3 h 99"/>
                <a:gd name="T4" fmla="*/ 85 w 100"/>
                <a:gd name="T5" fmla="*/ 14 h 99"/>
                <a:gd name="T6" fmla="*/ 96 w 100"/>
                <a:gd name="T7" fmla="*/ 30 h 99"/>
                <a:gd name="T8" fmla="*/ 100 w 100"/>
                <a:gd name="T9" fmla="*/ 49 h 99"/>
                <a:gd name="T10" fmla="*/ 96 w 100"/>
                <a:gd name="T11" fmla="*/ 68 h 99"/>
                <a:gd name="T12" fmla="*/ 85 w 100"/>
                <a:gd name="T13" fmla="*/ 84 h 99"/>
                <a:gd name="T14" fmla="*/ 69 w 100"/>
                <a:gd name="T15" fmla="*/ 94 h 99"/>
                <a:gd name="T16" fmla="*/ 50 w 100"/>
                <a:gd name="T17" fmla="*/ 99 h 99"/>
                <a:gd name="T18" fmla="*/ 30 w 100"/>
                <a:gd name="T19" fmla="*/ 94 h 99"/>
                <a:gd name="T20" fmla="*/ 14 w 100"/>
                <a:gd name="T21" fmla="*/ 84 h 99"/>
                <a:gd name="T22" fmla="*/ 4 w 100"/>
                <a:gd name="T23" fmla="*/ 68 h 99"/>
                <a:gd name="T24" fmla="*/ 0 w 100"/>
                <a:gd name="T25" fmla="*/ 49 h 99"/>
                <a:gd name="T26" fmla="*/ 4 w 100"/>
                <a:gd name="T27" fmla="*/ 30 h 99"/>
                <a:gd name="T28" fmla="*/ 14 w 100"/>
                <a:gd name="T29" fmla="*/ 14 h 99"/>
                <a:gd name="T30" fmla="*/ 30 w 100"/>
                <a:gd name="T31" fmla="*/ 3 h 99"/>
                <a:gd name="T32" fmla="*/ 50 w 100"/>
                <a:gd name="T33" fmla="*/ 0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lnTo>
                    <a:pt x="69" y="3"/>
                  </a:lnTo>
                  <a:lnTo>
                    <a:pt x="85" y="14"/>
                  </a:lnTo>
                  <a:lnTo>
                    <a:pt x="96" y="30"/>
                  </a:lnTo>
                  <a:lnTo>
                    <a:pt x="100" y="49"/>
                  </a:lnTo>
                  <a:lnTo>
                    <a:pt x="96" y="68"/>
                  </a:lnTo>
                  <a:lnTo>
                    <a:pt x="85" y="84"/>
                  </a:lnTo>
                  <a:lnTo>
                    <a:pt x="69" y="94"/>
                  </a:lnTo>
                  <a:lnTo>
                    <a:pt x="50" y="99"/>
                  </a:lnTo>
                  <a:lnTo>
                    <a:pt x="30" y="94"/>
                  </a:lnTo>
                  <a:lnTo>
                    <a:pt x="14" y="84"/>
                  </a:lnTo>
                  <a:lnTo>
                    <a:pt x="4" y="68"/>
                  </a:lnTo>
                  <a:lnTo>
                    <a:pt x="0" y="49"/>
                  </a:lnTo>
                  <a:lnTo>
                    <a:pt x="4" y="30"/>
                  </a:lnTo>
                  <a:lnTo>
                    <a:pt x="14" y="14"/>
                  </a:lnTo>
                  <a:lnTo>
                    <a:pt x="30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809"/>
            <p:cNvSpPr>
              <a:spLocks noEditPoints="1"/>
            </p:cNvSpPr>
            <p:nvPr/>
          </p:nvSpPr>
          <p:spPr bwMode="auto">
            <a:xfrm>
              <a:off x="8600053" y="2011424"/>
              <a:ext cx="269283" cy="267002"/>
            </a:xfrm>
            <a:custGeom>
              <a:gdLst>
                <a:gd name="T0" fmla="*/ 49 w 118"/>
                <a:gd name="T1" fmla="*/ 19 h 117"/>
                <a:gd name="T2" fmla="*/ 43 w 118"/>
                <a:gd name="T3" fmla="*/ 20 h 117"/>
                <a:gd name="T4" fmla="*/ 30 w 118"/>
                <a:gd name="T5" fmla="*/ 29 h 117"/>
                <a:gd name="T6" fmla="*/ 20 w 118"/>
                <a:gd name="T7" fmla="*/ 42 h 117"/>
                <a:gd name="T8" fmla="*/ 17 w 118"/>
                <a:gd name="T9" fmla="*/ 58 h 117"/>
                <a:gd name="T10" fmla="*/ 20 w 118"/>
                <a:gd name="T11" fmla="*/ 74 h 117"/>
                <a:gd name="T12" fmla="*/ 30 w 118"/>
                <a:gd name="T13" fmla="*/ 87 h 117"/>
                <a:gd name="T14" fmla="*/ 43 w 118"/>
                <a:gd name="T15" fmla="*/ 96 h 117"/>
                <a:gd name="T16" fmla="*/ 49 w 118"/>
                <a:gd name="T17" fmla="*/ 98 h 117"/>
                <a:gd name="T18" fmla="*/ 70 w 118"/>
                <a:gd name="T19" fmla="*/ 98 h 117"/>
                <a:gd name="T20" fmla="*/ 75 w 118"/>
                <a:gd name="T21" fmla="*/ 96 h 117"/>
                <a:gd name="T22" fmla="*/ 89 w 118"/>
                <a:gd name="T23" fmla="*/ 87 h 117"/>
                <a:gd name="T24" fmla="*/ 96 w 118"/>
                <a:gd name="T25" fmla="*/ 77 h 117"/>
                <a:gd name="T26" fmla="*/ 100 w 118"/>
                <a:gd name="T27" fmla="*/ 58 h 117"/>
                <a:gd name="T28" fmla="*/ 96 w 118"/>
                <a:gd name="T29" fmla="*/ 39 h 117"/>
                <a:gd name="T30" fmla="*/ 89 w 118"/>
                <a:gd name="T31" fmla="*/ 29 h 117"/>
                <a:gd name="T32" fmla="*/ 75 w 118"/>
                <a:gd name="T33" fmla="*/ 20 h 117"/>
                <a:gd name="T34" fmla="*/ 70 w 118"/>
                <a:gd name="T35" fmla="*/ 19 h 117"/>
                <a:gd name="T36" fmla="*/ 59 w 118"/>
                <a:gd name="T37" fmla="*/ 0 h 117"/>
                <a:gd name="T38" fmla="*/ 73 w 118"/>
                <a:gd name="T39" fmla="*/ 1 h 117"/>
                <a:gd name="T40" fmla="*/ 94 w 118"/>
                <a:gd name="T41" fmla="*/ 10 h 117"/>
                <a:gd name="T42" fmla="*/ 107 w 118"/>
                <a:gd name="T43" fmla="*/ 23 h 117"/>
                <a:gd name="T44" fmla="*/ 113 w 118"/>
                <a:gd name="T45" fmla="*/ 39 h 117"/>
                <a:gd name="T46" fmla="*/ 118 w 118"/>
                <a:gd name="T47" fmla="*/ 58 h 117"/>
                <a:gd name="T48" fmla="*/ 113 w 118"/>
                <a:gd name="T49" fmla="*/ 77 h 117"/>
                <a:gd name="T50" fmla="*/ 107 w 118"/>
                <a:gd name="T51" fmla="*/ 93 h 117"/>
                <a:gd name="T52" fmla="*/ 94 w 118"/>
                <a:gd name="T53" fmla="*/ 106 h 117"/>
                <a:gd name="T54" fmla="*/ 73 w 118"/>
                <a:gd name="T55" fmla="*/ 115 h 117"/>
                <a:gd name="T56" fmla="*/ 59 w 118"/>
                <a:gd name="T57" fmla="*/ 117 h 117"/>
                <a:gd name="T58" fmla="*/ 46 w 118"/>
                <a:gd name="T59" fmla="*/ 115 h 117"/>
                <a:gd name="T60" fmla="*/ 25 w 118"/>
                <a:gd name="T61" fmla="*/ 106 h 117"/>
                <a:gd name="T62" fmla="*/ 11 w 118"/>
                <a:gd name="T63" fmla="*/ 93 h 117"/>
                <a:gd name="T64" fmla="*/ 4 w 118"/>
                <a:gd name="T65" fmla="*/ 77 h 117"/>
                <a:gd name="T66" fmla="*/ 0 w 118"/>
                <a:gd name="T67" fmla="*/ 58 h 117"/>
                <a:gd name="T68" fmla="*/ 4 w 118"/>
                <a:gd name="T69" fmla="*/ 39 h 117"/>
                <a:gd name="T70" fmla="*/ 11 w 118"/>
                <a:gd name="T71" fmla="*/ 23 h 117"/>
                <a:gd name="T72" fmla="*/ 25 w 118"/>
                <a:gd name="T73" fmla="*/ 10 h 117"/>
                <a:gd name="T74" fmla="*/ 46 w 118"/>
                <a:gd name="T75" fmla="*/ 1 h 117"/>
                <a:gd name="T76" fmla="*/ 59 w 118"/>
                <a:gd name="T77" fmla="*/ 0 h 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8" h="117">
                  <a:moveTo>
                    <a:pt x="59" y="17"/>
                  </a:moveTo>
                  <a:lnTo>
                    <a:pt x="49" y="19"/>
                  </a:lnTo>
                  <a:lnTo>
                    <a:pt x="49" y="19"/>
                  </a:lnTo>
                  <a:lnTo>
                    <a:pt x="43" y="20"/>
                  </a:lnTo>
                  <a:lnTo>
                    <a:pt x="38" y="23"/>
                  </a:lnTo>
                  <a:lnTo>
                    <a:pt x="30" y="29"/>
                  </a:lnTo>
                  <a:lnTo>
                    <a:pt x="25" y="36"/>
                  </a:lnTo>
                  <a:lnTo>
                    <a:pt x="20" y="42"/>
                  </a:lnTo>
                  <a:lnTo>
                    <a:pt x="19" y="48"/>
                  </a:lnTo>
                  <a:lnTo>
                    <a:pt x="17" y="58"/>
                  </a:lnTo>
                  <a:lnTo>
                    <a:pt x="19" y="68"/>
                  </a:lnTo>
                  <a:lnTo>
                    <a:pt x="20" y="74"/>
                  </a:lnTo>
                  <a:lnTo>
                    <a:pt x="25" y="80"/>
                  </a:lnTo>
                  <a:lnTo>
                    <a:pt x="30" y="87"/>
                  </a:lnTo>
                  <a:lnTo>
                    <a:pt x="38" y="93"/>
                  </a:lnTo>
                  <a:lnTo>
                    <a:pt x="43" y="96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9" y="99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75" y="96"/>
                  </a:lnTo>
                  <a:lnTo>
                    <a:pt x="81" y="93"/>
                  </a:lnTo>
                  <a:lnTo>
                    <a:pt x="89" y="87"/>
                  </a:lnTo>
                  <a:lnTo>
                    <a:pt x="94" y="80"/>
                  </a:lnTo>
                  <a:lnTo>
                    <a:pt x="96" y="77"/>
                  </a:lnTo>
                  <a:lnTo>
                    <a:pt x="99" y="68"/>
                  </a:lnTo>
                  <a:lnTo>
                    <a:pt x="100" y="58"/>
                  </a:lnTo>
                  <a:lnTo>
                    <a:pt x="99" y="48"/>
                  </a:lnTo>
                  <a:lnTo>
                    <a:pt x="96" y="39"/>
                  </a:lnTo>
                  <a:lnTo>
                    <a:pt x="94" y="36"/>
                  </a:lnTo>
                  <a:lnTo>
                    <a:pt x="89" y="29"/>
                  </a:lnTo>
                  <a:lnTo>
                    <a:pt x="81" y="23"/>
                  </a:lnTo>
                  <a:lnTo>
                    <a:pt x="75" y="20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59" y="17"/>
                  </a:lnTo>
                  <a:close/>
                  <a:moveTo>
                    <a:pt x="59" y="0"/>
                  </a:moveTo>
                  <a:lnTo>
                    <a:pt x="70" y="1"/>
                  </a:lnTo>
                  <a:lnTo>
                    <a:pt x="73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2" y="16"/>
                  </a:lnTo>
                  <a:lnTo>
                    <a:pt x="107" y="23"/>
                  </a:lnTo>
                  <a:lnTo>
                    <a:pt x="112" y="32"/>
                  </a:lnTo>
                  <a:lnTo>
                    <a:pt x="113" y="39"/>
                  </a:lnTo>
                  <a:lnTo>
                    <a:pt x="116" y="48"/>
                  </a:lnTo>
                  <a:lnTo>
                    <a:pt x="118" y="58"/>
                  </a:lnTo>
                  <a:lnTo>
                    <a:pt x="116" y="68"/>
                  </a:lnTo>
                  <a:lnTo>
                    <a:pt x="113" y="77"/>
                  </a:lnTo>
                  <a:lnTo>
                    <a:pt x="112" y="84"/>
                  </a:lnTo>
                  <a:lnTo>
                    <a:pt x="107" y="93"/>
                  </a:lnTo>
                  <a:lnTo>
                    <a:pt x="102" y="100"/>
                  </a:lnTo>
                  <a:lnTo>
                    <a:pt x="94" y="106"/>
                  </a:lnTo>
                  <a:lnTo>
                    <a:pt x="83" y="112"/>
                  </a:lnTo>
                  <a:lnTo>
                    <a:pt x="73" y="115"/>
                  </a:lnTo>
                  <a:lnTo>
                    <a:pt x="70" y="115"/>
                  </a:lnTo>
                  <a:lnTo>
                    <a:pt x="59" y="117"/>
                  </a:lnTo>
                  <a:lnTo>
                    <a:pt x="49" y="115"/>
                  </a:lnTo>
                  <a:lnTo>
                    <a:pt x="46" y="115"/>
                  </a:lnTo>
                  <a:lnTo>
                    <a:pt x="36" y="112"/>
                  </a:lnTo>
                  <a:lnTo>
                    <a:pt x="25" y="106"/>
                  </a:lnTo>
                  <a:lnTo>
                    <a:pt x="17" y="100"/>
                  </a:lnTo>
                  <a:lnTo>
                    <a:pt x="11" y="93"/>
                  </a:lnTo>
                  <a:lnTo>
                    <a:pt x="6" y="84"/>
                  </a:lnTo>
                  <a:lnTo>
                    <a:pt x="4" y="77"/>
                  </a:lnTo>
                  <a:lnTo>
                    <a:pt x="1" y="68"/>
                  </a:lnTo>
                  <a:lnTo>
                    <a:pt x="0" y="58"/>
                  </a:lnTo>
                  <a:lnTo>
                    <a:pt x="1" y="48"/>
                  </a:lnTo>
                  <a:lnTo>
                    <a:pt x="4" y="39"/>
                  </a:lnTo>
                  <a:lnTo>
                    <a:pt x="6" y="32"/>
                  </a:lnTo>
                  <a:lnTo>
                    <a:pt x="11" y="23"/>
                  </a:lnTo>
                  <a:lnTo>
                    <a:pt x="17" y="16"/>
                  </a:lnTo>
                  <a:lnTo>
                    <a:pt x="25" y="10"/>
                  </a:lnTo>
                  <a:lnTo>
                    <a:pt x="36" y="4"/>
                  </a:lnTo>
                  <a:lnTo>
                    <a:pt x="46" y="1"/>
                  </a:lnTo>
                  <a:lnTo>
                    <a:pt x="49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Rectangle 810"/>
            <p:cNvSpPr>
              <a:spLocks noChangeArrowheads="1"/>
            </p:cNvSpPr>
            <p:nvPr/>
          </p:nvSpPr>
          <p:spPr bwMode="auto">
            <a:xfrm>
              <a:off x="8908132" y="2125527"/>
              <a:ext cx="168873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Rectangle 811"/>
            <p:cNvSpPr>
              <a:spLocks noChangeArrowheads="1"/>
            </p:cNvSpPr>
            <p:nvPr/>
          </p:nvSpPr>
          <p:spPr bwMode="auto">
            <a:xfrm>
              <a:off x="8908132" y="2054784"/>
              <a:ext cx="125514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Rectangle 812"/>
            <p:cNvSpPr>
              <a:spLocks noChangeArrowheads="1"/>
            </p:cNvSpPr>
            <p:nvPr/>
          </p:nvSpPr>
          <p:spPr bwMode="auto">
            <a:xfrm>
              <a:off x="8908132" y="2193989"/>
              <a:ext cx="125514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Rectangle 813"/>
            <p:cNvSpPr>
              <a:spLocks noChangeArrowheads="1"/>
            </p:cNvSpPr>
            <p:nvPr/>
          </p:nvSpPr>
          <p:spPr bwMode="auto">
            <a:xfrm>
              <a:off x="8390103" y="2125527"/>
              <a:ext cx="168873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Rectangle 814"/>
            <p:cNvSpPr>
              <a:spLocks noChangeArrowheads="1"/>
            </p:cNvSpPr>
            <p:nvPr/>
          </p:nvSpPr>
          <p:spPr bwMode="auto">
            <a:xfrm>
              <a:off x="8433463" y="2193989"/>
              <a:ext cx="125514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Rectangle 815"/>
            <p:cNvSpPr>
              <a:spLocks noChangeArrowheads="1"/>
            </p:cNvSpPr>
            <p:nvPr/>
          </p:nvSpPr>
          <p:spPr bwMode="auto">
            <a:xfrm>
              <a:off x="8433463" y="2054784"/>
              <a:ext cx="125514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816"/>
            <p:cNvSpPr/>
            <p:nvPr/>
          </p:nvSpPr>
          <p:spPr bwMode="auto">
            <a:xfrm>
              <a:off x="7682664" y="1931553"/>
              <a:ext cx="479233" cy="189412"/>
            </a:xfrm>
            <a:custGeom>
              <a:gdLst>
                <a:gd name="T0" fmla="*/ 0 w 210"/>
                <a:gd name="T1" fmla="*/ 0 h 83"/>
                <a:gd name="T2" fmla="*/ 210 w 210"/>
                <a:gd name="T3" fmla="*/ 0 h 83"/>
                <a:gd name="T4" fmla="*/ 210 w 210"/>
                <a:gd name="T5" fmla="*/ 18 h 83"/>
                <a:gd name="T6" fmla="*/ 18 w 210"/>
                <a:gd name="T7" fmla="*/ 18 h 83"/>
                <a:gd name="T8" fmla="*/ 18 w 210"/>
                <a:gd name="T9" fmla="*/ 83 h 83"/>
                <a:gd name="T10" fmla="*/ 0 w 210"/>
                <a:gd name="T11" fmla="*/ 83 h 83"/>
                <a:gd name="T12" fmla="*/ 0 w 210"/>
                <a:gd name="T13" fmla="*/ 0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83">
                  <a:moveTo>
                    <a:pt x="0" y="0"/>
                  </a:moveTo>
                  <a:lnTo>
                    <a:pt x="210" y="0"/>
                  </a:lnTo>
                  <a:lnTo>
                    <a:pt x="210" y="18"/>
                  </a:lnTo>
                  <a:lnTo>
                    <a:pt x="18" y="18"/>
                  </a:lnTo>
                  <a:lnTo>
                    <a:pt x="18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817"/>
            <p:cNvSpPr/>
            <p:nvPr/>
          </p:nvSpPr>
          <p:spPr bwMode="auto">
            <a:xfrm>
              <a:off x="7593664" y="2027399"/>
              <a:ext cx="221361" cy="139206"/>
            </a:xfrm>
            <a:custGeom>
              <a:gdLst>
                <a:gd name="T0" fmla="*/ 10 w 97"/>
                <a:gd name="T1" fmla="*/ 0 h 61"/>
                <a:gd name="T2" fmla="*/ 49 w 97"/>
                <a:gd name="T3" fmla="*/ 40 h 61"/>
                <a:gd name="T4" fmla="*/ 87 w 97"/>
                <a:gd name="T5" fmla="*/ 0 h 61"/>
                <a:gd name="T6" fmla="*/ 97 w 97"/>
                <a:gd name="T7" fmla="*/ 13 h 61"/>
                <a:gd name="T8" fmla="*/ 54 w 97"/>
                <a:gd name="T9" fmla="*/ 57 h 61"/>
                <a:gd name="T10" fmla="*/ 48 w 97"/>
                <a:gd name="T11" fmla="*/ 61 h 61"/>
                <a:gd name="T12" fmla="*/ 0 w 97"/>
                <a:gd name="T13" fmla="*/ 13 h 61"/>
                <a:gd name="T14" fmla="*/ 10 w 97"/>
                <a:gd name="T15" fmla="*/ 0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61">
                  <a:moveTo>
                    <a:pt x="10" y="0"/>
                  </a:moveTo>
                  <a:lnTo>
                    <a:pt x="49" y="40"/>
                  </a:lnTo>
                  <a:lnTo>
                    <a:pt x="87" y="0"/>
                  </a:lnTo>
                  <a:lnTo>
                    <a:pt x="97" y="13"/>
                  </a:lnTo>
                  <a:lnTo>
                    <a:pt x="54" y="57"/>
                  </a:lnTo>
                  <a:lnTo>
                    <a:pt x="48" y="61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818"/>
            <p:cNvSpPr/>
            <p:nvPr/>
          </p:nvSpPr>
          <p:spPr bwMode="auto">
            <a:xfrm>
              <a:off x="7682664" y="2522606"/>
              <a:ext cx="1063441" cy="543131"/>
            </a:xfrm>
            <a:custGeom>
              <a:gdLst>
                <a:gd name="T0" fmla="*/ 448 w 466"/>
                <a:gd name="T1" fmla="*/ 0 h 238"/>
                <a:gd name="T2" fmla="*/ 466 w 466"/>
                <a:gd name="T3" fmla="*/ 0 h 238"/>
                <a:gd name="T4" fmla="*/ 466 w 466"/>
                <a:gd name="T5" fmla="*/ 238 h 238"/>
                <a:gd name="T6" fmla="*/ 0 w 466"/>
                <a:gd name="T7" fmla="*/ 238 h 238"/>
                <a:gd name="T8" fmla="*/ 0 w 466"/>
                <a:gd name="T9" fmla="*/ 155 h 238"/>
                <a:gd name="T10" fmla="*/ 18 w 466"/>
                <a:gd name="T11" fmla="*/ 155 h 238"/>
                <a:gd name="T12" fmla="*/ 18 w 466"/>
                <a:gd name="T13" fmla="*/ 220 h 238"/>
                <a:gd name="T14" fmla="*/ 448 w 466"/>
                <a:gd name="T15" fmla="*/ 220 h 238"/>
                <a:gd name="T16" fmla="*/ 448 w 466"/>
                <a:gd name="T17" fmla="*/ 0 h 2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6" h="238">
                  <a:moveTo>
                    <a:pt x="448" y="0"/>
                  </a:moveTo>
                  <a:lnTo>
                    <a:pt x="466" y="0"/>
                  </a:lnTo>
                  <a:lnTo>
                    <a:pt x="466" y="238"/>
                  </a:lnTo>
                  <a:lnTo>
                    <a:pt x="0" y="238"/>
                  </a:lnTo>
                  <a:lnTo>
                    <a:pt x="0" y="155"/>
                  </a:lnTo>
                  <a:lnTo>
                    <a:pt x="18" y="155"/>
                  </a:lnTo>
                  <a:lnTo>
                    <a:pt x="18" y="220"/>
                  </a:lnTo>
                  <a:lnTo>
                    <a:pt x="448" y="220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819"/>
            <p:cNvSpPr/>
            <p:nvPr/>
          </p:nvSpPr>
          <p:spPr bwMode="auto">
            <a:xfrm>
              <a:off x="7593664" y="2828402"/>
              <a:ext cx="221361" cy="143771"/>
            </a:xfrm>
            <a:custGeom>
              <a:gdLst>
                <a:gd name="T0" fmla="*/ 48 w 97"/>
                <a:gd name="T1" fmla="*/ 0 h 63"/>
                <a:gd name="T2" fmla="*/ 97 w 97"/>
                <a:gd name="T3" fmla="*/ 50 h 63"/>
                <a:gd name="T4" fmla="*/ 87 w 97"/>
                <a:gd name="T5" fmla="*/ 63 h 63"/>
                <a:gd name="T6" fmla="*/ 49 w 97"/>
                <a:gd name="T7" fmla="*/ 25 h 63"/>
                <a:gd name="T8" fmla="*/ 10 w 97"/>
                <a:gd name="T9" fmla="*/ 63 h 63"/>
                <a:gd name="T10" fmla="*/ 0 w 97"/>
                <a:gd name="T11" fmla="*/ 50 h 63"/>
                <a:gd name="T12" fmla="*/ 44 w 97"/>
                <a:gd name="T13" fmla="*/ 6 h 63"/>
                <a:gd name="T14" fmla="*/ 48 w 97"/>
                <a:gd name="T15" fmla="*/ 0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62">
                  <a:moveTo>
                    <a:pt x="48" y="0"/>
                  </a:moveTo>
                  <a:lnTo>
                    <a:pt x="97" y="50"/>
                  </a:lnTo>
                  <a:lnTo>
                    <a:pt x="87" y="63"/>
                  </a:lnTo>
                  <a:lnTo>
                    <a:pt x="49" y="25"/>
                  </a:lnTo>
                  <a:lnTo>
                    <a:pt x="10" y="63"/>
                  </a:lnTo>
                  <a:lnTo>
                    <a:pt x="0" y="50"/>
                  </a:lnTo>
                  <a:lnTo>
                    <a:pt x="44" y="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Rectangle 820"/>
            <p:cNvSpPr>
              <a:spLocks noChangeArrowheads="1"/>
            </p:cNvSpPr>
            <p:nvPr/>
          </p:nvSpPr>
          <p:spPr bwMode="auto">
            <a:xfrm>
              <a:off x="7951947" y="1771808"/>
              <a:ext cx="41077" cy="39479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821"/>
            <p:cNvSpPr/>
            <p:nvPr/>
          </p:nvSpPr>
          <p:spPr bwMode="auto">
            <a:xfrm>
              <a:off x="7862947" y="1728448"/>
              <a:ext cx="221361" cy="143771"/>
            </a:xfrm>
            <a:custGeom>
              <a:gdLst>
                <a:gd name="T0" fmla="*/ 48 w 97"/>
                <a:gd name="T1" fmla="*/ 0 h 63"/>
                <a:gd name="T2" fmla="*/ 97 w 97"/>
                <a:gd name="T3" fmla="*/ 50 h 63"/>
                <a:gd name="T4" fmla="*/ 87 w 97"/>
                <a:gd name="T5" fmla="*/ 63 h 63"/>
                <a:gd name="T6" fmla="*/ 49 w 97"/>
                <a:gd name="T7" fmla="*/ 25 h 63"/>
                <a:gd name="T8" fmla="*/ 10 w 97"/>
                <a:gd name="T9" fmla="*/ 63 h 63"/>
                <a:gd name="T10" fmla="*/ 0 w 97"/>
                <a:gd name="T11" fmla="*/ 50 h 63"/>
                <a:gd name="T12" fmla="*/ 43 w 97"/>
                <a:gd name="T13" fmla="*/ 6 h 63"/>
                <a:gd name="T14" fmla="*/ 48 w 97"/>
                <a:gd name="T15" fmla="*/ 0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62">
                  <a:moveTo>
                    <a:pt x="48" y="0"/>
                  </a:moveTo>
                  <a:lnTo>
                    <a:pt x="97" y="50"/>
                  </a:lnTo>
                  <a:lnTo>
                    <a:pt x="87" y="63"/>
                  </a:lnTo>
                  <a:lnTo>
                    <a:pt x="49" y="25"/>
                  </a:lnTo>
                  <a:lnTo>
                    <a:pt x="10" y="63"/>
                  </a:lnTo>
                  <a:lnTo>
                    <a:pt x="0" y="50"/>
                  </a:lnTo>
                  <a:lnTo>
                    <a:pt x="43" y="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822"/>
            <p:cNvSpPr/>
            <p:nvPr/>
          </p:nvSpPr>
          <p:spPr bwMode="auto">
            <a:xfrm>
              <a:off x="6753865" y="1561859"/>
              <a:ext cx="921953" cy="337745"/>
            </a:xfrm>
            <a:custGeom>
              <a:gdLst>
                <a:gd name="T0" fmla="*/ 394 w 404"/>
                <a:gd name="T1" fmla="*/ 0 h 148"/>
                <a:gd name="T2" fmla="*/ 404 w 404"/>
                <a:gd name="T3" fmla="*/ 14 h 148"/>
                <a:gd name="T4" fmla="*/ 263 w 404"/>
                <a:gd name="T5" fmla="*/ 143 h 148"/>
                <a:gd name="T6" fmla="*/ 257 w 404"/>
                <a:gd name="T7" fmla="*/ 148 h 148"/>
                <a:gd name="T8" fmla="*/ 253 w 404"/>
                <a:gd name="T9" fmla="*/ 143 h 148"/>
                <a:gd name="T10" fmla="*/ 118 w 404"/>
                <a:gd name="T11" fmla="*/ 44 h 148"/>
                <a:gd name="T12" fmla="*/ 10 w 404"/>
                <a:gd name="T13" fmla="*/ 126 h 148"/>
                <a:gd name="T14" fmla="*/ 0 w 404"/>
                <a:gd name="T15" fmla="*/ 111 h 148"/>
                <a:gd name="T16" fmla="*/ 112 w 404"/>
                <a:gd name="T17" fmla="*/ 25 h 148"/>
                <a:gd name="T18" fmla="*/ 116 w 404"/>
                <a:gd name="T19" fmla="*/ 21 h 148"/>
                <a:gd name="T20" fmla="*/ 122 w 404"/>
                <a:gd name="T21" fmla="*/ 25 h 148"/>
                <a:gd name="T22" fmla="*/ 259 w 404"/>
                <a:gd name="T23" fmla="*/ 126 h 148"/>
                <a:gd name="T24" fmla="*/ 394 w 404"/>
                <a:gd name="T25" fmla="*/ 0 h 1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148">
                  <a:moveTo>
                    <a:pt x="394" y="0"/>
                  </a:moveTo>
                  <a:lnTo>
                    <a:pt x="404" y="14"/>
                  </a:lnTo>
                  <a:lnTo>
                    <a:pt x="263" y="143"/>
                  </a:lnTo>
                  <a:lnTo>
                    <a:pt x="257" y="148"/>
                  </a:lnTo>
                  <a:lnTo>
                    <a:pt x="253" y="143"/>
                  </a:lnTo>
                  <a:lnTo>
                    <a:pt x="118" y="44"/>
                  </a:lnTo>
                  <a:lnTo>
                    <a:pt x="10" y="126"/>
                  </a:lnTo>
                  <a:lnTo>
                    <a:pt x="0" y="111"/>
                  </a:lnTo>
                  <a:lnTo>
                    <a:pt x="112" y="25"/>
                  </a:lnTo>
                  <a:lnTo>
                    <a:pt x="116" y="21"/>
                  </a:lnTo>
                  <a:lnTo>
                    <a:pt x="122" y="25"/>
                  </a:lnTo>
                  <a:lnTo>
                    <a:pt x="259" y="126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823"/>
            <p:cNvSpPr/>
            <p:nvPr/>
          </p:nvSpPr>
          <p:spPr bwMode="auto">
            <a:xfrm>
              <a:off x="6699096" y="1764961"/>
              <a:ext cx="136924" cy="134642"/>
            </a:xfrm>
            <a:custGeom>
              <a:gdLst>
                <a:gd name="T0" fmla="*/ 31 w 60"/>
                <a:gd name="T1" fmla="*/ 0 h 59"/>
                <a:gd name="T2" fmla="*/ 46 w 60"/>
                <a:gd name="T3" fmla="*/ 5 h 59"/>
                <a:gd name="T4" fmla="*/ 56 w 60"/>
                <a:gd name="T5" fmla="*/ 15 h 59"/>
                <a:gd name="T6" fmla="*/ 60 w 60"/>
                <a:gd name="T7" fmla="*/ 29 h 59"/>
                <a:gd name="T8" fmla="*/ 56 w 60"/>
                <a:gd name="T9" fmla="*/ 44 h 59"/>
                <a:gd name="T10" fmla="*/ 46 w 60"/>
                <a:gd name="T11" fmla="*/ 56 h 59"/>
                <a:gd name="T12" fmla="*/ 31 w 60"/>
                <a:gd name="T13" fmla="*/ 59 h 59"/>
                <a:gd name="T14" fmla="*/ 15 w 60"/>
                <a:gd name="T15" fmla="*/ 56 h 59"/>
                <a:gd name="T16" fmla="*/ 5 w 60"/>
                <a:gd name="T17" fmla="*/ 44 h 59"/>
                <a:gd name="T18" fmla="*/ 0 w 60"/>
                <a:gd name="T19" fmla="*/ 29 h 59"/>
                <a:gd name="T20" fmla="*/ 5 w 60"/>
                <a:gd name="T21" fmla="*/ 15 h 59"/>
                <a:gd name="T22" fmla="*/ 15 w 60"/>
                <a:gd name="T23" fmla="*/ 5 h 59"/>
                <a:gd name="T24" fmla="*/ 31 w 60"/>
                <a:gd name="T25" fmla="*/ 0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59">
                  <a:moveTo>
                    <a:pt x="31" y="0"/>
                  </a:moveTo>
                  <a:lnTo>
                    <a:pt x="46" y="5"/>
                  </a:lnTo>
                  <a:lnTo>
                    <a:pt x="56" y="15"/>
                  </a:lnTo>
                  <a:lnTo>
                    <a:pt x="60" y="29"/>
                  </a:lnTo>
                  <a:lnTo>
                    <a:pt x="56" y="44"/>
                  </a:lnTo>
                  <a:lnTo>
                    <a:pt x="46" y="56"/>
                  </a:lnTo>
                  <a:lnTo>
                    <a:pt x="31" y="59"/>
                  </a:lnTo>
                  <a:lnTo>
                    <a:pt x="15" y="56"/>
                  </a:lnTo>
                  <a:lnTo>
                    <a:pt x="5" y="44"/>
                  </a:lnTo>
                  <a:lnTo>
                    <a:pt x="0" y="29"/>
                  </a:lnTo>
                  <a:lnTo>
                    <a:pt x="5" y="15"/>
                  </a:lnTo>
                  <a:lnTo>
                    <a:pt x="15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824"/>
            <p:cNvSpPr>
              <a:spLocks noEditPoints="1"/>
            </p:cNvSpPr>
            <p:nvPr/>
          </p:nvSpPr>
          <p:spPr bwMode="auto">
            <a:xfrm>
              <a:off x="6680839" y="1746705"/>
              <a:ext cx="175719" cy="171155"/>
            </a:xfrm>
            <a:custGeom>
              <a:gdLst>
                <a:gd name="T0" fmla="*/ 39 w 77"/>
                <a:gd name="T1" fmla="*/ 17 h 75"/>
                <a:gd name="T2" fmla="*/ 29 w 77"/>
                <a:gd name="T3" fmla="*/ 20 h 75"/>
                <a:gd name="T4" fmla="*/ 24 w 77"/>
                <a:gd name="T5" fmla="*/ 23 h 75"/>
                <a:gd name="T6" fmla="*/ 24 w 77"/>
                <a:gd name="T7" fmla="*/ 23 h 75"/>
                <a:gd name="T8" fmla="*/ 19 w 77"/>
                <a:gd name="T9" fmla="*/ 30 h 75"/>
                <a:gd name="T10" fmla="*/ 17 w 77"/>
                <a:gd name="T11" fmla="*/ 37 h 75"/>
                <a:gd name="T12" fmla="*/ 19 w 77"/>
                <a:gd name="T13" fmla="*/ 45 h 75"/>
                <a:gd name="T14" fmla="*/ 24 w 77"/>
                <a:gd name="T15" fmla="*/ 52 h 75"/>
                <a:gd name="T16" fmla="*/ 24 w 77"/>
                <a:gd name="T17" fmla="*/ 52 h 75"/>
                <a:gd name="T18" fmla="*/ 29 w 77"/>
                <a:gd name="T19" fmla="*/ 55 h 75"/>
                <a:gd name="T20" fmla="*/ 39 w 77"/>
                <a:gd name="T21" fmla="*/ 58 h 75"/>
                <a:gd name="T22" fmla="*/ 46 w 77"/>
                <a:gd name="T23" fmla="*/ 56 h 75"/>
                <a:gd name="T24" fmla="*/ 54 w 77"/>
                <a:gd name="T25" fmla="*/ 52 h 75"/>
                <a:gd name="T26" fmla="*/ 58 w 77"/>
                <a:gd name="T27" fmla="*/ 45 h 75"/>
                <a:gd name="T28" fmla="*/ 59 w 77"/>
                <a:gd name="T29" fmla="*/ 37 h 75"/>
                <a:gd name="T30" fmla="*/ 58 w 77"/>
                <a:gd name="T31" fmla="*/ 30 h 75"/>
                <a:gd name="T32" fmla="*/ 54 w 77"/>
                <a:gd name="T33" fmla="*/ 23 h 75"/>
                <a:gd name="T34" fmla="*/ 46 w 77"/>
                <a:gd name="T35" fmla="*/ 18 h 75"/>
                <a:gd name="T36" fmla="*/ 39 w 77"/>
                <a:gd name="T37" fmla="*/ 17 h 75"/>
                <a:gd name="T38" fmla="*/ 39 w 77"/>
                <a:gd name="T39" fmla="*/ 0 h 75"/>
                <a:gd name="T40" fmla="*/ 51 w 77"/>
                <a:gd name="T41" fmla="*/ 2 h 75"/>
                <a:gd name="T42" fmla="*/ 54 w 77"/>
                <a:gd name="T43" fmla="*/ 2 h 75"/>
                <a:gd name="T44" fmla="*/ 56 w 77"/>
                <a:gd name="T45" fmla="*/ 4 h 75"/>
                <a:gd name="T46" fmla="*/ 67 w 77"/>
                <a:gd name="T47" fmla="*/ 10 h 75"/>
                <a:gd name="T48" fmla="*/ 72 w 77"/>
                <a:gd name="T49" fmla="*/ 20 h 75"/>
                <a:gd name="T50" fmla="*/ 77 w 77"/>
                <a:gd name="T51" fmla="*/ 37 h 75"/>
                <a:gd name="T52" fmla="*/ 74 w 77"/>
                <a:gd name="T53" fmla="*/ 49 h 75"/>
                <a:gd name="T54" fmla="*/ 72 w 77"/>
                <a:gd name="T55" fmla="*/ 55 h 75"/>
                <a:gd name="T56" fmla="*/ 67 w 77"/>
                <a:gd name="T57" fmla="*/ 65 h 75"/>
                <a:gd name="T58" fmla="*/ 56 w 77"/>
                <a:gd name="T59" fmla="*/ 71 h 75"/>
                <a:gd name="T60" fmla="*/ 54 w 77"/>
                <a:gd name="T61" fmla="*/ 72 h 75"/>
                <a:gd name="T62" fmla="*/ 51 w 77"/>
                <a:gd name="T63" fmla="*/ 72 h 75"/>
                <a:gd name="T64" fmla="*/ 39 w 77"/>
                <a:gd name="T65" fmla="*/ 75 h 75"/>
                <a:gd name="T66" fmla="*/ 27 w 77"/>
                <a:gd name="T67" fmla="*/ 72 h 75"/>
                <a:gd name="T68" fmla="*/ 23 w 77"/>
                <a:gd name="T69" fmla="*/ 72 h 75"/>
                <a:gd name="T70" fmla="*/ 14 w 77"/>
                <a:gd name="T71" fmla="*/ 67 h 75"/>
                <a:gd name="T72" fmla="*/ 11 w 77"/>
                <a:gd name="T73" fmla="*/ 65 h 75"/>
                <a:gd name="T74" fmla="*/ 4 w 77"/>
                <a:gd name="T75" fmla="*/ 55 h 75"/>
                <a:gd name="T76" fmla="*/ 0 w 77"/>
                <a:gd name="T77" fmla="*/ 37 h 75"/>
                <a:gd name="T78" fmla="*/ 4 w 77"/>
                <a:gd name="T79" fmla="*/ 20 h 75"/>
                <a:gd name="T80" fmla="*/ 11 w 77"/>
                <a:gd name="T81" fmla="*/ 10 h 75"/>
                <a:gd name="T82" fmla="*/ 14 w 77"/>
                <a:gd name="T83" fmla="*/ 8 h 75"/>
                <a:gd name="T84" fmla="*/ 23 w 77"/>
                <a:gd name="T85" fmla="*/ 2 h 75"/>
                <a:gd name="T86" fmla="*/ 27 w 77"/>
                <a:gd name="T87" fmla="*/ 2 h 75"/>
                <a:gd name="T88" fmla="*/ 39 w 77"/>
                <a:gd name="T89" fmla="*/ 0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" h="75">
                  <a:moveTo>
                    <a:pt x="39" y="17"/>
                  </a:moveTo>
                  <a:lnTo>
                    <a:pt x="29" y="20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19" y="30"/>
                  </a:lnTo>
                  <a:lnTo>
                    <a:pt x="17" y="37"/>
                  </a:lnTo>
                  <a:lnTo>
                    <a:pt x="19" y="45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9" y="55"/>
                  </a:lnTo>
                  <a:lnTo>
                    <a:pt x="39" y="58"/>
                  </a:lnTo>
                  <a:lnTo>
                    <a:pt x="46" y="56"/>
                  </a:lnTo>
                  <a:lnTo>
                    <a:pt x="54" y="52"/>
                  </a:lnTo>
                  <a:lnTo>
                    <a:pt x="58" y="45"/>
                  </a:lnTo>
                  <a:lnTo>
                    <a:pt x="59" y="37"/>
                  </a:lnTo>
                  <a:lnTo>
                    <a:pt x="58" y="30"/>
                  </a:lnTo>
                  <a:lnTo>
                    <a:pt x="54" y="23"/>
                  </a:lnTo>
                  <a:lnTo>
                    <a:pt x="46" y="18"/>
                  </a:lnTo>
                  <a:lnTo>
                    <a:pt x="39" y="17"/>
                  </a:lnTo>
                  <a:close/>
                  <a:moveTo>
                    <a:pt x="39" y="0"/>
                  </a:moveTo>
                  <a:lnTo>
                    <a:pt x="51" y="2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67" y="10"/>
                  </a:lnTo>
                  <a:lnTo>
                    <a:pt x="72" y="20"/>
                  </a:lnTo>
                  <a:lnTo>
                    <a:pt x="77" y="37"/>
                  </a:lnTo>
                  <a:lnTo>
                    <a:pt x="74" y="49"/>
                  </a:lnTo>
                  <a:lnTo>
                    <a:pt x="72" y="55"/>
                  </a:lnTo>
                  <a:lnTo>
                    <a:pt x="67" y="65"/>
                  </a:lnTo>
                  <a:lnTo>
                    <a:pt x="56" y="71"/>
                  </a:lnTo>
                  <a:lnTo>
                    <a:pt x="54" y="72"/>
                  </a:lnTo>
                  <a:lnTo>
                    <a:pt x="51" y="72"/>
                  </a:lnTo>
                  <a:lnTo>
                    <a:pt x="39" y="75"/>
                  </a:lnTo>
                  <a:lnTo>
                    <a:pt x="27" y="72"/>
                  </a:lnTo>
                  <a:lnTo>
                    <a:pt x="23" y="72"/>
                  </a:lnTo>
                  <a:lnTo>
                    <a:pt x="14" y="67"/>
                  </a:lnTo>
                  <a:lnTo>
                    <a:pt x="11" y="65"/>
                  </a:lnTo>
                  <a:lnTo>
                    <a:pt x="4" y="55"/>
                  </a:lnTo>
                  <a:lnTo>
                    <a:pt x="0" y="37"/>
                  </a:lnTo>
                  <a:lnTo>
                    <a:pt x="4" y="20"/>
                  </a:lnTo>
                  <a:lnTo>
                    <a:pt x="11" y="10"/>
                  </a:lnTo>
                  <a:lnTo>
                    <a:pt x="14" y="8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825"/>
            <p:cNvSpPr/>
            <p:nvPr/>
          </p:nvSpPr>
          <p:spPr bwMode="auto">
            <a:xfrm>
              <a:off x="6950123" y="1568704"/>
              <a:ext cx="134642" cy="134642"/>
            </a:xfrm>
            <a:custGeom>
              <a:gdLst>
                <a:gd name="T0" fmla="*/ 30 w 59"/>
                <a:gd name="T1" fmla="*/ 0 h 59"/>
                <a:gd name="T2" fmla="*/ 45 w 59"/>
                <a:gd name="T3" fmla="*/ 5 h 59"/>
                <a:gd name="T4" fmla="*/ 55 w 59"/>
                <a:gd name="T5" fmla="*/ 15 h 59"/>
                <a:gd name="T6" fmla="*/ 59 w 59"/>
                <a:gd name="T7" fmla="*/ 29 h 59"/>
                <a:gd name="T8" fmla="*/ 55 w 59"/>
                <a:gd name="T9" fmla="*/ 44 h 59"/>
                <a:gd name="T10" fmla="*/ 45 w 59"/>
                <a:gd name="T11" fmla="*/ 56 h 59"/>
                <a:gd name="T12" fmla="*/ 30 w 59"/>
                <a:gd name="T13" fmla="*/ 59 h 59"/>
                <a:gd name="T14" fmla="*/ 14 w 59"/>
                <a:gd name="T15" fmla="*/ 56 h 59"/>
                <a:gd name="T16" fmla="*/ 4 w 59"/>
                <a:gd name="T17" fmla="*/ 44 h 59"/>
                <a:gd name="T18" fmla="*/ 0 w 59"/>
                <a:gd name="T19" fmla="*/ 29 h 59"/>
                <a:gd name="T20" fmla="*/ 4 w 59"/>
                <a:gd name="T21" fmla="*/ 15 h 59"/>
                <a:gd name="T22" fmla="*/ 14 w 59"/>
                <a:gd name="T23" fmla="*/ 5 h 59"/>
                <a:gd name="T24" fmla="*/ 30 w 59"/>
                <a:gd name="T25" fmla="*/ 0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9">
                  <a:moveTo>
                    <a:pt x="30" y="0"/>
                  </a:moveTo>
                  <a:lnTo>
                    <a:pt x="45" y="5"/>
                  </a:lnTo>
                  <a:lnTo>
                    <a:pt x="55" y="15"/>
                  </a:lnTo>
                  <a:lnTo>
                    <a:pt x="59" y="29"/>
                  </a:lnTo>
                  <a:lnTo>
                    <a:pt x="55" y="44"/>
                  </a:lnTo>
                  <a:lnTo>
                    <a:pt x="45" y="56"/>
                  </a:lnTo>
                  <a:lnTo>
                    <a:pt x="30" y="59"/>
                  </a:lnTo>
                  <a:lnTo>
                    <a:pt x="14" y="56"/>
                  </a:lnTo>
                  <a:lnTo>
                    <a:pt x="4" y="44"/>
                  </a:lnTo>
                  <a:lnTo>
                    <a:pt x="0" y="29"/>
                  </a:lnTo>
                  <a:lnTo>
                    <a:pt x="4" y="15"/>
                  </a:lnTo>
                  <a:lnTo>
                    <a:pt x="14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826"/>
            <p:cNvSpPr>
              <a:spLocks noEditPoints="1"/>
            </p:cNvSpPr>
            <p:nvPr/>
          </p:nvSpPr>
          <p:spPr bwMode="auto">
            <a:xfrm>
              <a:off x="6929583" y="1550448"/>
              <a:ext cx="175719" cy="171155"/>
            </a:xfrm>
            <a:custGeom>
              <a:gdLst>
                <a:gd name="T0" fmla="*/ 39 w 77"/>
                <a:gd name="T1" fmla="*/ 17 h 75"/>
                <a:gd name="T2" fmla="*/ 29 w 77"/>
                <a:gd name="T3" fmla="*/ 20 h 75"/>
                <a:gd name="T4" fmla="*/ 25 w 77"/>
                <a:gd name="T5" fmla="*/ 23 h 75"/>
                <a:gd name="T6" fmla="*/ 25 w 77"/>
                <a:gd name="T7" fmla="*/ 23 h 75"/>
                <a:gd name="T8" fmla="*/ 19 w 77"/>
                <a:gd name="T9" fmla="*/ 30 h 75"/>
                <a:gd name="T10" fmla="*/ 17 w 77"/>
                <a:gd name="T11" fmla="*/ 37 h 75"/>
                <a:gd name="T12" fmla="*/ 19 w 77"/>
                <a:gd name="T13" fmla="*/ 45 h 75"/>
                <a:gd name="T14" fmla="*/ 25 w 77"/>
                <a:gd name="T15" fmla="*/ 52 h 75"/>
                <a:gd name="T16" fmla="*/ 25 w 77"/>
                <a:gd name="T17" fmla="*/ 52 h 75"/>
                <a:gd name="T18" fmla="*/ 29 w 77"/>
                <a:gd name="T19" fmla="*/ 55 h 75"/>
                <a:gd name="T20" fmla="*/ 39 w 77"/>
                <a:gd name="T21" fmla="*/ 58 h 75"/>
                <a:gd name="T22" fmla="*/ 46 w 77"/>
                <a:gd name="T23" fmla="*/ 56 h 75"/>
                <a:gd name="T24" fmla="*/ 54 w 77"/>
                <a:gd name="T25" fmla="*/ 52 h 75"/>
                <a:gd name="T26" fmla="*/ 58 w 77"/>
                <a:gd name="T27" fmla="*/ 45 h 75"/>
                <a:gd name="T28" fmla="*/ 60 w 77"/>
                <a:gd name="T29" fmla="*/ 37 h 75"/>
                <a:gd name="T30" fmla="*/ 58 w 77"/>
                <a:gd name="T31" fmla="*/ 30 h 75"/>
                <a:gd name="T32" fmla="*/ 54 w 77"/>
                <a:gd name="T33" fmla="*/ 23 h 75"/>
                <a:gd name="T34" fmla="*/ 46 w 77"/>
                <a:gd name="T35" fmla="*/ 19 h 75"/>
                <a:gd name="T36" fmla="*/ 39 w 77"/>
                <a:gd name="T37" fmla="*/ 17 h 75"/>
                <a:gd name="T38" fmla="*/ 39 w 77"/>
                <a:gd name="T39" fmla="*/ 0 h 75"/>
                <a:gd name="T40" fmla="*/ 51 w 77"/>
                <a:gd name="T41" fmla="*/ 3 h 75"/>
                <a:gd name="T42" fmla="*/ 54 w 77"/>
                <a:gd name="T43" fmla="*/ 3 h 75"/>
                <a:gd name="T44" fmla="*/ 57 w 77"/>
                <a:gd name="T45" fmla="*/ 4 h 75"/>
                <a:gd name="T46" fmla="*/ 67 w 77"/>
                <a:gd name="T47" fmla="*/ 10 h 75"/>
                <a:gd name="T48" fmla="*/ 73 w 77"/>
                <a:gd name="T49" fmla="*/ 20 h 75"/>
                <a:gd name="T50" fmla="*/ 77 w 77"/>
                <a:gd name="T51" fmla="*/ 37 h 75"/>
                <a:gd name="T52" fmla="*/ 74 w 77"/>
                <a:gd name="T53" fmla="*/ 49 h 75"/>
                <a:gd name="T54" fmla="*/ 73 w 77"/>
                <a:gd name="T55" fmla="*/ 55 h 75"/>
                <a:gd name="T56" fmla="*/ 67 w 77"/>
                <a:gd name="T57" fmla="*/ 65 h 75"/>
                <a:gd name="T58" fmla="*/ 57 w 77"/>
                <a:gd name="T59" fmla="*/ 71 h 75"/>
                <a:gd name="T60" fmla="*/ 54 w 77"/>
                <a:gd name="T61" fmla="*/ 72 h 75"/>
                <a:gd name="T62" fmla="*/ 51 w 77"/>
                <a:gd name="T63" fmla="*/ 72 h 75"/>
                <a:gd name="T64" fmla="*/ 39 w 77"/>
                <a:gd name="T65" fmla="*/ 75 h 75"/>
                <a:gd name="T66" fmla="*/ 28 w 77"/>
                <a:gd name="T67" fmla="*/ 72 h 75"/>
                <a:gd name="T68" fmla="*/ 23 w 77"/>
                <a:gd name="T69" fmla="*/ 72 h 75"/>
                <a:gd name="T70" fmla="*/ 14 w 77"/>
                <a:gd name="T71" fmla="*/ 67 h 75"/>
                <a:gd name="T72" fmla="*/ 12 w 77"/>
                <a:gd name="T73" fmla="*/ 65 h 75"/>
                <a:gd name="T74" fmla="*/ 4 w 77"/>
                <a:gd name="T75" fmla="*/ 55 h 75"/>
                <a:gd name="T76" fmla="*/ 0 w 77"/>
                <a:gd name="T77" fmla="*/ 37 h 75"/>
                <a:gd name="T78" fmla="*/ 4 w 77"/>
                <a:gd name="T79" fmla="*/ 20 h 75"/>
                <a:gd name="T80" fmla="*/ 12 w 77"/>
                <a:gd name="T81" fmla="*/ 10 h 75"/>
                <a:gd name="T82" fmla="*/ 14 w 77"/>
                <a:gd name="T83" fmla="*/ 8 h 75"/>
                <a:gd name="T84" fmla="*/ 23 w 77"/>
                <a:gd name="T85" fmla="*/ 3 h 75"/>
                <a:gd name="T86" fmla="*/ 28 w 77"/>
                <a:gd name="T87" fmla="*/ 3 h 75"/>
                <a:gd name="T88" fmla="*/ 39 w 77"/>
                <a:gd name="T89" fmla="*/ 0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" h="75">
                  <a:moveTo>
                    <a:pt x="39" y="17"/>
                  </a:moveTo>
                  <a:lnTo>
                    <a:pt x="29" y="20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19" y="30"/>
                  </a:lnTo>
                  <a:lnTo>
                    <a:pt x="17" y="37"/>
                  </a:lnTo>
                  <a:lnTo>
                    <a:pt x="19" y="45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9" y="55"/>
                  </a:lnTo>
                  <a:lnTo>
                    <a:pt x="39" y="58"/>
                  </a:lnTo>
                  <a:lnTo>
                    <a:pt x="46" y="56"/>
                  </a:lnTo>
                  <a:lnTo>
                    <a:pt x="54" y="52"/>
                  </a:lnTo>
                  <a:lnTo>
                    <a:pt x="58" y="45"/>
                  </a:lnTo>
                  <a:lnTo>
                    <a:pt x="60" y="37"/>
                  </a:lnTo>
                  <a:lnTo>
                    <a:pt x="58" y="30"/>
                  </a:lnTo>
                  <a:lnTo>
                    <a:pt x="54" y="23"/>
                  </a:lnTo>
                  <a:lnTo>
                    <a:pt x="46" y="19"/>
                  </a:lnTo>
                  <a:lnTo>
                    <a:pt x="39" y="17"/>
                  </a:lnTo>
                  <a:close/>
                  <a:moveTo>
                    <a:pt x="39" y="0"/>
                  </a:moveTo>
                  <a:lnTo>
                    <a:pt x="51" y="3"/>
                  </a:lnTo>
                  <a:lnTo>
                    <a:pt x="54" y="3"/>
                  </a:lnTo>
                  <a:lnTo>
                    <a:pt x="57" y="4"/>
                  </a:lnTo>
                  <a:lnTo>
                    <a:pt x="67" y="10"/>
                  </a:lnTo>
                  <a:lnTo>
                    <a:pt x="73" y="20"/>
                  </a:lnTo>
                  <a:lnTo>
                    <a:pt x="77" y="37"/>
                  </a:lnTo>
                  <a:lnTo>
                    <a:pt x="74" y="49"/>
                  </a:lnTo>
                  <a:lnTo>
                    <a:pt x="73" y="55"/>
                  </a:lnTo>
                  <a:lnTo>
                    <a:pt x="67" y="65"/>
                  </a:lnTo>
                  <a:lnTo>
                    <a:pt x="57" y="71"/>
                  </a:lnTo>
                  <a:lnTo>
                    <a:pt x="54" y="72"/>
                  </a:lnTo>
                  <a:lnTo>
                    <a:pt x="51" y="72"/>
                  </a:lnTo>
                  <a:lnTo>
                    <a:pt x="39" y="75"/>
                  </a:lnTo>
                  <a:lnTo>
                    <a:pt x="28" y="72"/>
                  </a:lnTo>
                  <a:lnTo>
                    <a:pt x="23" y="72"/>
                  </a:lnTo>
                  <a:lnTo>
                    <a:pt x="14" y="67"/>
                  </a:lnTo>
                  <a:lnTo>
                    <a:pt x="12" y="65"/>
                  </a:lnTo>
                  <a:lnTo>
                    <a:pt x="4" y="55"/>
                  </a:lnTo>
                  <a:lnTo>
                    <a:pt x="0" y="37"/>
                  </a:lnTo>
                  <a:lnTo>
                    <a:pt x="4" y="20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23" y="3"/>
                  </a:lnTo>
                  <a:lnTo>
                    <a:pt x="28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827"/>
            <p:cNvSpPr/>
            <p:nvPr/>
          </p:nvSpPr>
          <p:spPr bwMode="auto">
            <a:xfrm>
              <a:off x="7274175" y="1806039"/>
              <a:ext cx="132360" cy="132360"/>
            </a:xfrm>
            <a:custGeom>
              <a:gdLst>
                <a:gd name="T0" fmla="*/ 29 w 58"/>
                <a:gd name="T1" fmla="*/ 0 h 58"/>
                <a:gd name="T2" fmla="*/ 44 w 58"/>
                <a:gd name="T3" fmla="*/ 4 h 58"/>
                <a:gd name="T4" fmla="*/ 54 w 58"/>
                <a:gd name="T5" fmla="*/ 14 h 58"/>
                <a:gd name="T6" fmla="*/ 58 w 58"/>
                <a:gd name="T7" fmla="*/ 29 h 58"/>
                <a:gd name="T8" fmla="*/ 54 w 58"/>
                <a:gd name="T9" fmla="*/ 43 h 58"/>
                <a:gd name="T10" fmla="*/ 44 w 58"/>
                <a:gd name="T11" fmla="*/ 55 h 58"/>
                <a:gd name="T12" fmla="*/ 29 w 58"/>
                <a:gd name="T13" fmla="*/ 58 h 58"/>
                <a:gd name="T14" fmla="*/ 15 w 58"/>
                <a:gd name="T15" fmla="*/ 55 h 58"/>
                <a:gd name="T16" fmla="*/ 3 w 58"/>
                <a:gd name="T17" fmla="*/ 43 h 58"/>
                <a:gd name="T18" fmla="*/ 0 w 58"/>
                <a:gd name="T19" fmla="*/ 29 h 58"/>
                <a:gd name="T20" fmla="*/ 3 w 58"/>
                <a:gd name="T21" fmla="*/ 14 h 58"/>
                <a:gd name="T22" fmla="*/ 15 w 58"/>
                <a:gd name="T23" fmla="*/ 4 h 58"/>
                <a:gd name="T24" fmla="*/ 29 w 58"/>
                <a:gd name="T25" fmla="*/ 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lnTo>
                    <a:pt x="44" y="4"/>
                  </a:lnTo>
                  <a:lnTo>
                    <a:pt x="54" y="14"/>
                  </a:lnTo>
                  <a:lnTo>
                    <a:pt x="58" y="29"/>
                  </a:lnTo>
                  <a:lnTo>
                    <a:pt x="54" y="43"/>
                  </a:lnTo>
                  <a:lnTo>
                    <a:pt x="44" y="55"/>
                  </a:lnTo>
                  <a:lnTo>
                    <a:pt x="29" y="58"/>
                  </a:lnTo>
                  <a:lnTo>
                    <a:pt x="15" y="55"/>
                  </a:lnTo>
                  <a:lnTo>
                    <a:pt x="3" y="43"/>
                  </a:lnTo>
                  <a:lnTo>
                    <a:pt x="0" y="29"/>
                  </a:lnTo>
                  <a:lnTo>
                    <a:pt x="3" y="14"/>
                  </a:lnTo>
                  <a:lnTo>
                    <a:pt x="15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828"/>
            <p:cNvSpPr>
              <a:spLocks noEditPoints="1"/>
            </p:cNvSpPr>
            <p:nvPr/>
          </p:nvSpPr>
          <p:spPr bwMode="auto">
            <a:xfrm>
              <a:off x="7253636" y="1785501"/>
              <a:ext cx="173437" cy="173437"/>
            </a:xfrm>
            <a:custGeom>
              <a:gdLst>
                <a:gd name="T0" fmla="*/ 38 w 76"/>
                <a:gd name="T1" fmla="*/ 17 h 76"/>
                <a:gd name="T2" fmla="*/ 31 w 76"/>
                <a:gd name="T3" fmla="*/ 19 h 76"/>
                <a:gd name="T4" fmla="*/ 24 w 76"/>
                <a:gd name="T5" fmla="*/ 23 h 76"/>
                <a:gd name="T6" fmla="*/ 19 w 76"/>
                <a:gd name="T7" fmla="*/ 31 h 76"/>
                <a:gd name="T8" fmla="*/ 18 w 76"/>
                <a:gd name="T9" fmla="*/ 38 h 76"/>
                <a:gd name="T10" fmla="*/ 19 w 76"/>
                <a:gd name="T11" fmla="*/ 45 h 76"/>
                <a:gd name="T12" fmla="*/ 24 w 76"/>
                <a:gd name="T13" fmla="*/ 52 h 76"/>
                <a:gd name="T14" fmla="*/ 31 w 76"/>
                <a:gd name="T15" fmla="*/ 57 h 76"/>
                <a:gd name="T16" fmla="*/ 38 w 76"/>
                <a:gd name="T17" fmla="*/ 58 h 76"/>
                <a:gd name="T18" fmla="*/ 46 w 76"/>
                <a:gd name="T19" fmla="*/ 57 h 76"/>
                <a:gd name="T20" fmla="*/ 53 w 76"/>
                <a:gd name="T21" fmla="*/ 52 h 76"/>
                <a:gd name="T22" fmla="*/ 57 w 76"/>
                <a:gd name="T23" fmla="*/ 45 h 76"/>
                <a:gd name="T24" fmla="*/ 59 w 76"/>
                <a:gd name="T25" fmla="*/ 38 h 76"/>
                <a:gd name="T26" fmla="*/ 57 w 76"/>
                <a:gd name="T27" fmla="*/ 31 h 76"/>
                <a:gd name="T28" fmla="*/ 53 w 76"/>
                <a:gd name="T29" fmla="*/ 23 h 76"/>
                <a:gd name="T30" fmla="*/ 46 w 76"/>
                <a:gd name="T31" fmla="*/ 19 h 76"/>
                <a:gd name="T32" fmla="*/ 38 w 76"/>
                <a:gd name="T33" fmla="*/ 17 h 76"/>
                <a:gd name="T34" fmla="*/ 38 w 76"/>
                <a:gd name="T35" fmla="*/ 0 h 76"/>
                <a:gd name="T36" fmla="*/ 50 w 76"/>
                <a:gd name="T37" fmla="*/ 3 h 76"/>
                <a:gd name="T38" fmla="*/ 53 w 76"/>
                <a:gd name="T39" fmla="*/ 3 h 76"/>
                <a:gd name="T40" fmla="*/ 56 w 76"/>
                <a:gd name="T41" fmla="*/ 4 h 76"/>
                <a:gd name="T42" fmla="*/ 66 w 76"/>
                <a:gd name="T43" fmla="*/ 10 h 76"/>
                <a:gd name="T44" fmla="*/ 72 w 76"/>
                <a:gd name="T45" fmla="*/ 20 h 76"/>
                <a:gd name="T46" fmla="*/ 76 w 76"/>
                <a:gd name="T47" fmla="*/ 38 h 76"/>
                <a:gd name="T48" fmla="*/ 73 w 76"/>
                <a:gd name="T49" fmla="*/ 50 h 76"/>
                <a:gd name="T50" fmla="*/ 72 w 76"/>
                <a:gd name="T51" fmla="*/ 55 h 76"/>
                <a:gd name="T52" fmla="*/ 66 w 76"/>
                <a:gd name="T53" fmla="*/ 66 h 76"/>
                <a:gd name="T54" fmla="*/ 56 w 76"/>
                <a:gd name="T55" fmla="*/ 71 h 76"/>
                <a:gd name="T56" fmla="*/ 53 w 76"/>
                <a:gd name="T57" fmla="*/ 73 h 76"/>
                <a:gd name="T58" fmla="*/ 50 w 76"/>
                <a:gd name="T59" fmla="*/ 73 h 76"/>
                <a:gd name="T60" fmla="*/ 38 w 76"/>
                <a:gd name="T61" fmla="*/ 76 h 76"/>
                <a:gd name="T62" fmla="*/ 27 w 76"/>
                <a:gd name="T63" fmla="*/ 73 h 76"/>
                <a:gd name="T64" fmla="*/ 24 w 76"/>
                <a:gd name="T65" fmla="*/ 73 h 76"/>
                <a:gd name="T66" fmla="*/ 21 w 76"/>
                <a:gd name="T67" fmla="*/ 71 h 76"/>
                <a:gd name="T68" fmla="*/ 11 w 76"/>
                <a:gd name="T69" fmla="*/ 66 h 76"/>
                <a:gd name="T70" fmla="*/ 5 w 76"/>
                <a:gd name="T71" fmla="*/ 55 h 76"/>
                <a:gd name="T72" fmla="*/ 0 w 76"/>
                <a:gd name="T73" fmla="*/ 38 h 76"/>
                <a:gd name="T74" fmla="*/ 5 w 76"/>
                <a:gd name="T75" fmla="*/ 20 h 76"/>
                <a:gd name="T76" fmla="*/ 11 w 76"/>
                <a:gd name="T77" fmla="*/ 10 h 76"/>
                <a:gd name="T78" fmla="*/ 21 w 76"/>
                <a:gd name="T79" fmla="*/ 4 h 76"/>
                <a:gd name="T80" fmla="*/ 24 w 76"/>
                <a:gd name="T81" fmla="*/ 3 h 76"/>
                <a:gd name="T82" fmla="*/ 27 w 76"/>
                <a:gd name="T83" fmla="*/ 3 h 76"/>
                <a:gd name="T84" fmla="*/ 38 w 76"/>
                <a:gd name="T85" fmla="*/ 0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" h="76">
                  <a:moveTo>
                    <a:pt x="38" y="17"/>
                  </a:moveTo>
                  <a:lnTo>
                    <a:pt x="31" y="19"/>
                  </a:lnTo>
                  <a:lnTo>
                    <a:pt x="24" y="23"/>
                  </a:lnTo>
                  <a:lnTo>
                    <a:pt x="19" y="31"/>
                  </a:lnTo>
                  <a:lnTo>
                    <a:pt x="18" y="38"/>
                  </a:lnTo>
                  <a:lnTo>
                    <a:pt x="19" y="45"/>
                  </a:lnTo>
                  <a:lnTo>
                    <a:pt x="24" y="52"/>
                  </a:lnTo>
                  <a:lnTo>
                    <a:pt x="31" y="57"/>
                  </a:lnTo>
                  <a:lnTo>
                    <a:pt x="38" y="58"/>
                  </a:lnTo>
                  <a:lnTo>
                    <a:pt x="46" y="57"/>
                  </a:lnTo>
                  <a:lnTo>
                    <a:pt x="53" y="52"/>
                  </a:lnTo>
                  <a:lnTo>
                    <a:pt x="57" y="45"/>
                  </a:lnTo>
                  <a:lnTo>
                    <a:pt x="59" y="38"/>
                  </a:lnTo>
                  <a:lnTo>
                    <a:pt x="57" y="31"/>
                  </a:lnTo>
                  <a:lnTo>
                    <a:pt x="53" y="23"/>
                  </a:lnTo>
                  <a:lnTo>
                    <a:pt x="46" y="19"/>
                  </a:lnTo>
                  <a:lnTo>
                    <a:pt x="38" y="17"/>
                  </a:lnTo>
                  <a:close/>
                  <a:moveTo>
                    <a:pt x="38" y="0"/>
                  </a:moveTo>
                  <a:lnTo>
                    <a:pt x="50" y="3"/>
                  </a:lnTo>
                  <a:lnTo>
                    <a:pt x="53" y="3"/>
                  </a:lnTo>
                  <a:lnTo>
                    <a:pt x="56" y="4"/>
                  </a:lnTo>
                  <a:lnTo>
                    <a:pt x="66" y="10"/>
                  </a:lnTo>
                  <a:lnTo>
                    <a:pt x="72" y="20"/>
                  </a:lnTo>
                  <a:lnTo>
                    <a:pt x="76" y="38"/>
                  </a:lnTo>
                  <a:lnTo>
                    <a:pt x="73" y="50"/>
                  </a:lnTo>
                  <a:lnTo>
                    <a:pt x="72" y="55"/>
                  </a:lnTo>
                  <a:lnTo>
                    <a:pt x="66" y="66"/>
                  </a:lnTo>
                  <a:lnTo>
                    <a:pt x="56" y="71"/>
                  </a:lnTo>
                  <a:lnTo>
                    <a:pt x="53" y="73"/>
                  </a:lnTo>
                  <a:lnTo>
                    <a:pt x="50" y="73"/>
                  </a:lnTo>
                  <a:lnTo>
                    <a:pt x="38" y="76"/>
                  </a:lnTo>
                  <a:lnTo>
                    <a:pt x="27" y="73"/>
                  </a:lnTo>
                  <a:lnTo>
                    <a:pt x="24" y="73"/>
                  </a:lnTo>
                  <a:lnTo>
                    <a:pt x="21" y="71"/>
                  </a:lnTo>
                  <a:lnTo>
                    <a:pt x="11" y="66"/>
                  </a:lnTo>
                  <a:lnTo>
                    <a:pt x="5" y="55"/>
                  </a:lnTo>
                  <a:lnTo>
                    <a:pt x="0" y="38"/>
                  </a:lnTo>
                  <a:lnTo>
                    <a:pt x="5" y="20"/>
                  </a:lnTo>
                  <a:lnTo>
                    <a:pt x="11" y="10"/>
                  </a:lnTo>
                  <a:lnTo>
                    <a:pt x="21" y="4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829"/>
            <p:cNvSpPr/>
            <p:nvPr/>
          </p:nvSpPr>
          <p:spPr bwMode="auto">
            <a:xfrm>
              <a:off x="7595945" y="1509371"/>
              <a:ext cx="136924" cy="132360"/>
            </a:xfrm>
            <a:custGeom>
              <a:gdLst>
                <a:gd name="T0" fmla="*/ 29 w 60"/>
                <a:gd name="T1" fmla="*/ 0 h 58"/>
                <a:gd name="T2" fmla="*/ 44 w 60"/>
                <a:gd name="T3" fmla="*/ 3 h 58"/>
                <a:gd name="T4" fmla="*/ 56 w 60"/>
                <a:gd name="T5" fmla="*/ 15 h 58"/>
                <a:gd name="T6" fmla="*/ 60 w 60"/>
                <a:gd name="T7" fmla="*/ 29 h 58"/>
                <a:gd name="T8" fmla="*/ 56 w 60"/>
                <a:gd name="T9" fmla="*/ 44 h 58"/>
                <a:gd name="T10" fmla="*/ 44 w 60"/>
                <a:gd name="T11" fmla="*/ 54 h 58"/>
                <a:gd name="T12" fmla="*/ 29 w 60"/>
                <a:gd name="T13" fmla="*/ 58 h 58"/>
                <a:gd name="T14" fmla="*/ 15 w 60"/>
                <a:gd name="T15" fmla="*/ 54 h 58"/>
                <a:gd name="T16" fmla="*/ 5 w 60"/>
                <a:gd name="T17" fmla="*/ 44 h 58"/>
                <a:gd name="T18" fmla="*/ 0 w 60"/>
                <a:gd name="T19" fmla="*/ 29 h 58"/>
                <a:gd name="T20" fmla="*/ 5 w 60"/>
                <a:gd name="T21" fmla="*/ 15 h 58"/>
                <a:gd name="T22" fmla="*/ 15 w 60"/>
                <a:gd name="T23" fmla="*/ 3 h 58"/>
                <a:gd name="T24" fmla="*/ 29 w 60"/>
                <a:gd name="T25" fmla="*/ 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57">
                  <a:moveTo>
                    <a:pt x="29" y="0"/>
                  </a:moveTo>
                  <a:lnTo>
                    <a:pt x="44" y="3"/>
                  </a:lnTo>
                  <a:lnTo>
                    <a:pt x="56" y="15"/>
                  </a:lnTo>
                  <a:lnTo>
                    <a:pt x="60" y="29"/>
                  </a:lnTo>
                  <a:lnTo>
                    <a:pt x="56" y="44"/>
                  </a:lnTo>
                  <a:lnTo>
                    <a:pt x="44" y="54"/>
                  </a:lnTo>
                  <a:lnTo>
                    <a:pt x="29" y="58"/>
                  </a:lnTo>
                  <a:lnTo>
                    <a:pt x="15" y="54"/>
                  </a:lnTo>
                  <a:lnTo>
                    <a:pt x="5" y="44"/>
                  </a:lnTo>
                  <a:lnTo>
                    <a:pt x="0" y="29"/>
                  </a:lnTo>
                  <a:lnTo>
                    <a:pt x="5" y="15"/>
                  </a:lnTo>
                  <a:lnTo>
                    <a:pt x="15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830"/>
            <p:cNvSpPr>
              <a:spLocks noEditPoints="1"/>
            </p:cNvSpPr>
            <p:nvPr/>
          </p:nvSpPr>
          <p:spPr bwMode="auto">
            <a:xfrm>
              <a:off x="7577689" y="1488833"/>
              <a:ext cx="175719" cy="173437"/>
            </a:xfrm>
            <a:custGeom>
              <a:gdLst>
                <a:gd name="T0" fmla="*/ 37 w 77"/>
                <a:gd name="T1" fmla="*/ 18 h 76"/>
                <a:gd name="T2" fmla="*/ 30 w 77"/>
                <a:gd name="T3" fmla="*/ 19 h 76"/>
                <a:gd name="T4" fmla="*/ 23 w 77"/>
                <a:gd name="T5" fmla="*/ 24 h 76"/>
                <a:gd name="T6" fmla="*/ 19 w 77"/>
                <a:gd name="T7" fmla="*/ 31 h 76"/>
                <a:gd name="T8" fmla="*/ 17 w 77"/>
                <a:gd name="T9" fmla="*/ 38 h 76"/>
                <a:gd name="T10" fmla="*/ 19 w 77"/>
                <a:gd name="T11" fmla="*/ 46 h 76"/>
                <a:gd name="T12" fmla="*/ 23 w 77"/>
                <a:gd name="T13" fmla="*/ 53 h 76"/>
                <a:gd name="T14" fmla="*/ 30 w 77"/>
                <a:gd name="T15" fmla="*/ 57 h 76"/>
                <a:gd name="T16" fmla="*/ 37 w 77"/>
                <a:gd name="T17" fmla="*/ 59 h 76"/>
                <a:gd name="T18" fmla="*/ 46 w 77"/>
                <a:gd name="T19" fmla="*/ 57 h 76"/>
                <a:gd name="T20" fmla="*/ 52 w 77"/>
                <a:gd name="T21" fmla="*/ 53 h 76"/>
                <a:gd name="T22" fmla="*/ 52 w 77"/>
                <a:gd name="T23" fmla="*/ 53 h 76"/>
                <a:gd name="T24" fmla="*/ 58 w 77"/>
                <a:gd name="T25" fmla="*/ 46 h 76"/>
                <a:gd name="T26" fmla="*/ 59 w 77"/>
                <a:gd name="T27" fmla="*/ 38 h 76"/>
                <a:gd name="T28" fmla="*/ 58 w 77"/>
                <a:gd name="T29" fmla="*/ 31 h 76"/>
                <a:gd name="T30" fmla="*/ 52 w 77"/>
                <a:gd name="T31" fmla="*/ 24 h 76"/>
                <a:gd name="T32" fmla="*/ 52 w 77"/>
                <a:gd name="T33" fmla="*/ 24 h 76"/>
                <a:gd name="T34" fmla="*/ 46 w 77"/>
                <a:gd name="T35" fmla="*/ 19 h 76"/>
                <a:gd name="T36" fmla="*/ 37 w 77"/>
                <a:gd name="T37" fmla="*/ 18 h 76"/>
                <a:gd name="T38" fmla="*/ 37 w 77"/>
                <a:gd name="T39" fmla="*/ 0 h 76"/>
                <a:gd name="T40" fmla="*/ 49 w 77"/>
                <a:gd name="T41" fmla="*/ 3 h 76"/>
                <a:gd name="T42" fmla="*/ 52 w 77"/>
                <a:gd name="T43" fmla="*/ 3 h 76"/>
                <a:gd name="T44" fmla="*/ 62 w 77"/>
                <a:gd name="T45" fmla="*/ 9 h 76"/>
                <a:gd name="T46" fmla="*/ 65 w 77"/>
                <a:gd name="T47" fmla="*/ 11 h 76"/>
                <a:gd name="T48" fmla="*/ 72 w 77"/>
                <a:gd name="T49" fmla="*/ 21 h 76"/>
                <a:gd name="T50" fmla="*/ 77 w 77"/>
                <a:gd name="T51" fmla="*/ 38 h 76"/>
                <a:gd name="T52" fmla="*/ 74 w 77"/>
                <a:gd name="T53" fmla="*/ 50 h 76"/>
                <a:gd name="T54" fmla="*/ 72 w 77"/>
                <a:gd name="T55" fmla="*/ 56 h 76"/>
                <a:gd name="T56" fmla="*/ 65 w 77"/>
                <a:gd name="T57" fmla="*/ 66 h 76"/>
                <a:gd name="T58" fmla="*/ 62 w 77"/>
                <a:gd name="T59" fmla="*/ 67 h 76"/>
                <a:gd name="T60" fmla="*/ 52 w 77"/>
                <a:gd name="T61" fmla="*/ 73 h 76"/>
                <a:gd name="T62" fmla="*/ 49 w 77"/>
                <a:gd name="T63" fmla="*/ 73 h 76"/>
                <a:gd name="T64" fmla="*/ 37 w 77"/>
                <a:gd name="T65" fmla="*/ 76 h 76"/>
                <a:gd name="T66" fmla="*/ 26 w 77"/>
                <a:gd name="T67" fmla="*/ 73 h 76"/>
                <a:gd name="T68" fmla="*/ 23 w 77"/>
                <a:gd name="T69" fmla="*/ 73 h 76"/>
                <a:gd name="T70" fmla="*/ 20 w 77"/>
                <a:gd name="T71" fmla="*/ 72 h 76"/>
                <a:gd name="T72" fmla="*/ 10 w 77"/>
                <a:gd name="T73" fmla="*/ 66 h 76"/>
                <a:gd name="T74" fmla="*/ 4 w 77"/>
                <a:gd name="T75" fmla="*/ 56 h 76"/>
                <a:gd name="T76" fmla="*/ 0 w 77"/>
                <a:gd name="T77" fmla="*/ 38 h 76"/>
                <a:gd name="T78" fmla="*/ 4 w 77"/>
                <a:gd name="T79" fmla="*/ 21 h 76"/>
                <a:gd name="T80" fmla="*/ 10 w 77"/>
                <a:gd name="T81" fmla="*/ 11 h 76"/>
                <a:gd name="T82" fmla="*/ 20 w 77"/>
                <a:gd name="T83" fmla="*/ 5 h 76"/>
                <a:gd name="T84" fmla="*/ 23 w 77"/>
                <a:gd name="T85" fmla="*/ 3 h 76"/>
                <a:gd name="T86" fmla="*/ 26 w 77"/>
                <a:gd name="T87" fmla="*/ 3 h 76"/>
                <a:gd name="T88" fmla="*/ 37 w 77"/>
                <a:gd name="T89" fmla="*/ 0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" h="76">
                  <a:moveTo>
                    <a:pt x="37" y="18"/>
                  </a:moveTo>
                  <a:lnTo>
                    <a:pt x="30" y="19"/>
                  </a:lnTo>
                  <a:lnTo>
                    <a:pt x="23" y="24"/>
                  </a:lnTo>
                  <a:lnTo>
                    <a:pt x="19" y="31"/>
                  </a:lnTo>
                  <a:lnTo>
                    <a:pt x="17" y="38"/>
                  </a:lnTo>
                  <a:lnTo>
                    <a:pt x="19" y="46"/>
                  </a:lnTo>
                  <a:lnTo>
                    <a:pt x="23" y="53"/>
                  </a:lnTo>
                  <a:lnTo>
                    <a:pt x="30" y="57"/>
                  </a:lnTo>
                  <a:lnTo>
                    <a:pt x="37" y="59"/>
                  </a:lnTo>
                  <a:lnTo>
                    <a:pt x="46" y="57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8" y="46"/>
                  </a:lnTo>
                  <a:lnTo>
                    <a:pt x="59" y="38"/>
                  </a:lnTo>
                  <a:lnTo>
                    <a:pt x="58" y="31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46" y="19"/>
                  </a:lnTo>
                  <a:lnTo>
                    <a:pt x="37" y="18"/>
                  </a:lnTo>
                  <a:close/>
                  <a:moveTo>
                    <a:pt x="37" y="0"/>
                  </a:moveTo>
                  <a:lnTo>
                    <a:pt x="49" y="3"/>
                  </a:lnTo>
                  <a:lnTo>
                    <a:pt x="52" y="3"/>
                  </a:lnTo>
                  <a:lnTo>
                    <a:pt x="62" y="9"/>
                  </a:lnTo>
                  <a:lnTo>
                    <a:pt x="65" y="11"/>
                  </a:lnTo>
                  <a:lnTo>
                    <a:pt x="72" y="21"/>
                  </a:lnTo>
                  <a:lnTo>
                    <a:pt x="77" y="38"/>
                  </a:lnTo>
                  <a:lnTo>
                    <a:pt x="74" y="50"/>
                  </a:lnTo>
                  <a:lnTo>
                    <a:pt x="72" y="56"/>
                  </a:lnTo>
                  <a:lnTo>
                    <a:pt x="65" y="66"/>
                  </a:lnTo>
                  <a:lnTo>
                    <a:pt x="62" y="67"/>
                  </a:lnTo>
                  <a:lnTo>
                    <a:pt x="52" y="73"/>
                  </a:lnTo>
                  <a:lnTo>
                    <a:pt x="49" y="73"/>
                  </a:lnTo>
                  <a:lnTo>
                    <a:pt x="37" y="76"/>
                  </a:lnTo>
                  <a:lnTo>
                    <a:pt x="26" y="73"/>
                  </a:lnTo>
                  <a:lnTo>
                    <a:pt x="23" y="73"/>
                  </a:lnTo>
                  <a:lnTo>
                    <a:pt x="20" y="72"/>
                  </a:lnTo>
                  <a:lnTo>
                    <a:pt x="10" y="66"/>
                  </a:lnTo>
                  <a:lnTo>
                    <a:pt x="4" y="56"/>
                  </a:lnTo>
                  <a:lnTo>
                    <a:pt x="0" y="38"/>
                  </a:lnTo>
                  <a:lnTo>
                    <a:pt x="4" y="21"/>
                  </a:lnTo>
                  <a:lnTo>
                    <a:pt x="10" y="11"/>
                  </a:lnTo>
                  <a:lnTo>
                    <a:pt x="20" y="5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Rectangle 831"/>
            <p:cNvSpPr>
              <a:spLocks noChangeArrowheads="1"/>
            </p:cNvSpPr>
            <p:nvPr/>
          </p:nvSpPr>
          <p:spPr bwMode="auto">
            <a:xfrm>
              <a:off x="3230362" y="1456884"/>
              <a:ext cx="228206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Rectangle 832"/>
            <p:cNvSpPr>
              <a:spLocks noChangeArrowheads="1"/>
            </p:cNvSpPr>
            <p:nvPr/>
          </p:nvSpPr>
          <p:spPr bwMode="auto">
            <a:xfrm>
              <a:off x="3136797" y="1456884"/>
              <a:ext cx="52488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Rectangle 833"/>
            <p:cNvSpPr>
              <a:spLocks noChangeArrowheads="1"/>
            </p:cNvSpPr>
            <p:nvPr/>
          </p:nvSpPr>
          <p:spPr bwMode="auto">
            <a:xfrm>
              <a:off x="3230362" y="1539038"/>
              <a:ext cx="285258" cy="4107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Rectangle 834"/>
            <p:cNvSpPr>
              <a:spLocks noChangeArrowheads="1"/>
            </p:cNvSpPr>
            <p:nvPr/>
          </p:nvSpPr>
          <p:spPr bwMode="auto">
            <a:xfrm>
              <a:off x="3230362" y="1623474"/>
              <a:ext cx="285258" cy="3879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01" name="组合 500"/>
          <p:cNvGrpSpPr/>
          <p:nvPr/>
        </p:nvGrpSpPr>
        <p:grpSpPr>
          <a:xfrm>
            <a:off x="2178000" y="1222744"/>
            <a:ext cx="7835999" cy="2487687"/>
            <a:chOff x="2178000" y="1382233"/>
            <a:chExt cx="7835999" cy="2487687"/>
          </a:xfrm>
        </p:grpSpPr>
        <p:sp>
          <p:nvSpPr>
            <p:cNvPr id="142" name="Freeform 252"/>
            <p:cNvSpPr>
              <a:spLocks noEditPoints="1"/>
            </p:cNvSpPr>
            <p:nvPr/>
          </p:nvSpPr>
          <p:spPr bwMode="auto">
            <a:xfrm>
              <a:off x="9580701" y="2225114"/>
              <a:ext cx="413896" cy="502281"/>
            </a:xfrm>
            <a:custGeom>
              <a:gdLst>
                <a:gd name="T0" fmla="*/ 96 w 192"/>
                <a:gd name="T1" fmla="*/ 50 h 233"/>
                <a:gd name="T2" fmla="*/ 77 w 192"/>
                <a:gd name="T3" fmla="*/ 53 h 233"/>
                <a:gd name="T4" fmla="*/ 62 w 192"/>
                <a:gd name="T5" fmla="*/ 63 h 233"/>
                <a:gd name="T6" fmla="*/ 52 w 192"/>
                <a:gd name="T7" fmla="*/ 79 h 233"/>
                <a:gd name="T8" fmla="*/ 48 w 192"/>
                <a:gd name="T9" fmla="*/ 98 h 233"/>
                <a:gd name="T10" fmla="*/ 52 w 192"/>
                <a:gd name="T11" fmla="*/ 115 h 233"/>
                <a:gd name="T12" fmla="*/ 62 w 192"/>
                <a:gd name="T13" fmla="*/ 131 h 233"/>
                <a:gd name="T14" fmla="*/ 77 w 192"/>
                <a:gd name="T15" fmla="*/ 141 h 233"/>
                <a:gd name="T16" fmla="*/ 96 w 192"/>
                <a:gd name="T17" fmla="*/ 146 h 233"/>
                <a:gd name="T18" fmla="*/ 115 w 192"/>
                <a:gd name="T19" fmla="*/ 141 h 233"/>
                <a:gd name="T20" fmla="*/ 129 w 192"/>
                <a:gd name="T21" fmla="*/ 131 h 233"/>
                <a:gd name="T22" fmla="*/ 139 w 192"/>
                <a:gd name="T23" fmla="*/ 115 h 233"/>
                <a:gd name="T24" fmla="*/ 144 w 192"/>
                <a:gd name="T25" fmla="*/ 98 h 233"/>
                <a:gd name="T26" fmla="*/ 139 w 192"/>
                <a:gd name="T27" fmla="*/ 79 h 233"/>
                <a:gd name="T28" fmla="*/ 129 w 192"/>
                <a:gd name="T29" fmla="*/ 63 h 233"/>
                <a:gd name="T30" fmla="*/ 115 w 192"/>
                <a:gd name="T31" fmla="*/ 53 h 233"/>
                <a:gd name="T32" fmla="*/ 96 w 192"/>
                <a:gd name="T33" fmla="*/ 50 h 233"/>
                <a:gd name="T34" fmla="*/ 96 w 192"/>
                <a:gd name="T35" fmla="*/ 0 h 233"/>
                <a:gd name="T36" fmla="*/ 122 w 192"/>
                <a:gd name="T37" fmla="*/ 5 h 233"/>
                <a:gd name="T38" fmla="*/ 144 w 192"/>
                <a:gd name="T39" fmla="*/ 13 h 233"/>
                <a:gd name="T40" fmla="*/ 164 w 192"/>
                <a:gd name="T41" fmla="*/ 29 h 233"/>
                <a:gd name="T42" fmla="*/ 179 w 192"/>
                <a:gd name="T43" fmla="*/ 48 h 233"/>
                <a:gd name="T44" fmla="*/ 189 w 192"/>
                <a:gd name="T45" fmla="*/ 72 h 233"/>
                <a:gd name="T46" fmla="*/ 192 w 192"/>
                <a:gd name="T47" fmla="*/ 98 h 233"/>
                <a:gd name="T48" fmla="*/ 189 w 192"/>
                <a:gd name="T49" fmla="*/ 114 h 233"/>
                <a:gd name="T50" fmla="*/ 182 w 192"/>
                <a:gd name="T51" fmla="*/ 131 h 233"/>
                <a:gd name="T52" fmla="*/ 171 w 192"/>
                <a:gd name="T53" fmla="*/ 150 h 233"/>
                <a:gd name="T54" fmla="*/ 158 w 192"/>
                <a:gd name="T55" fmla="*/ 168 h 233"/>
                <a:gd name="T56" fmla="*/ 144 w 192"/>
                <a:gd name="T57" fmla="*/ 185 h 233"/>
                <a:gd name="T58" fmla="*/ 129 w 192"/>
                <a:gd name="T59" fmla="*/ 201 h 233"/>
                <a:gd name="T60" fmla="*/ 116 w 192"/>
                <a:gd name="T61" fmla="*/ 214 h 233"/>
                <a:gd name="T62" fmla="*/ 106 w 192"/>
                <a:gd name="T63" fmla="*/ 224 h 233"/>
                <a:gd name="T64" fmla="*/ 99 w 192"/>
                <a:gd name="T65" fmla="*/ 230 h 233"/>
                <a:gd name="T66" fmla="*/ 96 w 192"/>
                <a:gd name="T67" fmla="*/ 233 h 233"/>
                <a:gd name="T68" fmla="*/ 93 w 192"/>
                <a:gd name="T69" fmla="*/ 230 h 233"/>
                <a:gd name="T70" fmla="*/ 86 w 192"/>
                <a:gd name="T71" fmla="*/ 224 h 233"/>
                <a:gd name="T72" fmla="*/ 75 w 192"/>
                <a:gd name="T73" fmla="*/ 214 h 233"/>
                <a:gd name="T74" fmla="*/ 62 w 192"/>
                <a:gd name="T75" fmla="*/ 201 h 233"/>
                <a:gd name="T76" fmla="*/ 48 w 192"/>
                <a:gd name="T77" fmla="*/ 185 h 233"/>
                <a:gd name="T78" fmla="*/ 33 w 192"/>
                <a:gd name="T79" fmla="*/ 168 h 233"/>
                <a:gd name="T80" fmla="*/ 20 w 192"/>
                <a:gd name="T81" fmla="*/ 150 h 233"/>
                <a:gd name="T82" fmla="*/ 8 w 192"/>
                <a:gd name="T83" fmla="*/ 131 h 233"/>
                <a:gd name="T84" fmla="*/ 1 w 192"/>
                <a:gd name="T85" fmla="*/ 114 h 233"/>
                <a:gd name="T86" fmla="*/ 0 w 192"/>
                <a:gd name="T87" fmla="*/ 98 h 233"/>
                <a:gd name="T88" fmla="*/ 3 w 192"/>
                <a:gd name="T89" fmla="*/ 72 h 233"/>
                <a:gd name="T90" fmla="*/ 13 w 192"/>
                <a:gd name="T91" fmla="*/ 48 h 233"/>
                <a:gd name="T92" fmla="*/ 27 w 192"/>
                <a:gd name="T93" fmla="*/ 29 h 233"/>
                <a:gd name="T94" fmla="*/ 46 w 192"/>
                <a:gd name="T95" fmla="*/ 13 h 233"/>
                <a:gd name="T96" fmla="*/ 70 w 192"/>
                <a:gd name="T97" fmla="*/ 5 h 233"/>
                <a:gd name="T98" fmla="*/ 96 w 192"/>
                <a:gd name="T99" fmla="*/ 0 h 2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33">
                  <a:moveTo>
                    <a:pt x="96" y="50"/>
                  </a:moveTo>
                  <a:lnTo>
                    <a:pt x="77" y="53"/>
                  </a:lnTo>
                  <a:lnTo>
                    <a:pt x="62" y="63"/>
                  </a:lnTo>
                  <a:lnTo>
                    <a:pt x="52" y="79"/>
                  </a:lnTo>
                  <a:lnTo>
                    <a:pt x="48" y="98"/>
                  </a:lnTo>
                  <a:lnTo>
                    <a:pt x="52" y="115"/>
                  </a:lnTo>
                  <a:lnTo>
                    <a:pt x="62" y="131"/>
                  </a:lnTo>
                  <a:lnTo>
                    <a:pt x="77" y="141"/>
                  </a:lnTo>
                  <a:lnTo>
                    <a:pt x="96" y="146"/>
                  </a:lnTo>
                  <a:lnTo>
                    <a:pt x="115" y="141"/>
                  </a:lnTo>
                  <a:lnTo>
                    <a:pt x="129" y="131"/>
                  </a:lnTo>
                  <a:lnTo>
                    <a:pt x="139" y="115"/>
                  </a:lnTo>
                  <a:lnTo>
                    <a:pt x="144" y="98"/>
                  </a:lnTo>
                  <a:lnTo>
                    <a:pt x="139" y="79"/>
                  </a:lnTo>
                  <a:lnTo>
                    <a:pt x="129" y="63"/>
                  </a:lnTo>
                  <a:lnTo>
                    <a:pt x="115" y="53"/>
                  </a:lnTo>
                  <a:lnTo>
                    <a:pt x="96" y="50"/>
                  </a:lnTo>
                  <a:close/>
                  <a:moveTo>
                    <a:pt x="96" y="0"/>
                  </a:moveTo>
                  <a:lnTo>
                    <a:pt x="122" y="5"/>
                  </a:lnTo>
                  <a:lnTo>
                    <a:pt x="144" y="13"/>
                  </a:lnTo>
                  <a:lnTo>
                    <a:pt x="164" y="29"/>
                  </a:lnTo>
                  <a:lnTo>
                    <a:pt x="179" y="48"/>
                  </a:lnTo>
                  <a:lnTo>
                    <a:pt x="189" y="72"/>
                  </a:lnTo>
                  <a:lnTo>
                    <a:pt x="192" y="98"/>
                  </a:lnTo>
                  <a:lnTo>
                    <a:pt x="189" y="114"/>
                  </a:lnTo>
                  <a:lnTo>
                    <a:pt x="182" y="131"/>
                  </a:lnTo>
                  <a:lnTo>
                    <a:pt x="171" y="150"/>
                  </a:lnTo>
                  <a:lnTo>
                    <a:pt x="158" y="168"/>
                  </a:lnTo>
                  <a:lnTo>
                    <a:pt x="144" y="185"/>
                  </a:lnTo>
                  <a:lnTo>
                    <a:pt x="129" y="201"/>
                  </a:lnTo>
                  <a:lnTo>
                    <a:pt x="116" y="214"/>
                  </a:lnTo>
                  <a:lnTo>
                    <a:pt x="106" y="224"/>
                  </a:lnTo>
                  <a:lnTo>
                    <a:pt x="99" y="230"/>
                  </a:lnTo>
                  <a:lnTo>
                    <a:pt x="96" y="233"/>
                  </a:lnTo>
                  <a:lnTo>
                    <a:pt x="93" y="230"/>
                  </a:lnTo>
                  <a:lnTo>
                    <a:pt x="86" y="224"/>
                  </a:lnTo>
                  <a:lnTo>
                    <a:pt x="75" y="214"/>
                  </a:lnTo>
                  <a:lnTo>
                    <a:pt x="62" y="201"/>
                  </a:lnTo>
                  <a:lnTo>
                    <a:pt x="48" y="185"/>
                  </a:lnTo>
                  <a:lnTo>
                    <a:pt x="33" y="168"/>
                  </a:lnTo>
                  <a:lnTo>
                    <a:pt x="20" y="150"/>
                  </a:lnTo>
                  <a:lnTo>
                    <a:pt x="8" y="131"/>
                  </a:lnTo>
                  <a:lnTo>
                    <a:pt x="1" y="114"/>
                  </a:lnTo>
                  <a:lnTo>
                    <a:pt x="0" y="98"/>
                  </a:lnTo>
                  <a:lnTo>
                    <a:pt x="3" y="72"/>
                  </a:lnTo>
                  <a:lnTo>
                    <a:pt x="13" y="48"/>
                  </a:lnTo>
                  <a:lnTo>
                    <a:pt x="27" y="29"/>
                  </a:lnTo>
                  <a:lnTo>
                    <a:pt x="46" y="13"/>
                  </a:lnTo>
                  <a:lnTo>
                    <a:pt x="70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A7A"/>
            </a:solidFill>
            <a:ln w="0">
              <a:solidFill>
                <a:srgbClr val="FF7A7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53"/>
            <p:cNvSpPr>
              <a:spLocks noEditPoints="1"/>
            </p:cNvSpPr>
            <p:nvPr/>
          </p:nvSpPr>
          <p:spPr bwMode="auto">
            <a:xfrm>
              <a:off x="9561300" y="2207868"/>
              <a:ext cx="452699" cy="545395"/>
            </a:xfrm>
            <a:custGeom>
              <a:gdLst>
                <a:gd name="T0" fmla="*/ 90 w 210"/>
                <a:gd name="T1" fmla="*/ 69 h 253"/>
                <a:gd name="T2" fmla="*/ 71 w 210"/>
                <a:gd name="T3" fmla="*/ 85 h 253"/>
                <a:gd name="T4" fmla="*/ 65 w 210"/>
                <a:gd name="T5" fmla="*/ 106 h 253"/>
                <a:gd name="T6" fmla="*/ 71 w 210"/>
                <a:gd name="T7" fmla="*/ 126 h 253"/>
                <a:gd name="T8" fmla="*/ 90 w 210"/>
                <a:gd name="T9" fmla="*/ 142 h 253"/>
                <a:gd name="T10" fmla="*/ 115 w 210"/>
                <a:gd name="T11" fmla="*/ 144 h 253"/>
                <a:gd name="T12" fmla="*/ 132 w 210"/>
                <a:gd name="T13" fmla="*/ 133 h 253"/>
                <a:gd name="T14" fmla="*/ 143 w 210"/>
                <a:gd name="T15" fmla="*/ 116 h 253"/>
                <a:gd name="T16" fmla="*/ 141 w 210"/>
                <a:gd name="T17" fmla="*/ 90 h 253"/>
                <a:gd name="T18" fmla="*/ 125 w 210"/>
                <a:gd name="T19" fmla="*/ 72 h 253"/>
                <a:gd name="T20" fmla="*/ 105 w 210"/>
                <a:gd name="T21" fmla="*/ 66 h 253"/>
                <a:gd name="T22" fmla="*/ 118 w 210"/>
                <a:gd name="T23" fmla="*/ 50 h 253"/>
                <a:gd name="T24" fmla="*/ 146 w 210"/>
                <a:gd name="T25" fmla="*/ 65 h 253"/>
                <a:gd name="T26" fmla="*/ 157 w 210"/>
                <a:gd name="T27" fmla="*/ 87 h 253"/>
                <a:gd name="T28" fmla="*/ 160 w 210"/>
                <a:gd name="T29" fmla="*/ 116 h 253"/>
                <a:gd name="T30" fmla="*/ 151 w 210"/>
                <a:gd name="T31" fmla="*/ 139 h 253"/>
                <a:gd name="T32" fmla="*/ 127 w 210"/>
                <a:gd name="T33" fmla="*/ 158 h 253"/>
                <a:gd name="T34" fmla="*/ 105 w 210"/>
                <a:gd name="T35" fmla="*/ 163 h 253"/>
                <a:gd name="T36" fmla="*/ 83 w 210"/>
                <a:gd name="T37" fmla="*/ 158 h 253"/>
                <a:gd name="T38" fmla="*/ 58 w 210"/>
                <a:gd name="T39" fmla="*/ 139 h 253"/>
                <a:gd name="T40" fmla="*/ 49 w 210"/>
                <a:gd name="T41" fmla="*/ 116 h 253"/>
                <a:gd name="T42" fmla="*/ 52 w 210"/>
                <a:gd name="T43" fmla="*/ 87 h 253"/>
                <a:gd name="T44" fmla="*/ 64 w 210"/>
                <a:gd name="T45" fmla="*/ 65 h 253"/>
                <a:gd name="T46" fmla="*/ 92 w 210"/>
                <a:gd name="T47" fmla="*/ 50 h 253"/>
                <a:gd name="T48" fmla="*/ 105 w 210"/>
                <a:gd name="T49" fmla="*/ 17 h 253"/>
                <a:gd name="T50" fmla="*/ 71 w 210"/>
                <a:gd name="T51" fmla="*/ 24 h 253"/>
                <a:gd name="T52" fmla="*/ 32 w 210"/>
                <a:gd name="T53" fmla="*/ 58 h 253"/>
                <a:gd name="T54" fmla="*/ 19 w 210"/>
                <a:gd name="T55" fmla="*/ 87 h 253"/>
                <a:gd name="T56" fmla="*/ 22 w 210"/>
                <a:gd name="T57" fmla="*/ 125 h 253"/>
                <a:gd name="T58" fmla="*/ 45 w 210"/>
                <a:gd name="T59" fmla="*/ 166 h 253"/>
                <a:gd name="T60" fmla="*/ 102 w 210"/>
                <a:gd name="T61" fmla="*/ 227 h 253"/>
                <a:gd name="T62" fmla="*/ 147 w 210"/>
                <a:gd name="T63" fmla="*/ 187 h 253"/>
                <a:gd name="T64" fmla="*/ 185 w 210"/>
                <a:gd name="T65" fmla="*/ 131 h 253"/>
                <a:gd name="T66" fmla="*/ 192 w 210"/>
                <a:gd name="T67" fmla="*/ 106 h 253"/>
                <a:gd name="T68" fmla="*/ 186 w 210"/>
                <a:gd name="T69" fmla="*/ 74 h 253"/>
                <a:gd name="T70" fmla="*/ 153 w 210"/>
                <a:gd name="T71" fmla="*/ 32 h 253"/>
                <a:gd name="T72" fmla="*/ 121 w 210"/>
                <a:gd name="T73" fmla="*/ 18 h 253"/>
                <a:gd name="T74" fmla="*/ 124 w 210"/>
                <a:gd name="T75" fmla="*/ 1 h 253"/>
                <a:gd name="T76" fmla="*/ 179 w 210"/>
                <a:gd name="T77" fmla="*/ 30 h 253"/>
                <a:gd name="T78" fmla="*/ 202 w 210"/>
                <a:gd name="T79" fmla="*/ 68 h 253"/>
                <a:gd name="T80" fmla="*/ 208 w 210"/>
                <a:gd name="T81" fmla="*/ 116 h 253"/>
                <a:gd name="T82" fmla="*/ 198 w 210"/>
                <a:gd name="T83" fmla="*/ 144 h 253"/>
                <a:gd name="T84" fmla="*/ 160 w 210"/>
                <a:gd name="T85" fmla="*/ 200 h 253"/>
                <a:gd name="T86" fmla="*/ 111 w 210"/>
                <a:gd name="T87" fmla="*/ 248 h 253"/>
                <a:gd name="T88" fmla="*/ 98 w 210"/>
                <a:gd name="T89" fmla="*/ 247 h 253"/>
                <a:gd name="T90" fmla="*/ 68 w 210"/>
                <a:gd name="T91" fmla="*/ 219 h 253"/>
                <a:gd name="T92" fmla="*/ 17 w 210"/>
                <a:gd name="T93" fmla="*/ 155 h 253"/>
                <a:gd name="T94" fmla="*/ 4 w 210"/>
                <a:gd name="T95" fmla="*/ 126 h 253"/>
                <a:gd name="T96" fmla="*/ 1 w 210"/>
                <a:gd name="T97" fmla="*/ 87 h 253"/>
                <a:gd name="T98" fmla="*/ 19 w 210"/>
                <a:gd name="T99" fmla="*/ 45 h 253"/>
                <a:gd name="T100" fmla="*/ 64 w 210"/>
                <a:gd name="T101" fmla="*/ 8 h 2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0" h="253">
                  <a:moveTo>
                    <a:pt x="105" y="66"/>
                  </a:moveTo>
                  <a:lnTo>
                    <a:pt x="95" y="68"/>
                  </a:lnTo>
                  <a:lnTo>
                    <a:pt x="90" y="69"/>
                  </a:lnTo>
                  <a:lnTo>
                    <a:pt x="84" y="72"/>
                  </a:lnTo>
                  <a:lnTo>
                    <a:pt x="77" y="78"/>
                  </a:lnTo>
                  <a:lnTo>
                    <a:pt x="71" y="85"/>
                  </a:lnTo>
                  <a:lnTo>
                    <a:pt x="70" y="90"/>
                  </a:lnTo>
                  <a:lnTo>
                    <a:pt x="67" y="96"/>
                  </a:lnTo>
                  <a:lnTo>
                    <a:pt x="65" y="106"/>
                  </a:lnTo>
                  <a:lnTo>
                    <a:pt x="67" y="116"/>
                  </a:lnTo>
                  <a:lnTo>
                    <a:pt x="68" y="120"/>
                  </a:lnTo>
                  <a:lnTo>
                    <a:pt x="71" y="126"/>
                  </a:lnTo>
                  <a:lnTo>
                    <a:pt x="77" y="133"/>
                  </a:lnTo>
                  <a:lnTo>
                    <a:pt x="84" y="139"/>
                  </a:lnTo>
                  <a:lnTo>
                    <a:pt x="90" y="142"/>
                  </a:lnTo>
                  <a:lnTo>
                    <a:pt x="95" y="144"/>
                  </a:lnTo>
                  <a:lnTo>
                    <a:pt x="105" y="145"/>
                  </a:lnTo>
                  <a:lnTo>
                    <a:pt x="115" y="144"/>
                  </a:lnTo>
                  <a:lnTo>
                    <a:pt x="119" y="142"/>
                  </a:lnTo>
                  <a:lnTo>
                    <a:pt x="125" y="139"/>
                  </a:lnTo>
                  <a:lnTo>
                    <a:pt x="132" y="133"/>
                  </a:lnTo>
                  <a:lnTo>
                    <a:pt x="138" y="126"/>
                  </a:lnTo>
                  <a:lnTo>
                    <a:pt x="141" y="120"/>
                  </a:lnTo>
                  <a:lnTo>
                    <a:pt x="143" y="116"/>
                  </a:lnTo>
                  <a:lnTo>
                    <a:pt x="144" y="106"/>
                  </a:lnTo>
                  <a:lnTo>
                    <a:pt x="143" y="96"/>
                  </a:lnTo>
                  <a:lnTo>
                    <a:pt x="141" y="90"/>
                  </a:lnTo>
                  <a:lnTo>
                    <a:pt x="138" y="85"/>
                  </a:lnTo>
                  <a:lnTo>
                    <a:pt x="132" y="78"/>
                  </a:lnTo>
                  <a:lnTo>
                    <a:pt x="125" y="72"/>
                  </a:lnTo>
                  <a:lnTo>
                    <a:pt x="119" y="69"/>
                  </a:lnTo>
                  <a:lnTo>
                    <a:pt x="115" y="68"/>
                  </a:lnTo>
                  <a:lnTo>
                    <a:pt x="105" y="66"/>
                  </a:lnTo>
                  <a:close/>
                  <a:moveTo>
                    <a:pt x="105" y="49"/>
                  </a:moveTo>
                  <a:lnTo>
                    <a:pt x="115" y="50"/>
                  </a:lnTo>
                  <a:lnTo>
                    <a:pt x="118" y="50"/>
                  </a:lnTo>
                  <a:lnTo>
                    <a:pt x="127" y="53"/>
                  </a:lnTo>
                  <a:lnTo>
                    <a:pt x="138" y="59"/>
                  </a:lnTo>
                  <a:lnTo>
                    <a:pt x="146" y="65"/>
                  </a:lnTo>
                  <a:lnTo>
                    <a:pt x="151" y="72"/>
                  </a:lnTo>
                  <a:lnTo>
                    <a:pt x="156" y="80"/>
                  </a:lnTo>
                  <a:lnTo>
                    <a:pt x="157" y="87"/>
                  </a:lnTo>
                  <a:lnTo>
                    <a:pt x="160" y="96"/>
                  </a:lnTo>
                  <a:lnTo>
                    <a:pt x="162" y="106"/>
                  </a:lnTo>
                  <a:lnTo>
                    <a:pt x="160" y="116"/>
                  </a:lnTo>
                  <a:lnTo>
                    <a:pt x="157" y="125"/>
                  </a:lnTo>
                  <a:lnTo>
                    <a:pt x="156" y="131"/>
                  </a:lnTo>
                  <a:lnTo>
                    <a:pt x="151" y="139"/>
                  </a:lnTo>
                  <a:lnTo>
                    <a:pt x="146" y="147"/>
                  </a:lnTo>
                  <a:lnTo>
                    <a:pt x="138" y="152"/>
                  </a:lnTo>
                  <a:lnTo>
                    <a:pt x="127" y="158"/>
                  </a:lnTo>
                  <a:lnTo>
                    <a:pt x="118" y="161"/>
                  </a:lnTo>
                  <a:lnTo>
                    <a:pt x="115" y="161"/>
                  </a:lnTo>
                  <a:lnTo>
                    <a:pt x="105" y="163"/>
                  </a:lnTo>
                  <a:lnTo>
                    <a:pt x="95" y="161"/>
                  </a:lnTo>
                  <a:lnTo>
                    <a:pt x="92" y="161"/>
                  </a:lnTo>
                  <a:lnTo>
                    <a:pt x="83" y="158"/>
                  </a:lnTo>
                  <a:lnTo>
                    <a:pt x="71" y="152"/>
                  </a:lnTo>
                  <a:lnTo>
                    <a:pt x="64" y="147"/>
                  </a:lnTo>
                  <a:lnTo>
                    <a:pt x="58" y="139"/>
                  </a:lnTo>
                  <a:lnTo>
                    <a:pt x="54" y="131"/>
                  </a:lnTo>
                  <a:lnTo>
                    <a:pt x="52" y="125"/>
                  </a:lnTo>
                  <a:lnTo>
                    <a:pt x="49" y="116"/>
                  </a:lnTo>
                  <a:lnTo>
                    <a:pt x="48" y="106"/>
                  </a:lnTo>
                  <a:lnTo>
                    <a:pt x="49" y="96"/>
                  </a:lnTo>
                  <a:lnTo>
                    <a:pt x="52" y="87"/>
                  </a:lnTo>
                  <a:lnTo>
                    <a:pt x="54" y="80"/>
                  </a:lnTo>
                  <a:lnTo>
                    <a:pt x="58" y="72"/>
                  </a:lnTo>
                  <a:lnTo>
                    <a:pt x="64" y="65"/>
                  </a:lnTo>
                  <a:lnTo>
                    <a:pt x="71" y="59"/>
                  </a:lnTo>
                  <a:lnTo>
                    <a:pt x="83" y="53"/>
                  </a:lnTo>
                  <a:lnTo>
                    <a:pt x="92" y="50"/>
                  </a:lnTo>
                  <a:lnTo>
                    <a:pt x="95" y="50"/>
                  </a:lnTo>
                  <a:lnTo>
                    <a:pt x="105" y="49"/>
                  </a:lnTo>
                  <a:close/>
                  <a:moveTo>
                    <a:pt x="105" y="17"/>
                  </a:moveTo>
                  <a:lnTo>
                    <a:pt x="89" y="18"/>
                  </a:lnTo>
                  <a:lnTo>
                    <a:pt x="89" y="18"/>
                  </a:lnTo>
                  <a:lnTo>
                    <a:pt x="71" y="24"/>
                  </a:lnTo>
                  <a:lnTo>
                    <a:pt x="57" y="32"/>
                  </a:lnTo>
                  <a:lnTo>
                    <a:pt x="44" y="43"/>
                  </a:lnTo>
                  <a:lnTo>
                    <a:pt x="32" y="58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19" y="87"/>
                  </a:lnTo>
                  <a:lnTo>
                    <a:pt x="17" y="106"/>
                  </a:lnTo>
                  <a:lnTo>
                    <a:pt x="19" y="116"/>
                  </a:lnTo>
                  <a:lnTo>
                    <a:pt x="22" y="125"/>
                  </a:lnTo>
                  <a:lnTo>
                    <a:pt x="25" y="131"/>
                  </a:lnTo>
                  <a:lnTo>
                    <a:pt x="31" y="142"/>
                  </a:lnTo>
                  <a:lnTo>
                    <a:pt x="45" y="166"/>
                  </a:lnTo>
                  <a:lnTo>
                    <a:pt x="64" y="187"/>
                  </a:lnTo>
                  <a:lnTo>
                    <a:pt x="81" y="206"/>
                  </a:lnTo>
                  <a:lnTo>
                    <a:pt x="102" y="227"/>
                  </a:lnTo>
                  <a:lnTo>
                    <a:pt x="105" y="230"/>
                  </a:lnTo>
                  <a:lnTo>
                    <a:pt x="108" y="227"/>
                  </a:lnTo>
                  <a:lnTo>
                    <a:pt x="147" y="187"/>
                  </a:lnTo>
                  <a:lnTo>
                    <a:pt x="164" y="166"/>
                  </a:lnTo>
                  <a:lnTo>
                    <a:pt x="179" y="142"/>
                  </a:lnTo>
                  <a:lnTo>
                    <a:pt x="185" y="131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6"/>
                  </a:lnTo>
                  <a:lnTo>
                    <a:pt x="191" y="87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78" y="58"/>
                  </a:lnTo>
                  <a:lnTo>
                    <a:pt x="166" y="43"/>
                  </a:lnTo>
                  <a:lnTo>
                    <a:pt x="153" y="32"/>
                  </a:lnTo>
                  <a:lnTo>
                    <a:pt x="138" y="24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05" y="17"/>
                  </a:lnTo>
                  <a:close/>
                  <a:moveTo>
                    <a:pt x="105" y="0"/>
                  </a:moveTo>
                  <a:lnTo>
                    <a:pt x="124" y="1"/>
                  </a:lnTo>
                  <a:lnTo>
                    <a:pt x="146" y="8"/>
                  </a:lnTo>
                  <a:lnTo>
                    <a:pt x="166" y="18"/>
                  </a:lnTo>
                  <a:lnTo>
                    <a:pt x="179" y="30"/>
                  </a:lnTo>
                  <a:lnTo>
                    <a:pt x="191" y="45"/>
                  </a:lnTo>
                  <a:lnTo>
                    <a:pt x="199" y="61"/>
                  </a:lnTo>
                  <a:lnTo>
                    <a:pt x="202" y="68"/>
                  </a:lnTo>
                  <a:lnTo>
                    <a:pt x="208" y="87"/>
                  </a:lnTo>
                  <a:lnTo>
                    <a:pt x="210" y="106"/>
                  </a:lnTo>
                  <a:lnTo>
                    <a:pt x="208" y="116"/>
                  </a:lnTo>
                  <a:lnTo>
                    <a:pt x="205" y="126"/>
                  </a:lnTo>
                  <a:lnTo>
                    <a:pt x="204" y="133"/>
                  </a:lnTo>
                  <a:lnTo>
                    <a:pt x="198" y="144"/>
                  </a:lnTo>
                  <a:lnTo>
                    <a:pt x="192" y="155"/>
                  </a:lnTo>
                  <a:lnTo>
                    <a:pt x="178" y="179"/>
                  </a:lnTo>
                  <a:lnTo>
                    <a:pt x="160" y="200"/>
                  </a:lnTo>
                  <a:lnTo>
                    <a:pt x="121" y="240"/>
                  </a:lnTo>
                  <a:lnTo>
                    <a:pt x="115" y="244"/>
                  </a:lnTo>
                  <a:lnTo>
                    <a:pt x="111" y="248"/>
                  </a:lnTo>
                  <a:lnTo>
                    <a:pt x="105" y="253"/>
                  </a:lnTo>
                  <a:lnTo>
                    <a:pt x="100" y="248"/>
                  </a:lnTo>
                  <a:lnTo>
                    <a:pt x="98" y="247"/>
                  </a:lnTo>
                  <a:lnTo>
                    <a:pt x="95" y="244"/>
                  </a:lnTo>
                  <a:lnTo>
                    <a:pt x="89" y="240"/>
                  </a:lnTo>
                  <a:lnTo>
                    <a:pt x="68" y="219"/>
                  </a:lnTo>
                  <a:lnTo>
                    <a:pt x="51" y="200"/>
                  </a:lnTo>
                  <a:lnTo>
                    <a:pt x="32" y="179"/>
                  </a:lnTo>
                  <a:lnTo>
                    <a:pt x="17" y="155"/>
                  </a:lnTo>
                  <a:lnTo>
                    <a:pt x="12" y="144"/>
                  </a:lnTo>
                  <a:lnTo>
                    <a:pt x="6" y="133"/>
                  </a:lnTo>
                  <a:lnTo>
                    <a:pt x="4" y="126"/>
                  </a:lnTo>
                  <a:lnTo>
                    <a:pt x="1" y="116"/>
                  </a:lnTo>
                  <a:lnTo>
                    <a:pt x="0" y="106"/>
                  </a:lnTo>
                  <a:lnTo>
                    <a:pt x="1" y="87"/>
                  </a:lnTo>
                  <a:lnTo>
                    <a:pt x="7" y="68"/>
                  </a:lnTo>
                  <a:lnTo>
                    <a:pt x="10" y="61"/>
                  </a:lnTo>
                  <a:lnTo>
                    <a:pt x="19" y="45"/>
                  </a:lnTo>
                  <a:lnTo>
                    <a:pt x="31" y="30"/>
                  </a:lnTo>
                  <a:lnTo>
                    <a:pt x="44" y="18"/>
                  </a:lnTo>
                  <a:lnTo>
                    <a:pt x="64" y="8"/>
                  </a:lnTo>
                  <a:lnTo>
                    <a:pt x="86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54"/>
            <p:cNvSpPr/>
            <p:nvPr/>
          </p:nvSpPr>
          <p:spPr bwMode="auto">
            <a:xfrm>
              <a:off x="9684175" y="2332900"/>
              <a:ext cx="206948" cy="206948"/>
            </a:xfrm>
            <a:custGeom>
              <a:gdLst>
                <a:gd name="T0" fmla="*/ 48 w 96"/>
                <a:gd name="T1" fmla="*/ 0 h 96"/>
                <a:gd name="T2" fmla="*/ 67 w 96"/>
                <a:gd name="T3" fmla="*/ 3 h 96"/>
                <a:gd name="T4" fmla="*/ 81 w 96"/>
                <a:gd name="T5" fmla="*/ 13 h 96"/>
                <a:gd name="T6" fmla="*/ 91 w 96"/>
                <a:gd name="T7" fmla="*/ 29 h 96"/>
                <a:gd name="T8" fmla="*/ 96 w 96"/>
                <a:gd name="T9" fmla="*/ 48 h 96"/>
                <a:gd name="T10" fmla="*/ 91 w 96"/>
                <a:gd name="T11" fmla="*/ 65 h 96"/>
                <a:gd name="T12" fmla="*/ 81 w 96"/>
                <a:gd name="T13" fmla="*/ 81 h 96"/>
                <a:gd name="T14" fmla="*/ 67 w 96"/>
                <a:gd name="T15" fmla="*/ 91 h 96"/>
                <a:gd name="T16" fmla="*/ 48 w 96"/>
                <a:gd name="T17" fmla="*/ 96 h 96"/>
                <a:gd name="T18" fmla="*/ 29 w 96"/>
                <a:gd name="T19" fmla="*/ 91 h 96"/>
                <a:gd name="T20" fmla="*/ 14 w 96"/>
                <a:gd name="T21" fmla="*/ 81 h 96"/>
                <a:gd name="T22" fmla="*/ 4 w 96"/>
                <a:gd name="T23" fmla="*/ 65 h 96"/>
                <a:gd name="T24" fmla="*/ 0 w 96"/>
                <a:gd name="T25" fmla="*/ 48 h 96"/>
                <a:gd name="T26" fmla="*/ 4 w 96"/>
                <a:gd name="T27" fmla="*/ 29 h 96"/>
                <a:gd name="T28" fmla="*/ 14 w 96"/>
                <a:gd name="T29" fmla="*/ 13 h 96"/>
                <a:gd name="T30" fmla="*/ 29 w 96"/>
                <a:gd name="T31" fmla="*/ 3 h 96"/>
                <a:gd name="T32" fmla="*/ 48 w 96"/>
                <a:gd name="T33" fmla="*/ 0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67" y="3"/>
                  </a:lnTo>
                  <a:lnTo>
                    <a:pt x="81" y="13"/>
                  </a:lnTo>
                  <a:lnTo>
                    <a:pt x="91" y="29"/>
                  </a:lnTo>
                  <a:lnTo>
                    <a:pt x="96" y="48"/>
                  </a:lnTo>
                  <a:lnTo>
                    <a:pt x="91" y="65"/>
                  </a:lnTo>
                  <a:lnTo>
                    <a:pt x="81" y="81"/>
                  </a:lnTo>
                  <a:lnTo>
                    <a:pt x="67" y="91"/>
                  </a:lnTo>
                  <a:lnTo>
                    <a:pt x="48" y="96"/>
                  </a:lnTo>
                  <a:lnTo>
                    <a:pt x="29" y="91"/>
                  </a:lnTo>
                  <a:lnTo>
                    <a:pt x="14" y="81"/>
                  </a:lnTo>
                  <a:lnTo>
                    <a:pt x="4" y="65"/>
                  </a:lnTo>
                  <a:lnTo>
                    <a:pt x="0" y="48"/>
                  </a:lnTo>
                  <a:lnTo>
                    <a:pt x="4" y="29"/>
                  </a:lnTo>
                  <a:lnTo>
                    <a:pt x="14" y="13"/>
                  </a:lnTo>
                  <a:lnTo>
                    <a:pt x="29" y="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55"/>
            <p:cNvSpPr>
              <a:spLocks noEditPoints="1"/>
            </p:cNvSpPr>
            <p:nvPr/>
          </p:nvSpPr>
          <p:spPr bwMode="auto">
            <a:xfrm>
              <a:off x="9664774" y="2313499"/>
              <a:ext cx="245751" cy="245751"/>
            </a:xfrm>
            <a:custGeom>
              <a:gdLst>
                <a:gd name="T0" fmla="*/ 47 w 114"/>
                <a:gd name="T1" fmla="*/ 19 h 114"/>
                <a:gd name="T2" fmla="*/ 36 w 114"/>
                <a:gd name="T3" fmla="*/ 23 h 114"/>
                <a:gd name="T4" fmla="*/ 23 w 114"/>
                <a:gd name="T5" fmla="*/ 36 h 114"/>
                <a:gd name="T6" fmla="*/ 19 w 114"/>
                <a:gd name="T7" fmla="*/ 47 h 114"/>
                <a:gd name="T8" fmla="*/ 19 w 114"/>
                <a:gd name="T9" fmla="*/ 67 h 114"/>
                <a:gd name="T10" fmla="*/ 23 w 114"/>
                <a:gd name="T11" fmla="*/ 77 h 114"/>
                <a:gd name="T12" fmla="*/ 36 w 114"/>
                <a:gd name="T13" fmla="*/ 90 h 114"/>
                <a:gd name="T14" fmla="*/ 47 w 114"/>
                <a:gd name="T15" fmla="*/ 95 h 114"/>
                <a:gd name="T16" fmla="*/ 67 w 114"/>
                <a:gd name="T17" fmla="*/ 95 h 114"/>
                <a:gd name="T18" fmla="*/ 77 w 114"/>
                <a:gd name="T19" fmla="*/ 90 h 114"/>
                <a:gd name="T20" fmla="*/ 90 w 114"/>
                <a:gd name="T21" fmla="*/ 77 h 114"/>
                <a:gd name="T22" fmla="*/ 95 w 114"/>
                <a:gd name="T23" fmla="*/ 67 h 114"/>
                <a:gd name="T24" fmla="*/ 95 w 114"/>
                <a:gd name="T25" fmla="*/ 47 h 114"/>
                <a:gd name="T26" fmla="*/ 90 w 114"/>
                <a:gd name="T27" fmla="*/ 36 h 114"/>
                <a:gd name="T28" fmla="*/ 77 w 114"/>
                <a:gd name="T29" fmla="*/ 23 h 114"/>
                <a:gd name="T30" fmla="*/ 67 w 114"/>
                <a:gd name="T31" fmla="*/ 19 h 114"/>
                <a:gd name="T32" fmla="*/ 57 w 114"/>
                <a:gd name="T33" fmla="*/ 0 h 114"/>
                <a:gd name="T34" fmla="*/ 70 w 114"/>
                <a:gd name="T35" fmla="*/ 1 h 114"/>
                <a:gd name="T36" fmla="*/ 90 w 114"/>
                <a:gd name="T37" fmla="*/ 10 h 114"/>
                <a:gd name="T38" fmla="*/ 103 w 114"/>
                <a:gd name="T39" fmla="*/ 23 h 114"/>
                <a:gd name="T40" fmla="*/ 109 w 114"/>
                <a:gd name="T41" fmla="*/ 38 h 114"/>
                <a:gd name="T42" fmla="*/ 114 w 114"/>
                <a:gd name="T43" fmla="*/ 57 h 114"/>
                <a:gd name="T44" fmla="*/ 109 w 114"/>
                <a:gd name="T45" fmla="*/ 76 h 114"/>
                <a:gd name="T46" fmla="*/ 103 w 114"/>
                <a:gd name="T47" fmla="*/ 90 h 114"/>
                <a:gd name="T48" fmla="*/ 90 w 114"/>
                <a:gd name="T49" fmla="*/ 103 h 114"/>
                <a:gd name="T50" fmla="*/ 70 w 114"/>
                <a:gd name="T51" fmla="*/ 112 h 114"/>
                <a:gd name="T52" fmla="*/ 57 w 114"/>
                <a:gd name="T53" fmla="*/ 114 h 114"/>
                <a:gd name="T54" fmla="*/ 44 w 114"/>
                <a:gd name="T55" fmla="*/ 112 h 114"/>
                <a:gd name="T56" fmla="*/ 23 w 114"/>
                <a:gd name="T57" fmla="*/ 103 h 114"/>
                <a:gd name="T58" fmla="*/ 10 w 114"/>
                <a:gd name="T59" fmla="*/ 90 h 114"/>
                <a:gd name="T60" fmla="*/ 4 w 114"/>
                <a:gd name="T61" fmla="*/ 76 h 114"/>
                <a:gd name="T62" fmla="*/ 0 w 114"/>
                <a:gd name="T63" fmla="*/ 57 h 114"/>
                <a:gd name="T64" fmla="*/ 4 w 114"/>
                <a:gd name="T65" fmla="*/ 38 h 114"/>
                <a:gd name="T66" fmla="*/ 10 w 114"/>
                <a:gd name="T67" fmla="*/ 23 h 114"/>
                <a:gd name="T68" fmla="*/ 23 w 114"/>
                <a:gd name="T69" fmla="*/ 10 h 114"/>
                <a:gd name="T70" fmla="*/ 44 w 114"/>
                <a:gd name="T71" fmla="*/ 1 h 114"/>
                <a:gd name="T72" fmla="*/ 57 w 114"/>
                <a:gd name="T73" fmla="*/ 0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114">
                  <a:moveTo>
                    <a:pt x="57" y="17"/>
                  </a:moveTo>
                  <a:lnTo>
                    <a:pt x="47" y="19"/>
                  </a:lnTo>
                  <a:lnTo>
                    <a:pt x="42" y="20"/>
                  </a:lnTo>
                  <a:lnTo>
                    <a:pt x="36" y="23"/>
                  </a:lnTo>
                  <a:lnTo>
                    <a:pt x="29" y="29"/>
                  </a:lnTo>
                  <a:lnTo>
                    <a:pt x="23" y="36"/>
                  </a:lnTo>
                  <a:lnTo>
                    <a:pt x="22" y="41"/>
                  </a:lnTo>
                  <a:lnTo>
                    <a:pt x="19" y="47"/>
                  </a:lnTo>
                  <a:lnTo>
                    <a:pt x="17" y="57"/>
                  </a:lnTo>
                  <a:lnTo>
                    <a:pt x="19" y="67"/>
                  </a:lnTo>
                  <a:lnTo>
                    <a:pt x="20" y="71"/>
                  </a:lnTo>
                  <a:lnTo>
                    <a:pt x="23" y="77"/>
                  </a:lnTo>
                  <a:lnTo>
                    <a:pt x="29" y="84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7" y="95"/>
                  </a:lnTo>
                  <a:lnTo>
                    <a:pt x="57" y="96"/>
                  </a:lnTo>
                  <a:lnTo>
                    <a:pt x="67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4" y="84"/>
                  </a:lnTo>
                  <a:lnTo>
                    <a:pt x="90" y="77"/>
                  </a:lnTo>
                  <a:lnTo>
                    <a:pt x="93" y="71"/>
                  </a:lnTo>
                  <a:lnTo>
                    <a:pt x="95" y="67"/>
                  </a:lnTo>
                  <a:lnTo>
                    <a:pt x="96" y="57"/>
                  </a:lnTo>
                  <a:lnTo>
                    <a:pt x="95" y="47"/>
                  </a:lnTo>
                  <a:lnTo>
                    <a:pt x="93" y="41"/>
                  </a:lnTo>
                  <a:lnTo>
                    <a:pt x="90" y="36"/>
                  </a:lnTo>
                  <a:lnTo>
                    <a:pt x="84" y="29"/>
                  </a:lnTo>
                  <a:lnTo>
                    <a:pt x="77" y="23"/>
                  </a:lnTo>
                  <a:lnTo>
                    <a:pt x="71" y="20"/>
                  </a:lnTo>
                  <a:lnTo>
                    <a:pt x="67" y="19"/>
                  </a:lnTo>
                  <a:lnTo>
                    <a:pt x="57" y="17"/>
                  </a:lnTo>
                  <a:close/>
                  <a:moveTo>
                    <a:pt x="57" y="0"/>
                  </a:moveTo>
                  <a:lnTo>
                    <a:pt x="67" y="1"/>
                  </a:lnTo>
                  <a:lnTo>
                    <a:pt x="70" y="1"/>
                  </a:lnTo>
                  <a:lnTo>
                    <a:pt x="79" y="4"/>
                  </a:lnTo>
                  <a:lnTo>
                    <a:pt x="90" y="10"/>
                  </a:lnTo>
                  <a:lnTo>
                    <a:pt x="98" y="16"/>
                  </a:lnTo>
                  <a:lnTo>
                    <a:pt x="103" y="23"/>
                  </a:lnTo>
                  <a:lnTo>
                    <a:pt x="108" y="31"/>
                  </a:lnTo>
                  <a:lnTo>
                    <a:pt x="109" y="38"/>
                  </a:lnTo>
                  <a:lnTo>
                    <a:pt x="112" y="47"/>
                  </a:lnTo>
                  <a:lnTo>
                    <a:pt x="114" y="57"/>
                  </a:lnTo>
                  <a:lnTo>
                    <a:pt x="112" y="67"/>
                  </a:lnTo>
                  <a:lnTo>
                    <a:pt x="109" y="76"/>
                  </a:lnTo>
                  <a:lnTo>
                    <a:pt x="108" y="82"/>
                  </a:lnTo>
                  <a:lnTo>
                    <a:pt x="103" y="90"/>
                  </a:lnTo>
                  <a:lnTo>
                    <a:pt x="98" y="98"/>
                  </a:lnTo>
                  <a:lnTo>
                    <a:pt x="90" y="103"/>
                  </a:lnTo>
                  <a:lnTo>
                    <a:pt x="79" y="109"/>
                  </a:lnTo>
                  <a:lnTo>
                    <a:pt x="70" y="112"/>
                  </a:lnTo>
                  <a:lnTo>
                    <a:pt x="67" y="112"/>
                  </a:lnTo>
                  <a:lnTo>
                    <a:pt x="57" y="114"/>
                  </a:lnTo>
                  <a:lnTo>
                    <a:pt x="47" y="112"/>
                  </a:lnTo>
                  <a:lnTo>
                    <a:pt x="44" y="112"/>
                  </a:lnTo>
                  <a:lnTo>
                    <a:pt x="35" y="109"/>
                  </a:lnTo>
                  <a:lnTo>
                    <a:pt x="23" y="103"/>
                  </a:lnTo>
                  <a:lnTo>
                    <a:pt x="16" y="98"/>
                  </a:lnTo>
                  <a:lnTo>
                    <a:pt x="10" y="90"/>
                  </a:lnTo>
                  <a:lnTo>
                    <a:pt x="6" y="82"/>
                  </a:lnTo>
                  <a:lnTo>
                    <a:pt x="4" y="76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4" y="38"/>
                  </a:lnTo>
                  <a:lnTo>
                    <a:pt x="6" y="31"/>
                  </a:lnTo>
                  <a:lnTo>
                    <a:pt x="10" y="23"/>
                  </a:lnTo>
                  <a:lnTo>
                    <a:pt x="16" y="16"/>
                  </a:lnTo>
                  <a:lnTo>
                    <a:pt x="23" y="10"/>
                  </a:lnTo>
                  <a:lnTo>
                    <a:pt x="35" y="4"/>
                  </a:lnTo>
                  <a:lnTo>
                    <a:pt x="44" y="1"/>
                  </a:lnTo>
                  <a:lnTo>
                    <a:pt x="47" y="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256"/>
            <p:cNvSpPr>
              <a:spLocks noChangeArrowheads="1"/>
            </p:cNvSpPr>
            <p:nvPr/>
          </p:nvSpPr>
          <p:spPr bwMode="auto">
            <a:xfrm>
              <a:off x="3063997" y="1990143"/>
              <a:ext cx="51737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Rectangle 257"/>
            <p:cNvSpPr>
              <a:spLocks noChangeArrowheads="1"/>
            </p:cNvSpPr>
            <p:nvPr/>
          </p:nvSpPr>
          <p:spPr bwMode="auto">
            <a:xfrm>
              <a:off x="3212740" y="1990143"/>
              <a:ext cx="53893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Rectangle 258"/>
            <p:cNvSpPr>
              <a:spLocks noChangeArrowheads="1"/>
            </p:cNvSpPr>
            <p:nvPr/>
          </p:nvSpPr>
          <p:spPr bwMode="auto">
            <a:xfrm>
              <a:off x="3363639" y="1990143"/>
              <a:ext cx="49582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Rectangle 259"/>
            <p:cNvSpPr>
              <a:spLocks noChangeArrowheads="1"/>
            </p:cNvSpPr>
            <p:nvPr/>
          </p:nvSpPr>
          <p:spPr bwMode="auto">
            <a:xfrm>
              <a:off x="3510227" y="1990143"/>
              <a:ext cx="49582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260"/>
            <p:cNvSpPr>
              <a:spLocks noChangeArrowheads="1"/>
            </p:cNvSpPr>
            <p:nvPr/>
          </p:nvSpPr>
          <p:spPr bwMode="auto">
            <a:xfrm>
              <a:off x="6748101" y="1658164"/>
              <a:ext cx="49582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Rectangle 261"/>
            <p:cNvSpPr>
              <a:spLocks noChangeArrowheads="1"/>
            </p:cNvSpPr>
            <p:nvPr/>
          </p:nvSpPr>
          <p:spPr bwMode="auto">
            <a:xfrm>
              <a:off x="6894689" y="1658164"/>
              <a:ext cx="49582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Rectangle 262"/>
            <p:cNvSpPr>
              <a:spLocks noChangeArrowheads="1"/>
            </p:cNvSpPr>
            <p:nvPr/>
          </p:nvSpPr>
          <p:spPr bwMode="auto">
            <a:xfrm>
              <a:off x="7011097" y="1658164"/>
              <a:ext cx="14658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Rectangle 263"/>
            <p:cNvSpPr>
              <a:spLocks noChangeArrowheads="1"/>
            </p:cNvSpPr>
            <p:nvPr/>
          </p:nvSpPr>
          <p:spPr bwMode="auto">
            <a:xfrm>
              <a:off x="9518186" y="1658164"/>
              <a:ext cx="36648" cy="5173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Rectangle 264"/>
            <p:cNvSpPr>
              <a:spLocks noChangeArrowheads="1"/>
            </p:cNvSpPr>
            <p:nvPr/>
          </p:nvSpPr>
          <p:spPr bwMode="auto">
            <a:xfrm>
              <a:off x="9518186" y="1658164"/>
              <a:ext cx="36648" cy="5173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265"/>
            <p:cNvSpPr/>
            <p:nvPr/>
          </p:nvSpPr>
          <p:spPr bwMode="auto">
            <a:xfrm>
              <a:off x="9360819" y="1740081"/>
              <a:ext cx="62516" cy="56048"/>
            </a:xfrm>
            <a:custGeom>
              <a:gdLst>
                <a:gd name="T0" fmla="*/ 9 w 29"/>
                <a:gd name="T1" fmla="*/ 0 h 26"/>
                <a:gd name="T2" fmla="*/ 29 w 29"/>
                <a:gd name="T3" fmla="*/ 11 h 26"/>
                <a:gd name="T4" fmla="*/ 20 w 29"/>
                <a:gd name="T5" fmla="*/ 26 h 26"/>
                <a:gd name="T6" fmla="*/ 0 w 29"/>
                <a:gd name="T7" fmla="*/ 14 h 26"/>
                <a:gd name="T8" fmla="*/ 9 w 29"/>
                <a:gd name="T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9" y="0"/>
                  </a:moveTo>
                  <a:lnTo>
                    <a:pt x="29" y="11"/>
                  </a:lnTo>
                  <a:lnTo>
                    <a:pt x="20" y="26"/>
                  </a:lnTo>
                  <a:lnTo>
                    <a:pt x="0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66"/>
            <p:cNvSpPr/>
            <p:nvPr/>
          </p:nvSpPr>
          <p:spPr bwMode="auto">
            <a:xfrm>
              <a:off x="9360819" y="1906069"/>
              <a:ext cx="62516" cy="58205"/>
            </a:xfrm>
            <a:custGeom>
              <a:gdLst>
                <a:gd name="T0" fmla="*/ 20 w 29"/>
                <a:gd name="T1" fmla="*/ 0 h 27"/>
                <a:gd name="T2" fmla="*/ 29 w 29"/>
                <a:gd name="T3" fmla="*/ 14 h 27"/>
                <a:gd name="T4" fmla="*/ 9 w 29"/>
                <a:gd name="T5" fmla="*/ 27 h 27"/>
                <a:gd name="T6" fmla="*/ 0 w 29"/>
                <a:gd name="T7" fmla="*/ 13 h 27"/>
                <a:gd name="T8" fmla="*/ 20 w 29"/>
                <a:gd name="T9" fmla="*/ 0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0"/>
                  </a:moveTo>
                  <a:lnTo>
                    <a:pt x="29" y="14"/>
                  </a:lnTo>
                  <a:lnTo>
                    <a:pt x="9" y="27"/>
                  </a:lnTo>
                  <a:lnTo>
                    <a:pt x="0" y="1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Rectangle 267"/>
            <p:cNvSpPr>
              <a:spLocks noChangeArrowheads="1"/>
            </p:cNvSpPr>
            <p:nvPr/>
          </p:nvSpPr>
          <p:spPr bwMode="auto">
            <a:xfrm>
              <a:off x="9518186" y="1994454"/>
              <a:ext cx="36648" cy="5173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68"/>
            <p:cNvSpPr/>
            <p:nvPr/>
          </p:nvSpPr>
          <p:spPr bwMode="auto">
            <a:xfrm>
              <a:off x="9649684" y="1906069"/>
              <a:ext cx="64671" cy="58205"/>
            </a:xfrm>
            <a:custGeom>
              <a:gdLst>
                <a:gd name="T0" fmla="*/ 8 w 30"/>
                <a:gd name="T1" fmla="*/ 0 h 27"/>
                <a:gd name="T2" fmla="*/ 30 w 30"/>
                <a:gd name="T3" fmla="*/ 13 h 27"/>
                <a:gd name="T4" fmla="*/ 22 w 30"/>
                <a:gd name="T5" fmla="*/ 27 h 27"/>
                <a:gd name="T6" fmla="*/ 0 w 30"/>
                <a:gd name="T7" fmla="*/ 14 h 27"/>
                <a:gd name="T8" fmla="*/ 8 w 30"/>
                <a:gd name="T9" fmla="*/ 0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7">
                  <a:moveTo>
                    <a:pt x="8" y="0"/>
                  </a:moveTo>
                  <a:lnTo>
                    <a:pt x="30" y="13"/>
                  </a:lnTo>
                  <a:lnTo>
                    <a:pt x="22" y="27"/>
                  </a:lnTo>
                  <a:lnTo>
                    <a:pt x="0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69"/>
            <p:cNvSpPr/>
            <p:nvPr/>
          </p:nvSpPr>
          <p:spPr bwMode="auto">
            <a:xfrm>
              <a:off x="9649684" y="1740081"/>
              <a:ext cx="64671" cy="56048"/>
            </a:xfrm>
            <a:custGeom>
              <a:gdLst>
                <a:gd name="T0" fmla="*/ 22 w 30"/>
                <a:gd name="T1" fmla="*/ 0 h 26"/>
                <a:gd name="T2" fmla="*/ 30 w 30"/>
                <a:gd name="T3" fmla="*/ 14 h 26"/>
                <a:gd name="T4" fmla="*/ 8 w 30"/>
                <a:gd name="T5" fmla="*/ 26 h 26"/>
                <a:gd name="T6" fmla="*/ 0 w 30"/>
                <a:gd name="T7" fmla="*/ 11 h 26"/>
                <a:gd name="T8" fmla="*/ 22 w 30"/>
                <a:gd name="T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6">
                  <a:moveTo>
                    <a:pt x="22" y="0"/>
                  </a:moveTo>
                  <a:lnTo>
                    <a:pt x="30" y="14"/>
                  </a:lnTo>
                  <a:lnTo>
                    <a:pt x="8" y="26"/>
                  </a:ln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70"/>
            <p:cNvSpPr/>
            <p:nvPr/>
          </p:nvSpPr>
          <p:spPr bwMode="auto">
            <a:xfrm>
              <a:off x="2781598" y="2257450"/>
              <a:ext cx="776055" cy="112097"/>
            </a:xfrm>
            <a:custGeom>
              <a:gdLst>
                <a:gd name="T0" fmla="*/ 14 w 360"/>
                <a:gd name="T1" fmla="*/ 3 h 52"/>
                <a:gd name="T2" fmla="*/ 32 w 360"/>
                <a:gd name="T3" fmla="*/ 20 h 52"/>
                <a:gd name="T4" fmla="*/ 43 w 360"/>
                <a:gd name="T5" fmla="*/ 32 h 52"/>
                <a:gd name="T6" fmla="*/ 59 w 360"/>
                <a:gd name="T7" fmla="*/ 33 h 52"/>
                <a:gd name="T8" fmla="*/ 72 w 360"/>
                <a:gd name="T9" fmla="*/ 20 h 52"/>
                <a:gd name="T10" fmla="*/ 85 w 360"/>
                <a:gd name="T11" fmla="*/ 6 h 52"/>
                <a:gd name="T12" fmla="*/ 104 w 360"/>
                <a:gd name="T13" fmla="*/ 0 h 52"/>
                <a:gd name="T14" fmla="*/ 123 w 360"/>
                <a:gd name="T15" fmla="*/ 6 h 52"/>
                <a:gd name="T16" fmla="*/ 136 w 360"/>
                <a:gd name="T17" fmla="*/ 20 h 52"/>
                <a:gd name="T18" fmla="*/ 146 w 360"/>
                <a:gd name="T19" fmla="*/ 32 h 52"/>
                <a:gd name="T20" fmla="*/ 160 w 360"/>
                <a:gd name="T21" fmla="*/ 33 h 52"/>
                <a:gd name="T22" fmla="*/ 168 w 360"/>
                <a:gd name="T23" fmla="*/ 26 h 52"/>
                <a:gd name="T24" fmla="*/ 184 w 360"/>
                <a:gd name="T25" fmla="*/ 7 h 52"/>
                <a:gd name="T26" fmla="*/ 197 w 360"/>
                <a:gd name="T27" fmla="*/ 1 h 52"/>
                <a:gd name="T28" fmla="*/ 219 w 360"/>
                <a:gd name="T29" fmla="*/ 3 h 52"/>
                <a:gd name="T30" fmla="*/ 238 w 360"/>
                <a:gd name="T31" fmla="*/ 20 h 52"/>
                <a:gd name="T32" fmla="*/ 248 w 360"/>
                <a:gd name="T33" fmla="*/ 32 h 52"/>
                <a:gd name="T34" fmla="*/ 264 w 360"/>
                <a:gd name="T35" fmla="*/ 33 h 52"/>
                <a:gd name="T36" fmla="*/ 277 w 360"/>
                <a:gd name="T37" fmla="*/ 20 h 52"/>
                <a:gd name="T38" fmla="*/ 290 w 360"/>
                <a:gd name="T39" fmla="*/ 6 h 52"/>
                <a:gd name="T40" fmla="*/ 309 w 360"/>
                <a:gd name="T41" fmla="*/ 0 h 52"/>
                <a:gd name="T42" fmla="*/ 328 w 360"/>
                <a:gd name="T43" fmla="*/ 6 h 52"/>
                <a:gd name="T44" fmla="*/ 341 w 360"/>
                <a:gd name="T45" fmla="*/ 20 h 52"/>
                <a:gd name="T46" fmla="*/ 351 w 360"/>
                <a:gd name="T47" fmla="*/ 32 h 52"/>
                <a:gd name="T48" fmla="*/ 360 w 360"/>
                <a:gd name="T49" fmla="*/ 52 h 52"/>
                <a:gd name="T50" fmla="*/ 341 w 360"/>
                <a:gd name="T51" fmla="*/ 46 h 52"/>
                <a:gd name="T52" fmla="*/ 328 w 360"/>
                <a:gd name="T53" fmla="*/ 33 h 52"/>
                <a:gd name="T54" fmla="*/ 313 w 360"/>
                <a:gd name="T55" fmla="*/ 19 h 52"/>
                <a:gd name="T56" fmla="*/ 305 w 360"/>
                <a:gd name="T57" fmla="*/ 19 h 52"/>
                <a:gd name="T58" fmla="*/ 294 w 360"/>
                <a:gd name="T59" fmla="*/ 26 h 52"/>
                <a:gd name="T60" fmla="*/ 275 w 360"/>
                <a:gd name="T61" fmla="*/ 46 h 52"/>
                <a:gd name="T62" fmla="*/ 257 w 360"/>
                <a:gd name="T63" fmla="*/ 52 h 52"/>
                <a:gd name="T64" fmla="*/ 238 w 360"/>
                <a:gd name="T65" fmla="*/ 46 h 52"/>
                <a:gd name="T66" fmla="*/ 225 w 360"/>
                <a:gd name="T67" fmla="*/ 33 h 52"/>
                <a:gd name="T68" fmla="*/ 214 w 360"/>
                <a:gd name="T69" fmla="*/ 20 h 52"/>
                <a:gd name="T70" fmla="*/ 206 w 360"/>
                <a:gd name="T71" fmla="*/ 17 h 52"/>
                <a:gd name="T72" fmla="*/ 197 w 360"/>
                <a:gd name="T73" fmla="*/ 20 h 52"/>
                <a:gd name="T74" fmla="*/ 181 w 360"/>
                <a:gd name="T75" fmla="*/ 39 h 52"/>
                <a:gd name="T76" fmla="*/ 166 w 360"/>
                <a:gd name="T77" fmla="*/ 51 h 52"/>
                <a:gd name="T78" fmla="*/ 146 w 360"/>
                <a:gd name="T79" fmla="*/ 51 h 52"/>
                <a:gd name="T80" fmla="*/ 133 w 360"/>
                <a:gd name="T81" fmla="*/ 45 h 52"/>
                <a:gd name="T82" fmla="*/ 117 w 360"/>
                <a:gd name="T83" fmla="*/ 26 h 52"/>
                <a:gd name="T84" fmla="*/ 108 w 360"/>
                <a:gd name="T85" fmla="*/ 19 h 52"/>
                <a:gd name="T86" fmla="*/ 99 w 360"/>
                <a:gd name="T87" fmla="*/ 19 h 52"/>
                <a:gd name="T88" fmla="*/ 85 w 360"/>
                <a:gd name="T89" fmla="*/ 33 h 52"/>
                <a:gd name="T90" fmla="*/ 64 w 360"/>
                <a:gd name="T91" fmla="*/ 51 h 52"/>
                <a:gd name="T92" fmla="*/ 43 w 360"/>
                <a:gd name="T93" fmla="*/ 51 h 52"/>
                <a:gd name="T94" fmla="*/ 30 w 360"/>
                <a:gd name="T95" fmla="*/ 45 h 52"/>
                <a:gd name="T96" fmla="*/ 15 w 360"/>
                <a:gd name="T97" fmla="*/ 26 h 52"/>
                <a:gd name="T98" fmla="*/ 6 w 360"/>
                <a:gd name="T99" fmla="*/ 19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0" h="52">
                  <a:moveTo>
                    <a:pt x="0" y="0"/>
                  </a:moveTo>
                  <a:lnTo>
                    <a:pt x="9" y="1"/>
                  </a:lnTo>
                  <a:lnTo>
                    <a:pt x="14" y="3"/>
                  </a:lnTo>
                  <a:lnTo>
                    <a:pt x="22" y="7"/>
                  </a:lnTo>
                  <a:lnTo>
                    <a:pt x="28" y="13"/>
                  </a:lnTo>
                  <a:lnTo>
                    <a:pt x="32" y="20"/>
                  </a:lnTo>
                  <a:lnTo>
                    <a:pt x="38" y="26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6" y="33"/>
                  </a:lnTo>
                  <a:lnTo>
                    <a:pt x="51" y="35"/>
                  </a:lnTo>
                  <a:lnTo>
                    <a:pt x="59" y="33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72" y="20"/>
                  </a:lnTo>
                  <a:lnTo>
                    <a:pt x="76" y="13"/>
                  </a:lnTo>
                  <a:lnTo>
                    <a:pt x="82" y="7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95" y="1"/>
                  </a:lnTo>
                  <a:lnTo>
                    <a:pt x="104" y="0"/>
                  </a:lnTo>
                  <a:lnTo>
                    <a:pt x="112" y="1"/>
                  </a:lnTo>
                  <a:lnTo>
                    <a:pt x="115" y="3"/>
                  </a:lnTo>
                  <a:lnTo>
                    <a:pt x="123" y="6"/>
                  </a:lnTo>
                  <a:lnTo>
                    <a:pt x="126" y="7"/>
                  </a:lnTo>
                  <a:lnTo>
                    <a:pt x="130" y="13"/>
                  </a:lnTo>
                  <a:lnTo>
                    <a:pt x="136" y="20"/>
                  </a:lnTo>
                  <a:lnTo>
                    <a:pt x="140" y="26"/>
                  </a:lnTo>
                  <a:lnTo>
                    <a:pt x="146" y="32"/>
                  </a:lnTo>
                  <a:lnTo>
                    <a:pt x="146" y="32"/>
                  </a:lnTo>
                  <a:lnTo>
                    <a:pt x="149" y="33"/>
                  </a:lnTo>
                  <a:lnTo>
                    <a:pt x="155" y="35"/>
                  </a:lnTo>
                  <a:lnTo>
                    <a:pt x="160" y="33"/>
                  </a:lnTo>
                  <a:lnTo>
                    <a:pt x="163" y="32"/>
                  </a:lnTo>
                  <a:lnTo>
                    <a:pt x="163" y="32"/>
                  </a:lnTo>
                  <a:lnTo>
                    <a:pt x="168" y="26"/>
                  </a:lnTo>
                  <a:lnTo>
                    <a:pt x="174" y="20"/>
                  </a:lnTo>
                  <a:lnTo>
                    <a:pt x="178" y="13"/>
                  </a:lnTo>
                  <a:lnTo>
                    <a:pt x="184" y="7"/>
                  </a:lnTo>
                  <a:lnTo>
                    <a:pt x="187" y="6"/>
                  </a:lnTo>
                  <a:lnTo>
                    <a:pt x="194" y="3"/>
                  </a:lnTo>
                  <a:lnTo>
                    <a:pt x="197" y="1"/>
                  </a:lnTo>
                  <a:lnTo>
                    <a:pt x="206" y="0"/>
                  </a:lnTo>
                  <a:lnTo>
                    <a:pt x="214" y="1"/>
                  </a:lnTo>
                  <a:lnTo>
                    <a:pt x="219" y="3"/>
                  </a:lnTo>
                  <a:lnTo>
                    <a:pt x="227" y="7"/>
                  </a:lnTo>
                  <a:lnTo>
                    <a:pt x="233" y="13"/>
                  </a:lnTo>
                  <a:lnTo>
                    <a:pt x="238" y="20"/>
                  </a:lnTo>
                  <a:lnTo>
                    <a:pt x="243" y="26"/>
                  </a:lnTo>
                  <a:lnTo>
                    <a:pt x="248" y="32"/>
                  </a:lnTo>
                  <a:lnTo>
                    <a:pt x="248" y="32"/>
                  </a:lnTo>
                  <a:lnTo>
                    <a:pt x="251" y="33"/>
                  </a:lnTo>
                  <a:lnTo>
                    <a:pt x="257" y="35"/>
                  </a:lnTo>
                  <a:lnTo>
                    <a:pt x="264" y="33"/>
                  </a:lnTo>
                  <a:lnTo>
                    <a:pt x="265" y="32"/>
                  </a:lnTo>
                  <a:lnTo>
                    <a:pt x="265" y="32"/>
                  </a:lnTo>
                  <a:lnTo>
                    <a:pt x="277" y="20"/>
                  </a:lnTo>
                  <a:lnTo>
                    <a:pt x="281" y="13"/>
                  </a:lnTo>
                  <a:lnTo>
                    <a:pt x="287" y="7"/>
                  </a:lnTo>
                  <a:lnTo>
                    <a:pt x="290" y="6"/>
                  </a:lnTo>
                  <a:lnTo>
                    <a:pt x="297" y="3"/>
                  </a:lnTo>
                  <a:lnTo>
                    <a:pt x="300" y="1"/>
                  </a:lnTo>
                  <a:lnTo>
                    <a:pt x="309" y="0"/>
                  </a:lnTo>
                  <a:lnTo>
                    <a:pt x="318" y="1"/>
                  </a:lnTo>
                  <a:lnTo>
                    <a:pt x="321" y="3"/>
                  </a:lnTo>
                  <a:lnTo>
                    <a:pt x="328" y="6"/>
                  </a:lnTo>
                  <a:lnTo>
                    <a:pt x="331" y="7"/>
                  </a:lnTo>
                  <a:lnTo>
                    <a:pt x="335" y="13"/>
                  </a:lnTo>
                  <a:lnTo>
                    <a:pt x="341" y="20"/>
                  </a:lnTo>
                  <a:lnTo>
                    <a:pt x="345" y="26"/>
                  </a:lnTo>
                  <a:lnTo>
                    <a:pt x="351" y="32"/>
                  </a:lnTo>
                  <a:lnTo>
                    <a:pt x="351" y="32"/>
                  </a:lnTo>
                  <a:lnTo>
                    <a:pt x="354" y="33"/>
                  </a:lnTo>
                  <a:lnTo>
                    <a:pt x="360" y="35"/>
                  </a:lnTo>
                  <a:lnTo>
                    <a:pt x="360" y="52"/>
                  </a:lnTo>
                  <a:lnTo>
                    <a:pt x="351" y="51"/>
                  </a:lnTo>
                  <a:lnTo>
                    <a:pt x="348" y="51"/>
                  </a:lnTo>
                  <a:lnTo>
                    <a:pt x="341" y="46"/>
                  </a:lnTo>
                  <a:lnTo>
                    <a:pt x="338" y="45"/>
                  </a:lnTo>
                  <a:lnTo>
                    <a:pt x="332" y="39"/>
                  </a:lnTo>
                  <a:lnTo>
                    <a:pt x="328" y="33"/>
                  </a:lnTo>
                  <a:lnTo>
                    <a:pt x="322" y="26"/>
                  </a:lnTo>
                  <a:lnTo>
                    <a:pt x="318" y="20"/>
                  </a:lnTo>
                  <a:lnTo>
                    <a:pt x="313" y="19"/>
                  </a:lnTo>
                  <a:lnTo>
                    <a:pt x="313" y="19"/>
                  </a:lnTo>
                  <a:lnTo>
                    <a:pt x="309" y="17"/>
                  </a:lnTo>
                  <a:lnTo>
                    <a:pt x="305" y="19"/>
                  </a:lnTo>
                  <a:lnTo>
                    <a:pt x="305" y="19"/>
                  </a:lnTo>
                  <a:lnTo>
                    <a:pt x="300" y="20"/>
                  </a:lnTo>
                  <a:lnTo>
                    <a:pt x="294" y="26"/>
                  </a:lnTo>
                  <a:lnTo>
                    <a:pt x="290" y="33"/>
                  </a:lnTo>
                  <a:lnTo>
                    <a:pt x="278" y="45"/>
                  </a:lnTo>
                  <a:lnTo>
                    <a:pt x="275" y="46"/>
                  </a:lnTo>
                  <a:lnTo>
                    <a:pt x="270" y="51"/>
                  </a:lnTo>
                  <a:lnTo>
                    <a:pt x="265" y="51"/>
                  </a:lnTo>
                  <a:lnTo>
                    <a:pt x="257" y="52"/>
                  </a:lnTo>
                  <a:lnTo>
                    <a:pt x="248" y="51"/>
                  </a:lnTo>
                  <a:lnTo>
                    <a:pt x="245" y="51"/>
                  </a:lnTo>
                  <a:lnTo>
                    <a:pt x="238" y="46"/>
                  </a:lnTo>
                  <a:lnTo>
                    <a:pt x="235" y="45"/>
                  </a:lnTo>
                  <a:lnTo>
                    <a:pt x="230" y="39"/>
                  </a:lnTo>
                  <a:lnTo>
                    <a:pt x="225" y="33"/>
                  </a:lnTo>
                  <a:lnTo>
                    <a:pt x="220" y="26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06" y="17"/>
                  </a:lnTo>
                  <a:lnTo>
                    <a:pt x="201" y="19"/>
                  </a:lnTo>
                  <a:lnTo>
                    <a:pt x="201" y="19"/>
                  </a:lnTo>
                  <a:lnTo>
                    <a:pt x="197" y="20"/>
                  </a:lnTo>
                  <a:lnTo>
                    <a:pt x="191" y="26"/>
                  </a:lnTo>
                  <a:lnTo>
                    <a:pt x="187" y="33"/>
                  </a:lnTo>
                  <a:lnTo>
                    <a:pt x="181" y="39"/>
                  </a:lnTo>
                  <a:lnTo>
                    <a:pt x="176" y="45"/>
                  </a:lnTo>
                  <a:lnTo>
                    <a:pt x="174" y="46"/>
                  </a:lnTo>
                  <a:lnTo>
                    <a:pt x="166" y="51"/>
                  </a:lnTo>
                  <a:lnTo>
                    <a:pt x="163" y="51"/>
                  </a:lnTo>
                  <a:lnTo>
                    <a:pt x="155" y="52"/>
                  </a:lnTo>
                  <a:lnTo>
                    <a:pt x="146" y="51"/>
                  </a:lnTo>
                  <a:lnTo>
                    <a:pt x="143" y="51"/>
                  </a:lnTo>
                  <a:lnTo>
                    <a:pt x="136" y="46"/>
                  </a:lnTo>
                  <a:lnTo>
                    <a:pt x="133" y="45"/>
                  </a:lnTo>
                  <a:lnTo>
                    <a:pt x="127" y="39"/>
                  </a:lnTo>
                  <a:lnTo>
                    <a:pt x="123" y="33"/>
                  </a:lnTo>
                  <a:lnTo>
                    <a:pt x="117" y="26"/>
                  </a:lnTo>
                  <a:lnTo>
                    <a:pt x="112" y="20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4" y="17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5" y="20"/>
                  </a:lnTo>
                  <a:lnTo>
                    <a:pt x="89" y="26"/>
                  </a:lnTo>
                  <a:lnTo>
                    <a:pt x="85" y="33"/>
                  </a:lnTo>
                  <a:lnTo>
                    <a:pt x="73" y="45"/>
                  </a:lnTo>
                  <a:lnTo>
                    <a:pt x="70" y="46"/>
                  </a:lnTo>
                  <a:lnTo>
                    <a:pt x="64" y="51"/>
                  </a:lnTo>
                  <a:lnTo>
                    <a:pt x="60" y="51"/>
                  </a:lnTo>
                  <a:lnTo>
                    <a:pt x="51" y="52"/>
                  </a:lnTo>
                  <a:lnTo>
                    <a:pt x="43" y="51"/>
                  </a:lnTo>
                  <a:lnTo>
                    <a:pt x="40" y="51"/>
                  </a:lnTo>
                  <a:lnTo>
                    <a:pt x="32" y="46"/>
                  </a:lnTo>
                  <a:lnTo>
                    <a:pt x="30" y="45"/>
                  </a:lnTo>
                  <a:lnTo>
                    <a:pt x="25" y="39"/>
                  </a:lnTo>
                  <a:lnTo>
                    <a:pt x="19" y="33"/>
                  </a:lnTo>
                  <a:lnTo>
                    <a:pt x="15" y="26"/>
                  </a:lnTo>
                  <a:lnTo>
                    <a:pt x="9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71"/>
            <p:cNvSpPr/>
            <p:nvPr/>
          </p:nvSpPr>
          <p:spPr bwMode="auto">
            <a:xfrm>
              <a:off x="7205111" y="1664630"/>
              <a:ext cx="776055" cy="112097"/>
            </a:xfrm>
            <a:custGeom>
              <a:gdLst>
                <a:gd name="T0" fmla="*/ 13 w 360"/>
                <a:gd name="T1" fmla="*/ 3 h 52"/>
                <a:gd name="T2" fmla="*/ 32 w 360"/>
                <a:gd name="T3" fmla="*/ 20 h 52"/>
                <a:gd name="T4" fmla="*/ 42 w 360"/>
                <a:gd name="T5" fmla="*/ 32 h 52"/>
                <a:gd name="T6" fmla="*/ 58 w 360"/>
                <a:gd name="T7" fmla="*/ 33 h 52"/>
                <a:gd name="T8" fmla="*/ 71 w 360"/>
                <a:gd name="T9" fmla="*/ 20 h 52"/>
                <a:gd name="T10" fmla="*/ 85 w 360"/>
                <a:gd name="T11" fmla="*/ 5 h 52"/>
                <a:gd name="T12" fmla="*/ 104 w 360"/>
                <a:gd name="T13" fmla="*/ 0 h 52"/>
                <a:gd name="T14" fmla="*/ 122 w 360"/>
                <a:gd name="T15" fmla="*/ 5 h 52"/>
                <a:gd name="T16" fmla="*/ 136 w 360"/>
                <a:gd name="T17" fmla="*/ 20 h 52"/>
                <a:gd name="T18" fmla="*/ 146 w 360"/>
                <a:gd name="T19" fmla="*/ 32 h 52"/>
                <a:gd name="T20" fmla="*/ 160 w 360"/>
                <a:gd name="T21" fmla="*/ 33 h 52"/>
                <a:gd name="T22" fmla="*/ 168 w 360"/>
                <a:gd name="T23" fmla="*/ 26 h 52"/>
                <a:gd name="T24" fmla="*/ 184 w 360"/>
                <a:gd name="T25" fmla="*/ 7 h 52"/>
                <a:gd name="T26" fmla="*/ 197 w 360"/>
                <a:gd name="T27" fmla="*/ 1 h 52"/>
                <a:gd name="T28" fmla="*/ 218 w 360"/>
                <a:gd name="T29" fmla="*/ 3 h 52"/>
                <a:gd name="T30" fmla="*/ 237 w 360"/>
                <a:gd name="T31" fmla="*/ 20 h 52"/>
                <a:gd name="T32" fmla="*/ 248 w 360"/>
                <a:gd name="T33" fmla="*/ 32 h 52"/>
                <a:gd name="T34" fmla="*/ 264 w 360"/>
                <a:gd name="T35" fmla="*/ 33 h 52"/>
                <a:gd name="T36" fmla="*/ 277 w 360"/>
                <a:gd name="T37" fmla="*/ 20 h 52"/>
                <a:gd name="T38" fmla="*/ 290 w 360"/>
                <a:gd name="T39" fmla="*/ 5 h 52"/>
                <a:gd name="T40" fmla="*/ 309 w 360"/>
                <a:gd name="T41" fmla="*/ 0 h 52"/>
                <a:gd name="T42" fmla="*/ 328 w 360"/>
                <a:gd name="T43" fmla="*/ 5 h 52"/>
                <a:gd name="T44" fmla="*/ 341 w 360"/>
                <a:gd name="T45" fmla="*/ 20 h 52"/>
                <a:gd name="T46" fmla="*/ 351 w 360"/>
                <a:gd name="T47" fmla="*/ 32 h 52"/>
                <a:gd name="T48" fmla="*/ 360 w 360"/>
                <a:gd name="T49" fmla="*/ 52 h 52"/>
                <a:gd name="T50" fmla="*/ 341 w 360"/>
                <a:gd name="T51" fmla="*/ 46 h 52"/>
                <a:gd name="T52" fmla="*/ 328 w 360"/>
                <a:gd name="T53" fmla="*/ 33 h 52"/>
                <a:gd name="T54" fmla="*/ 313 w 360"/>
                <a:gd name="T55" fmla="*/ 19 h 52"/>
                <a:gd name="T56" fmla="*/ 304 w 360"/>
                <a:gd name="T57" fmla="*/ 19 h 52"/>
                <a:gd name="T58" fmla="*/ 294 w 360"/>
                <a:gd name="T59" fmla="*/ 26 h 52"/>
                <a:gd name="T60" fmla="*/ 275 w 360"/>
                <a:gd name="T61" fmla="*/ 46 h 52"/>
                <a:gd name="T62" fmla="*/ 256 w 360"/>
                <a:gd name="T63" fmla="*/ 52 h 52"/>
                <a:gd name="T64" fmla="*/ 237 w 360"/>
                <a:gd name="T65" fmla="*/ 46 h 52"/>
                <a:gd name="T66" fmla="*/ 224 w 360"/>
                <a:gd name="T67" fmla="*/ 33 h 52"/>
                <a:gd name="T68" fmla="*/ 211 w 360"/>
                <a:gd name="T69" fmla="*/ 19 h 52"/>
                <a:gd name="T70" fmla="*/ 201 w 360"/>
                <a:gd name="T71" fmla="*/ 19 h 52"/>
                <a:gd name="T72" fmla="*/ 191 w 360"/>
                <a:gd name="T73" fmla="*/ 26 h 52"/>
                <a:gd name="T74" fmla="*/ 176 w 360"/>
                <a:gd name="T75" fmla="*/ 45 h 52"/>
                <a:gd name="T76" fmla="*/ 163 w 360"/>
                <a:gd name="T77" fmla="*/ 51 h 52"/>
                <a:gd name="T78" fmla="*/ 143 w 360"/>
                <a:gd name="T79" fmla="*/ 51 h 52"/>
                <a:gd name="T80" fmla="*/ 127 w 360"/>
                <a:gd name="T81" fmla="*/ 39 h 52"/>
                <a:gd name="T82" fmla="*/ 112 w 360"/>
                <a:gd name="T83" fmla="*/ 20 h 52"/>
                <a:gd name="T84" fmla="*/ 104 w 360"/>
                <a:gd name="T85" fmla="*/ 17 h 52"/>
                <a:gd name="T86" fmla="*/ 95 w 360"/>
                <a:gd name="T87" fmla="*/ 20 h 52"/>
                <a:gd name="T88" fmla="*/ 73 w 360"/>
                <a:gd name="T89" fmla="*/ 45 h 52"/>
                <a:gd name="T90" fmla="*/ 60 w 360"/>
                <a:gd name="T91" fmla="*/ 51 h 52"/>
                <a:gd name="T92" fmla="*/ 39 w 360"/>
                <a:gd name="T93" fmla="*/ 51 h 52"/>
                <a:gd name="T94" fmla="*/ 25 w 360"/>
                <a:gd name="T95" fmla="*/ 39 h 52"/>
                <a:gd name="T96" fmla="*/ 9 w 360"/>
                <a:gd name="T97" fmla="*/ 20 h 52"/>
                <a:gd name="T98" fmla="*/ 0 w 360"/>
                <a:gd name="T99" fmla="*/ 17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0" h="52">
                  <a:moveTo>
                    <a:pt x="0" y="0"/>
                  </a:moveTo>
                  <a:lnTo>
                    <a:pt x="9" y="1"/>
                  </a:lnTo>
                  <a:lnTo>
                    <a:pt x="13" y="3"/>
                  </a:lnTo>
                  <a:lnTo>
                    <a:pt x="22" y="7"/>
                  </a:lnTo>
                  <a:lnTo>
                    <a:pt x="28" y="13"/>
                  </a:lnTo>
                  <a:lnTo>
                    <a:pt x="32" y="20"/>
                  </a:lnTo>
                  <a:lnTo>
                    <a:pt x="38" y="26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5" y="33"/>
                  </a:lnTo>
                  <a:lnTo>
                    <a:pt x="51" y="35"/>
                  </a:lnTo>
                  <a:lnTo>
                    <a:pt x="58" y="33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71" y="20"/>
                  </a:lnTo>
                  <a:lnTo>
                    <a:pt x="76" y="13"/>
                  </a:lnTo>
                  <a:lnTo>
                    <a:pt x="82" y="7"/>
                  </a:lnTo>
                  <a:lnTo>
                    <a:pt x="85" y="5"/>
                  </a:lnTo>
                  <a:lnTo>
                    <a:pt x="92" y="3"/>
                  </a:lnTo>
                  <a:lnTo>
                    <a:pt x="95" y="1"/>
                  </a:lnTo>
                  <a:lnTo>
                    <a:pt x="104" y="0"/>
                  </a:lnTo>
                  <a:lnTo>
                    <a:pt x="112" y="1"/>
                  </a:lnTo>
                  <a:lnTo>
                    <a:pt x="115" y="3"/>
                  </a:lnTo>
                  <a:lnTo>
                    <a:pt x="122" y="5"/>
                  </a:lnTo>
                  <a:lnTo>
                    <a:pt x="125" y="7"/>
                  </a:lnTo>
                  <a:lnTo>
                    <a:pt x="130" y="13"/>
                  </a:lnTo>
                  <a:lnTo>
                    <a:pt x="136" y="20"/>
                  </a:lnTo>
                  <a:lnTo>
                    <a:pt x="140" y="26"/>
                  </a:lnTo>
                  <a:lnTo>
                    <a:pt x="146" y="32"/>
                  </a:lnTo>
                  <a:lnTo>
                    <a:pt x="146" y="32"/>
                  </a:lnTo>
                  <a:lnTo>
                    <a:pt x="149" y="33"/>
                  </a:lnTo>
                  <a:lnTo>
                    <a:pt x="154" y="35"/>
                  </a:lnTo>
                  <a:lnTo>
                    <a:pt x="160" y="33"/>
                  </a:lnTo>
                  <a:lnTo>
                    <a:pt x="163" y="32"/>
                  </a:lnTo>
                  <a:lnTo>
                    <a:pt x="163" y="32"/>
                  </a:lnTo>
                  <a:lnTo>
                    <a:pt x="168" y="26"/>
                  </a:lnTo>
                  <a:lnTo>
                    <a:pt x="173" y="20"/>
                  </a:lnTo>
                  <a:lnTo>
                    <a:pt x="178" y="13"/>
                  </a:lnTo>
                  <a:lnTo>
                    <a:pt x="184" y="7"/>
                  </a:lnTo>
                  <a:lnTo>
                    <a:pt x="186" y="5"/>
                  </a:lnTo>
                  <a:lnTo>
                    <a:pt x="194" y="3"/>
                  </a:lnTo>
                  <a:lnTo>
                    <a:pt x="197" y="1"/>
                  </a:lnTo>
                  <a:lnTo>
                    <a:pt x="205" y="0"/>
                  </a:lnTo>
                  <a:lnTo>
                    <a:pt x="214" y="1"/>
                  </a:lnTo>
                  <a:lnTo>
                    <a:pt x="218" y="3"/>
                  </a:lnTo>
                  <a:lnTo>
                    <a:pt x="227" y="7"/>
                  </a:lnTo>
                  <a:lnTo>
                    <a:pt x="233" y="13"/>
                  </a:lnTo>
                  <a:lnTo>
                    <a:pt x="237" y="20"/>
                  </a:lnTo>
                  <a:lnTo>
                    <a:pt x="243" y="26"/>
                  </a:lnTo>
                  <a:lnTo>
                    <a:pt x="248" y="32"/>
                  </a:lnTo>
                  <a:lnTo>
                    <a:pt x="248" y="32"/>
                  </a:lnTo>
                  <a:lnTo>
                    <a:pt x="250" y="33"/>
                  </a:lnTo>
                  <a:lnTo>
                    <a:pt x="256" y="35"/>
                  </a:lnTo>
                  <a:lnTo>
                    <a:pt x="264" y="33"/>
                  </a:lnTo>
                  <a:lnTo>
                    <a:pt x="265" y="32"/>
                  </a:lnTo>
                  <a:lnTo>
                    <a:pt x="265" y="32"/>
                  </a:lnTo>
                  <a:lnTo>
                    <a:pt x="277" y="20"/>
                  </a:lnTo>
                  <a:lnTo>
                    <a:pt x="281" y="13"/>
                  </a:lnTo>
                  <a:lnTo>
                    <a:pt x="287" y="7"/>
                  </a:lnTo>
                  <a:lnTo>
                    <a:pt x="290" y="5"/>
                  </a:lnTo>
                  <a:lnTo>
                    <a:pt x="297" y="3"/>
                  </a:lnTo>
                  <a:lnTo>
                    <a:pt x="300" y="1"/>
                  </a:lnTo>
                  <a:lnTo>
                    <a:pt x="309" y="0"/>
                  </a:lnTo>
                  <a:lnTo>
                    <a:pt x="317" y="1"/>
                  </a:lnTo>
                  <a:lnTo>
                    <a:pt x="320" y="3"/>
                  </a:lnTo>
                  <a:lnTo>
                    <a:pt x="328" y="5"/>
                  </a:lnTo>
                  <a:lnTo>
                    <a:pt x="331" y="7"/>
                  </a:lnTo>
                  <a:lnTo>
                    <a:pt x="335" y="13"/>
                  </a:lnTo>
                  <a:lnTo>
                    <a:pt x="341" y="20"/>
                  </a:lnTo>
                  <a:lnTo>
                    <a:pt x="345" y="26"/>
                  </a:lnTo>
                  <a:lnTo>
                    <a:pt x="351" y="32"/>
                  </a:lnTo>
                  <a:lnTo>
                    <a:pt x="351" y="32"/>
                  </a:lnTo>
                  <a:lnTo>
                    <a:pt x="354" y="33"/>
                  </a:lnTo>
                  <a:lnTo>
                    <a:pt x="360" y="35"/>
                  </a:lnTo>
                  <a:lnTo>
                    <a:pt x="360" y="52"/>
                  </a:lnTo>
                  <a:lnTo>
                    <a:pt x="351" y="51"/>
                  </a:lnTo>
                  <a:lnTo>
                    <a:pt x="348" y="51"/>
                  </a:lnTo>
                  <a:lnTo>
                    <a:pt x="341" y="46"/>
                  </a:lnTo>
                  <a:lnTo>
                    <a:pt x="338" y="45"/>
                  </a:lnTo>
                  <a:lnTo>
                    <a:pt x="332" y="39"/>
                  </a:lnTo>
                  <a:lnTo>
                    <a:pt x="328" y="33"/>
                  </a:lnTo>
                  <a:lnTo>
                    <a:pt x="322" y="26"/>
                  </a:lnTo>
                  <a:lnTo>
                    <a:pt x="317" y="20"/>
                  </a:lnTo>
                  <a:lnTo>
                    <a:pt x="313" y="19"/>
                  </a:lnTo>
                  <a:lnTo>
                    <a:pt x="313" y="19"/>
                  </a:lnTo>
                  <a:lnTo>
                    <a:pt x="309" y="17"/>
                  </a:lnTo>
                  <a:lnTo>
                    <a:pt x="304" y="19"/>
                  </a:lnTo>
                  <a:lnTo>
                    <a:pt x="304" y="19"/>
                  </a:lnTo>
                  <a:lnTo>
                    <a:pt x="300" y="20"/>
                  </a:lnTo>
                  <a:lnTo>
                    <a:pt x="294" y="26"/>
                  </a:lnTo>
                  <a:lnTo>
                    <a:pt x="290" y="33"/>
                  </a:lnTo>
                  <a:lnTo>
                    <a:pt x="278" y="45"/>
                  </a:lnTo>
                  <a:lnTo>
                    <a:pt x="275" y="46"/>
                  </a:lnTo>
                  <a:lnTo>
                    <a:pt x="269" y="51"/>
                  </a:lnTo>
                  <a:lnTo>
                    <a:pt x="265" y="51"/>
                  </a:lnTo>
                  <a:lnTo>
                    <a:pt x="256" y="52"/>
                  </a:lnTo>
                  <a:lnTo>
                    <a:pt x="248" y="51"/>
                  </a:lnTo>
                  <a:lnTo>
                    <a:pt x="245" y="51"/>
                  </a:lnTo>
                  <a:lnTo>
                    <a:pt x="237" y="46"/>
                  </a:lnTo>
                  <a:lnTo>
                    <a:pt x="234" y="45"/>
                  </a:lnTo>
                  <a:lnTo>
                    <a:pt x="230" y="39"/>
                  </a:lnTo>
                  <a:lnTo>
                    <a:pt x="224" y="33"/>
                  </a:lnTo>
                  <a:lnTo>
                    <a:pt x="220" y="26"/>
                  </a:lnTo>
                  <a:lnTo>
                    <a:pt x="214" y="20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05" y="17"/>
                  </a:lnTo>
                  <a:lnTo>
                    <a:pt x="201" y="19"/>
                  </a:lnTo>
                  <a:lnTo>
                    <a:pt x="201" y="19"/>
                  </a:lnTo>
                  <a:lnTo>
                    <a:pt x="197" y="20"/>
                  </a:lnTo>
                  <a:lnTo>
                    <a:pt x="191" y="26"/>
                  </a:lnTo>
                  <a:lnTo>
                    <a:pt x="186" y="33"/>
                  </a:lnTo>
                  <a:lnTo>
                    <a:pt x="181" y="39"/>
                  </a:lnTo>
                  <a:lnTo>
                    <a:pt x="176" y="45"/>
                  </a:lnTo>
                  <a:lnTo>
                    <a:pt x="173" y="46"/>
                  </a:lnTo>
                  <a:lnTo>
                    <a:pt x="166" y="51"/>
                  </a:lnTo>
                  <a:lnTo>
                    <a:pt x="163" y="51"/>
                  </a:lnTo>
                  <a:lnTo>
                    <a:pt x="154" y="52"/>
                  </a:lnTo>
                  <a:lnTo>
                    <a:pt x="146" y="51"/>
                  </a:lnTo>
                  <a:lnTo>
                    <a:pt x="143" y="51"/>
                  </a:lnTo>
                  <a:lnTo>
                    <a:pt x="136" y="46"/>
                  </a:lnTo>
                  <a:lnTo>
                    <a:pt x="133" y="45"/>
                  </a:lnTo>
                  <a:lnTo>
                    <a:pt x="127" y="39"/>
                  </a:lnTo>
                  <a:lnTo>
                    <a:pt x="122" y="33"/>
                  </a:lnTo>
                  <a:lnTo>
                    <a:pt x="117" y="26"/>
                  </a:lnTo>
                  <a:lnTo>
                    <a:pt x="112" y="20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4" y="17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5" y="20"/>
                  </a:lnTo>
                  <a:lnTo>
                    <a:pt x="89" y="26"/>
                  </a:lnTo>
                  <a:lnTo>
                    <a:pt x="85" y="33"/>
                  </a:lnTo>
                  <a:lnTo>
                    <a:pt x="73" y="45"/>
                  </a:lnTo>
                  <a:lnTo>
                    <a:pt x="70" y="46"/>
                  </a:lnTo>
                  <a:lnTo>
                    <a:pt x="64" y="51"/>
                  </a:lnTo>
                  <a:lnTo>
                    <a:pt x="60" y="51"/>
                  </a:lnTo>
                  <a:lnTo>
                    <a:pt x="51" y="52"/>
                  </a:lnTo>
                  <a:lnTo>
                    <a:pt x="42" y="51"/>
                  </a:lnTo>
                  <a:lnTo>
                    <a:pt x="39" y="51"/>
                  </a:lnTo>
                  <a:lnTo>
                    <a:pt x="32" y="46"/>
                  </a:lnTo>
                  <a:lnTo>
                    <a:pt x="29" y="45"/>
                  </a:lnTo>
                  <a:lnTo>
                    <a:pt x="25" y="39"/>
                  </a:lnTo>
                  <a:lnTo>
                    <a:pt x="19" y="33"/>
                  </a:lnTo>
                  <a:lnTo>
                    <a:pt x="15" y="26"/>
                  </a:lnTo>
                  <a:lnTo>
                    <a:pt x="9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72"/>
            <p:cNvSpPr/>
            <p:nvPr/>
          </p:nvSpPr>
          <p:spPr bwMode="auto">
            <a:xfrm>
              <a:off x="3324837" y="2501045"/>
              <a:ext cx="178924" cy="183236"/>
            </a:xfrm>
            <a:custGeom>
              <a:gdLst>
                <a:gd name="T0" fmla="*/ 41 w 83"/>
                <a:gd name="T1" fmla="*/ 0 h 85"/>
                <a:gd name="T2" fmla="*/ 57 w 83"/>
                <a:gd name="T3" fmla="*/ 5 h 85"/>
                <a:gd name="T4" fmla="*/ 70 w 83"/>
                <a:gd name="T5" fmla="*/ 13 h 85"/>
                <a:gd name="T6" fmla="*/ 79 w 83"/>
                <a:gd name="T7" fmla="*/ 27 h 85"/>
                <a:gd name="T8" fmla="*/ 83 w 83"/>
                <a:gd name="T9" fmla="*/ 43 h 85"/>
                <a:gd name="T10" fmla="*/ 79 w 83"/>
                <a:gd name="T11" fmla="*/ 59 h 85"/>
                <a:gd name="T12" fmla="*/ 70 w 83"/>
                <a:gd name="T13" fmla="*/ 72 h 85"/>
                <a:gd name="T14" fmla="*/ 57 w 83"/>
                <a:gd name="T15" fmla="*/ 80 h 85"/>
                <a:gd name="T16" fmla="*/ 41 w 83"/>
                <a:gd name="T17" fmla="*/ 85 h 85"/>
                <a:gd name="T18" fmla="*/ 25 w 83"/>
                <a:gd name="T19" fmla="*/ 80 h 85"/>
                <a:gd name="T20" fmla="*/ 12 w 83"/>
                <a:gd name="T21" fmla="*/ 72 h 85"/>
                <a:gd name="T22" fmla="*/ 3 w 83"/>
                <a:gd name="T23" fmla="*/ 59 h 85"/>
                <a:gd name="T24" fmla="*/ 0 w 83"/>
                <a:gd name="T25" fmla="*/ 43 h 85"/>
                <a:gd name="T26" fmla="*/ 3 w 83"/>
                <a:gd name="T27" fmla="*/ 27 h 85"/>
                <a:gd name="T28" fmla="*/ 12 w 83"/>
                <a:gd name="T29" fmla="*/ 13 h 85"/>
                <a:gd name="T30" fmla="*/ 25 w 83"/>
                <a:gd name="T31" fmla="*/ 5 h 85"/>
                <a:gd name="T32" fmla="*/ 41 w 83"/>
                <a:gd name="T33" fmla="*/ 0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85">
                  <a:moveTo>
                    <a:pt x="41" y="0"/>
                  </a:moveTo>
                  <a:lnTo>
                    <a:pt x="57" y="5"/>
                  </a:lnTo>
                  <a:lnTo>
                    <a:pt x="70" y="13"/>
                  </a:lnTo>
                  <a:lnTo>
                    <a:pt x="79" y="27"/>
                  </a:lnTo>
                  <a:lnTo>
                    <a:pt x="83" y="43"/>
                  </a:lnTo>
                  <a:lnTo>
                    <a:pt x="79" y="59"/>
                  </a:lnTo>
                  <a:lnTo>
                    <a:pt x="70" y="72"/>
                  </a:lnTo>
                  <a:lnTo>
                    <a:pt x="57" y="80"/>
                  </a:lnTo>
                  <a:lnTo>
                    <a:pt x="41" y="85"/>
                  </a:lnTo>
                  <a:lnTo>
                    <a:pt x="25" y="80"/>
                  </a:lnTo>
                  <a:lnTo>
                    <a:pt x="12" y="72"/>
                  </a:lnTo>
                  <a:lnTo>
                    <a:pt x="3" y="59"/>
                  </a:lnTo>
                  <a:lnTo>
                    <a:pt x="0" y="43"/>
                  </a:lnTo>
                  <a:lnTo>
                    <a:pt x="3" y="27"/>
                  </a:lnTo>
                  <a:lnTo>
                    <a:pt x="12" y="13"/>
                  </a:lnTo>
                  <a:lnTo>
                    <a:pt x="2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3"/>
            <p:cNvSpPr>
              <a:spLocks noEditPoints="1"/>
            </p:cNvSpPr>
            <p:nvPr/>
          </p:nvSpPr>
          <p:spPr bwMode="auto">
            <a:xfrm>
              <a:off x="3305436" y="2483799"/>
              <a:ext cx="217727" cy="219882"/>
            </a:xfrm>
            <a:custGeom>
              <a:gdLst>
                <a:gd name="T0" fmla="*/ 50 w 101"/>
                <a:gd name="T1" fmla="*/ 17 h 102"/>
                <a:gd name="T2" fmla="*/ 41 w 101"/>
                <a:gd name="T3" fmla="*/ 19 h 102"/>
                <a:gd name="T4" fmla="*/ 38 w 101"/>
                <a:gd name="T5" fmla="*/ 20 h 102"/>
                <a:gd name="T6" fmla="*/ 28 w 101"/>
                <a:gd name="T7" fmla="*/ 27 h 102"/>
                <a:gd name="T8" fmla="*/ 19 w 101"/>
                <a:gd name="T9" fmla="*/ 40 h 102"/>
                <a:gd name="T10" fmla="*/ 19 w 101"/>
                <a:gd name="T11" fmla="*/ 42 h 102"/>
                <a:gd name="T12" fmla="*/ 18 w 101"/>
                <a:gd name="T13" fmla="*/ 51 h 102"/>
                <a:gd name="T14" fmla="*/ 19 w 101"/>
                <a:gd name="T15" fmla="*/ 59 h 102"/>
                <a:gd name="T16" fmla="*/ 19 w 101"/>
                <a:gd name="T17" fmla="*/ 61 h 102"/>
                <a:gd name="T18" fmla="*/ 28 w 101"/>
                <a:gd name="T19" fmla="*/ 74 h 102"/>
                <a:gd name="T20" fmla="*/ 38 w 101"/>
                <a:gd name="T21" fmla="*/ 81 h 102"/>
                <a:gd name="T22" fmla="*/ 41 w 101"/>
                <a:gd name="T23" fmla="*/ 83 h 102"/>
                <a:gd name="T24" fmla="*/ 50 w 101"/>
                <a:gd name="T25" fmla="*/ 84 h 102"/>
                <a:gd name="T26" fmla="*/ 59 w 101"/>
                <a:gd name="T27" fmla="*/ 83 h 102"/>
                <a:gd name="T28" fmla="*/ 62 w 101"/>
                <a:gd name="T29" fmla="*/ 81 h 102"/>
                <a:gd name="T30" fmla="*/ 73 w 101"/>
                <a:gd name="T31" fmla="*/ 74 h 102"/>
                <a:gd name="T32" fmla="*/ 82 w 101"/>
                <a:gd name="T33" fmla="*/ 61 h 102"/>
                <a:gd name="T34" fmla="*/ 82 w 101"/>
                <a:gd name="T35" fmla="*/ 59 h 102"/>
                <a:gd name="T36" fmla="*/ 83 w 101"/>
                <a:gd name="T37" fmla="*/ 51 h 102"/>
                <a:gd name="T38" fmla="*/ 82 w 101"/>
                <a:gd name="T39" fmla="*/ 42 h 102"/>
                <a:gd name="T40" fmla="*/ 82 w 101"/>
                <a:gd name="T41" fmla="*/ 40 h 102"/>
                <a:gd name="T42" fmla="*/ 73 w 101"/>
                <a:gd name="T43" fmla="*/ 27 h 102"/>
                <a:gd name="T44" fmla="*/ 62 w 101"/>
                <a:gd name="T45" fmla="*/ 20 h 102"/>
                <a:gd name="T46" fmla="*/ 59 w 101"/>
                <a:gd name="T47" fmla="*/ 19 h 102"/>
                <a:gd name="T48" fmla="*/ 50 w 101"/>
                <a:gd name="T49" fmla="*/ 17 h 102"/>
                <a:gd name="T50" fmla="*/ 50 w 101"/>
                <a:gd name="T51" fmla="*/ 0 h 102"/>
                <a:gd name="T52" fmla="*/ 59 w 101"/>
                <a:gd name="T53" fmla="*/ 1 h 102"/>
                <a:gd name="T54" fmla="*/ 62 w 101"/>
                <a:gd name="T55" fmla="*/ 1 h 102"/>
                <a:gd name="T56" fmla="*/ 70 w 101"/>
                <a:gd name="T57" fmla="*/ 4 h 102"/>
                <a:gd name="T58" fmla="*/ 73 w 101"/>
                <a:gd name="T59" fmla="*/ 5 h 102"/>
                <a:gd name="T60" fmla="*/ 86 w 101"/>
                <a:gd name="T61" fmla="*/ 14 h 102"/>
                <a:gd name="T62" fmla="*/ 95 w 101"/>
                <a:gd name="T63" fmla="*/ 27 h 102"/>
                <a:gd name="T64" fmla="*/ 98 w 101"/>
                <a:gd name="T65" fmla="*/ 35 h 102"/>
                <a:gd name="T66" fmla="*/ 99 w 101"/>
                <a:gd name="T67" fmla="*/ 42 h 102"/>
                <a:gd name="T68" fmla="*/ 101 w 101"/>
                <a:gd name="T69" fmla="*/ 51 h 102"/>
                <a:gd name="T70" fmla="*/ 99 w 101"/>
                <a:gd name="T71" fmla="*/ 59 h 102"/>
                <a:gd name="T72" fmla="*/ 98 w 101"/>
                <a:gd name="T73" fmla="*/ 67 h 102"/>
                <a:gd name="T74" fmla="*/ 95 w 101"/>
                <a:gd name="T75" fmla="*/ 74 h 102"/>
                <a:gd name="T76" fmla="*/ 86 w 101"/>
                <a:gd name="T77" fmla="*/ 87 h 102"/>
                <a:gd name="T78" fmla="*/ 73 w 101"/>
                <a:gd name="T79" fmla="*/ 96 h 102"/>
                <a:gd name="T80" fmla="*/ 70 w 101"/>
                <a:gd name="T81" fmla="*/ 97 h 102"/>
                <a:gd name="T82" fmla="*/ 62 w 101"/>
                <a:gd name="T83" fmla="*/ 100 h 102"/>
                <a:gd name="T84" fmla="*/ 59 w 101"/>
                <a:gd name="T85" fmla="*/ 100 h 102"/>
                <a:gd name="T86" fmla="*/ 50 w 101"/>
                <a:gd name="T87" fmla="*/ 102 h 102"/>
                <a:gd name="T88" fmla="*/ 41 w 101"/>
                <a:gd name="T89" fmla="*/ 100 h 102"/>
                <a:gd name="T90" fmla="*/ 38 w 101"/>
                <a:gd name="T91" fmla="*/ 100 h 102"/>
                <a:gd name="T92" fmla="*/ 30 w 101"/>
                <a:gd name="T93" fmla="*/ 97 h 102"/>
                <a:gd name="T94" fmla="*/ 27 w 101"/>
                <a:gd name="T95" fmla="*/ 96 h 102"/>
                <a:gd name="T96" fmla="*/ 15 w 101"/>
                <a:gd name="T97" fmla="*/ 87 h 102"/>
                <a:gd name="T98" fmla="*/ 6 w 101"/>
                <a:gd name="T99" fmla="*/ 74 h 102"/>
                <a:gd name="T100" fmla="*/ 3 w 101"/>
                <a:gd name="T101" fmla="*/ 67 h 102"/>
                <a:gd name="T102" fmla="*/ 2 w 101"/>
                <a:gd name="T103" fmla="*/ 59 h 102"/>
                <a:gd name="T104" fmla="*/ 0 w 101"/>
                <a:gd name="T105" fmla="*/ 51 h 102"/>
                <a:gd name="T106" fmla="*/ 2 w 101"/>
                <a:gd name="T107" fmla="*/ 42 h 102"/>
                <a:gd name="T108" fmla="*/ 3 w 101"/>
                <a:gd name="T109" fmla="*/ 35 h 102"/>
                <a:gd name="T110" fmla="*/ 6 w 101"/>
                <a:gd name="T111" fmla="*/ 27 h 102"/>
                <a:gd name="T112" fmla="*/ 15 w 101"/>
                <a:gd name="T113" fmla="*/ 14 h 102"/>
                <a:gd name="T114" fmla="*/ 27 w 101"/>
                <a:gd name="T115" fmla="*/ 5 h 102"/>
                <a:gd name="T116" fmla="*/ 30 w 101"/>
                <a:gd name="T117" fmla="*/ 4 h 102"/>
                <a:gd name="T118" fmla="*/ 38 w 101"/>
                <a:gd name="T119" fmla="*/ 1 h 102"/>
                <a:gd name="T120" fmla="*/ 41 w 101"/>
                <a:gd name="T121" fmla="*/ 1 h 102"/>
                <a:gd name="T122" fmla="*/ 50 w 101"/>
                <a:gd name="T123" fmla="*/ 0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102">
                  <a:moveTo>
                    <a:pt x="50" y="17"/>
                  </a:moveTo>
                  <a:lnTo>
                    <a:pt x="41" y="19"/>
                  </a:lnTo>
                  <a:lnTo>
                    <a:pt x="38" y="20"/>
                  </a:lnTo>
                  <a:lnTo>
                    <a:pt x="28" y="27"/>
                  </a:lnTo>
                  <a:lnTo>
                    <a:pt x="19" y="40"/>
                  </a:lnTo>
                  <a:lnTo>
                    <a:pt x="19" y="42"/>
                  </a:lnTo>
                  <a:lnTo>
                    <a:pt x="18" y="51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28" y="74"/>
                  </a:lnTo>
                  <a:lnTo>
                    <a:pt x="38" y="81"/>
                  </a:lnTo>
                  <a:lnTo>
                    <a:pt x="41" y="83"/>
                  </a:lnTo>
                  <a:lnTo>
                    <a:pt x="50" y="84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73" y="74"/>
                  </a:lnTo>
                  <a:lnTo>
                    <a:pt x="82" y="61"/>
                  </a:lnTo>
                  <a:lnTo>
                    <a:pt x="82" y="59"/>
                  </a:lnTo>
                  <a:lnTo>
                    <a:pt x="83" y="51"/>
                  </a:lnTo>
                  <a:lnTo>
                    <a:pt x="82" y="42"/>
                  </a:lnTo>
                  <a:lnTo>
                    <a:pt x="82" y="40"/>
                  </a:lnTo>
                  <a:lnTo>
                    <a:pt x="73" y="27"/>
                  </a:lnTo>
                  <a:lnTo>
                    <a:pt x="62" y="20"/>
                  </a:lnTo>
                  <a:lnTo>
                    <a:pt x="59" y="19"/>
                  </a:lnTo>
                  <a:lnTo>
                    <a:pt x="50" y="17"/>
                  </a:lnTo>
                  <a:close/>
                  <a:moveTo>
                    <a:pt x="50" y="0"/>
                  </a:moveTo>
                  <a:lnTo>
                    <a:pt x="59" y="1"/>
                  </a:lnTo>
                  <a:lnTo>
                    <a:pt x="62" y="1"/>
                  </a:lnTo>
                  <a:lnTo>
                    <a:pt x="70" y="4"/>
                  </a:lnTo>
                  <a:lnTo>
                    <a:pt x="73" y="5"/>
                  </a:lnTo>
                  <a:lnTo>
                    <a:pt x="86" y="14"/>
                  </a:lnTo>
                  <a:lnTo>
                    <a:pt x="95" y="27"/>
                  </a:lnTo>
                  <a:lnTo>
                    <a:pt x="98" y="35"/>
                  </a:lnTo>
                  <a:lnTo>
                    <a:pt x="99" y="42"/>
                  </a:lnTo>
                  <a:lnTo>
                    <a:pt x="101" y="51"/>
                  </a:lnTo>
                  <a:lnTo>
                    <a:pt x="99" y="59"/>
                  </a:lnTo>
                  <a:lnTo>
                    <a:pt x="98" y="67"/>
                  </a:lnTo>
                  <a:lnTo>
                    <a:pt x="95" y="74"/>
                  </a:lnTo>
                  <a:lnTo>
                    <a:pt x="86" y="87"/>
                  </a:lnTo>
                  <a:lnTo>
                    <a:pt x="73" y="96"/>
                  </a:lnTo>
                  <a:lnTo>
                    <a:pt x="70" y="97"/>
                  </a:lnTo>
                  <a:lnTo>
                    <a:pt x="62" y="100"/>
                  </a:lnTo>
                  <a:lnTo>
                    <a:pt x="59" y="100"/>
                  </a:lnTo>
                  <a:lnTo>
                    <a:pt x="50" y="102"/>
                  </a:lnTo>
                  <a:lnTo>
                    <a:pt x="41" y="100"/>
                  </a:lnTo>
                  <a:lnTo>
                    <a:pt x="38" y="100"/>
                  </a:lnTo>
                  <a:lnTo>
                    <a:pt x="30" y="97"/>
                  </a:lnTo>
                  <a:lnTo>
                    <a:pt x="27" y="96"/>
                  </a:lnTo>
                  <a:lnTo>
                    <a:pt x="15" y="87"/>
                  </a:lnTo>
                  <a:lnTo>
                    <a:pt x="6" y="74"/>
                  </a:lnTo>
                  <a:lnTo>
                    <a:pt x="3" y="67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2" y="42"/>
                  </a:lnTo>
                  <a:lnTo>
                    <a:pt x="3" y="35"/>
                  </a:lnTo>
                  <a:lnTo>
                    <a:pt x="6" y="27"/>
                  </a:lnTo>
                  <a:lnTo>
                    <a:pt x="15" y="14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74"/>
            <p:cNvSpPr/>
            <p:nvPr/>
          </p:nvSpPr>
          <p:spPr bwMode="auto">
            <a:xfrm>
              <a:off x="9725134" y="2822246"/>
              <a:ext cx="131499" cy="135810"/>
            </a:xfrm>
            <a:custGeom>
              <a:gdLst>
                <a:gd name="T0" fmla="*/ 30 w 61"/>
                <a:gd name="T1" fmla="*/ 0 h 63"/>
                <a:gd name="T2" fmla="*/ 46 w 61"/>
                <a:gd name="T3" fmla="*/ 4 h 63"/>
                <a:gd name="T4" fmla="*/ 56 w 61"/>
                <a:gd name="T5" fmla="*/ 16 h 63"/>
                <a:gd name="T6" fmla="*/ 61 w 61"/>
                <a:gd name="T7" fmla="*/ 30 h 63"/>
                <a:gd name="T8" fmla="*/ 56 w 61"/>
                <a:gd name="T9" fmla="*/ 46 h 63"/>
                <a:gd name="T10" fmla="*/ 46 w 61"/>
                <a:gd name="T11" fmla="*/ 58 h 63"/>
                <a:gd name="T12" fmla="*/ 30 w 61"/>
                <a:gd name="T13" fmla="*/ 63 h 63"/>
                <a:gd name="T14" fmla="*/ 14 w 61"/>
                <a:gd name="T15" fmla="*/ 58 h 63"/>
                <a:gd name="T16" fmla="*/ 3 w 61"/>
                <a:gd name="T17" fmla="*/ 46 h 63"/>
                <a:gd name="T18" fmla="*/ 0 w 61"/>
                <a:gd name="T19" fmla="*/ 30 h 63"/>
                <a:gd name="T20" fmla="*/ 3 w 61"/>
                <a:gd name="T21" fmla="*/ 16 h 63"/>
                <a:gd name="T22" fmla="*/ 14 w 61"/>
                <a:gd name="T23" fmla="*/ 4 h 63"/>
                <a:gd name="T24" fmla="*/ 30 w 61"/>
                <a:gd name="T25" fmla="*/ 0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2">
                  <a:moveTo>
                    <a:pt x="30" y="0"/>
                  </a:moveTo>
                  <a:lnTo>
                    <a:pt x="46" y="4"/>
                  </a:lnTo>
                  <a:lnTo>
                    <a:pt x="56" y="16"/>
                  </a:lnTo>
                  <a:lnTo>
                    <a:pt x="61" y="30"/>
                  </a:lnTo>
                  <a:lnTo>
                    <a:pt x="56" y="46"/>
                  </a:lnTo>
                  <a:lnTo>
                    <a:pt x="46" y="58"/>
                  </a:lnTo>
                  <a:lnTo>
                    <a:pt x="30" y="63"/>
                  </a:lnTo>
                  <a:lnTo>
                    <a:pt x="14" y="58"/>
                  </a:lnTo>
                  <a:lnTo>
                    <a:pt x="3" y="46"/>
                  </a:lnTo>
                  <a:lnTo>
                    <a:pt x="0" y="30"/>
                  </a:lnTo>
                  <a:lnTo>
                    <a:pt x="3" y="16"/>
                  </a:lnTo>
                  <a:lnTo>
                    <a:pt x="14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75"/>
            <p:cNvSpPr>
              <a:spLocks noEditPoints="1"/>
            </p:cNvSpPr>
            <p:nvPr/>
          </p:nvSpPr>
          <p:spPr bwMode="auto">
            <a:xfrm>
              <a:off x="9705732" y="2802844"/>
              <a:ext cx="170302" cy="172457"/>
            </a:xfrm>
            <a:custGeom>
              <a:gdLst>
                <a:gd name="T0" fmla="*/ 39 w 79"/>
                <a:gd name="T1" fmla="*/ 18 h 80"/>
                <a:gd name="T2" fmla="*/ 31 w 79"/>
                <a:gd name="T3" fmla="*/ 19 h 80"/>
                <a:gd name="T4" fmla="*/ 25 w 79"/>
                <a:gd name="T5" fmla="*/ 25 h 80"/>
                <a:gd name="T6" fmla="*/ 19 w 79"/>
                <a:gd name="T7" fmla="*/ 32 h 80"/>
                <a:gd name="T8" fmla="*/ 17 w 79"/>
                <a:gd name="T9" fmla="*/ 39 h 80"/>
                <a:gd name="T10" fmla="*/ 19 w 79"/>
                <a:gd name="T11" fmla="*/ 48 h 80"/>
                <a:gd name="T12" fmla="*/ 25 w 79"/>
                <a:gd name="T13" fmla="*/ 55 h 80"/>
                <a:gd name="T14" fmla="*/ 31 w 79"/>
                <a:gd name="T15" fmla="*/ 61 h 80"/>
                <a:gd name="T16" fmla="*/ 39 w 79"/>
                <a:gd name="T17" fmla="*/ 63 h 80"/>
                <a:gd name="T18" fmla="*/ 48 w 79"/>
                <a:gd name="T19" fmla="*/ 60 h 80"/>
                <a:gd name="T20" fmla="*/ 55 w 79"/>
                <a:gd name="T21" fmla="*/ 55 h 80"/>
                <a:gd name="T22" fmla="*/ 60 w 79"/>
                <a:gd name="T23" fmla="*/ 50 h 80"/>
                <a:gd name="T24" fmla="*/ 61 w 79"/>
                <a:gd name="T25" fmla="*/ 39 h 80"/>
                <a:gd name="T26" fmla="*/ 60 w 79"/>
                <a:gd name="T27" fmla="*/ 32 h 80"/>
                <a:gd name="T28" fmla="*/ 55 w 79"/>
                <a:gd name="T29" fmla="*/ 25 h 80"/>
                <a:gd name="T30" fmla="*/ 48 w 79"/>
                <a:gd name="T31" fmla="*/ 21 h 80"/>
                <a:gd name="T32" fmla="*/ 39 w 79"/>
                <a:gd name="T33" fmla="*/ 18 h 80"/>
                <a:gd name="T34" fmla="*/ 39 w 79"/>
                <a:gd name="T35" fmla="*/ 0 h 80"/>
                <a:gd name="T36" fmla="*/ 51 w 79"/>
                <a:gd name="T37" fmla="*/ 3 h 80"/>
                <a:gd name="T38" fmla="*/ 55 w 79"/>
                <a:gd name="T39" fmla="*/ 3 h 80"/>
                <a:gd name="T40" fmla="*/ 58 w 79"/>
                <a:gd name="T41" fmla="*/ 5 h 80"/>
                <a:gd name="T42" fmla="*/ 68 w 79"/>
                <a:gd name="T43" fmla="*/ 12 h 80"/>
                <a:gd name="T44" fmla="*/ 74 w 79"/>
                <a:gd name="T45" fmla="*/ 22 h 80"/>
                <a:gd name="T46" fmla="*/ 79 w 79"/>
                <a:gd name="T47" fmla="*/ 39 h 80"/>
                <a:gd name="T48" fmla="*/ 76 w 79"/>
                <a:gd name="T49" fmla="*/ 53 h 80"/>
                <a:gd name="T50" fmla="*/ 74 w 79"/>
                <a:gd name="T51" fmla="*/ 58 h 80"/>
                <a:gd name="T52" fmla="*/ 68 w 79"/>
                <a:gd name="T53" fmla="*/ 69 h 80"/>
                <a:gd name="T54" fmla="*/ 58 w 79"/>
                <a:gd name="T55" fmla="*/ 76 h 80"/>
                <a:gd name="T56" fmla="*/ 55 w 79"/>
                <a:gd name="T57" fmla="*/ 77 h 80"/>
                <a:gd name="T58" fmla="*/ 51 w 79"/>
                <a:gd name="T59" fmla="*/ 77 h 80"/>
                <a:gd name="T60" fmla="*/ 39 w 79"/>
                <a:gd name="T61" fmla="*/ 80 h 80"/>
                <a:gd name="T62" fmla="*/ 28 w 79"/>
                <a:gd name="T63" fmla="*/ 77 h 80"/>
                <a:gd name="T64" fmla="*/ 23 w 79"/>
                <a:gd name="T65" fmla="*/ 77 h 80"/>
                <a:gd name="T66" fmla="*/ 20 w 79"/>
                <a:gd name="T67" fmla="*/ 76 h 80"/>
                <a:gd name="T68" fmla="*/ 12 w 79"/>
                <a:gd name="T69" fmla="*/ 69 h 80"/>
                <a:gd name="T70" fmla="*/ 4 w 79"/>
                <a:gd name="T71" fmla="*/ 58 h 80"/>
                <a:gd name="T72" fmla="*/ 3 w 79"/>
                <a:gd name="T73" fmla="*/ 53 h 80"/>
                <a:gd name="T74" fmla="*/ 0 w 79"/>
                <a:gd name="T75" fmla="*/ 39 h 80"/>
                <a:gd name="T76" fmla="*/ 4 w 79"/>
                <a:gd name="T77" fmla="*/ 22 h 80"/>
                <a:gd name="T78" fmla="*/ 12 w 79"/>
                <a:gd name="T79" fmla="*/ 12 h 80"/>
                <a:gd name="T80" fmla="*/ 20 w 79"/>
                <a:gd name="T81" fmla="*/ 5 h 80"/>
                <a:gd name="T82" fmla="*/ 23 w 79"/>
                <a:gd name="T83" fmla="*/ 3 h 80"/>
                <a:gd name="T84" fmla="*/ 28 w 79"/>
                <a:gd name="T85" fmla="*/ 3 h 80"/>
                <a:gd name="T86" fmla="*/ 39 w 79"/>
                <a:gd name="T87" fmla="*/ 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" h="80">
                  <a:moveTo>
                    <a:pt x="39" y="18"/>
                  </a:moveTo>
                  <a:lnTo>
                    <a:pt x="31" y="19"/>
                  </a:lnTo>
                  <a:lnTo>
                    <a:pt x="25" y="25"/>
                  </a:lnTo>
                  <a:lnTo>
                    <a:pt x="19" y="32"/>
                  </a:lnTo>
                  <a:lnTo>
                    <a:pt x="17" y="39"/>
                  </a:lnTo>
                  <a:lnTo>
                    <a:pt x="19" y="48"/>
                  </a:lnTo>
                  <a:lnTo>
                    <a:pt x="25" y="55"/>
                  </a:lnTo>
                  <a:lnTo>
                    <a:pt x="31" y="61"/>
                  </a:lnTo>
                  <a:lnTo>
                    <a:pt x="39" y="63"/>
                  </a:lnTo>
                  <a:lnTo>
                    <a:pt x="48" y="60"/>
                  </a:lnTo>
                  <a:lnTo>
                    <a:pt x="55" y="55"/>
                  </a:lnTo>
                  <a:lnTo>
                    <a:pt x="60" y="50"/>
                  </a:lnTo>
                  <a:lnTo>
                    <a:pt x="61" y="39"/>
                  </a:lnTo>
                  <a:lnTo>
                    <a:pt x="60" y="32"/>
                  </a:lnTo>
                  <a:lnTo>
                    <a:pt x="55" y="25"/>
                  </a:lnTo>
                  <a:lnTo>
                    <a:pt x="48" y="21"/>
                  </a:lnTo>
                  <a:lnTo>
                    <a:pt x="39" y="18"/>
                  </a:lnTo>
                  <a:close/>
                  <a:moveTo>
                    <a:pt x="39" y="0"/>
                  </a:moveTo>
                  <a:lnTo>
                    <a:pt x="51" y="3"/>
                  </a:lnTo>
                  <a:lnTo>
                    <a:pt x="55" y="3"/>
                  </a:lnTo>
                  <a:lnTo>
                    <a:pt x="58" y="5"/>
                  </a:lnTo>
                  <a:lnTo>
                    <a:pt x="68" y="12"/>
                  </a:lnTo>
                  <a:lnTo>
                    <a:pt x="74" y="22"/>
                  </a:lnTo>
                  <a:lnTo>
                    <a:pt x="79" y="39"/>
                  </a:lnTo>
                  <a:lnTo>
                    <a:pt x="76" y="53"/>
                  </a:lnTo>
                  <a:lnTo>
                    <a:pt x="74" y="58"/>
                  </a:lnTo>
                  <a:lnTo>
                    <a:pt x="68" y="69"/>
                  </a:lnTo>
                  <a:lnTo>
                    <a:pt x="58" y="76"/>
                  </a:lnTo>
                  <a:lnTo>
                    <a:pt x="55" y="77"/>
                  </a:lnTo>
                  <a:lnTo>
                    <a:pt x="51" y="77"/>
                  </a:lnTo>
                  <a:lnTo>
                    <a:pt x="39" y="80"/>
                  </a:lnTo>
                  <a:lnTo>
                    <a:pt x="28" y="77"/>
                  </a:lnTo>
                  <a:lnTo>
                    <a:pt x="23" y="77"/>
                  </a:lnTo>
                  <a:lnTo>
                    <a:pt x="20" y="76"/>
                  </a:lnTo>
                  <a:lnTo>
                    <a:pt x="12" y="69"/>
                  </a:lnTo>
                  <a:lnTo>
                    <a:pt x="4" y="58"/>
                  </a:lnTo>
                  <a:lnTo>
                    <a:pt x="3" y="53"/>
                  </a:lnTo>
                  <a:lnTo>
                    <a:pt x="0" y="39"/>
                  </a:lnTo>
                  <a:lnTo>
                    <a:pt x="4" y="22"/>
                  </a:lnTo>
                  <a:lnTo>
                    <a:pt x="12" y="12"/>
                  </a:lnTo>
                  <a:lnTo>
                    <a:pt x="20" y="5"/>
                  </a:lnTo>
                  <a:lnTo>
                    <a:pt x="23" y="3"/>
                  </a:lnTo>
                  <a:lnTo>
                    <a:pt x="28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276"/>
            <p:cNvSpPr/>
            <p:nvPr/>
          </p:nvSpPr>
          <p:spPr bwMode="auto">
            <a:xfrm>
              <a:off x="9334950" y="2253139"/>
              <a:ext cx="135810" cy="135810"/>
            </a:xfrm>
            <a:custGeom>
              <a:gdLst>
                <a:gd name="T0" fmla="*/ 32 w 63"/>
                <a:gd name="T1" fmla="*/ 0 h 63"/>
                <a:gd name="T2" fmla="*/ 47 w 63"/>
                <a:gd name="T3" fmla="*/ 5 h 63"/>
                <a:gd name="T4" fmla="*/ 58 w 63"/>
                <a:gd name="T5" fmla="*/ 15 h 63"/>
                <a:gd name="T6" fmla="*/ 63 w 63"/>
                <a:gd name="T7" fmla="*/ 31 h 63"/>
                <a:gd name="T8" fmla="*/ 58 w 63"/>
                <a:gd name="T9" fmla="*/ 47 h 63"/>
                <a:gd name="T10" fmla="*/ 47 w 63"/>
                <a:gd name="T11" fmla="*/ 59 h 63"/>
                <a:gd name="T12" fmla="*/ 32 w 63"/>
                <a:gd name="T13" fmla="*/ 63 h 63"/>
                <a:gd name="T14" fmla="*/ 16 w 63"/>
                <a:gd name="T15" fmla="*/ 59 h 63"/>
                <a:gd name="T16" fmla="*/ 5 w 63"/>
                <a:gd name="T17" fmla="*/ 47 h 63"/>
                <a:gd name="T18" fmla="*/ 0 w 63"/>
                <a:gd name="T19" fmla="*/ 31 h 63"/>
                <a:gd name="T20" fmla="*/ 5 w 63"/>
                <a:gd name="T21" fmla="*/ 15 h 63"/>
                <a:gd name="T22" fmla="*/ 16 w 63"/>
                <a:gd name="T23" fmla="*/ 5 h 63"/>
                <a:gd name="T24" fmla="*/ 32 w 63"/>
                <a:gd name="T25" fmla="*/ 0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2">
                  <a:moveTo>
                    <a:pt x="32" y="0"/>
                  </a:moveTo>
                  <a:lnTo>
                    <a:pt x="47" y="5"/>
                  </a:lnTo>
                  <a:lnTo>
                    <a:pt x="58" y="15"/>
                  </a:lnTo>
                  <a:lnTo>
                    <a:pt x="63" y="31"/>
                  </a:lnTo>
                  <a:lnTo>
                    <a:pt x="58" y="47"/>
                  </a:lnTo>
                  <a:lnTo>
                    <a:pt x="47" y="59"/>
                  </a:lnTo>
                  <a:lnTo>
                    <a:pt x="32" y="63"/>
                  </a:lnTo>
                  <a:lnTo>
                    <a:pt x="16" y="59"/>
                  </a:lnTo>
                  <a:lnTo>
                    <a:pt x="5" y="47"/>
                  </a:lnTo>
                  <a:lnTo>
                    <a:pt x="0" y="31"/>
                  </a:lnTo>
                  <a:lnTo>
                    <a:pt x="5" y="15"/>
                  </a:lnTo>
                  <a:lnTo>
                    <a:pt x="16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277"/>
            <p:cNvSpPr>
              <a:spLocks noEditPoints="1"/>
            </p:cNvSpPr>
            <p:nvPr/>
          </p:nvSpPr>
          <p:spPr bwMode="auto">
            <a:xfrm>
              <a:off x="9317705" y="2235893"/>
              <a:ext cx="172457" cy="172457"/>
            </a:xfrm>
            <a:custGeom>
              <a:gdLst>
                <a:gd name="T0" fmla="*/ 40 w 80"/>
                <a:gd name="T1" fmla="*/ 17 h 80"/>
                <a:gd name="T2" fmla="*/ 30 w 80"/>
                <a:gd name="T3" fmla="*/ 20 h 80"/>
                <a:gd name="T4" fmla="*/ 24 w 80"/>
                <a:gd name="T5" fmla="*/ 24 h 80"/>
                <a:gd name="T6" fmla="*/ 24 w 80"/>
                <a:gd name="T7" fmla="*/ 24 h 80"/>
                <a:gd name="T8" fmla="*/ 18 w 80"/>
                <a:gd name="T9" fmla="*/ 30 h 80"/>
                <a:gd name="T10" fmla="*/ 17 w 80"/>
                <a:gd name="T11" fmla="*/ 39 h 80"/>
                <a:gd name="T12" fmla="*/ 18 w 80"/>
                <a:gd name="T13" fmla="*/ 48 h 80"/>
                <a:gd name="T14" fmla="*/ 24 w 80"/>
                <a:gd name="T15" fmla="*/ 55 h 80"/>
                <a:gd name="T16" fmla="*/ 32 w 80"/>
                <a:gd name="T17" fmla="*/ 59 h 80"/>
                <a:gd name="T18" fmla="*/ 40 w 80"/>
                <a:gd name="T19" fmla="*/ 62 h 80"/>
                <a:gd name="T20" fmla="*/ 48 w 80"/>
                <a:gd name="T21" fmla="*/ 61 h 80"/>
                <a:gd name="T22" fmla="*/ 55 w 80"/>
                <a:gd name="T23" fmla="*/ 55 h 80"/>
                <a:gd name="T24" fmla="*/ 61 w 80"/>
                <a:gd name="T25" fmla="*/ 48 h 80"/>
                <a:gd name="T26" fmla="*/ 62 w 80"/>
                <a:gd name="T27" fmla="*/ 39 h 80"/>
                <a:gd name="T28" fmla="*/ 61 w 80"/>
                <a:gd name="T29" fmla="*/ 30 h 80"/>
                <a:gd name="T30" fmla="*/ 55 w 80"/>
                <a:gd name="T31" fmla="*/ 24 h 80"/>
                <a:gd name="T32" fmla="*/ 55 w 80"/>
                <a:gd name="T33" fmla="*/ 24 h 80"/>
                <a:gd name="T34" fmla="*/ 49 w 80"/>
                <a:gd name="T35" fmla="*/ 19 h 80"/>
                <a:gd name="T36" fmla="*/ 40 w 80"/>
                <a:gd name="T37" fmla="*/ 17 h 80"/>
                <a:gd name="T38" fmla="*/ 40 w 80"/>
                <a:gd name="T39" fmla="*/ 0 h 80"/>
                <a:gd name="T40" fmla="*/ 52 w 80"/>
                <a:gd name="T41" fmla="*/ 3 h 80"/>
                <a:gd name="T42" fmla="*/ 55 w 80"/>
                <a:gd name="T43" fmla="*/ 3 h 80"/>
                <a:gd name="T44" fmla="*/ 65 w 80"/>
                <a:gd name="T45" fmla="*/ 10 h 80"/>
                <a:gd name="T46" fmla="*/ 68 w 80"/>
                <a:gd name="T47" fmla="*/ 11 h 80"/>
                <a:gd name="T48" fmla="*/ 75 w 80"/>
                <a:gd name="T49" fmla="*/ 20 h 80"/>
                <a:gd name="T50" fmla="*/ 77 w 80"/>
                <a:gd name="T51" fmla="*/ 27 h 80"/>
                <a:gd name="T52" fmla="*/ 80 w 80"/>
                <a:gd name="T53" fmla="*/ 39 h 80"/>
                <a:gd name="T54" fmla="*/ 77 w 80"/>
                <a:gd name="T55" fmla="*/ 52 h 80"/>
                <a:gd name="T56" fmla="*/ 75 w 80"/>
                <a:gd name="T57" fmla="*/ 58 h 80"/>
                <a:gd name="T58" fmla="*/ 68 w 80"/>
                <a:gd name="T59" fmla="*/ 68 h 80"/>
                <a:gd name="T60" fmla="*/ 58 w 80"/>
                <a:gd name="T61" fmla="*/ 75 h 80"/>
                <a:gd name="T62" fmla="*/ 55 w 80"/>
                <a:gd name="T63" fmla="*/ 77 h 80"/>
                <a:gd name="T64" fmla="*/ 52 w 80"/>
                <a:gd name="T65" fmla="*/ 77 h 80"/>
                <a:gd name="T66" fmla="*/ 40 w 80"/>
                <a:gd name="T67" fmla="*/ 80 h 80"/>
                <a:gd name="T68" fmla="*/ 29 w 80"/>
                <a:gd name="T69" fmla="*/ 77 h 80"/>
                <a:gd name="T70" fmla="*/ 24 w 80"/>
                <a:gd name="T71" fmla="*/ 77 h 80"/>
                <a:gd name="T72" fmla="*/ 21 w 80"/>
                <a:gd name="T73" fmla="*/ 75 h 80"/>
                <a:gd name="T74" fmla="*/ 11 w 80"/>
                <a:gd name="T75" fmla="*/ 68 h 80"/>
                <a:gd name="T76" fmla="*/ 4 w 80"/>
                <a:gd name="T77" fmla="*/ 58 h 80"/>
                <a:gd name="T78" fmla="*/ 2 w 80"/>
                <a:gd name="T79" fmla="*/ 52 h 80"/>
                <a:gd name="T80" fmla="*/ 0 w 80"/>
                <a:gd name="T81" fmla="*/ 39 h 80"/>
                <a:gd name="T82" fmla="*/ 2 w 80"/>
                <a:gd name="T83" fmla="*/ 27 h 80"/>
                <a:gd name="T84" fmla="*/ 4 w 80"/>
                <a:gd name="T85" fmla="*/ 20 h 80"/>
                <a:gd name="T86" fmla="*/ 11 w 80"/>
                <a:gd name="T87" fmla="*/ 11 h 80"/>
                <a:gd name="T88" fmla="*/ 14 w 80"/>
                <a:gd name="T89" fmla="*/ 10 h 80"/>
                <a:gd name="T90" fmla="*/ 24 w 80"/>
                <a:gd name="T91" fmla="*/ 3 h 80"/>
                <a:gd name="T92" fmla="*/ 29 w 80"/>
                <a:gd name="T93" fmla="*/ 3 h 80"/>
                <a:gd name="T94" fmla="*/ 40 w 80"/>
                <a:gd name="T95" fmla="*/ 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" h="80">
                  <a:moveTo>
                    <a:pt x="40" y="17"/>
                  </a:moveTo>
                  <a:lnTo>
                    <a:pt x="30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7" y="39"/>
                  </a:lnTo>
                  <a:lnTo>
                    <a:pt x="18" y="48"/>
                  </a:lnTo>
                  <a:lnTo>
                    <a:pt x="24" y="55"/>
                  </a:lnTo>
                  <a:lnTo>
                    <a:pt x="32" y="59"/>
                  </a:lnTo>
                  <a:lnTo>
                    <a:pt x="40" y="62"/>
                  </a:lnTo>
                  <a:lnTo>
                    <a:pt x="48" y="61"/>
                  </a:lnTo>
                  <a:lnTo>
                    <a:pt x="55" y="55"/>
                  </a:lnTo>
                  <a:lnTo>
                    <a:pt x="61" y="48"/>
                  </a:lnTo>
                  <a:lnTo>
                    <a:pt x="62" y="39"/>
                  </a:lnTo>
                  <a:lnTo>
                    <a:pt x="61" y="30"/>
                  </a:lnTo>
                  <a:lnTo>
                    <a:pt x="55" y="24"/>
                  </a:lnTo>
                  <a:lnTo>
                    <a:pt x="55" y="24"/>
                  </a:lnTo>
                  <a:lnTo>
                    <a:pt x="49" y="19"/>
                  </a:lnTo>
                  <a:lnTo>
                    <a:pt x="40" y="17"/>
                  </a:lnTo>
                  <a:close/>
                  <a:moveTo>
                    <a:pt x="40" y="0"/>
                  </a:moveTo>
                  <a:lnTo>
                    <a:pt x="52" y="3"/>
                  </a:lnTo>
                  <a:lnTo>
                    <a:pt x="55" y="3"/>
                  </a:lnTo>
                  <a:lnTo>
                    <a:pt x="65" y="10"/>
                  </a:lnTo>
                  <a:lnTo>
                    <a:pt x="68" y="11"/>
                  </a:lnTo>
                  <a:lnTo>
                    <a:pt x="75" y="20"/>
                  </a:lnTo>
                  <a:lnTo>
                    <a:pt x="77" y="27"/>
                  </a:lnTo>
                  <a:lnTo>
                    <a:pt x="80" y="39"/>
                  </a:lnTo>
                  <a:lnTo>
                    <a:pt x="77" y="52"/>
                  </a:lnTo>
                  <a:lnTo>
                    <a:pt x="75" y="58"/>
                  </a:lnTo>
                  <a:lnTo>
                    <a:pt x="68" y="68"/>
                  </a:lnTo>
                  <a:lnTo>
                    <a:pt x="58" y="75"/>
                  </a:lnTo>
                  <a:lnTo>
                    <a:pt x="55" y="77"/>
                  </a:lnTo>
                  <a:lnTo>
                    <a:pt x="52" y="77"/>
                  </a:lnTo>
                  <a:lnTo>
                    <a:pt x="40" y="80"/>
                  </a:lnTo>
                  <a:lnTo>
                    <a:pt x="29" y="77"/>
                  </a:lnTo>
                  <a:lnTo>
                    <a:pt x="24" y="77"/>
                  </a:lnTo>
                  <a:lnTo>
                    <a:pt x="21" y="75"/>
                  </a:lnTo>
                  <a:lnTo>
                    <a:pt x="11" y="68"/>
                  </a:lnTo>
                  <a:lnTo>
                    <a:pt x="4" y="58"/>
                  </a:lnTo>
                  <a:lnTo>
                    <a:pt x="2" y="52"/>
                  </a:lnTo>
                  <a:lnTo>
                    <a:pt x="0" y="39"/>
                  </a:lnTo>
                  <a:lnTo>
                    <a:pt x="2" y="27"/>
                  </a:lnTo>
                  <a:lnTo>
                    <a:pt x="4" y="20"/>
                  </a:lnTo>
                  <a:lnTo>
                    <a:pt x="11" y="11"/>
                  </a:lnTo>
                  <a:lnTo>
                    <a:pt x="14" y="10"/>
                  </a:lnTo>
                  <a:lnTo>
                    <a:pt x="24" y="3"/>
                  </a:lnTo>
                  <a:lnTo>
                    <a:pt x="29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278"/>
            <p:cNvSpPr/>
            <p:nvPr/>
          </p:nvSpPr>
          <p:spPr bwMode="auto">
            <a:xfrm>
              <a:off x="8692549" y="3647881"/>
              <a:ext cx="131499" cy="133654"/>
            </a:xfrm>
            <a:custGeom>
              <a:gdLst>
                <a:gd name="T0" fmla="*/ 30 w 61"/>
                <a:gd name="T1" fmla="*/ 0 h 62"/>
                <a:gd name="T2" fmla="*/ 46 w 61"/>
                <a:gd name="T3" fmla="*/ 4 h 62"/>
                <a:gd name="T4" fmla="*/ 58 w 61"/>
                <a:gd name="T5" fmla="*/ 16 h 62"/>
                <a:gd name="T6" fmla="*/ 61 w 61"/>
                <a:gd name="T7" fmla="*/ 32 h 62"/>
                <a:gd name="T8" fmla="*/ 58 w 61"/>
                <a:gd name="T9" fmla="*/ 48 h 62"/>
                <a:gd name="T10" fmla="*/ 46 w 61"/>
                <a:gd name="T11" fmla="*/ 58 h 62"/>
                <a:gd name="T12" fmla="*/ 30 w 61"/>
                <a:gd name="T13" fmla="*/ 62 h 62"/>
                <a:gd name="T14" fmla="*/ 14 w 61"/>
                <a:gd name="T15" fmla="*/ 58 h 62"/>
                <a:gd name="T16" fmla="*/ 4 w 61"/>
                <a:gd name="T17" fmla="*/ 48 h 62"/>
                <a:gd name="T18" fmla="*/ 0 w 61"/>
                <a:gd name="T19" fmla="*/ 32 h 62"/>
                <a:gd name="T20" fmla="*/ 4 w 61"/>
                <a:gd name="T21" fmla="*/ 16 h 62"/>
                <a:gd name="T22" fmla="*/ 14 w 61"/>
                <a:gd name="T23" fmla="*/ 4 h 62"/>
                <a:gd name="T24" fmla="*/ 30 w 61"/>
                <a:gd name="T25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2">
                  <a:moveTo>
                    <a:pt x="30" y="0"/>
                  </a:moveTo>
                  <a:lnTo>
                    <a:pt x="46" y="4"/>
                  </a:lnTo>
                  <a:lnTo>
                    <a:pt x="58" y="16"/>
                  </a:lnTo>
                  <a:lnTo>
                    <a:pt x="61" y="32"/>
                  </a:lnTo>
                  <a:lnTo>
                    <a:pt x="58" y="48"/>
                  </a:lnTo>
                  <a:lnTo>
                    <a:pt x="46" y="58"/>
                  </a:lnTo>
                  <a:lnTo>
                    <a:pt x="30" y="62"/>
                  </a:lnTo>
                  <a:lnTo>
                    <a:pt x="14" y="58"/>
                  </a:lnTo>
                  <a:lnTo>
                    <a:pt x="4" y="48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14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279"/>
            <p:cNvSpPr>
              <a:spLocks noEditPoints="1"/>
            </p:cNvSpPr>
            <p:nvPr/>
          </p:nvSpPr>
          <p:spPr bwMode="auto">
            <a:xfrm>
              <a:off x="8673149" y="3628481"/>
              <a:ext cx="170302" cy="172457"/>
            </a:xfrm>
            <a:custGeom>
              <a:gdLst>
                <a:gd name="T0" fmla="*/ 39 w 79"/>
                <a:gd name="T1" fmla="*/ 18 h 80"/>
                <a:gd name="T2" fmla="*/ 31 w 79"/>
                <a:gd name="T3" fmla="*/ 19 h 80"/>
                <a:gd name="T4" fmla="*/ 25 w 79"/>
                <a:gd name="T5" fmla="*/ 25 h 80"/>
                <a:gd name="T6" fmla="*/ 21 w 79"/>
                <a:gd name="T7" fmla="*/ 32 h 80"/>
                <a:gd name="T8" fmla="*/ 18 w 79"/>
                <a:gd name="T9" fmla="*/ 41 h 80"/>
                <a:gd name="T10" fmla="*/ 21 w 79"/>
                <a:gd name="T11" fmla="*/ 50 h 80"/>
                <a:gd name="T12" fmla="*/ 25 w 79"/>
                <a:gd name="T13" fmla="*/ 57 h 80"/>
                <a:gd name="T14" fmla="*/ 25 w 79"/>
                <a:gd name="T15" fmla="*/ 57 h 80"/>
                <a:gd name="T16" fmla="*/ 29 w 79"/>
                <a:gd name="T17" fmla="*/ 60 h 80"/>
                <a:gd name="T18" fmla="*/ 39 w 79"/>
                <a:gd name="T19" fmla="*/ 63 h 80"/>
                <a:gd name="T20" fmla="*/ 50 w 79"/>
                <a:gd name="T21" fmla="*/ 60 h 80"/>
                <a:gd name="T22" fmla="*/ 55 w 79"/>
                <a:gd name="T23" fmla="*/ 57 h 80"/>
                <a:gd name="T24" fmla="*/ 58 w 79"/>
                <a:gd name="T25" fmla="*/ 51 h 80"/>
                <a:gd name="T26" fmla="*/ 61 w 79"/>
                <a:gd name="T27" fmla="*/ 41 h 80"/>
                <a:gd name="T28" fmla="*/ 58 w 79"/>
                <a:gd name="T29" fmla="*/ 31 h 80"/>
                <a:gd name="T30" fmla="*/ 55 w 79"/>
                <a:gd name="T31" fmla="*/ 25 h 80"/>
                <a:gd name="T32" fmla="*/ 48 w 79"/>
                <a:gd name="T33" fmla="*/ 20 h 80"/>
                <a:gd name="T34" fmla="*/ 39 w 79"/>
                <a:gd name="T35" fmla="*/ 18 h 80"/>
                <a:gd name="T36" fmla="*/ 39 w 79"/>
                <a:gd name="T37" fmla="*/ 0 h 80"/>
                <a:gd name="T38" fmla="*/ 51 w 79"/>
                <a:gd name="T39" fmla="*/ 3 h 80"/>
                <a:gd name="T40" fmla="*/ 55 w 79"/>
                <a:gd name="T41" fmla="*/ 3 h 80"/>
                <a:gd name="T42" fmla="*/ 58 w 79"/>
                <a:gd name="T43" fmla="*/ 4 h 80"/>
                <a:gd name="T44" fmla="*/ 69 w 79"/>
                <a:gd name="T45" fmla="*/ 12 h 80"/>
                <a:gd name="T46" fmla="*/ 74 w 79"/>
                <a:gd name="T47" fmla="*/ 22 h 80"/>
                <a:gd name="T48" fmla="*/ 76 w 79"/>
                <a:gd name="T49" fmla="*/ 29 h 80"/>
                <a:gd name="T50" fmla="*/ 79 w 79"/>
                <a:gd name="T51" fmla="*/ 41 h 80"/>
                <a:gd name="T52" fmla="*/ 76 w 79"/>
                <a:gd name="T53" fmla="*/ 53 h 80"/>
                <a:gd name="T54" fmla="*/ 74 w 79"/>
                <a:gd name="T55" fmla="*/ 60 h 80"/>
                <a:gd name="T56" fmla="*/ 69 w 79"/>
                <a:gd name="T57" fmla="*/ 70 h 80"/>
                <a:gd name="T58" fmla="*/ 58 w 79"/>
                <a:gd name="T59" fmla="*/ 76 h 80"/>
                <a:gd name="T60" fmla="*/ 55 w 79"/>
                <a:gd name="T61" fmla="*/ 77 h 80"/>
                <a:gd name="T62" fmla="*/ 51 w 79"/>
                <a:gd name="T63" fmla="*/ 77 h 80"/>
                <a:gd name="T64" fmla="*/ 39 w 79"/>
                <a:gd name="T65" fmla="*/ 80 h 80"/>
                <a:gd name="T66" fmla="*/ 28 w 79"/>
                <a:gd name="T67" fmla="*/ 77 h 80"/>
                <a:gd name="T68" fmla="*/ 23 w 79"/>
                <a:gd name="T69" fmla="*/ 77 h 80"/>
                <a:gd name="T70" fmla="*/ 15 w 79"/>
                <a:gd name="T71" fmla="*/ 71 h 80"/>
                <a:gd name="T72" fmla="*/ 12 w 79"/>
                <a:gd name="T73" fmla="*/ 70 h 80"/>
                <a:gd name="T74" fmla="*/ 5 w 79"/>
                <a:gd name="T75" fmla="*/ 60 h 80"/>
                <a:gd name="T76" fmla="*/ 3 w 79"/>
                <a:gd name="T77" fmla="*/ 53 h 80"/>
                <a:gd name="T78" fmla="*/ 0 w 79"/>
                <a:gd name="T79" fmla="*/ 41 h 80"/>
                <a:gd name="T80" fmla="*/ 3 w 79"/>
                <a:gd name="T81" fmla="*/ 29 h 80"/>
                <a:gd name="T82" fmla="*/ 5 w 79"/>
                <a:gd name="T83" fmla="*/ 22 h 80"/>
                <a:gd name="T84" fmla="*/ 12 w 79"/>
                <a:gd name="T85" fmla="*/ 12 h 80"/>
                <a:gd name="T86" fmla="*/ 21 w 79"/>
                <a:gd name="T87" fmla="*/ 4 h 80"/>
                <a:gd name="T88" fmla="*/ 23 w 79"/>
                <a:gd name="T89" fmla="*/ 3 h 80"/>
                <a:gd name="T90" fmla="*/ 28 w 79"/>
                <a:gd name="T91" fmla="*/ 3 h 80"/>
                <a:gd name="T92" fmla="*/ 39 w 79"/>
                <a:gd name="T93" fmla="*/ 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" h="80">
                  <a:moveTo>
                    <a:pt x="39" y="18"/>
                  </a:moveTo>
                  <a:lnTo>
                    <a:pt x="31" y="19"/>
                  </a:lnTo>
                  <a:lnTo>
                    <a:pt x="25" y="25"/>
                  </a:lnTo>
                  <a:lnTo>
                    <a:pt x="21" y="32"/>
                  </a:lnTo>
                  <a:lnTo>
                    <a:pt x="18" y="41"/>
                  </a:lnTo>
                  <a:lnTo>
                    <a:pt x="21" y="50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9" y="60"/>
                  </a:lnTo>
                  <a:lnTo>
                    <a:pt x="39" y="63"/>
                  </a:lnTo>
                  <a:lnTo>
                    <a:pt x="50" y="60"/>
                  </a:lnTo>
                  <a:lnTo>
                    <a:pt x="55" y="57"/>
                  </a:lnTo>
                  <a:lnTo>
                    <a:pt x="58" y="51"/>
                  </a:lnTo>
                  <a:lnTo>
                    <a:pt x="61" y="41"/>
                  </a:lnTo>
                  <a:lnTo>
                    <a:pt x="58" y="31"/>
                  </a:lnTo>
                  <a:lnTo>
                    <a:pt x="55" y="25"/>
                  </a:lnTo>
                  <a:lnTo>
                    <a:pt x="48" y="20"/>
                  </a:lnTo>
                  <a:lnTo>
                    <a:pt x="39" y="18"/>
                  </a:lnTo>
                  <a:close/>
                  <a:moveTo>
                    <a:pt x="39" y="0"/>
                  </a:moveTo>
                  <a:lnTo>
                    <a:pt x="51" y="3"/>
                  </a:lnTo>
                  <a:lnTo>
                    <a:pt x="55" y="3"/>
                  </a:lnTo>
                  <a:lnTo>
                    <a:pt x="58" y="4"/>
                  </a:lnTo>
                  <a:lnTo>
                    <a:pt x="69" y="12"/>
                  </a:lnTo>
                  <a:lnTo>
                    <a:pt x="74" y="22"/>
                  </a:lnTo>
                  <a:lnTo>
                    <a:pt x="76" y="29"/>
                  </a:lnTo>
                  <a:lnTo>
                    <a:pt x="79" y="41"/>
                  </a:lnTo>
                  <a:lnTo>
                    <a:pt x="76" y="53"/>
                  </a:lnTo>
                  <a:lnTo>
                    <a:pt x="74" y="60"/>
                  </a:lnTo>
                  <a:lnTo>
                    <a:pt x="69" y="70"/>
                  </a:lnTo>
                  <a:lnTo>
                    <a:pt x="58" y="76"/>
                  </a:lnTo>
                  <a:lnTo>
                    <a:pt x="55" y="77"/>
                  </a:lnTo>
                  <a:lnTo>
                    <a:pt x="51" y="77"/>
                  </a:lnTo>
                  <a:lnTo>
                    <a:pt x="39" y="80"/>
                  </a:lnTo>
                  <a:lnTo>
                    <a:pt x="28" y="77"/>
                  </a:lnTo>
                  <a:lnTo>
                    <a:pt x="23" y="77"/>
                  </a:lnTo>
                  <a:lnTo>
                    <a:pt x="15" y="71"/>
                  </a:lnTo>
                  <a:lnTo>
                    <a:pt x="12" y="70"/>
                  </a:lnTo>
                  <a:lnTo>
                    <a:pt x="5" y="60"/>
                  </a:lnTo>
                  <a:lnTo>
                    <a:pt x="3" y="53"/>
                  </a:lnTo>
                  <a:lnTo>
                    <a:pt x="0" y="41"/>
                  </a:lnTo>
                  <a:lnTo>
                    <a:pt x="3" y="29"/>
                  </a:lnTo>
                  <a:lnTo>
                    <a:pt x="5" y="22"/>
                  </a:lnTo>
                  <a:lnTo>
                    <a:pt x="12" y="12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8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80"/>
            <p:cNvSpPr/>
            <p:nvPr/>
          </p:nvSpPr>
          <p:spPr bwMode="auto">
            <a:xfrm>
              <a:off x="4764850" y="2979612"/>
              <a:ext cx="633778" cy="866595"/>
            </a:xfrm>
            <a:custGeom>
              <a:gdLst>
                <a:gd name="T0" fmla="*/ 6 w 294"/>
                <a:gd name="T1" fmla="*/ 0 h 402"/>
                <a:gd name="T2" fmla="*/ 288 w 294"/>
                <a:gd name="T3" fmla="*/ 0 h 402"/>
                <a:gd name="T4" fmla="*/ 291 w 294"/>
                <a:gd name="T5" fmla="*/ 0 h 402"/>
                <a:gd name="T6" fmla="*/ 293 w 294"/>
                <a:gd name="T7" fmla="*/ 1 h 402"/>
                <a:gd name="T8" fmla="*/ 294 w 294"/>
                <a:gd name="T9" fmla="*/ 4 h 402"/>
                <a:gd name="T10" fmla="*/ 294 w 294"/>
                <a:gd name="T11" fmla="*/ 397 h 402"/>
                <a:gd name="T12" fmla="*/ 293 w 294"/>
                <a:gd name="T13" fmla="*/ 399 h 402"/>
                <a:gd name="T14" fmla="*/ 291 w 294"/>
                <a:gd name="T15" fmla="*/ 400 h 402"/>
                <a:gd name="T16" fmla="*/ 288 w 294"/>
                <a:gd name="T17" fmla="*/ 402 h 402"/>
                <a:gd name="T18" fmla="*/ 6 w 294"/>
                <a:gd name="T19" fmla="*/ 402 h 402"/>
                <a:gd name="T20" fmla="*/ 3 w 294"/>
                <a:gd name="T21" fmla="*/ 400 h 402"/>
                <a:gd name="T22" fmla="*/ 2 w 294"/>
                <a:gd name="T23" fmla="*/ 399 h 402"/>
                <a:gd name="T24" fmla="*/ 0 w 294"/>
                <a:gd name="T25" fmla="*/ 397 h 402"/>
                <a:gd name="T26" fmla="*/ 0 w 294"/>
                <a:gd name="T27" fmla="*/ 4 h 402"/>
                <a:gd name="T28" fmla="*/ 2 w 294"/>
                <a:gd name="T29" fmla="*/ 1 h 402"/>
                <a:gd name="T30" fmla="*/ 3 w 294"/>
                <a:gd name="T31" fmla="*/ 0 h 402"/>
                <a:gd name="T32" fmla="*/ 6 w 294"/>
                <a:gd name="T33" fmla="*/ 0 h 4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4" h="402">
                  <a:moveTo>
                    <a:pt x="6" y="0"/>
                  </a:moveTo>
                  <a:lnTo>
                    <a:pt x="288" y="0"/>
                  </a:lnTo>
                  <a:lnTo>
                    <a:pt x="291" y="0"/>
                  </a:lnTo>
                  <a:lnTo>
                    <a:pt x="293" y="1"/>
                  </a:lnTo>
                  <a:lnTo>
                    <a:pt x="294" y="4"/>
                  </a:lnTo>
                  <a:lnTo>
                    <a:pt x="294" y="397"/>
                  </a:lnTo>
                  <a:lnTo>
                    <a:pt x="293" y="399"/>
                  </a:lnTo>
                  <a:lnTo>
                    <a:pt x="291" y="400"/>
                  </a:lnTo>
                  <a:lnTo>
                    <a:pt x="288" y="402"/>
                  </a:lnTo>
                  <a:lnTo>
                    <a:pt x="6" y="402"/>
                  </a:lnTo>
                  <a:lnTo>
                    <a:pt x="3" y="400"/>
                  </a:lnTo>
                  <a:lnTo>
                    <a:pt x="2" y="399"/>
                  </a:lnTo>
                  <a:lnTo>
                    <a:pt x="0" y="397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281"/>
            <p:cNvSpPr>
              <a:spLocks noEditPoints="1"/>
            </p:cNvSpPr>
            <p:nvPr/>
          </p:nvSpPr>
          <p:spPr bwMode="auto">
            <a:xfrm>
              <a:off x="4745449" y="2960211"/>
              <a:ext cx="672581" cy="903242"/>
            </a:xfrm>
            <a:custGeom>
              <a:gdLst>
                <a:gd name="T0" fmla="*/ 18 w 312"/>
                <a:gd name="T1" fmla="*/ 17 h 419"/>
                <a:gd name="T2" fmla="*/ 18 w 312"/>
                <a:gd name="T3" fmla="*/ 402 h 419"/>
                <a:gd name="T4" fmla="*/ 294 w 312"/>
                <a:gd name="T5" fmla="*/ 402 h 419"/>
                <a:gd name="T6" fmla="*/ 294 w 312"/>
                <a:gd name="T7" fmla="*/ 17 h 419"/>
                <a:gd name="T8" fmla="*/ 18 w 312"/>
                <a:gd name="T9" fmla="*/ 17 h 419"/>
                <a:gd name="T10" fmla="*/ 15 w 312"/>
                <a:gd name="T11" fmla="*/ 0 h 419"/>
                <a:gd name="T12" fmla="*/ 297 w 312"/>
                <a:gd name="T13" fmla="*/ 0 h 419"/>
                <a:gd name="T14" fmla="*/ 302 w 312"/>
                <a:gd name="T15" fmla="*/ 1 h 419"/>
                <a:gd name="T16" fmla="*/ 304 w 312"/>
                <a:gd name="T17" fmla="*/ 1 h 419"/>
                <a:gd name="T18" fmla="*/ 307 w 312"/>
                <a:gd name="T19" fmla="*/ 4 h 419"/>
                <a:gd name="T20" fmla="*/ 312 w 312"/>
                <a:gd name="T21" fmla="*/ 13 h 419"/>
                <a:gd name="T22" fmla="*/ 312 w 312"/>
                <a:gd name="T23" fmla="*/ 406 h 419"/>
                <a:gd name="T24" fmla="*/ 310 w 312"/>
                <a:gd name="T25" fmla="*/ 409 h 419"/>
                <a:gd name="T26" fmla="*/ 307 w 312"/>
                <a:gd name="T27" fmla="*/ 415 h 419"/>
                <a:gd name="T28" fmla="*/ 302 w 312"/>
                <a:gd name="T29" fmla="*/ 418 h 419"/>
                <a:gd name="T30" fmla="*/ 297 w 312"/>
                <a:gd name="T31" fmla="*/ 419 h 419"/>
                <a:gd name="T32" fmla="*/ 15 w 312"/>
                <a:gd name="T33" fmla="*/ 419 h 419"/>
                <a:gd name="T34" fmla="*/ 11 w 312"/>
                <a:gd name="T35" fmla="*/ 418 h 419"/>
                <a:gd name="T36" fmla="*/ 5 w 312"/>
                <a:gd name="T37" fmla="*/ 415 h 419"/>
                <a:gd name="T38" fmla="*/ 0 w 312"/>
                <a:gd name="T39" fmla="*/ 406 h 419"/>
                <a:gd name="T40" fmla="*/ 0 w 312"/>
                <a:gd name="T41" fmla="*/ 13 h 419"/>
                <a:gd name="T42" fmla="*/ 5 w 312"/>
                <a:gd name="T43" fmla="*/ 4 h 419"/>
                <a:gd name="T44" fmla="*/ 8 w 312"/>
                <a:gd name="T45" fmla="*/ 1 h 419"/>
                <a:gd name="T46" fmla="*/ 11 w 312"/>
                <a:gd name="T47" fmla="*/ 1 h 419"/>
                <a:gd name="T48" fmla="*/ 15 w 312"/>
                <a:gd name="T49" fmla="*/ 0 h 4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2" h="419">
                  <a:moveTo>
                    <a:pt x="18" y="17"/>
                  </a:moveTo>
                  <a:lnTo>
                    <a:pt x="18" y="402"/>
                  </a:lnTo>
                  <a:lnTo>
                    <a:pt x="294" y="402"/>
                  </a:lnTo>
                  <a:lnTo>
                    <a:pt x="294" y="17"/>
                  </a:lnTo>
                  <a:lnTo>
                    <a:pt x="18" y="17"/>
                  </a:lnTo>
                  <a:close/>
                  <a:moveTo>
                    <a:pt x="15" y="0"/>
                  </a:moveTo>
                  <a:lnTo>
                    <a:pt x="297" y="0"/>
                  </a:lnTo>
                  <a:lnTo>
                    <a:pt x="302" y="1"/>
                  </a:lnTo>
                  <a:lnTo>
                    <a:pt x="304" y="1"/>
                  </a:lnTo>
                  <a:lnTo>
                    <a:pt x="307" y="4"/>
                  </a:lnTo>
                  <a:lnTo>
                    <a:pt x="312" y="13"/>
                  </a:lnTo>
                  <a:lnTo>
                    <a:pt x="312" y="406"/>
                  </a:lnTo>
                  <a:lnTo>
                    <a:pt x="310" y="409"/>
                  </a:lnTo>
                  <a:lnTo>
                    <a:pt x="307" y="415"/>
                  </a:lnTo>
                  <a:lnTo>
                    <a:pt x="302" y="418"/>
                  </a:lnTo>
                  <a:lnTo>
                    <a:pt x="297" y="419"/>
                  </a:lnTo>
                  <a:lnTo>
                    <a:pt x="15" y="419"/>
                  </a:lnTo>
                  <a:lnTo>
                    <a:pt x="11" y="418"/>
                  </a:lnTo>
                  <a:lnTo>
                    <a:pt x="5" y="415"/>
                  </a:lnTo>
                  <a:lnTo>
                    <a:pt x="0" y="406"/>
                  </a:lnTo>
                  <a:lnTo>
                    <a:pt x="0" y="13"/>
                  </a:lnTo>
                  <a:lnTo>
                    <a:pt x="5" y="4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282"/>
            <p:cNvSpPr/>
            <p:nvPr/>
          </p:nvSpPr>
          <p:spPr bwMode="auto">
            <a:xfrm>
              <a:off x="4745449" y="3089554"/>
              <a:ext cx="672581" cy="702761"/>
            </a:xfrm>
            <a:custGeom>
              <a:gdLst>
                <a:gd name="T0" fmla="*/ 0 w 312"/>
                <a:gd name="T1" fmla="*/ 0 h 326"/>
                <a:gd name="T2" fmla="*/ 18 w 312"/>
                <a:gd name="T3" fmla="*/ 0 h 326"/>
                <a:gd name="T4" fmla="*/ 18 w 312"/>
                <a:gd name="T5" fmla="*/ 308 h 326"/>
                <a:gd name="T6" fmla="*/ 294 w 312"/>
                <a:gd name="T7" fmla="*/ 308 h 326"/>
                <a:gd name="T8" fmla="*/ 294 w 312"/>
                <a:gd name="T9" fmla="*/ 0 h 326"/>
                <a:gd name="T10" fmla="*/ 312 w 312"/>
                <a:gd name="T11" fmla="*/ 0 h 326"/>
                <a:gd name="T12" fmla="*/ 312 w 312"/>
                <a:gd name="T13" fmla="*/ 313 h 326"/>
                <a:gd name="T14" fmla="*/ 310 w 312"/>
                <a:gd name="T15" fmla="*/ 316 h 326"/>
                <a:gd name="T16" fmla="*/ 307 w 312"/>
                <a:gd name="T17" fmla="*/ 323 h 326"/>
                <a:gd name="T18" fmla="*/ 304 w 312"/>
                <a:gd name="T19" fmla="*/ 324 h 326"/>
                <a:gd name="T20" fmla="*/ 302 w 312"/>
                <a:gd name="T21" fmla="*/ 324 h 326"/>
                <a:gd name="T22" fmla="*/ 297 w 312"/>
                <a:gd name="T23" fmla="*/ 326 h 326"/>
                <a:gd name="T24" fmla="*/ 15 w 312"/>
                <a:gd name="T25" fmla="*/ 326 h 326"/>
                <a:gd name="T26" fmla="*/ 11 w 312"/>
                <a:gd name="T27" fmla="*/ 324 h 326"/>
                <a:gd name="T28" fmla="*/ 8 w 312"/>
                <a:gd name="T29" fmla="*/ 324 h 326"/>
                <a:gd name="T30" fmla="*/ 5 w 312"/>
                <a:gd name="T31" fmla="*/ 323 h 326"/>
                <a:gd name="T32" fmla="*/ 2 w 312"/>
                <a:gd name="T33" fmla="*/ 316 h 326"/>
                <a:gd name="T34" fmla="*/ 0 w 312"/>
                <a:gd name="T35" fmla="*/ 313 h 326"/>
                <a:gd name="T36" fmla="*/ 0 w 312"/>
                <a:gd name="T37" fmla="*/ 0 h 3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2" h="326">
                  <a:moveTo>
                    <a:pt x="0" y="0"/>
                  </a:moveTo>
                  <a:lnTo>
                    <a:pt x="18" y="0"/>
                  </a:lnTo>
                  <a:lnTo>
                    <a:pt x="18" y="308"/>
                  </a:lnTo>
                  <a:lnTo>
                    <a:pt x="294" y="308"/>
                  </a:lnTo>
                  <a:lnTo>
                    <a:pt x="294" y="0"/>
                  </a:lnTo>
                  <a:lnTo>
                    <a:pt x="312" y="0"/>
                  </a:lnTo>
                  <a:lnTo>
                    <a:pt x="312" y="313"/>
                  </a:lnTo>
                  <a:lnTo>
                    <a:pt x="310" y="316"/>
                  </a:lnTo>
                  <a:lnTo>
                    <a:pt x="307" y="323"/>
                  </a:lnTo>
                  <a:lnTo>
                    <a:pt x="304" y="324"/>
                  </a:lnTo>
                  <a:lnTo>
                    <a:pt x="302" y="324"/>
                  </a:lnTo>
                  <a:lnTo>
                    <a:pt x="297" y="326"/>
                  </a:lnTo>
                  <a:lnTo>
                    <a:pt x="15" y="326"/>
                  </a:lnTo>
                  <a:lnTo>
                    <a:pt x="11" y="324"/>
                  </a:lnTo>
                  <a:lnTo>
                    <a:pt x="8" y="324"/>
                  </a:lnTo>
                  <a:lnTo>
                    <a:pt x="5" y="323"/>
                  </a:lnTo>
                  <a:lnTo>
                    <a:pt x="2" y="316"/>
                  </a:lnTo>
                  <a:lnTo>
                    <a:pt x="0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283"/>
            <p:cNvSpPr>
              <a:spLocks noChangeArrowheads="1"/>
            </p:cNvSpPr>
            <p:nvPr/>
          </p:nvSpPr>
          <p:spPr bwMode="auto">
            <a:xfrm>
              <a:off x="4853234" y="3106799"/>
              <a:ext cx="457010" cy="109942"/>
            </a:xfrm>
            <a:prstGeom prst="rect">
              <a:avLst/>
            </a:pr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284"/>
            <p:cNvSpPr>
              <a:spLocks noEditPoints="1"/>
            </p:cNvSpPr>
            <p:nvPr/>
          </p:nvSpPr>
          <p:spPr bwMode="auto">
            <a:xfrm>
              <a:off x="4833832" y="3089554"/>
              <a:ext cx="495813" cy="146588"/>
            </a:xfrm>
            <a:custGeom>
              <a:gdLst>
                <a:gd name="T0" fmla="*/ 18 w 230"/>
                <a:gd name="T1" fmla="*/ 17 h 68"/>
                <a:gd name="T2" fmla="*/ 18 w 230"/>
                <a:gd name="T3" fmla="*/ 51 h 68"/>
                <a:gd name="T4" fmla="*/ 213 w 230"/>
                <a:gd name="T5" fmla="*/ 51 h 68"/>
                <a:gd name="T6" fmla="*/ 213 w 230"/>
                <a:gd name="T7" fmla="*/ 17 h 68"/>
                <a:gd name="T8" fmla="*/ 18 w 230"/>
                <a:gd name="T9" fmla="*/ 17 h 68"/>
                <a:gd name="T10" fmla="*/ 0 w 230"/>
                <a:gd name="T11" fmla="*/ 0 h 68"/>
                <a:gd name="T12" fmla="*/ 230 w 230"/>
                <a:gd name="T13" fmla="*/ 0 h 68"/>
                <a:gd name="T14" fmla="*/ 230 w 230"/>
                <a:gd name="T15" fmla="*/ 68 h 68"/>
                <a:gd name="T16" fmla="*/ 0 w 230"/>
                <a:gd name="T17" fmla="*/ 68 h 68"/>
                <a:gd name="T18" fmla="*/ 0 w 230"/>
                <a:gd name="T19" fmla="*/ 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68">
                  <a:moveTo>
                    <a:pt x="18" y="17"/>
                  </a:moveTo>
                  <a:lnTo>
                    <a:pt x="18" y="51"/>
                  </a:lnTo>
                  <a:lnTo>
                    <a:pt x="213" y="51"/>
                  </a:lnTo>
                  <a:lnTo>
                    <a:pt x="213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230" y="0"/>
                  </a:lnTo>
                  <a:lnTo>
                    <a:pt x="230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285"/>
            <p:cNvSpPr>
              <a:spLocks noChangeArrowheads="1"/>
            </p:cNvSpPr>
            <p:nvPr/>
          </p:nvSpPr>
          <p:spPr bwMode="auto">
            <a:xfrm>
              <a:off x="4831677" y="3298657"/>
              <a:ext cx="97008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Rectangle 286"/>
            <p:cNvSpPr>
              <a:spLocks noChangeArrowheads="1"/>
            </p:cNvSpPr>
            <p:nvPr/>
          </p:nvSpPr>
          <p:spPr bwMode="auto">
            <a:xfrm>
              <a:off x="4965331" y="3298657"/>
              <a:ext cx="97008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287"/>
            <p:cNvSpPr>
              <a:spLocks noChangeArrowheads="1"/>
            </p:cNvSpPr>
            <p:nvPr/>
          </p:nvSpPr>
          <p:spPr bwMode="auto">
            <a:xfrm>
              <a:off x="5101140" y="3298657"/>
              <a:ext cx="97008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288"/>
            <p:cNvSpPr>
              <a:spLocks noChangeArrowheads="1"/>
            </p:cNvSpPr>
            <p:nvPr/>
          </p:nvSpPr>
          <p:spPr bwMode="auto">
            <a:xfrm>
              <a:off x="5234794" y="3298657"/>
              <a:ext cx="97008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289"/>
            <p:cNvSpPr>
              <a:spLocks noChangeArrowheads="1"/>
            </p:cNvSpPr>
            <p:nvPr/>
          </p:nvSpPr>
          <p:spPr bwMode="auto">
            <a:xfrm>
              <a:off x="4831677" y="3384885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Rectangle 290"/>
            <p:cNvSpPr>
              <a:spLocks noChangeArrowheads="1"/>
            </p:cNvSpPr>
            <p:nvPr/>
          </p:nvSpPr>
          <p:spPr bwMode="auto">
            <a:xfrm>
              <a:off x="4965331" y="3384885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Rectangle 291"/>
            <p:cNvSpPr>
              <a:spLocks noChangeArrowheads="1"/>
            </p:cNvSpPr>
            <p:nvPr/>
          </p:nvSpPr>
          <p:spPr bwMode="auto">
            <a:xfrm>
              <a:off x="5101140" y="3384885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Rectangle 292"/>
            <p:cNvSpPr>
              <a:spLocks noChangeArrowheads="1"/>
            </p:cNvSpPr>
            <p:nvPr/>
          </p:nvSpPr>
          <p:spPr bwMode="auto">
            <a:xfrm>
              <a:off x="5234794" y="3384885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Rectangle 293"/>
            <p:cNvSpPr>
              <a:spLocks noChangeArrowheads="1"/>
            </p:cNvSpPr>
            <p:nvPr/>
          </p:nvSpPr>
          <p:spPr bwMode="auto">
            <a:xfrm>
              <a:off x="4831677" y="3468958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Rectangle 294"/>
            <p:cNvSpPr>
              <a:spLocks noChangeArrowheads="1"/>
            </p:cNvSpPr>
            <p:nvPr/>
          </p:nvSpPr>
          <p:spPr bwMode="auto">
            <a:xfrm>
              <a:off x="4965331" y="3468958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Rectangle 295"/>
            <p:cNvSpPr>
              <a:spLocks noChangeArrowheads="1"/>
            </p:cNvSpPr>
            <p:nvPr/>
          </p:nvSpPr>
          <p:spPr bwMode="auto">
            <a:xfrm>
              <a:off x="5101140" y="3468958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Rectangle 296"/>
            <p:cNvSpPr>
              <a:spLocks noChangeArrowheads="1"/>
            </p:cNvSpPr>
            <p:nvPr/>
          </p:nvSpPr>
          <p:spPr bwMode="auto">
            <a:xfrm>
              <a:off x="5234794" y="3468958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Rectangle 297"/>
            <p:cNvSpPr>
              <a:spLocks noChangeArrowheads="1"/>
            </p:cNvSpPr>
            <p:nvPr/>
          </p:nvSpPr>
          <p:spPr bwMode="auto">
            <a:xfrm>
              <a:off x="4831677" y="3557342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Rectangle 298"/>
            <p:cNvSpPr>
              <a:spLocks noChangeArrowheads="1"/>
            </p:cNvSpPr>
            <p:nvPr/>
          </p:nvSpPr>
          <p:spPr bwMode="auto">
            <a:xfrm>
              <a:off x="4965331" y="3557342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299"/>
            <p:cNvSpPr>
              <a:spLocks noChangeArrowheads="1"/>
            </p:cNvSpPr>
            <p:nvPr/>
          </p:nvSpPr>
          <p:spPr bwMode="auto">
            <a:xfrm>
              <a:off x="5101140" y="3557342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Rectangle 300"/>
            <p:cNvSpPr>
              <a:spLocks noChangeArrowheads="1"/>
            </p:cNvSpPr>
            <p:nvPr/>
          </p:nvSpPr>
          <p:spPr bwMode="auto">
            <a:xfrm>
              <a:off x="5234794" y="3557342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Rectangle 301"/>
            <p:cNvSpPr>
              <a:spLocks noChangeArrowheads="1"/>
            </p:cNvSpPr>
            <p:nvPr/>
          </p:nvSpPr>
          <p:spPr bwMode="auto">
            <a:xfrm>
              <a:off x="4831677" y="3641415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Rectangle 302"/>
            <p:cNvSpPr>
              <a:spLocks noChangeArrowheads="1"/>
            </p:cNvSpPr>
            <p:nvPr/>
          </p:nvSpPr>
          <p:spPr bwMode="auto">
            <a:xfrm>
              <a:off x="4965331" y="3641415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Rectangle 303"/>
            <p:cNvSpPr>
              <a:spLocks noChangeArrowheads="1"/>
            </p:cNvSpPr>
            <p:nvPr/>
          </p:nvSpPr>
          <p:spPr bwMode="auto">
            <a:xfrm>
              <a:off x="5101140" y="3641415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304"/>
            <p:cNvSpPr>
              <a:spLocks noChangeArrowheads="1"/>
            </p:cNvSpPr>
            <p:nvPr/>
          </p:nvSpPr>
          <p:spPr bwMode="auto">
            <a:xfrm>
              <a:off x="5234794" y="3641415"/>
              <a:ext cx="97008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Rectangle 305"/>
            <p:cNvSpPr>
              <a:spLocks noChangeArrowheads="1"/>
            </p:cNvSpPr>
            <p:nvPr/>
          </p:nvSpPr>
          <p:spPr bwMode="auto">
            <a:xfrm>
              <a:off x="5530127" y="1929783"/>
              <a:ext cx="1396899" cy="1504684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FF7A7A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Line 306"/>
            <p:cNvSpPr>
              <a:spLocks noChangeShapeType="1"/>
            </p:cNvSpPr>
            <p:nvPr/>
          </p:nvSpPr>
          <p:spPr bwMode="auto">
            <a:xfrm flipH="1">
              <a:off x="5530127" y="3434467"/>
              <a:ext cx="1396899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Line 307"/>
            <p:cNvSpPr>
              <a:spLocks noChangeShapeType="1"/>
            </p:cNvSpPr>
            <p:nvPr/>
          </p:nvSpPr>
          <p:spPr bwMode="auto">
            <a:xfrm flipH="1" flipV="1">
              <a:off x="5530127" y="1929783"/>
              <a:ext cx="0" cy="150468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Line 308"/>
            <p:cNvSpPr>
              <a:spLocks noChangeShapeType="1"/>
            </p:cNvSpPr>
            <p:nvPr/>
          </p:nvSpPr>
          <p:spPr bwMode="auto">
            <a:xfrm>
              <a:off x="5530127" y="1929783"/>
              <a:ext cx="1396899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Line 309"/>
            <p:cNvSpPr>
              <a:spLocks noChangeShapeType="1"/>
            </p:cNvSpPr>
            <p:nvPr/>
          </p:nvSpPr>
          <p:spPr bwMode="auto">
            <a:xfrm flipH="1">
              <a:off x="6927025" y="1929783"/>
              <a:ext cx="0" cy="150468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Rectangle 310"/>
            <p:cNvSpPr>
              <a:spLocks noChangeArrowheads="1"/>
            </p:cNvSpPr>
            <p:nvPr/>
          </p:nvSpPr>
          <p:spPr bwMode="auto">
            <a:xfrm>
              <a:off x="5530127" y="3434467"/>
              <a:ext cx="1396899" cy="411741"/>
            </a:xfrm>
            <a:prstGeom prst="rect">
              <a:avLst/>
            </a:prstGeom>
            <a:solidFill>
              <a:srgbClr val="F06A69"/>
            </a:solidFill>
            <a:ln w="0">
              <a:solidFill>
                <a:srgbClr val="F06A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Line 311"/>
            <p:cNvSpPr>
              <a:spLocks noChangeShapeType="1"/>
            </p:cNvSpPr>
            <p:nvPr/>
          </p:nvSpPr>
          <p:spPr bwMode="auto">
            <a:xfrm flipH="1">
              <a:off x="5530127" y="3434467"/>
              <a:ext cx="1396899" cy="0"/>
            </a:xfrm>
            <a:prstGeom prst="line">
              <a:avLst/>
            </a:prstGeom>
            <a:noFill/>
            <a:ln w="26988">
              <a:solidFill>
                <a:srgbClr val="3D434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Line 312"/>
            <p:cNvSpPr>
              <a:spLocks noChangeShapeType="1"/>
            </p:cNvSpPr>
            <p:nvPr/>
          </p:nvSpPr>
          <p:spPr bwMode="auto">
            <a:xfrm flipH="1">
              <a:off x="5530127" y="3434467"/>
              <a:ext cx="0" cy="411741"/>
            </a:xfrm>
            <a:prstGeom prst="line">
              <a:avLst/>
            </a:prstGeom>
            <a:noFill/>
            <a:ln w="26988">
              <a:solidFill>
                <a:srgbClr val="3D434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Line 313"/>
            <p:cNvSpPr>
              <a:spLocks noChangeShapeType="1"/>
            </p:cNvSpPr>
            <p:nvPr/>
          </p:nvSpPr>
          <p:spPr bwMode="auto">
            <a:xfrm>
              <a:off x="5530127" y="3846207"/>
              <a:ext cx="1396899" cy="0"/>
            </a:xfrm>
            <a:prstGeom prst="line">
              <a:avLst/>
            </a:prstGeom>
            <a:noFill/>
            <a:ln w="26988">
              <a:solidFill>
                <a:srgbClr val="3D434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Line 314"/>
            <p:cNvSpPr>
              <a:spLocks noChangeShapeType="1"/>
            </p:cNvSpPr>
            <p:nvPr/>
          </p:nvSpPr>
          <p:spPr bwMode="auto">
            <a:xfrm flipH="1" flipV="1">
              <a:off x="6927025" y="3434467"/>
              <a:ext cx="0" cy="411741"/>
            </a:xfrm>
            <a:prstGeom prst="line">
              <a:avLst/>
            </a:prstGeom>
            <a:noFill/>
            <a:ln w="26988">
              <a:solidFill>
                <a:srgbClr val="3D434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15"/>
            <p:cNvSpPr/>
            <p:nvPr/>
          </p:nvSpPr>
          <p:spPr bwMode="auto">
            <a:xfrm>
              <a:off x="5844860" y="1446904"/>
              <a:ext cx="771743" cy="625155"/>
            </a:xfrm>
            <a:custGeom>
              <a:gdLst>
                <a:gd name="T0" fmla="*/ 151 w 358"/>
                <a:gd name="T1" fmla="*/ 0 h 290"/>
                <a:gd name="T2" fmla="*/ 206 w 358"/>
                <a:gd name="T3" fmla="*/ 0 h 290"/>
                <a:gd name="T4" fmla="*/ 235 w 358"/>
                <a:gd name="T5" fmla="*/ 3 h 290"/>
                <a:gd name="T6" fmla="*/ 238 w 358"/>
                <a:gd name="T7" fmla="*/ 5 h 290"/>
                <a:gd name="T8" fmla="*/ 266 w 358"/>
                <a:gd name="T9" fmla="*/ 12 h 290"/>
                <a:gd name="T10" fmla="*/ 289 w 358"/>
                <a:gd name="T11" fmla="*/ 25 h 290"/>
                <a:gd name="T12" fmla="*/ 292 w 358"/>
                <a:gd name="T13" fmla="*/ 26 h 290"/>
                <a:gd name="T14" fmla="*/ 314 w 358"/>
                <a:gd name="T15" fmla="*/ 44 h 290"/>
                <a:gd name="T16" fmla="*/ 331 w 358"/>
                <a:gd name="T17" fmla="*/ 66 h 290"/>
                <a:gd name="T18" fmla="*/ 345 w 358"/>
                <a:gd name="T19" fmla="*/ 89 h 290"/>
                <a:gd name="T20" fmla="*/ 346 w 358"/>
                <a:gd name="T21" fmla="*/ 96 h 290"/>
                <a:gd name="T22" fmla="*/ 355 w 358"/>
                <a:gd name="T23" fmla="*/ 122 h 290"/>
                <a:gd name="T24" fmla="*/ 358 w 358"/>
                <a:gd name="T25" fmla="*/ 137 h 290"/>
                <a:gd name="T26" fmla="*/ 358 w 358"/>
                <a:gd name="T27" fmla="*/ 290 h 290"/>
                <a:gd name="T28" fmla="*/ 340 w 358"/>
                <a:gd name="T29" fmla="*/ 290 h 290"/>
                <a:gd name="T30" fmla="*/ 340 w 358"/>
                <a:gd name="T31" fmla="*/ 137 h 290"/>
                <a:gd name="T32" fmla="*/ 337 w 358"/>
                <a:gd name="T33" fmla="*/ 122 h 290"/>
                <a:gd name="T34" fmla="*/ 329 w 358"/>
                <a:gd name="T35" fmla="*/ 98 h 290"/>
                <a:gd name="T36" fmla="*/ 318 w 358"/>
                <a:gd name="T37" fmla="*/ 79 h 290"/>
                <a:gd name="T38" fmla="*/ 301 w 358"/>
                <a:gd name="T39" fmla="*/ 57 h 290"/>
                <a:gd name="T40" fmla="*/ 279 w 358"/>
                <a:gd name="T41" fmla="*/ 39 h 290"/>
                <a:gd name="T42" fmla="*/ 279 w 358"/>
                <a:gd name="T43" fmla="*/ 39 h 290"/>
                <a:gd name="T44" fmla="*/ 259 w 358"/>
                <a:gd name="T45" fmla="*/ 28 h 290"/>
                <a:gd name="T46" fmla="*/ 231 w 358"/>
                <a:gd name="T47" fmla="*/ 21 h 290"/>
                <a:gd name="T48" fmla="*/ 231 w 358"/>
                <a:gd name="T49" fmla="*/ 21 h 290"/>
                <a:gd name="T50" fmla="*/ 206 w 358"/>
                <a:gd name="T51" fmla="*/ 18 h 290"/>
                <a:gd name="T52" fmla="*/ 151 w 358"/>
                <a:gd name="T53" fmla="*/ 18 h 290"/>
                <a:gd name="T54" fmla="*/ 126 w 358"/>
                <a:gd name="T55" fmla="*/ 21 h 290"/>
                <a:gd name="T56" fmla="*/ 126 w 358"/>
                <a:gd name="T57" fmla="*/ 21 h 290"/>
                <a:gd name="T58" fmla="*/ 99 w 358"/>
                <a:gd name="T59" fmla="*/ 28 h 290"/>
                <a:gd name="T60" fmla="*/ 78 w 358"/>
                <a:gd name="T61" fmla="*/ 39 h 290"/>
                <a:gd name="T62" fmla="*/ 78 w 358"/>
                <a:gd name="T63" fmla="*/ 39 h 290"/>
                <a:gd name="T64" fmla="*/ 56 w 358"/>
                <a:gd name="T65" fmla="*/ 57 h 290"/>
                <a:gd name="T66" fmla="*/ 39 w 358"/>
                <a:gd name="T67" fmla="*/ 79 h 290"/>
                <a:gd name="T68" fmla="*/ 29 w 358"/>
                <a:gd name="T69" fmla="*/ 98 h 290"/>
                <a:gd name="T70" fmla="*/ 20 w 358"/>
                <a:gd name="T71" fmla="*/ 122 h 290"/>
                <a:gd name="T72" fmla="*/ 17 w 358"/>
                <a:gd name="T73" fmla="*/ 152 h 290"/>
                <a:gd name="T74" fmla="*/ 17 w 358"/>
                <a:gd name="T75" fmla="*/ 290 h 290"/>
                <a:gd name="T76" fmla="*/ 0 w 358"/>
                <a:gd name="T77" fmla="*/ 290 h 290"/>
                <a:gd name="T78" fmla="*/ 0 w 358"/>
                <a:gd name="T79" fmla="*/ 152 h 290"/>
                <a:gd name="T80" fmla="*/ 3 w 358"/>
                <a:gd name="T81" fmla="*/ 122 h 290"/>
                <a:gd name="T82" fmla="*/ 11 w 358"/>
                <a:gd name="T83" fmla="*/ 96 h 290"/>
                <a:gd name="T84" fmla="*/ 13 w 358"/>
                <a:gd name="T85" fmla="*/ 89 h 290"/>
                <a:gd name="T86" fmla="*/ 26 w 358"/>
                <a:gd name="T87" fmla="*/ 66 h 290"/>
                <a:gd name="T88" fmla="*/ 43 w 358"/>
                <a:gd name="T89" fmla="*/ 44 h 290"/>
                <a:gd name="T90" fmla="*/ 65 w 358"/>
                <a:gd name="T91" fmla="*/ 26 h 290"/>
                <a:gd name="T92" fmla="*/ 68 w 358"/>
                <a:gd name="T93" fmla="*/ 25 h 290"/>
                <a:gd name="T94" fmla="*/ 91 w 358"/>
                <a:gd name="T95" fmla="*/ 12 h 290"/>
                <a:gd name="T96" fmla="*/ 119 w 358"/>
                <a:gd name="T97" fmla="*/ 5 h 290"/>
                <a:gd name="T98" fmla="*/ 122 w 358"/>
                <a:gd name="T99" fmla="*/ 3 h 290"/>
                <a:gd name="T100" fmla="*/ 151 w 358"/>
                <a:gd name="T101" fmla="*/ 0 h 2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8" h="290">
                  <a:moveTo>
                    <a:pt x="151" y="0"/>
                  </a:moveTo>
                  <a:lnTo>
                    <a:pt x="206" y="0"/>
                  </a:lnTo>
                  <a:lnTo>
                    <a:pt x="235" y="3"/>
                  </a:lnTo>
                  <a:lnTo>
                    <a:pt x="238" y="5"/>
                  </a:lnTo>
                  <a:lnTo>
                    <a:pt x="266" y="12"/>
                  </a:lnTo>
                  <a:lnTo>
                    <a:pt x="289" y="25"/>
                  </a:lnTo>
                  <a:lnTo>
                    <a:pt x="292" y="26"/>
                  </a:lnTo>
                  <a:lnTo>
                    <a:pt x="314" y="44"/>
                  </a:lnTo>
                  <a:lnTo>
                    <a:pt x="331" y="66"/>
                  </a:lnTo>
                  <a:lnTo>
                    <a:pt x="345" y="89"/>
                  </a:lnTo>
                  <a:lnTo>
                    <a:pt x="346" y="96"/>
                  </a:lnTo>
                  <a:lnTo>
                    <a:pt x="355" y="122"/>
                  </a:lnTo>
                  <a:lnTo>
                    <a:pt x="358" y="137"/>
                  </a:lnTo>
                  <a:lnTo>
                    <a:pt x="358" y="290"/>
                  </a:lnTo>
                  <a:lnTo>
                    <a:pt x="340" y="290"/>
                  </a:lnTo>
                  <a:lnTo>
                    <a:pt x="340" y="137"/>
                  </a:lnTo>
                  <a:lnTo>
                    <a:pt x="337" y="122"/>
                  </a:lnTo>
                  <a:lnTo>
                    <a:pt x="329" y="98"/>
                  </a:lnTo>
                  <a:lnTo>
                    <a:pt x="318" y="79"/>
                  </a:lnTo>
                  <a:lnTo>
                    <a:pt x="301" y="57"/>
                  </a:lnTo>
                  <a:lnTo>
                    <a:pt x="279" y="39"/>
                  </a:lnTo>
                  <a:lnTo>
                    <a:pt x="279" y="39"/>
                  </a:lnTo>
                  <a:lnTo>
                    <a:pt x="259" y="28"/>
                  </a:lnTo>
                  <a:lnTo>
                    <a:pt x="231" y="21"/>
                  </a:lnTo>
                  <a:lnTo>
                    <a:pt x="231" y="21"/>
                  </a:lnTo>
                  <a:lnTo>
                    <a:pt x="206" y="18"/>
                  </a:lnTo>
                  <a:lnTo>
                    <a:pt x="151" y="18"/>
                  </a:lnTo>
                  <a:lnTo>
                    <a:pt x="126" y="21"/>
                  </a:lnTo>
                  <a:lnTo>
                    <a:pt x="126" y="21"/>
                  </a:lnTo>
                  <a:lnTo>
                    <a:pt x="99" y="28"/>
                  </a:lnTo>
                  <a:lnTo>
                    <a:pt x="78" y="39"/>
                  </a:lnTo>
                  <a:lnTo>
                    <a:pt x="78" y="39"/>
                  </a:lnTo>
                  <a:lnTo>
                    <a:pt x="56" y="57"/>
                  </a:lnTo>
                  <a:lnTo>
                    <a:pt x="39" y="79"/>
                  </a:lnTo>
                  <a:lnTo>
                    <a:pt x="29" y="98"/>
                  </a:lnTo>
                  <a:lnTo>
                    <a:pt x="20" y="122"/>
                  </a:lnTo>
                  <a:lnTo>
                    <a:pt x="17" y="152"/>
                  </a:lnTo>
                  <a:lnTo>
                    <a:pt x="17" y="290"/>
                  </a:lnTo>
                  <a:lnTo>
                    <a:pt x="0" y="290"/>
                  </a:lnTo>
                  <a:lnTo>
                    <a:pt x="0" y="152"/>
                  </a:lnTo>
                  <a:lnTo>
                    <a:pt x="3" y="122"/>
                  </a:lnTo>
                  <a:lnTo>
                    <a:pt x="11" y="96"/>
                  </a:lnTo>
                  <a:lnTo>
                    <a:pt x="13" y="89"/>
                  </a:lnTo>
                  <a:lnTo>
                    <a:pt x="26" y="66"/>
                  </a:lnTo>
                  <a:lnTo>
                    <a:pt x="43" y="44"/>
                  </a:lnTo>
                  <a:lnTo>
                    <a:pt x="65" y="26"/>
                  </a:lnTo>
                  <a:lnTo>
                    <a:pt x="68" y="25"/>
                  </a:lnTo>
                  <a:lnTo>
                    <a:pt x="91" y="12"/>
                  </a:lnTo>
                  <a:lnTo>
                    <a:pt x="119" y="5"/>
                  </a:lnTo>
                  <a:lnTo>
                    <a:pt x="122" y="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16"/>
            <p:cNvSpPr/>
            <p:nvPr/>
          </p:nvSpPr>
          <p:spPr bwMode="auto">
            <a:xfrm>
              <a:off x="5913843" y="2432062"/>
              <a:ext cx="633778" cy="631623"/>
            </a:xfrm>
            <a:custGeom>
              <a:gdLst>
                <a:gd name="T0" fmla="*/ 147 w 294"/>
                <a:gd name="T1" fmla="*/ 0 h 293"/>
                <a:gd name="T2" fmla="*/ 180 w 294"/>
                <a:gd name="T3" fmla="*/ 5 h 293"/>
                <a:gd name="T4" fmla="*/ 211 w 294"/>
                <a:gd name="T5" fmla="*/ 15 h 293"/>
                <a:gd name="T6" fmla="*/ 238 w 294"/>
                <a:gd name="T7" fmla="*/ 32 h 293"/>
                <a:gd name="T8" fmla="*/ 260 w 294"/>
                <a:gd name="T9" fmla="*/ 56 h 293"/>
                <a:gd name="T10" fmla="*/ 278 w 294"/>
                <a:gd name="T11" fmla="*/ 82 h 293"/>
                <a:gd name="T12" fmla="*/ 289 w 294"/>
                <a:gd name="T13" fmla="*/ 114 h 293"/>
                <a:gd name="T14" fmla="*/ 294 w 294"/>
                <a:gd name="T15" fmla="*/ 147 h 293"/>
                <a:gd name="T16" fmla="*/ 289 w 294"/>
                <a:gd name="T17" fmla="*/ 181 h 293"/>
                <a:gd name="T18" fmla="*/ 278 w 294"/>
                <a:gd name="T19" fmla="*/ 211 h 293"/>
                <a:gd name="T20" fmla="*/ 260 w 294"/>
                <a:gd name="T21" fmla="*/ 239 h 293"/>
                <a:gd name="T22" fmla="*/ 238 w 294"/>
                <a:gd name="T23" fmla="*/ 261 h 293"/>
                <a:gd name="T24" fmla="*/ 211 w 294"/>
                <a:gd name="T25" fmla="*/ 278 h 293"/>
                <a:gd name="T26" fmla="*/ 180 w 294"/>
                <a:gd name="T27" fmla="*/ 290 h 293"/>
                <a:gd name="T28" fmla="*/ 147 w 294"/>
                <a:gd name="T29" fmla="*/ 293 h 293"/>
                <a:gd name="T30" fmla="*/ 113 w 294"/>
                <a:gd name="T31" fmla="*/ 290 h 293"/>
                <a:gd name="T32" fmla="*/ 83 w 294"/>
                <a:gd name="T33" fmla="*/ 278 h 293"/>
                <a:gd name="T34" fmla="*/ 55 w 294"/>
                <a:gd name="T35" fmla="*/ 261 h 293"/>
                <a:gd name="T36" fmla="*/ 32 w 294"/>
                <a:gd name="T37" fmla="*/ 239 h 293"/>
                <a:gd name="T38" fmla="*/ 14 w 294"/>
                <a:gd name="T39" fmla="*/ 211 h 293"/>
                <a:gd name="T40" fmla="*/ 4 w 294"/>
                <a:gd name="T41" fmla="*/ 181 h 293"/>
                <a:gd name="T42" fmla="*/ 0 w 294"/>
                <a:gd name="T43" fmla="*/ 147 h 293"/>
                <a:gd name="T44" fmla="*/ 4 w 294"/>
                <a:gd name="T45" fmla="*/ 114 h 293"/>
                <a:gd name="T46" fmla="*/ 14 w 294"/>
                <a:gd name="T47" fmla="*/ 82 h 293"/>
                <a:gd name="T48" fmla="*/ 32 w 294"/>
                <a:gd name="T49" fmla="*/ 56 h 293"/>
                <a:gd name="T50" fmla="*/ 55 w 294"/>
                <a:gd name="T51" fmla="*/ 32 h 293"/>
                <a:gd name="T52" fmla="*/ 83 w 294"/>
                <a:gd name="T53" fmla="*/ 15 h 293"/>
                <a:gd name="T54" fmla="*/ 113 w 294"/>
                <a:gd name="T55" fmla="*/ 5 h 293"/>
                <a:gd name="T56" fmla="*/ 147 w 294"/>
                <a:gd name="T57" fmla="*/ 0 h 2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4" h="293">
                  <a:moveTo>
                    <a:pt x="147" y="0"/>
                  </a:moveTo>
                  <a:lnTo>
                    <a:pt x="180" y="5"/>
                  </a:lnTo>
                  <a:lnTo>
                    <a:pt x="211" y="15"/>
                  </a:lnTo>
                  <a:lnTo>
                    <a:pt x="238" y="32"/>
                  </a:lnTo>
                  <a:lnTo>
                    <a:pt x="260" y="56"/>
                  </a:lnTo>
                  <a:lnTo>
                    <a:pt x="278" y="82"/>
                  </a:lnTo>
                  <a:lnTo>
                    <a:pt x="289" y="114"/>
                  </a:lnTo>
                  <a:lnTo>
                    <a:pt x="294" y="147"/>
                  </a:lnTo>
                  <a:lnTo>
                    <a:pt x="289" y="181"/>
                  </a:lnTo>
                  <a:lnTo>
                    <a:pt x="278" y="211"/>
                  </a:lnTo>
                  <a:lnTo>
                    <a:pt x="260" y="239"/>
                  </a:lnTo>
                  <a:lnTo>
                    <a:pt x="238" y="261"/>
                  </a:lnTo>
                  <a:lnTo>
                    <a:pt x="211" y="278"/>
                  </a:lnTo>
                  <a:lnTo>
                    <a:pt x="180" y="290"/>
                  </a:lnTo>
                  <a:lnTo>
                    <a:pt x="147" y="293"/>
                  </a:lnTo>
                  <a:lnTo>
                    <a:pt x="113" y="290"/>
                  </a:lnTo>
                  <a:lnTo>
                    <a:pt x="83" y="278"/>
                  </a:lnTo>
                  <a:lnTo>
                    <a:pt x="55" y="261"/>
                  </a:lnTo>
                  <a:lnTo>
                    <a:pt x="32" y="239"/>
                  </a:lnTo>
                  <a:lnTo>
                    <a:pt x="14" y="211"/>
                  </a:lnTo>
                  <a:lnTo>
                    <a:pt x="4" y="181"/>
                  </a:lnTo>
                  <a:lnTo>
                    <a:pt x="0" y="147"/>
                  </a:lnTo>
                  <a:lnTo>
                    <a:pt x="4" y="114"/>
                  </a:lnTo>
                  <a:lnTo>
                    <a:pt x="14" y="82"/>
                  </a:lnTo>
                  <a:lnTo>
                    <a:pt x="32" y="56"/>
                  </a:lnTo>
                  <a:lnTo>
                    <a:pt x="55" y="32"/>
                  </a:lnTo>
                  <a:lnTo>
                    <a:pt x="83" y="15"/>
                  </a:lnTo>
                  <a:lnTo>
                    <a:pt x="113" y="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06A69"/>
            </a:solidFill>
            <a:ln w="0">
              <a:solidFill>
                <a:srgbClr val="F06A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317"/>
            <p:cNvSpPr>
              <a:spLocks noChangeArrowheads="1"/>
            </p:cNvSpPr>
            <p:nvPr/>
          </p:nvSpPr>
          <p:spPr bwMode="auto">
            <a:xfrm>
              <a:off x="6258756" y="2630387"/>
              <a:ext cx="1737501" cy="1215819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84F0B4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Line 318"/>
            <p:cNvSpPr>
              <a:spLocks noChangeShapeType="1"/>
            </p:cNvSpPr>
            <p:nvPr/>
          </p:nvSpPr>
          <p:spPr bwMode="auto">
            <a:xfrm flipH="1">
              <a:off x="6258756" y="2630387"/>
              <a:ext cx="1737501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Line 319"/>
            <p:cNvSpPr>
              <a:spLocks noChangeShapeType="1"/>
            </p:cNvSpPr>
            <p:nvPr/>
          </p:nvSpPr>
          <p:spPr bwMode="auto">
            <a:xfrm flipH="1">
              <a:off x="6258756" y="2630387"/>
              <a:ext cx="0" cy="121581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Line 320"/>
            <p:cNvSpPr>
              <a:spLocks noChangeShapeType="1"/>
            </p:cNvSpPr>
            <p:nvPr/>
          </p:nvSpPr>
          <p:spPr bwMode="auto">
            <a:xfrm>
              <a:off x="6258756" y="3846207"/>
              <a:ext cx="1737501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Line 321"/>
            <p:cNvSpPr>
              <a:spLocks noChangeShapeType="1"/>
            </p:cNvSpPr>
            <p:nvPr/>
          </p:nvSpPr>
          <p:spPr bwMode="auto">
            <a:xfrm flipH="1" flipV="1">
              <a:off x="7996256" y="2630387"/>
              <a:ext cx="0" cy="121581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Rectangle 322"/>
            <p:cNvSpPr>
              <a:spLocks noChangeArrowheads="1"/>
            </p:cNvSpPr>
            <p:nvPr/>
          </p:nvSpPr>
          <p:spPr bwMode="auto">
            <a:xfrm>
              <a:off x="6616603" y="3083086"/>
              <a:ext cx="1023962" cy="340602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23"/>
            <p:cNvSpPr/>
            <p:nvPr/>
          </p:nvSpPr>
          <p:spPr bwMode="auto">
            <a:xfrm>
              <a:off x="6743789" y="2800689"/>
              <a:ext cx="769588" cy="495813"/>
            </a:xfrm>
            <a:custGeom>
              <a:gdLst>
                <a:gd name="T0" fmla="*/ 0 w 357"/>
                <a:gd name="T1" fmla="*/ 0 h 230"/>
                <a:gd name="T2" fmla="*/ 18 w 357"/>
                <a:gd name="T3" fmla="*/ 0 h 230"/>
                <a:gd name="T4" fmla="*/ 18 w 357"/>
                <a:gd name="T5" fmla="*/ 78 h 230"/>
                <a:gd name="T6" fmla="*/ 21 w 357"/>
                <a:gd name="T7" fmla="*/ 107 h 230"/>
                <a:gd name="T8" fmla="*/ 29 w 357"/>
                <a:gd name="T9" fmla="*/ 132 h 230"/>
                <a:gd name="T10" fmla="*/ 40 w 357"/>
                <a:gd name="T11" fmla="*/ 151 h 230"/>
                <a:gd name="T12" fmla="*/ 57 w 357"/>
                <a:gd name="T13" fmla="*/ 173 h 230"/>
                <a:gd name="T14" fmla="*/ 77 w 357"/>
                <a:gd name="T15" fmla="*/ 190 h 230"/>
                <a:gd name="T16" fmla="*/ 77 w 357"/>
                <a:gd name="T17" fmla="*/ 190 h 230"/>
                <a:gd name="T18" fmla="*/ 99 w 357"/>
                <a:gd name="T19" fmla="*/ 202 h 230"/>
                <a:gd name="T20" fmla="*/ 121 w 357"/>
                <a:gd name="T21" fmla="*/ 209 h 230"/>
                <a:gd name="T22" fmla="*/ 136 w 357"/>
                <a:gd name="T23" fmla="*/ 212 h 230"/>
                <a:gd name="T24" fmla="*/ 220 w 357"/>
                <a:gd name="T25" fmla="*/ 212 h 230"/>
                <a:gd name="T26" fmla="*/ 235 w 357"/>
                <a:gd name="T27" fmla="*/ 209 h 230"/>
                <a:gd name="T28" fmla="*/ 235 w 357"/>
                <a:gd name="T29" fmla="*/ 209 h 230"/>
                <a:gd name="T30" fmla="*/ 258 w 357"/>
                <a:gd name="T31" fmla="*/ 202 h 230"/>
                <a:gd name="T32" fmla="*/ 278 w 357"/>
                <a:gd name="T33" fmla="*/ 190 h 230"/>
                <a:gd name="T34" fmla="*/ 278 w 357"/>
                <a:gd name="T35" fmla="*/ 190 h 230"/>
                <a:gd name="T36" fmla="*/ 300 w 357"/>
                <a:gd name="T37" fmla="*/ 173 h 230"/>
                <a:gd name="T38" fmla="*/ 318 w 357"/>
                <a:gd name="T39" fmla="*/ 151 h 230"/>
                <a:gd name="T40" fmla="*/ 328 w 357"/>
                <a:gd name="T41" fmla="*/ 132 h 230"/>
                <a:gd name="T42" fmla="*/ 336 w 357"/>
                <a:gd name="T43" fmla="*/ 107 h 230"/>
                <a:gd name="T44" fmla="*/ 339 w 357"/>
                <a:gd name="T45" fmla="*/ 93 h 230"/>
                <a:gd name="T46" fmla="*/ 339 w 357"/>
                <a:gd name="T47" fmla="*/ 0 h 230"/>
                <a:gd name="T48" fmla="*/ 357 w 357"/>
                <a:gd name="T49" fmla="*/ 0 h 230"/>
                <a:gd name="T50" fmla="*/ 357 w 357"/>
                <a:gd name="T51" fmla="*/ 93 h 230"/>
                <a:gd name="T52" fmla="*/ 354 w 357"/>
                <a:gd name="T53" fmla="*/ 107 h 230"/>
                <a:gd name="T54" fmla="*/ 345 w 357"/>
                <a:gd name="T55" fmla="*/ 134 h 230"/>
                <a:gd name="T56" fmla="*/ 344 w 357"/>
                <a:gd name="T57" fmla="*/ 141 h 230"/>
                <a:gd name="T58" fmla="*/ 331 w 357"/>
                <a:gd name="T59" fmla="*/ 164 h 230"/>
                <a:gd name="T60" fmla="*/ 313 w 357"/>
                <a:gd name="T61" fmla="*/ 186 h 230"/>
                <a:gd name="T62" fmla="*/ 291 w 357"/>
                <a:gd name="T63" fmla="*/ 204 h 230"/>
                <a:gd name="T64" fmla="*/ 288 w 357"/>
                <a:gd name="T65" fmla="*/ 205 h 230"/>
                <a:gd name="T66" fmla="*/ 265 w 357"/>
                <a:gd name="T67" fmla="*/ 218 h 230"/>
                <a:gd name="T68" fmla="*/ 237 w 357"/>
                <a:gd name="T69" fmla="*/ 227 h 230"/>
                <a:gd name="T70" fmla="*/ 235 w 357"/>
                <a:gd name="T71" fmla="*/ 227 h 230"/>
                <a:gd name="T72" fmla="*/ 220 w 357"/>
                <a:gd name="T73" fmla="*/ 230 h 230"/>
                <a:gd name="T74" fmla="*/ 136 w 357"/>
                <a:gd name="T75" fmla="*/ 230 h 230"/>
                <a:gd name="T76" fmla="*/ 121 w 357"/>
                <a:gd name="T77" fmla="*/ 227 h 230"/>
                <a:gd name="T78" fmla="*/ 118 w 357"/>
                <a:gd name="T79" fmla="*/ 227 h 230"/>
                <a:gd name="T80" fmla="*/ 92 w 357"/>
                <a:gd name="T81" fmla="*/ 218 h 230"/>
                <a:gd name="T82" fmla="*/ 67 w 357"/>
                <a:gd name="T83" fmla="*/ 205 h 230"/>
                <a:gd name="T84" fmla="*/ 64 w 357"/>
                <a:gd name="T85" fmla="*/ 204 h 230"/>
                <a:gd name="T86" fmla="*/ 44 w 357"/>
                <a:gd name="T87" fmla="*/ 186 h 230"/>
                <a:gd name="T88" fmla="*/ 26 w 357"/>
                <a:gd name="T89" fmla="*/ 164 h 230"/>
                <a:gd name="T90" fmla="*/ 13 w 357"/>
                <a:gd name="T91" fmla="*/ 141 h 230"/>
                <a:gd name="T92" fmla="*/ 12 w 357"/>
                <a:gd name="T93" fmla="*/ 134 h 230"/>
                <a:gd name="T94" fmla="*/ 3 w 357"/>
                <a:gd name="T95" fmla="*/ 107 h 230"/>
                <a:gd name="T96" fmla="*/ 0 w 357"/>
                <a:gd name="T97" fmla="*/ 78 h 230"/>
                <a:gd name="T98" fmla="*/ 0 w 357"/>
                <a:gd name="T99" fmla="*/ 0 h 2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7" h="230">
                  <a:moveTo>
                    <a:pt x="0" y="0"/>
                  </a:moveTo>
                  <a:lnTo>
                    <a:pt x="18" y="0"/>
                  </a:lnTo>
                  <a:lnTo>
                    <a:pt x="18" y="78"/>
                  </a:lnTo>
                  <a:lnTo>
                    <a:pt x="21" y="107"/>
                  </a:lnTo>
                  <a:lnTo>
                    <a:pt x="29" y="132"/>
                  </a:lnTo>
                  <a:lnTo>
                    <a:pt x="40" y="151"/>
                  </a:lnTo>
                  <a:lnTo>
                    <a:pt x="57" y="173"/>
                  </a:lnTo>
                  <a:lnTo>
                    <a:pt x="77" y="190"/>
                  </a:lnTo>
                  <a:lnTo>
                    <a:pt x="77" y="190"/>
                  </a:lnTo>
                  <a:lnTo>
                    <a:pt x="99" y="202"/>
                  </a:lnTo>
                  <a:lnTo>
                    <a:pt x="121" y="209"/>
                  </a:lnTo>
                  <a:lnTo>
                    <a:pt x="136" y="212"/>
                  </a:lnTo>
                  <a:lnTo>
                    <a:pt x="220" y="212"/>
                  </a:lnTo>
                  <a:lnTo>
                    <a:pt x="235" y="209"/>
                  </a:lnTo>
                  <a:lnTo>
                    <a:pt x="235" y="209"/>
                  </a:lnTo>
                  <a:lnTo>
                    <a:pt x="258" y="202"/>
                  </a:lnTo>
                  <a:lnTo>
                    <a:pt x="278" y="190"/>
                  </a:lnTo>
                  <a:lnTo>
                    <a:pt x="278" y="190"/>
                  </a:lnTo>
                  <a:lnTo>
                    <a:pt x="300" y="173"/>
                  </a:lnTo>
                  <a:lnTo>
                    <a:pt x="318" y="151"/>
                  </a:lnTo>
                  <a:lnTo>
                    <a:pt x="328" y="132"/>
                  </a:lnTo>
                  <a:lnTo>
                    <a:pt x="336" y="107"/>
                  </a:lnTo>
                  <a:lnTo>
                    <a:pt x="339" y="93"/>
                  </a:lnTo>
                  <a:lnTo>
                    <a:pt x="339" y="0"/>
                  </a:lnTo>
                  <a:lnTo>
                    <a:pt x="357" y="0"/>
                  </a:lnTo>
                  <a:lnTo>
                    <a:pt x="357" y="93"/>
                  </a:lnTo>
                  <a:lnTo>
                    <a:pt x="354" y="107"/>
                  </a:lnTo>
                  <a:lnTo>
                    <a:pt x="345" y="134"/>
                  </a:lnTo>
                  <a:lnTo>
                    <a:pt x="344" y="141"/>
                  </a:lnTo>
                  <a:lnTo>
                    <a:pt x="331" y="164"/>
                  </a:lnTo>
                  <a:lnTo>
                    <a:pt x="313" y="186"/>
                  </a:lnTo>
                  <a:lnTo>
                    <a:pt x="291" y="204"/>
                  </a:lnTo>
                  <a:lnTo>
                    <a:pt x="288" y="205"/>
                  </a:lnTo>
                  <a:lnTo>
                    <a:pt x="265" y="218"/>
                  </a:lnTo>
                  <a:lnTo>
                    <a:pt x="237" y="227"/>
                  </a:lnTo>
                  <a:lnTo>
                    <a:pt x="235" y="227"/>
                  </a:lnTo>
                  <a:lnTo>
                    <a:pt x="220" y="230"/>
                  </a:lnTo>
                  <a:lnTo>
                    <a:pt x="136" y="230"/>
                  </a:lnTo>
                  <a:lnTo>
                    <a:pt x="121" y="227"/>
                  </a:lnTo>
                  <a:lnTo>
                    <a:pt x="118" y="227"/>
                  </a:lnTo>
                  <a:lnTo>
                    <a:pt x="92" y="218"/>
                  </a:lnTo>
                  <a:lnTo>
                    <a:pt x="67" y="205"/>
                  </a:lnTo>
                  <a:lnTo>
                    <a:pt x="64" y="204"/>
                  </a:lnTo>
                  <a:lnTo>
                    <a:pt x="44" y="186"/>
                  </a:lnTo>
                  <a:lnTo>
                    <a:pt x="26" y="164"/>
                  </a:lnTo>
                  <a:lnTo>
                    <a:pt x="13" y="141"/>
                  </a:lnTo>
                  <a:lnTo>
                    <a:pt x="12" y="134"/>
                  </a:lnTo>
                  <a:lnTo>
                    <a:pt x="3" y="107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Rectangle 324"/>
            <p:cNvSpPr>
              <a:spLocks noChangeArrowheads="1"/>
            </p:cNvSpPr>
            <p:nvPr/>
          </p:nvSpPr>
          <p:spPr bwMode="auto">
            <a:xfrm>
              <a:off x="3691307" y="2149665"/>
              <a:ext cx="23713" cy="75450"/>
            </a:xfrm>
            <a:prstGeom prst="rect">
              <a:avLst/>
            </a:pr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Rectangle 325"/>
            <p:cNvSpPr>
              <a:spLocks noChangeArrowheads="1"/>
            </p:cNvSpPr>
            <p:nvPr/>
          </p:nvSpPr>
          <p:spPr bwMode="auto">
            <a:xfrm>
              <a:off x="3674061" y="2132419"/>
              <a:ext cx="58205" cy="11209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Rectangle 326"/>
            <p:cNvSpPr>
              <a:spLocks noChangeArrowheads="1"/>
            </p:cNvSpPr>
            <p:nvPr/>
          </p:nvSpPr>
          <p:spPr bwMode="auto">
            <a:xfrm>
              <a:off x="3691307" y="2294097"/>
              <a:ext cx="23713" cy="122876"/>
            </a:xfrm>
            <a:prstGeom prst="rect">
              <a:avLst/>
            </a:pr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Rectangle 327"/>
            <p:cNvSpPr>
              <a:spLocks noChangeArrowheads="1"/>
            </p:cNvSpPr>
            <p:nvPr/>
          </p:nvSpPr>
          <p:spPr bwMode="auto">
            <a:xfrm>
              <a:off x="3674061" y="2276851"/>
              <a:ext cx="58205" cy="15952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28"/>
            <p:cNvSpPr/>
            <p:nvPr/>
          </p:nvSpPr>
          <p:spPr bwMode="auto">
            <a:xfrm>
              <a:off x="3697775" y="1923315"/>
              <a:ext cx="950668" cy="1927203"/>
            </a:xfrm>
            <a:custGeom>
              <a:gdLst>
                <a:gd name="T0" fmla="*/ 56 w 441"/>
                <a:gd name="T1" fmla="*/ 0 h 894"/>
                <a:gd name="T2" fmla="*/ 386 w 441"/>
                <a:gd name="T3" fmla="*/ 0 h 894"/>
                <a:gd name="T4" fmla="*/ 408 w 441"/>
                <a:gd name="T5" fmla="*/ 5 h 894"/>
                <a:gd name="T6" fmla="*/ 425 w 441"/>
                <a:gd name="T7" fmla="*/ 16 h 894"/>
                <a:gd name="T8" fmla="*/ 437 w 441"/>
                <a:gd name="T9" fmla="*/ 34 h 894"/>
                <a:gd name="T10" fmla="*/ 441 w 441"/>
                <a:gd name="T11" fmla="*/ 56 h 894"/>
                <a:gd name="T12" fmla="*/ 441 w 441"/>
                <a:gd name="T13" fmla="*/ 839 h 894"/>
                <a:gd name="T14" fmla="*/ 437 w 441"/>
                <a:gd name="T15" fmla="*/ 861 h 894"/>
                <a:gd name="T16" fmla="*/ 425 w 441"/>
                <a:gd name="T17" fmla="*/ 878 h 894"/>
                <a:gd name="T18" fmla="*/ 408 w 441"/>
                <a:gd name="T19" fmla="*/ 890 h 894"/>
                <a:gd name="T20" fmla="*/ 386 w 441"/>
                <a:gd name="T21" fmla="*/ 894 h 894"/>
                <a:gd name="T22" fmla="*/ 56 w 441"/>
                <a:gd name="T23" fmla="*/ 894 h 894"/>
                <a:gd name="T24" fmla="*/ 34 w 441"/>
                <a:gd name="T25" fmla="*/ 890 h 894"/>
                <a:gd name="T26" fmla="*/ 16 w 441"/>
                <a:gd name="T27" fmla="*/ 878 h 894"/>
                <a:gd name="T28" fmla="*/ 5 w 441"/>
                <a:gd name="T29" fmla="*/ 861 h 894"/>
                <a:gd name="T30" fmla="*/ 0 w 441"/>
                <a:gd name="T31" fmla="*/ 839 h 894"/>
                <a:gd name="T32" fmla="*/ 0 w 441"/>
                <a:gd name="T33" fmla="*/ 56 h 894"/>
                <a:gd name="T34" fmla="*/ 5 w 441"/>
                <a:gd name="T35" fmla="*/ 34 h 894"/>
                <a:gd name="T36" fmla="*/ 16 w 441"/>
                <a:gd name="T37" fmla="*/ 16 h 894"/>
                <a:gd name="T38" fmla="*/ 34 w 441"/>
                <a:gd name="T39" fmla="*/ 5 h 894"/>
                <a:gd name="T40" fmla="*/ 56 w 441"/>
                <a:gd name="T41" fmla="*/ 0 h 8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1" h="894">
                  <a:moveTo>
                    <a:pt x="56" y="0"/>
                  </a:moveTo>
                  <a:lnTo>
                    <a:pt x="386" y="0"/>
                  </a:lnTo>
                  <a:lnTo>
                    <a:pt x="408" y="5"/>
                  </a:lnTo>
                  <a:lnTo>
                    <a:pt x="425" y="16"/>
                  </a:lnTo>
                  <a:lnTo>
                    <a:pt x="437" y="34"/>
                  </a:lnTo>
                  <a:lnTo>
                    <a:pt x="441" y="56"/>
                  </a:lnTo>
                  <a:lnTo>
                    <a:pt x="441" y="839"/>
                  </a:lnTo>
                  <a:lnTo>
                    <a:pt x="437" y="861"/>
                  </a:lnTo>
                  <a:lnTo>
                    <a:pt x="425" y="878"/>
                  </a:lnTo>
                  <a:lnTo>
                    <a:pt x="408" y="890"/>
                  </a:lnTo>
                  <a:lnTo>
                    <a:pt x="386" y="894"/>
                  </a:lnTo>
                  <a:lnTo>
                    <a:pt x="56" y="894"/>
                  </a:lnTo>
                  <a:lnTo>
                    <a:pt x="34" y="890"/>
                  </a:lnTo>
                  <a:lnTo>
                    <a:pt x="16" y="878"/>
                  </a:lnTo>
                  <a:lnTo>
                    <a:pt x="5" y="861"/>
                  </a:lnTo>
                  <a:lnTo>
                    <a:pt x="0" y="839"/>
                  </a:lnTo>
                  <a:lnTo>
                    <a:pt x="0" y="56"/>
                  </a:lnTo>
                  <a:lnTo>
                    <a:pt x="5" y="34"/>
                  </a:lnTo>
                  <a:lnTo>
                    <a:pt x="16" y="16"/>
                  </a:lnTo>
                  <a:lnTo>
                    <a:pt x="34" y="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29"/>
            <p:cNvSpPr>
              <a:spLocks noEditPoints="1"/>
            </p:cNvSpPr>
            <p:nvPr/>
          </p:nvSpPr>
          <p:spPr bwMode="auto">
            <a:xfrm>
              <a:off x="3680529" y="1906069"/>
              <a:ext cx="987314" cy="1963851"/>
            </a:xfrm>
            <a:custGeom>
              <a:gdLst>
                <a:gd name="T0" fmla="*/ 53 w 458"/>
                <a:gd name="T1" fmla="*/ 19 h 911"/>
                <a:gd name="T2" fmla="*/ 24 w 458"/>
                <a:gd name="T3" fmla="*/ 39 h 911"/>
                <a:gd name="T4" fmla="*/ 20 w 458"/>
                <a:gd name="T5" fmla="*/ 49 h 911"/>
                <a:gd name="T6" fmla="*/ 17 w 458"/>
                <a:gd name="T7" fmla="*/ 64 h 911"/>
                <a:gd name="T8" fmla="*/ 19 w 458"/>
                <a:gd name="T9" fmla="*/ 859 h 911"/>
                <a:gd name="T10" fmla="*/ 20 w 458"/>
                <a:gd name="T11" fmla="*/ 862 h 911"/>
                <a:gd name="T12" fmla="*/ 39 w 458"/>
                <a:gd name="T13" fmla="*/ 886 h 911"/>
                <a:gd name="T14" fmla="*/ 46 w 458"/>
                <a:gd name="T15" fmla="*/ 891 h 911"/>
                <a:gd name="T16" fmla="*/ 52 w 458"/>
                <a:gd name="T17" fmla="*/ 892 h 911"/>
                <a:gd name="T18" fmla="*/ 394 w 458"/>
                <a:gd name="T19" fmla="*/ 894 h 911"/>
                <a:gd name="T20" fmla="*/ 406 w 458"/>
                <a:gd name="T21" fmla="*/ 892 h 911"/>
                <a:gd name="T22" fmla="*/ 419 w 458"/>
                <a:gd name="T23" fmla="*/ 886 h 911"/>
                <a:gd name="T24" fmla="*/ 433 w 458"/>
                <a:gd name="T25" fmla="*/ 872 h 911"/>
                <a:gd name="T26" fmla="*/ 439 w 458"/>
                <a:gd name="T27" fmla="*/ 859 h 911"/>
                <a:gd name="T28" fmla="*/ 441 w 458"/>
                <a:gd name="T29" fmla="*/ 64 h 911"/>
                <a:gd name="T30" fmla="*/ 438 w 458"/>
                <a:gd name="T31" fmla="*/ 46 h 911"/>
                <a:gd name="T32" fmla="*/ 419 w 458"/>
                <a:gd name="T33" fmla="*/ 24 h 911"/>
                <a:gd name="T34" fmla="*/ 394 w 458"/>
                <a:gd name="T35" fmla="*/ 17 h 911"/>
                <a:gd name="T36" fmla="*/ 64 w 458"/>
                <a:gd name="T37" fmla="*/ 0 h 911"/>
                <a:gd name="T38" fmla="*/ 406 w 458"/>
                <a:gd name="T39" fmla="*/ 1 h 911"/>
                <a:gd name="T40" fmla="*/ 429 w 458"/>
                <a:gd name="T41" fmla="*/ 10 h 911"/>
                <a:gd name="T42" fmla="*/ 446 w 458"/>
                <a:gd name="T43" fmla="*/ 26 h 911"/>
                <a:gd name="T44" fmla="*/ 454 w 458"/>
                <a:gd name="T45" fmla="*/ 42 h 911"/>
                <a:gd name="T46" fmla="*/ 458 w 458"/>
                <a:gd name="T47" fmla="*/ 64 h 911"/>
                <a:gd name="T48" fmla="*/ 457 w 458"/>
                <a:gd name="T49" fmla="*/ 859 h 911"/>
                <a:gd name="T50" fmla="*/ 452 w 458"/>
                <a:gd name="T51" fmla="*/ 875 h 911"/>
                <a:gd name="T52" fmla="*/ 432 w 458"/>
                <a:gd name="T53" fmla="*/ 900 h 911"/>
                <a:gd name="T54" fmla="*/ 419 w 458"/>
                <a:gd name="T55" fmla="*/ 907 h 911"/>
                <a:gd name="T56" fmla="*/ 406 w 458"/>
                <a:gd name="T57" fmla="*/ 910 h 911"/>
                <a:gd name="T58" fmla="*/ 64 w 458"/>
                <a:gd name="T59" fmla="*/ 911 h 911"/>
                <a:gd name="T60" fmla="*/ 49 w 458"/>
                <a:gd name="T61" fmla="*/ 910 h 911"/>
                <a:gd name="T62" fmla="*/ 29 w 458"/>
                <a:gd name="T63" fmla="*/ 901 h 911"/>
                <a:gd name="T64" fmla="*/ 11 w 458"/>
                <a:gd name="T65" fmla="*/ 885 h 911"/>
                <a:gd name="T66" fmla="*/ 4 w 458"/>
                <a:gd name="T67" fmla="*/ 869 h 911"/>
                <a:gd name="T68" fmla="*/ 0 w 458"/>
                <a:gd name="T69" fmla="*/ 847 h 911"/>
                <a:gd name="T70" fmla="*/ 1 w 458"/>
                <a:gd name="T71" fmla="*/ 52 h 911"/>
                <a:gd name="T72" fmla="*/ 7 w 458"/>
                <a:gd name="T73" fmla="*/ 36 h 911"/>
                <a:gd name="T74" fmla="*/ 26 w 458"/>
                <a:gd name="T75" fmla="*/ 11 h 911"/>
                <a:gd name="T76" fmla="*/ 49 w 458"/>
                <a:gd name="T77" fmla="*/ 1 h 911"/>
                <a:gd name="T78" fmla="*/ 64 w 458"/>
                <a:gd name="T79" fmla="*/ 0 h 9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8" h="911">
                  <a:moveTo>
                    <a:pt x="64" y="17"/>
                  </a:moveTo>
                  <a:lnTo>
                    <a:pt x="53" y="19"/>
                  </a:lnTo>
                  <a:lnTo>
                    <a:pt x="39" y="24"/>
                  </a:lnTo>
                  <a:lnTo>
                    <a:pt x="24" y="3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9" y="52"/>
                  </a:lnTo>
                  <a:lnTo>
                    <a:pt x="17" y="64"/>
                  </a:lnTo>
                  <a:lnTo>
                    <a:pt x="17" y="847"/>
                  </a:lnTo>
                  <a:lnTo>
                    <a:pt x="19" y="859"/>
                  </a:lnTo>
                  <a:lnTo>
                    <a:pt x="20" y="862"/>
                  </a:lnTo>
                  <a:lnTo>
                    <a:pt x="20" y="862"/>
                  </a:lnTo>
                  <a:lnTo>
                    <a:pt x="24" y="872"/>
                  </a:lnTo>
                  <a:lnTo>
                    <a:pt x="39" y="886"/>
                  </a:lnTo>
                  <a:lnTo>
                    <a:pt x="39" y="886"/>
                  </a:lnTo>
                  <a:lnTo>
                    <a:pt x="46" y="891"/>
                  </a:lnTo>
                  <a:lnTo>
                    <a:pt x="52" y="892"/>
                  </a:lnTo>
                  <a:lnTo>
                    <a:pt x="52" y="892"/>
                  </a:lnTo>
                  <a:lnTo>
                    <a:pt x="64" y="894"/>
                  </a:lnTo>
                  <a:lnTo>
                    <a:pt x="394" y="894"/>
                  </a:lnTo>
                  <a:lnTo>
                    <a:pt x="406" y="892"/>
                  </a:lnTo>
                  <a:lnTo>
                    <a:pt x="406" y="892"/>
                  </a:lnTo>
                  <a:lnTo>
                    <a:pt x="411" y="891"/>
                  </a:lnTo>
                  <a:lnTo>
                    <a:pt x="419" y="886"/>
                  </a:lnTo>
                  <a:lnTo>
                    <a:pt x="419" y="886"/>
                  </a:lnTo>
                  <a:lnTo>
                    <a:pt x="433" y="872"/>
                  </a:lnTo>
                  <a:lnTo>
                    <a:pt x="438" y="865"/>
                  </a:lnTo>
                  <a:lnTo>
                    <a:pt x="439" y="859"/>
                  </a:lnTo>
                  <a:lnTo>
                    <a:pt x="441" y="847"/>
                  </a:lnTo>
                  <a:lnTo>
                    <a:pt x="441" y="64"/>
                  </a:lnTo>
                  <a:lnTo>
                    <a:pt x="439" y="52"/>
                  </a:lnTo>
                  <a:lnTo>
                    <a:pt x="438" y="46"/>
                  </a:lnTo>
                  <a:lnTo>
                    <a:pt x="433" y="39"/>
                  </a:lnTo>
                  <a:lnTo>
                    <a:pt x="419" y="24"/>
                  </a:lnTo>
                  <a:lnTo>
                    <a:pt x="404" y="19"/>
                  </a:lnTo>
                  <a:lnTo>
                    <a:pt x="394" y="17"/>
                  </a:lnTo>
                  <a:lnTo>
                    <a:pt x="64" y="17"/>
                  </a:lnTo>
                  <a:close/>
                  <a:moveTo>
                    <a:pt x="64" y="0"/>
                  </a:moveTo>
                  <a:lnTo>
                    <a:pt x="394" y="0"/>
                  </a:lnTo>
                  <a:lnTo>
                    <a:pt x="406" y="1"/>
                  </a:lnTo>
                  <a:lnTo>
                    <a:pt x="408" y="1"/>
                  </a:lnTo>
                  <a:lnTo>
                    <a:pt x="429" y="10"/>
                  </a:lnTo>
                  <a:lnTo>
                    <a:pt x="432" y="11"/>
                  </a:lnTo>
                  <a:lnTo>
                    <a:pt x="446" y="26"/>
                  </a:lnTo>
                  <a:lnTo>
                    <a:pt x="452" y="36"/>
                  </a:lnTo>
                  <a:lnTo>
                    <a:pt x="454" y="42"/>
                  </a:lnTo>
                  <a:lnTo>
                    <a:pt x="457" y="52"/>
                  </a:lnTo>
                  <a:lnTo>
                    <a:pt x="458" y="64"/>
                  </a:lnTo>
                  <a:lnTo>
                    <a:pt x="458" y="847"/>
                  </a:lnTo>
                  <a:lnTo>
                    <a:pt x="457" y="859"/>
                  </a:lnTo>
                  <a:lnTo>
                    <a:pt x="454" y="869"/>
                  </a:lnTo>
                  <a:lnTo>
                    <a:pt x="452" y="875"/>
                  </a:lnTo>
                  <a:lnTo>
                    <a:pt x="446" y="885"/>
                  </a:lnTo>
                  <a:lnTo>
                    <a:pt x="432" y="900"/>
                  </a:lnTo>
                  <a:lnTo>
                    <a:pt x="429" y="901"/>
                  </a:lnTo>
                  <a:lnTo>
                    <a:pt x="419" y="907"/>
                  </a:lnTo>
                  <a:lnTo>
                    <a:pt x="408" y="910"/>
                  </a:lnTo>
                  <a:lnTo>
                    <a:pt x="406" y="910"/>
                  </a:lnTo>
                  <a:lnTo>
                    <a:pt x="394" y="911"/>
                  </a:lnTo>
                  <a:lnTo>
                    <a:pt x="64" y="911"/>
                  </a:lnTo>
                  <a:lnTo>
                    <a:pt x="52" y="910"/>
                  </a:lnTo>
                  <a:lnTo>
                    <a:pt x="49" y="910"/>
                  </a:lnTo>
                  <a:lnTo>
                    <a:pt x="39" y="907"/>
                  </a:lnTo>
                  <a:lnTo>
                    <a:pt x="29" y="901"/>
                  </a:lnTo>
                  <a:lnTo>
                    <a:pt x="26" y="900"/>
                  </a:lnTo>
                  <a:lnTo>
                    <a:pt x="11" y="885"/>
                  </a:lnTo>
                  <a:lnTo>
                    <a:pt x="7" y="875"/>
                  </a:lnTo>
                  <a:lnTo>
                    <a:pt x="4" y="869"/>
                  </a:lnTo>
                  <a:lnTo>
                    <a:pt x="1" y="859"/>
                  </a:lnTo>
                  <a:lnTo>
                    <a:pt x="0" y="847"/>
                  </a:lnTo>
                  <a:lnTo>
                    <a:pt x="0" y="64"/>
                  </a:lnTo>
                  <a:lnTo>
                    <a:pt x="1" y="52"/>
                  </a:lnTo>
                  <a:lnTo>
                    <a:pt x="4" y="42"/>
                  </a:lnTo>
                  <a:lnTo>
                    <a:pt x="7" y="36"/>
                  </a:lnTo>
                  <a:lnTo>
                    <a:pt x="11" y="26"/>
                  </a:lnTo>
                  <a:lnTo>
                    <a:pt x="26" y="11"/>
                  </a:lnTo>
                  <a:lnTo>
                    <a:pt x="29" y="1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330"/>
            <p:cNvSpPr>
              <a:spLocks noChangeArrowheads="1"/>
            </p:cNvSpPr>
            <p:nvPr/>
          </p:nvSpPr>
          <p:spPr bwMode="auto">
            <a:xfrm>
              <a:off x="3777535" y="2143197"/>
              <a:ext cx="788989" cy="148312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31"/>
            <p:cNvSpPr>
              <a:spLocks noEditPoints="1"/>
            </p:cNvSpPr>
            <p:nvPr/>
          </p:nvSpPr>
          <p:spPr bwMode="auto">
            <a:xfrm>
              <a:off x="3758135" y="2125952"/>
              <a:ext cx="827792" cy="1517618"/>
            </a:xfrm>
            <a:custGeom>
              <a:gdLst>
                <a:gd name="T0" fmla="*/ 17 w 384"/>
                <a:gd name="T1" fmla="*/ 17 h 704"/>
                <a:gd name="T2" fmla="*/ 17 w 384"/>
                <a:gd name="T3" fmla="*/ 687 h 704"/>
                <a:gd name="T4" fmla="*/ 367 w 384"/>
                <a:gd name="T5" fmla="*/ 687 h 704"/>
                <a:gd name="T6" fmla="*/ 367 w 384"/>
                <a:gd name="T7" fmla="*/ 17 h 704"/>
                <a:gd name="T8" fmla="*/ 17 w 384"/>
                <a:gd name="T9" fmla="*/ 17 h 704"/>
                <a:gd name="T10" fmla="*/ 0 w 384"/>
                <a:gd name="T11" fmla="*/ 0 h 704"/>
                <a:gd name="T12" fmla="*/ 384 w 384"/>
                <a:gd name="T13" fmla="*/ 0 h 704"/>
                <a:gd name="T14" fmla="*/ 384 w 384"/>
                <a:gd name="T15" fmla="*/ 704 h 704"/>
                <a:gd name="T16" fmla="*/ 0 w 384"/>
                <a:gd name="T17" fmla="*/ 704 h 704"/>
                <a:gd name="T18" fmla="*/ 0 w 384"/>
                <a:gd name="T19" fmla="*/ 0 h 7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704">
                  <a:moveTo>
                    <a:pt x="17" y="17"/>
                  </a:moveTo>
                  <a:lnTo>
                    <a:pt x="17" y="687"/>
                  </a:lnTo>
                  <a:lnTo>
                    <a:pt x="367" y="687"/>
                  </a:lnTo>
                  <a:lnTo>
                    <a:pt x="367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384" y="0"/>
                  </a:lnTo>
                  <a:lnTo>
                    <a:pt x="384" y="704"/>
                  </a:lnTo>
                  <a:lnTo>
                    <a:pt x="0" y="7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Rectangle 332"/>
            <p:cNvSpPr>
              <a:spLocks noChangeArrowheads="1"/>
            </p:cNvSpPr>
            <p:nvPr/>
          </p:nvSpPr>
          <p:spPr bwMode="auto">
            <a:xfrm>
              <a:off x="4042688" y="2009543"/>
              <a:ext cx="254374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Rectangle 333"/>
            <p:cNvSpPr>
              <a:spLocks noChangeArrowheads="1"/>
            </p:cNvSpPr>
            <p:nvPr/>
          </p:nvSpPr>
          <p:spPr bwMode="auto">
            <a:xfrm>
              <a:off x="4144006" y="3712553"/>
              <a:ext cx="53893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Rectangle 334"/>
            <p:cNvSpPr>
              <a:spLocks noChangeArrowheads="1"/>
            </p:cNvSpPr>
            <p:nvPr/>
          </p:nvSpPr>
          <p:spPr bwMode="auto">
            <a:xfrm>
              <a:off x="3870231" y="2444996"/>
              <a:ext cx="599287" cy="433298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FF7A7A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335"/>
            <p:cNvSpPr>
              <a:spLocks noEditPoints="1"/>
            </p:cNvSpPr>
            <p:nvPr/>
          </p:nvSpPr>
          <p:spPr bwMode="auto">
            <a:xfrm>
              <a:off x="3852986" y="2425596"/>
              <a:ext cx="635935" cy="472101"/>
            </a:xfrm>
            <a:custGeom>
              <a:gdLst>
                <a:gd name="T0" fmla="*/ 17 w 295"/>
                <a:gd name="T1" fmla="*/ 18 h 219"/>
                <a:gd name="T2" fmla="*/ 17 w 295"/>
                <a:gd name="T3" fmla="*/ 201 h 219"/>
                <a:gd name="T4" fmla="*/ 278 w 295"/>
                <a:gd name="T5" fmla="*/ 201 h 219"/>
                <a:gd name="T6" fmla="*/ 278 w 295"/>
                <a:gd name="T7" fmla="*/ 18 h 219"/>
                <a:gd name="T8" fmla="*/ 17 w 295"/>
                <a:gd name="T9" fmla="*/ 18 h 219"/>
                <a:gd name="T10" fmla="*/ 0 w 295"/>
                <a:gd name="T11" fmla="*/ 0 h 219"/>
                <a:gd name="T12" fmla="*/ 295 w 295"/>
                <a:gd name="T13" fmla="*/ 0 h 219"/>
                <a:gd name="T14" fmla="*/ 295 w 295"/>
                <a:gd name="T15" fmla="*/ 219 h 219"/>
                <a:gd name="T16" fmla="*/ 0 w 295"/>
                <a:gd name="T17" fmla="*/ 219 h 219"/>
                <a:gd name="T18" fmla="*/ 0 w 295"/>
                <a:gd name="T19" fmla="*/ 0 h 2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219">
                  <a:moveTo>
                    <a:pt x="17" y="18"/>
                  </a:moveTo>
                  <a:lnTo>
                    <a:pt x="17" y="201"/>
                  </a:lnTo>
                  <a:lnTo>
                    <a:pt x="278" y="201"/>
                  </a:lnTo>
                  <a:lnTo>
                    <a:pt x="278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295" y="0"/>
                  </a:lnTo>
                  <a:lnTo>
                    <a:pt x="295" y="219"/>
                  </a:lnTo>
                  <a:lnTo>
                    <a:pt x="0" y="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336"/>
            <p:cNvSpPr/>
            <p:nvPr/>
          </p:nvSpPr>
          <p:spPr bwMode="auto">
            <a:xfrm>
              <a:off x="3861609" y="2429907"/>
              <a:ext cx="620844" cy="463478"/>
            </a:xfrm>
            <a:custGeom>
              <a:gdLst>
                <a:gd name="T0" fmla="*/ 278 w 288"/>
                <a:gd name="T1" fmla="*/ 0 h 215"/>
                <a:gd name="T2" fmla="*/ 288 w 288"/>
                <a:gd name="T3" fmla="*/ 14 h 215"/>
                <a:gd name="T4" fmla="*/ 10 w 288"/>
                <a:gd name="T5" fmla="*/ 215 h 215"/>
                <a:gd name="T6" fmla="*/ 0 w 288"/>
                <a:gd name="T7" fmla="*/ 201 h 215"/>
                <a:gd name="T8" fmla="*/ 278 w 288"/>
                <a:gd name="T9" fmla="*/ 0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15">
                  <a:moveTo>
                    <a:pt x="278" y="0"/>
                  </a:moveTo>
                  <a:lnTo>
                    <a:pt x="288" y="14"/>
                  </a:lnTo>
                  <a:lnTo>
                    <a:pt x="10" y="215"/>
                  </a:lnTo>
                  <a:lnTo>
                    <a:pt x="0" y="20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337"/>
            <p:cNvSpPr/>
            <p:nvPr/>
          </p:nvSpPr>
          <p:spPr bwMode="auto">
            <a:xfrm>
              <a:off x="3861609" y="2429907"/>
              <a:ext cx="620844" cy="463478"/>
            </a:xfrm>
            <a:custGeom>
              <a:gdLst>
                <a:gd name="T0" fmla="*/ 10 w 288"/>
                <a:gd name="T1" fmla="*/ 0 h 215"/>
                <a:gd name="T2" fmla="*/ 288 w 288"/>
                <a:gd name="T3" fmla="*/ 201 h 215"/>
                <a:gd name="T4" fmla="*/ 278 w 288"/>
                <a:gd name="T5" fmla="*/ 215 h 215"/>
                <a:gd name="T6" fmla="*/ 0 w 288"/>
                <a:gd name="T7" fmla="*/ 14 h 215"/>
                <a:gd name="T8" fmla="*/ 10 w 288"/>
                <a:gd name="T9" fmla="*/ 0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15">
                  <a:moveTo>
                    <a:pt x="10" y="0"/>
                  </a:moveTo>
                  <a:lnTo>
                    <a:pt x="288" y="201"/>
                  </a:lnTo>
                  <a:lnTo>
                    <a:pt x="278" y="215"/>
                  </a:lnTo>
                  <a:lnTo>
                    <a:pt x="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338"/>
            <p:cNvSpPr>
              <a:spLocks noEditPoints="1"/>
            </p:cNvSpPr>
            <p:nvPr/>
          </p:nvSpPr>
          <p:spPr bwMode="auto">
            <a:xfrm>
              <a:off x="3852986" y="2231582"/>
              <a:ext cx="495813" cy="137965"/>
            </a:xfrm>
            <a:custGeom>
              <a:gdLst>
                <a:gd name="T0" fmla="*/ 17 w 230"/>
                <a:gd name="T1" fmla="*/ 18 h 64"/>
                <a:gd name="T2" fmla="*/ 17 w 230"/>
                <a:gd name="T3" fmla="*/ 47 h 64"/>
                <a:gd name="T4" fmla="*/ 212 w 230"/>
                <a:gd name="T5" fmla="*/ 47 h 64"/>
                <a:gd name="T6" fmla="*/ 212 w 230"/>
                <a:gd name="T7" fmla="*/ 18 h 64"/>
                <a:gd name="T8" fmla="*/ 17 w 230"/>
                <a:gd name="T9" fmla="*/ 18 h 64"/>
                <a:gd name="T10" fmla="*/ 0 w 230"/>
                <a:gd name="T11" fmla="*/ 0 h 64"/>
                <a:gd name="T12" fmla="*/ 230 w 230"/>
                <a:gd name="T13" fmla="*/ 0 h 64"/>
                <a:gd name="T14" fmla="*/ 230 w 230"/>
                <a:gd name="T15" fmla="*/ 64 h 64"/>
                <a:gd name="T16" fmla="*/ 0 w 230"/>
                <a:gd name="T17" fmla="*/ 64 h 64"/>
                <a:gd name="T18" fmla="*/ 0 w 230"/>
                <a:gd name="T1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64">
                  <a:moveTo>
                    <a:pt x="17" y="18"/>
                  </a:moveTo>
                  <a:lnTo>
                    <a:pt x="17" y="47"/>
                  </a:lnTo>
                  <a:lnTo>
                    <a:pt x="212" y="47"/>
                  </a:lnTo>
                  <a:lnTo>
                    <a:pt x="212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230" y="0"/>
                  </a:lnTo>
                  <a:lnTo>
                    <a:pt x="230" y="64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Rectangle 339"/>
            <p:cNvSpPr>
              <a:spLocks noChangeArrowheads="1"/>
            </p:cNvSpPr>
            <p:nvPr/>
          </p:nvSpPr>
          <p:spPr bwMode="auto">
            <a:xfrm>
              <a:off x="3870231" y="3292190"/>
              <a:ext cx="267308" cy="97008"/>
            </a:xfrm>
            <a:prstGeom prst="rect">
              <a:avLst/>
            </a:prstGeom>
            <a:solidFill>
              <a:srgbClr val="84F0B4"/>
            </a:solidFill>
            <a:ln w="0">
              <a:solidFill>
                <a:srgbClr val="84F0B4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340"/>
            <p:cNvSpPr>
              <a:spLocks noEditPoints="1"/>
            </p:cNvSpPr>
            <p:nvPr/>
          </p:nvSpPr>
          <p:spPr bwMode="auto">
            <a:xfrm>
              <a:off x="3852986" y="3274945"/>
              <a:ext cx="303955" cy="133654"/>
            </a:xfrm>
            <a:custGeom>
              <a:gdLst>
                <a:gd name="T0" fmla="*/ 17 w 141"/>
                <a:gd name="T1" fmla="*/ 17 h 62"/>
                <a:gd name="T2" fmla="*/ 17 w 141"/>
                <a:gd name="T3" fmla="*/ 45 h 62"/>
                <a:gd name="T4" fmla="*/ 123 w 141"/>
                <a:gd name="T5" fmla="*/ 45 h 62"/>
                <a:gd name="T6" fmla="*/ 123 w 141"/>
                <a:gd name="T7" fmla="*/ 17 h 62"/>
                <a:gd name="T8" fmla="*/ 17 w 141"/>
                <a:gd name="T9" fmla="*/ 17 h 62"/>
                <a:gd name="T10" fmla="*/ 0 w 141"/>
                <a:gd name="T11" fmla="*/ 0 h 62"/>
                <a:gd name="T12" fmla="*/ 141 w 141"/>
                <a:gd name="T13" fmla="*/ 0 h 62"/>
                <a:gd name="T14" fmla="*/ 141 w 141"/>
                <a:gd name="T15" fmla="*/ 62 h 62"/>
                <a:gd name="T16" fmla="*/ 0 w 141"/>
                <a:gd name="T17" fmla="*/ 62 h 62"/>
                <a:gd name="T18" fmla="*/ 0 w 141"/>
                <a:gd name="T19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62">
                  <a:moveTo>
                    <a:pt x="17" y="17"/>
                  </a:moveTo>
                  <a:lnTo>
                    <a:pt x="17" y="45"/>
                  </a:lnTo>
                  <a:lnTo>
                    <a:pt x="123" y="45"/>
                  </a:lnTo>
                  <a:lnTo>
                    <a:pt x="123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141" y="0"/>
                  </a:lnTo>
                  <a:lnTo>
                    <a:pt x="14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341"/>
            <p:cNvSpPr>
              <a:spLocks noChangeArrowheads="1"/>
            </p:cNvSpPr>
            <p:nvPr/>
          </p:nvSpPr>
          <p:spPr bwMode="auto">
            <a:xfrm>
              <a:off x="4221611" y="3292190"/>
              <a:ext cx="267308" cy="97008"/>
            </a:xfrm>
            <a:prstGeom prst="rect">
              <a:avLst/>
            </a:prstGeom>
            <a:solidFill>
              <a:srgbClr val="FF7A7A"/>
            </a:solidFill>
            <a:ln w="0">
              <a:solidFill>
                <a:srgbClr val="FF7A7A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342"/>
            <p:cNvSpPr>
              <a:spLocks noEditPoints="1"/>
            </p:cNvSpPr>
            <p:nvPr/>
          </p:nvSpPr>
          <p:spPr bwMode="auto">
            <a:xfrm>
              <a:off x="4204365" y="3274945"/>
              <a:ext cx="303955" cy="133654"/>
            </a:xfrm>
            <a:custGeom>
              <a:gdLst>
                <a:gd name="T0" fmla="*/ 17 w 141"/>
                <a:gd name="T1" fmla="*/ 17 h 62"/>
                <a:gd name="T2" fmla="*/ 17 w 141"/>
                <a:gd name="T3" fmla="*/ 45 h 62"/>
                <a:gd name="T4" fmla="*/ 123 w 141"/>
                <a:gd name="T5" fmla="*/ 45 h 62"/>
                <a:gd name="T6" fmla="*/ 123 w 141"/>
                <a:gd name="T7" fmla="*/ 17 h 62"/>
                <a:gd name="T8" fmla="*/ 17 w 141"/>
                <a:gd name="T9" fmla="*/ 17 h 62"/>
                <a:gd name="T10" fmla="*/ 0 w 141"/>
                <a:gd name="T11" fmla="*/ 0 h 62"/>
                <a:gd name="T12" fmla="*/ 141 w 141"/>
                <a:gd name="T13" fmla="*/ 0 h 62"/>
                <a:gd name="T14" fmla="*/ 141 w 141"/>
                <a:gd name="T15" fmla="*/ 62 h 62"/>
                <a:gd name="T16" fmla="*/ 0 w 141"/>
                <a:gd name="T17" fmla="*/ 62 h 62"/>
                <a:gd name="T18" fmla="*/ 0 w 141"/>
                <a:gd name="T19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62">
                  <a:moveTo>
                    <a:pt x="17" y="17"/>
                  </a:moveTo>
                  <a:lnTo>
                    <a:pt x="17" y="45"/>
                  </a:lnTo>
                  <a:lnTo>
                    <a:pt x="123" y="45"/>
                  </a:lnTo>
                  <a:lnTo>
                    <a:pt x="123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141" y="0"/>
                  </a:lnTo>
                  <a:lnTo>
                    <a:pt x="14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Rectangle 343"/>
            <p:cNvSpPr>
              <a:spLocks noChangeArrowheads="1"/>
            </p:cNvSpPr>
            <p:nvPr/>
          </p:nvSpPr>
          <p:spPr bwMode="auto">
            <a:xfrm>
              <a:off x="3848674" y="3050751"/>
              <a:ext cx="646712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Rectangle 344"/>
            <p:cNvSpPr>
              <a:spLocks noChangeArrowheads="1"/>
            </p:cNvSpPr>
            <p:nvPr/>
          </p:nvSpPr>
          <p:spPr bwMode="auto">
            <a:xfrm>
              <a:off x="3848674" y="2962366"/>
              <a:ext cx="646712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Rectangle 345"/>
            <p:cNvSpPr>
              <a:spLocks noChangeArrowheads="1"/>
            </p:cNvSpPr>
            <p:nvPr/>
          </p:nvSpPr>
          <p:spPr bwMode="auto">
            <a:xfrm>
              <a:off x="3848674" y="3139134"/>
              <a:ext cx="398807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346"/>
            <p:cNvSpPr/>
            <p:nvPr/>
          </p:nvSpPr>
          <p:spPr bwMode="auto">
            <a:xfrm>
              <a:off x="7045589" y="1927626"/>
              <a:ext cx="952823" cy="597132"/>
            </a:xfrm>
            <a:custGeom>
              <a:gdLst>
                <a:gd name="T0" fmla="*/ 23 w 442"/>
                <a:gd name="T1" fmla="*/ 0 h 277"/>
                <a:gd name="T2" fmla="*/ 419 w 442"/>
                <a:gd name="T3" fmla="*/ 0 h 277"/>
                <a:gd name="T4" fmla="*/ 425 w 442"/>
                <a:gd name="T5" fmla="*/ 1 h 277"/>
                <a:gd name="T6" fmla="*/ 431 w 442"/>
                <a:gd name="T7" fmla="*/ 3 h 277"/>
                <a:gd name="T8" fmla="*/ 435 w 442"/>
                <a:gd name="T9" fmla="*/ 7 h 277"/>
                <a:gd name="T10" fmla="*/ 439 w 442"/>
                <a:gd name="T11" fmla="*/ 12 h 277"/>
                <a:gd name="T12" fmla="*/ 441 w 442"/>
                <a:gd name="T13" fmla="*/ 17 h 277"/>
                <a:gd name="T14" fmla="*/ 442 w 442"/>
                <a:gd name="T15" fmla="*/ 23 h 277"/>
                <a:gd name="T16" fmla="*/ 442 w 442"/>
                <a:gd name="T17" fmla="*/ 255 h 277"/>
                <a:gd name="T18" fmla="*/ 441 w 442"/>
                <a:gd name="T19" fmla="*/ 261 h 277"/>
                <a:gd name="T20" fmla="*/ 439 w 442"/>
                <a:gd name="T21" fmla="*/ 265 h 277"/>
                <a:gd name="T22" fmla="*/ 435 w 442"/>
                <a:gd name="T23" fmla="*/ 271 h 277"/>
                <a:gd name="T24" fmla="*/ 431 w 442"/>
                <a:gd name="T25" fmla="*/ 274 h 277"/>
                <a:gd name="T26" fmla="*/ 425 w 442"/>
                <a:gd name="T27" fmla="*/ 277 h 277"/>
                <a:gd name="T28" fmla="*/ 419 w 442"/>
                <a:gd name="T29" fmla="*/ 277 h 277"/>
                <a:gd name="T30" fmla="*/ 23 w 442"/>
                <a:gd name="T31" fmla="*/ 277 h 277"/>
                <a:gd name="T32" fmla="*/ 16 w 442"/>
                <a:gd name="T33" fmla="*/ 277 h 277"/>
                <a:gd name="T34" fmla="*/ 12 w 442"/>
                <a:gd name="T35" fmla="*/ 274 h 277"/>
                <a:gd name="T36" fmla="*/ 7 w 442"/>
                <a:gd name="T37" fmla="*/ 271 h 277"/>
                <a:gd name="T38" fmla="*/ 3 w 442"/>
                <a:gd name="T39" fmla="*/ 265 h 277"/>
                <a:gd name="T40" fmla="*/ 1 w 442"/>
                <a:gd name="T41" fmla="*/ 261 h 277"/>
                <a:gd name="T42" fmla="*/ 0 w 442"/>
                <a:gd name="T43" fmla="*/ 255 h 277"/>
                <a:gd name="T44" fmla="*/ 0 w 442"/>
                <a:gd name="T45" fmla="*/ 23 h 277"/>
                <a:gd name="T46" fmla="*/ 1 w 442"/>
                <a:gd name="T47" fmla="*/ 17 h 277"/>
                <a:gd name="T48" fmla="*/ 3 w 442"/>
                <a:gd name="T49" fmla="*/ 12 h 277"/>
                <a:gd name="T50" fmla="*/ 7 w 442"/>
                <a:gd name="T51" fmla="*/ 7 h 277"/>
                <a:gd name="T52" fmla="*/ 12 w 442"/>
                <a:gd name="T53" fmla="*/ 3 h 277"/>
                <a:gd name="T54" fmla="*/ 16 w 442"/>
                <a:gd name="T55" fmla="*/ 1 h 277"/>
                <a:gd name="T56" fmla="*/ 23 w 442"/>
                <a:gd name="T57" fmla="*/ 0 h 2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2" h="277">
                  <a:moveTo>
                    <a:pt x="23" y="0"/>
                  </a:moveTo>
                  <a:lnTo>
                    <a:pt x="419" y="0"/>
                  </a:lnTo>
                  <a:lnTo>
                    <a:pt x="425" y="1"/>
                  </a:lnTo>
                  <a:lnTo>
                    <a:pt x="431" y="3"/>
                  </a:lnTo>
                  <a:lnTo>
                    <a:pt x="435" y="7"/>
                  </a:lnTo>
                  <a:lnTo>
                    <a:pt x="439" y="12"/>
                  </a:lnTo>
                  <a:lnTo>
                    <a:pt x="441" y="17"/>
                  </a:lnTo>
                  <a:lnTo>
                    <a:pt x="442" y="23"/>
                  </a:lnTo>
                  <a:lnTo>
                    <a:pt x="442" y="255"/>
                  </a:lnTo>
                  <a:lnTo>
                    <a:pt x="441" y="261"/>
                  </a:lnTo>
                  <a:lnTo>
                    <a:pt x="439" y="265"/>
                  </a:lnTo>
                  <a:lnTo>
                    <a:pt x="435" y="271"/>
                  </a:lnTo>
                  <a:lnTo>
                    <a:pt x="431" y="274"/>
                  </a:lnTo>
                  <a:lnTo>
                    <a:pt x="425" y="277"/>
                  </a:lnTo>
                  <a:lnTo>
                    <a:pt x="419" y="277"/>
                  </a:lnTo>
                  <a:lnTo>
                    <a:pt x="23" y="277"/>
                  </a:lnTo>
                  <a:lnTo>
                    <a:pt x="16" y="277"/>
                  </a:lnTo>
                  <a:lnTo>
                    <a:pt x="12" y="274"/>
                  </a:lnTo>
                  <a:lnTo>
                    <a:pt x="7" y="271"/>
                  </a:lnTo>
                  <a:lnTo>
                    <a:pt x="3" y="265"/>
                  </a:lnTo>
                  <a:lnTo>
                    <a:pt x="1" y="261"/>
                  </a:lnTo>
                  <a:lnTo>
                    <a:pt x="0" y="255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6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347"/>
            <p:cNvSpPr>
              <a:spLocks noEditPoints="1"/>
            </p:cNvSpPr>
            <p:nvPr/>
          </p:nvSpPr>
          <p:spPr bwMode="auto">
            <a:xfrm>
              <a:off x="7026188" y="1908226"/>
              <a:ext cx="991626" cy="633778"/>
            </a:xfrm>
            <a:custGeom>
              <a:gdLst>
                <a:gd name="T0" fmla="*/ 32 w 460"/>
                <a:gd name="T1" fmla="*/ 18 h 294"/>
                <a:gd name="T2" fmla="*/ 26 w 460"/>
                <a:gd name="T3" fmla="*/ 19 h 294"/>
                <a:gd name="T4" fmla="*/ 26 w 460"/>
                <a:gd name="T5" fmla="*/ 19 h 294"/>
                <a:gd name="T6" fmla="*/ 22 w 460"/>
                <a:gd name="T7" fmla="*/ 22 h 294"/>
                <a:gd name="T8" fmla="*/ 22 w 460"/>
                <a:gd name="T9" fmla="*/ 22 h 294"/>
                <a:gd name="T10" fmla="*/ 18 w 460"/>
                <a:gd name="T11" fmla="*/ 28 h 294"/>
                <a:gd name="T12" fmla="*/ 18 w 460"/>
                <a:gd name="T13" fmla="*/ 32 h 294"/>
                <a:gd name="T14" fmla="*/ 18 w 460"/>
                <a:gd name="T15" fmla="*/ 264 h 294"/>
                <a:gd name="T16" fmla="*/ 18 w 460"/>
                <a:gd name="T17" fmla="*/ 265 h 294"/>
                <a:gd name="T18" fmla="*/ 22 w 460"/>
                <a:gd name="T19" fmla="*/ 272 h 294"/>
                <a:gd name="T20" fmla="*/ 22 w 460"/>
                <a:gd name="T21" fmla="*/ 272 h 294"/>
                <a:gd name="T22" fmla="*/ 26 w 460"/>
                <a:gd name="T23" fmla="*/ 275 h 294"/>
                <a:gd name="T24" fmla="*/ 26 w 460"/>
                <a:gd name="T25" fmla="*/ 275 h 294"/>
                <a:gd name="T26" fmla="*/ 32 w 460"/>
                <a:gd name="T27" fmla="*/ 277 h 294"/>
                <a:gd name="T28" fmla="*/ 428 w 460"/>
                <a:gd name="T29" fmla="*/ 277 h 294"/>
                <a:gd name="T30" fmla="*/ 434 w 460"/>
                <a:gd name="T31" fmla="*/ 275 h 294"/>
                <a:gd name="T32" fmla="*/ 434 w 460"/>
                <a:gd name="T33" fmla="*/ 275 h 294"/>
                <a:gd name="T34" fmla="*/ 438 w 460"/>
                <a:gd name="T35" fmla="*/ 272 h 294"/>
                <a:gd name="T36" fmla="*/ 438 w 460"/>
                <a:gd name="T37" fmla="*/ 272 h 294"/>
                <a:gd name="T38" fmla="*/ 443 w 460"/>
                <a:gd name="T39" fmla="*/ 265 h 294"/>
                <a:gd name="T40" fmla="*/ 443 w 460"/>
                <a:gd name="T41" fmla="*/ 264 h 294"/>
                <a:gd name="T42" fmla="*/ 443 w 460"/>
                <a:gd name="T43" fmla="*/ 32 h 294"/>
                <a:gd name="T44" fmla="*/ 443 w 460"/>
                <a:gd name="T45" fmla="*/ 28 h 294"/>
                <a:gd name="T46" fmla="*/ 438 w 460"/>
                <a:gd name="T47" fmla="*/ 22 h 294"/>
                <a:gd name="T48" fmla="*/ 432 w 460"/>
                <a:gd name="T49" fmla="*/ 18 h 294"/>
                <a:gd name="T50" fmla="*/ 428 w 460"/>
                <a:gd name="T51" fmla="*/ 18 h 294"/>
                <a:gd name="T52" fmla="*/ 32 w 460"/>
                <a:gd name="T53" fmla="*/ 18 h 294"/>
                <a:gd name="T54" fmla="*/ 32 w 460"/>
                <a:gd name="T55" fmla="*/ 0 h 294"/>
                <a:gd name="T56" fmla="*/ 428 w 460"/>
                <a:gd name="T57" fmla="*/ 0 h 294"/>
                <a:gd name="T58" fmla="*/ 437 w 460"/>
                <a:gd name="T59" fmla="*/ 2 h 294"/>
                <a:gd name="T60" fmla="*/ 441 w 460"/>
                <a:gd name="T61" fmla="*/ 3 h 294"/>
                <a:gd name="T62" fmla="*/ 444 w 460"/>
                <a:gd name="T63" fmla="*/ 5 h 294"/>
                <a:gd name="T64" fmla="*/ 451 w 460"/>
                <a:gd name="T65" fmla="*/ 9 h 294"/>
                <a:gd name="T66" fmla="*/ 456 w 460"/>
                <a:gd name="T67" fmla="*/ 16 h 294"/>
                <a:gd name="T68" fmla="*/ 459 w 460"/>
                <a:gd name="T69" fmla="*/ 23 h 294"/>
                <a:gd name="T70" fmla="*/ 460 w 460"/>
                <a:gd name="T71" fmla="*/ 32 h 294"/>
                <a:gd name="T72" fmla="*/ 460 w 460"/>
                <a:gd name="T73" fmla="*/ 264 h 294"/>
                <a:gd name="T74" fmla="*/ 459 w 460"/>
                <a:gd name="T75" fmla="*/ 272 h 294"/>
                <a:gd name="T76" fmla="*/ 456 w 460"/>
                <a:gd name="T77" fmla="*/ 278 h 294"/>
                <a:gd name="T78" fmla="*/ 451 w 460"/>
                <a:gd name="T79" fmla="*/ 286 h 294"/>
                <a:gd name="T80" fmla="*/ 448 w 460"/>
                <a:gd name="T81" fmla="*/ 287 h 294"/>
                <a:gd name="T82" fmla="*/ 441 w 460"/>
                <a:gd name="T83" fmla="*/ 291 h 294"/>
                <a:gd name="T84" fmla="*/ 437 w 460"/>
                <a:gd name="T85" fmla="*/ 293 h 294"/>
                <a:gd name="T86" fmla="*/ 428 w 460"/>
                <a:gd name="T87" fmla="*/ 294 h 294"/>
                <a:gd name="T88" fmla="*/ 32 w 460"/>
                <a:gd name="T89" fmla="*/ 294 h 294"/>
                <a:gd name="T90" fmla="*/ 24 w 460"/>
                <a:gd name="T91" fmla="*/ 293 h 294"/>
                <a:gd name="T92" fmla="*/ 19 w 460"/>
                <a:gd name="T93" fmla="*/ 291 h 294"/>
                <a:gd name="T94" fmla="*/ 12 w 460"/>
                <a:gd name="T95" fmla="*/ 287 h 294"/>
                <a:gd name="T96" fmla="*/ 9 w 460"/>
                <a:gd name="T97" fmla="*/ 286 h 294"/>
                <a:gd name="T98" fmla="*/ 5 w 460"/>
                <a:gd name="T99" fmla="*/ 278 h 294"/>
                <a:gd name="T100" fmla="*/ 2 w 460"/>
                <a:gd name="T101" fmla="*/ 272 h 294"/>
                <a:gd name="T102" fmla="*/ 0 w 460"/>
                <a:gd name="T103" fmla="*/ 264 h 294"/>
                <a:gd name="T104" fmla="*/ 0 w 460"/>
                <a:gd name="T105" fmla="*/ 32 h 294"/>
                <a:gd name="T106" fmla="*/ 2 w 460"/>
                <a:gd name="T107" fmla="*/ 23 h 294"/>
                <a:gd name="T108" fmla="*/ 5 w 460"/>
                <a:gd name="T109" fmla="*/ 16 h 294"/>
                <a:gd name="T110" fmla="*/ 9 w 460"/>
                <a:gd name="T111" fmla="*/ 9 h 294"/>
                <a:gd name="T112" fmla="*/ 12 w 460"/>
                <a:gd name="T113" fmla="*/ 7 h 294"/>
                <a:gd name="T114" fmla="*/ 19 w 460"/>
                <a:gd name="T115" fmla="*/ 3 h 294"/>
                <a:gd name="T116" fmla="*/ 24 w 460"/>
                <a:gd name="T117" fmla="*/ 2 h 294"/>
                <a:gd name="T118" fmla="*/ 32 w 460"/>
                <a:gd name="T119" fmla="*/ 0 h 2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0" h="294">
                  <a:moveTo>
                    <a:pt x="32" y="18"/>
                  </a:moveTo>
                  <a:lnTo>
                    <a:pt x="26" y="19"/>
                  </a:lnTo>
                  <a:lnTo>
                    <a:pt x="26" y="19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8" y="264"/>
                  </a:lnTo>
                  <a:lnTo>
                    <a:pt x="18" y="265"/>
                  </a:lnTo>
                  <a:lnTo>
                    <a:pt x="22" y="272"/>
                  </a:lnTo>
                  <a:lnTo>
                    <a:pt x="22" y="272"/>
                  </a:lnTo>
                  <a:lnTo>
                    <a:pt x="26" y="275"/>
                  </a:lnTo>
                  <a:lnTo>
                    <a:pt x="26" y="275"/>
                  </a:lnTo>
                  <a:lnTo>
                    <a:pt x="32" y="277"/>
                  </a:lnTo>
                  <a:lnTo>
                    <a:pt x="428" y="277"/>
                  </a:lnTo>
                  <a:lnTo>
                    <a:pt x="434" y="275"/>
                  </a:lnTo>
                  <a:lnTo>
                    <a:pt x="434" y="275"/>
                  </a:lnTo>
                  <a:lnTo>
                    <a:pt x="438" y="272"/>
                  </a:lnTo>
                  <a:lnTo>
                    <a:pt x="438" y="272"/>
                  </a:lnTo>
                  <a:lnTo>
                    <a:pt x="443" y="265"/>
                  </a:lnTo>
                  <a:lnTo>
                    <a:pt x="443" y="264"/>
                  </a:lnTo>
                  <a:lnTo>
                    <a:pt x="443" y="32"/>
                  </a:lnTo>
                  <a:lnTo>
                    <a:pt x="443" y="28"/>
                  </a:lnTo>
                  <a:lnTo>
                    <a:pt x="438" y="22"/>
                  </a:lnTo>
                  <a:lnTo>
                    <a:pt x="432" y="18"/>
                  </a:lnTo>
                  <a:lnTo>
                    <a:pt x="428" y="18"/>
                  </a:lnTo>
                  <a:lnTo>
                    <a:pt x="32" y="18"/>
                  </a:lnTo>
                  <a:close/>
                  <a:moveTo>
                    <a:pt x="32" y="0"/>
                  </a:moveTo>
                  <a:lnTo>
                    <a:pt x="428" y="0"/>
                  </a:lnTo>
                  <a:lnTo>
                    <a:pt x="437" y="2"/>
                  </a:lnTo>
                  <a:lnTo>
                    <a:pt x="441" y="3"/>
                  </a:lnTo>
                  <a:lnTo>
                    <a:pt x="444" y="5"/>
                  </a:lnTo>
                  <a:lnTo>
                    <a:pt x="451" y="9"/>
                  </a:lnTo>
                  <a:lnTo>
                    <a:pt x="456" y="16"/>
                  </a:lnTo>
                  <a:lnTo>
                    <a:pt x="459" y="23"/>
                  </a:lnTo>
                  <a:lnTo>
                    <a:pt x="460" y="32"/>
                  </a:lnTo>
                  <a:lnTo>
                    <a:pt x="460" y="264"/>
                  </a:lnTo>
                  <a:lnTo>
                    <a:pt x="459" y="272"/>
                  </a:lnTo>
                  <a:lnTo>
                    <a:pt x="456" y="278"/>
                  </a:lnTo>
                  <a:lnTo>
                    <a:pt x="451" y="286"/>
                  </a:lnTo>
                  <a:lnTo>
                    <a:pt x="448" y="287"/>
                  </a:lnTo>
                  <a:lnTo>
                    <a:pt x="441" y="291"/>
                  </a:lnTo>
                  <a:lnTo>
                    <a:pt x="437" y="293"/>
                  </a:lnTo>
                  <a:lnTo>
                    <a:pt x="428" y="294"/>
                  </a:lnTo>
                  <a:lnTo>
                    <a:pt x="32" y="294"/>
                  </a:lnTo>
                  <a:lnTo>
                    <a:pt x="24" y="293"/>
                  </a:lnTo>
                  <a:lnTo>
                    <a:pt x="19" y="291"/>
                  </a:lnTo>
                  <a:lnTo>
                    <a:pt x="12" y="287"/>
                  </a:lnTo>
                  <a:lnTo>
                    <a:pt x="9" y="286"/>
                  </a:lnTo>
                  <a:lnTo>
                    <a:pt x="5" y="278"/>
                  </a:lnTo>
                  <a:lnTo>
                    <a:pt x="2" y="272"/>
                  </a:lnTo>
                  <a:lnTo>
                    <a:pt x="0" y="264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5" y="16"/>
                  </a:lnTo>
                  <a:lnTo>
                    <a:pt x="9" y="9"/>
                  </a:lnTo>
                  <a:lnTo>
                    <a:pt x="12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Rectangle 348"/>
            <p:cNvSpPr>
              <a:spLocks noChangeArrowheads="1"/>
            </p:cNvSpPr>
            <p:nvPr/>
          </p:nvSpPr>
          <p:spPr bwMode="auto">
            <a:xfrm>
              <a:off x="7133973" y="2242360"/>
              <a:ext cx="165990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Rectangle 349"/>
            <p:cNvSpPr>
              <a:spLocks noChangeArrowheads="1"/>
            </p:cNvSpPr>
            <p:nvPr/>
          </p:nvSpPr>
          <p:spPr bwMode="auto">
            <a:xfrm>
              <a:off x="7133973" y="2410505"/>
              <a:ext cx="178924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350"/>
            <p:cNvSpPr>
              <a:spLocks noChangeArrowheads="1"/>
            </p:cNvSpPr>
            <p:nvPr/>
          </p:nvSpPr>
          <p:spPr bwMode="auto">
            <a:xfrm>
              <a:off x="7133973" y="2339367"/>
              <a:ext cx="351381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Rectangle 351"/>
            <p:cNvSpPr>
              <a:spLocks noChangeArrowheads="1"/>
            </p:cNvSpPr>
            <p:nvPr/>
          </p:nvSpPr>
          <p:spPr bwMode="auto">
            <a:xfrm>
              <a:off x="7340921" y="2242360"/>
              <a:ext cx="165990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Rectangle 352"/>
            <p:cNvSpPr>
              <a:spLocks noChangeArrowheads="1"/>
            </p:cNvSpPr>
            <p:nvPr/>
          </p:nvSpPr>
          <p:spPr bwMode="auto">
            <a:xfrm>
              <a:off x="7547869" y="2242360"/>
              <a:ext cx="161679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Rectangle 353"/>
            <p:cNvSpPr>
              <a:spLocks noChangeArrowheads="1"/>
            </p:cNvSpPr>
            <p:nvPr/>
          </p:nvSpPr>
          <p:spPr bwMode="auto">
            <a:xfrm>
              <a:off x="7754817" y="2242360"/>
              <a:ext cx="163834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Rectangle 354"/>
            <p:cNvSpPr>
              <a:spLocks noChangeArrowheads="1"/>
            </p:cNvSpPr>
            <p:nvPr/>
          </p:nvSpPr>
          <p:spPr bwMode="auto">
            <a:xfrm>
              <a:off x="7151219" y="2052658"/>
              <a:ext cx="150900" cy="109942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355"/>
            <p:cNvSpPr>
              <a:spLocks noEditPoints="1"/>
            </p:cNvSpPr>
            <p:nvPr/>
          </p:nvSpPr>
          <p:spPr bwMode="auto">
            <a:xfrm>
              <a:off x="7133973" y="2033257"/>
              <a:ext cx="187547" cy="148745"/>
            </a:xfrm>
            <a:custGeom>
              <a:gdLst>
                <a:gd name="T0" fmla="*/ 17 w 87"/>
                <a:gd name="T1" fmla="*/ 18 h 69"/>
                <a:gd name="T2" fmla="*/ 17 w 87"/>
                <a:gd name="T3" fmla="*/ 51 h 69"/>
                <a:gd name="T4" fmla="*/ 70 w 87"/>
                <a:gd name="T5" fmla="*/ 51 h 69"/>
                <a:gd name="T6" fmla="*/ 70 w 87"/>
                <a:gd name="T7" fmla="*/ 18 h 69"/>
                <a:gd name="T8" fmla="*/ 17 w 87"/>
                <a:gd name="T9" fmla="*/ 18 h 69"/>
                <a:gd name="T10" fmla="*/ 0 w 87"/>
                <a:gd name="T11" fmla="*/ 0 h 69"/>
                <a:gd name="T12" fmla="*/ 87 w 87"/>
                <a:gd name="T13" fmla="*/ 0 h 69"/>
                <a:gd name="T14" fmla="*/ 87 w 87"/>
                <a:gd name="T15" fmla="*/ 69 h 69"/>
                <a:gd name="T16" fmla="*/ 0 w 87"/>
                <a:gd name="T17" fmla="*/ 69 h 69"/>
                <a:gd name="T18" fmla="*/ 0 w 87"/>
                <a:gd name="T19" fmla="*/ 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69">
                  <a:moveTo>
                    <a:pt x="17" y="18"/>
                  </a:moveTo>
                  <a:lnTo>
                    <a:pt x="17" y="51"/>
                  </a:lnTo>
                  <a:lnTo>
                    <a:pt x="70" y="51"/>
                  </a:lnTo>
                  <a:lnTo>
                    <a:pt x="70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87" y="0"/>
                  </a:lnTo>
                  <a:lnTo>
                    <a:pt x="87" y="69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Rectangle 356"/>
            <p:cNvSpPr>
              <a:spLocks noChangeArrowheads="1"/>
            </p:cNvSpPr>
            <p:nvPr/>
          </p:nvSpPr>
          <p:spPr bwMode="auto">
            <a:xfrm>
              <a:off x="7493976" y="2074215"/>
              <a:ext cx="411741" cy="6682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357"/>
            <p:cNvSpPr>
              <a:spLocks noEditPoints="1"/>
            </p:cNvSpPr>
            <p:nvPr/>
          </p:nvSpPr>
          <p:spPr bwMode="auto">
            <a:xfrm>
              <a:off x="7474575" y="2056969"/>
              <a:ext cx="448387" cy="103474"/>
            </a:xfrm>
            <a:custGeom>
              <a:gdLst>
                <a:gd name="T0" fmla="*/ 18 w 208"/>
                <a:gd name="T1" fmla="*/ 17 h 48"/>
                <a:gd name="T2" fmla="*/ 18 w 208"/>
                <a:gd name="T3" fmla="*/ 30 h 48"/>
                <a:gd name="T4" fmla="*/ 191 w 208"/>
                <a:gd name="T5" fmla="*/ 30 h 48"/>
                <a:gd name="T6" fmla="*/ 191 w 208"/>
                <a:gd name="T7" fmla="*/ 17 h 48"/>
                <a:gd name="T8" fmla="*/ 18 w 208"/>
                <a:gd name="T9" fmla="*/ 17 h 48"/>
                <a:gd name="T10" fmla="*/ 0 w 208"/>
                <a:gd name="T11" fmla="*/ 0 h 48"/>
                <a:gd name="T12" fmla="*/ 208 w 208"/>
                <a:gd name="T13" fmla="*/ 0 h 48"/>
                <a:gd name="T14" fmla="*/ 208 w 208"/>
                <a:gd name="T15" fmla="*/ 48 h 48"/>
                <a:gd name="T16" fmla="*/ 0 w 208"/>
                <a:gd name="T17" fmla="*/ 48 h 48"/>
                <a:gd name="T18" fmla="*/ 0 w 208"/>
                <a:gd name="T19" fmla="*/ 0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48">
                  <a:moveTo>
                    <a:pt x="18" y="17"/>
                  </a:moveTo>
                  <a:lnTo>
                    <a:pt x="18" y="30"/>
                  </a:lnTo>
                  <a:lnTo>
                    <a:pt x="191" y="30"/>
                  </a:lnTo>
                  <a:lnTo>
                    <a:pt x="191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208" y="0"/>
                  </a:lnTo>
                  <a:lnTo>
                    <a:pt x="208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358"/>
            <p:cNvSpPr>
              <a:spLocks noEditPoints="1"/>
            </p:cNvSpPr>
            <p:nvPr/>
          </p:nvSpPr>
          <p:spPr bwMode="auto">
            <a:xfrm>
              <a:off x="2281474" y="3055062"/>
              <a:ext cx="1235221" cy="795457"/>
            </a:xfrm>
            <a:custGeom>
              <a:gdLst>
                <a:gd name="T0" fmla="*/ 483 w 573"/>
                <a:gd name="T1" fmla="*/ 120 h 369"/>
                <a:gd name="T2" fmla="*/ 475 w 573"/>
                <a:gd name="T3" fmla="*/ 135 h 369"/>
                <a:gd name="T4" fmla="*/ 478 w 573"/>
                <a:gd name="T5" fmla="*/ 307 h 369"/>
                <a:gd name="T6" fmla="*/ 494 w 573"/>
                <a:gd name="T7" fmla="*/ 316 h 369"/>
                <a:gd name="T8" fmla="*/ 509 w 573"/>
                <a:gd name="T9" fmla="*/ 307 h 369"/>
                <a:gd name="T10" fmla="*/ 513 w 573"/>
                <a:gd name="T11" fmla="*/ 135 h 369"/>
                <a:gd name="T12" fmla="*/ 506 w 573"/>
                <a:gd name="T13" fmla="*/ 120 h 369"/>
                <a:gd name="T14" fmla="*/ 390 w 573"/>
                <a:gd name="T15" fmla="*/ 118 h 369"/>
                <a:gd name="T16" fmla="*/ 375 w 573"/>
                <a:gd name="T17" fmla="*/ 125 h 369"/>
                <a:gd name="T18" fmla="*/ 372 w 573"/>
                <a:gd name="T19" fmla="*/ 297 h 369"/>
                <a:gd name="T20" fmla="*/ 379 w 573"/>
                <a:gd name="T21" fmla="*/ 311 h 369"/>
                <a:gd name="T22" fmla="*/ 397 w 573"/>
                <a:gd name="T23" fmla="*/ 314 h 369"/>
                <a:gd name="T24" fmla="*/ 408 w 573"/>
                <a:gd name="T25" fmla="*/ 302 h 369"/>
                <a:gd name="T26" fmla="*/ 408 w 573"/>
                <a:gd name="T27" fmla="*/ 129 h 369"/>
                <a:gd name="T28" fmla="*/ 397 w 573"/>
                <a:gd name="T29" fmla="*/ 118 h 369"/>
                <a:gd name="T30" fmla="*/ 280 w 573"/>
                <a:gd name="T31" fmla="*/ 118 h 369"/>
                <a:gd name="T32" fmla="*/ 269 w 573"/>
                <a:gd name="T33" fmla="*/ 129 h 369"/>
                <a:gd name="T34" fmla="*/ 269 w 573"/>
                <a:gd name="T35" fmla="*/ 302 h 369"/>
                <a:gd name="T36" fmla="*/ 280 w 573"/>
                <a:gd name="T37" fmla="*/ 314 h 369"/>
                <a:gd name="T38" fmla="*/ 298 w 573"/>
                <a:gd name="T39" fmla="*/ 311 h 369"/>
                <a:gd name="T40" fmla="*/ 305 w 573"/>
                <a:gd name="T41" fmla="*/ 297 h 369"/>
                <a:gd name="T42" fmla="*/ 301 w 573"/>
                <a:gd name="T43" fmla="*/ 125 h 369"/>
                <a:gd name="T44" fmla="*/ 286 w 573"/>
                <a:gd name="T45" fmla="*/ 118 h 369"/>
                <a:gd name="T46" fmla="*/ 171 w 573"/>
                <a:gd name="T47" fmla="*/ 120 h 369"/>
                <a:gd name="T48" fmla="*/ 164 w 573"/>
                <a:gd name="T49" fmla="*/ 135 h 369"/>
                <a:gd name="T50" fmla="*/ 167 w 573"/>
                <a:gd name="T51" fmla="*/ 307 h 369"/>
                <a:gd name="T52" fmla="*/ 183 w 573"/>
                <a:gd name="T53" fmla="*/ 316 h 369"/>
                <a:gd name="T54" fmla="*/ 197 w 573"/>
                <a:gd name="T55" fmla="*/ 307 h 369"/>
                <a:gd name="T56" fmla="*/ 200 w 573"/>
                <a:gd name="T57" fmla="*/ 135 h 369"/>
                <a:gd name="T58" fmla="*/ 193 w 573"/>
                <a:gd name="T59" fmla="*/ 120 h 369"/>
                <a:gd name="T60" fmla="*/ 78 w 573"/>
                <a:gd name="T61" fmla="*/ 118 h 369"/>
                <a:gd name="T62" fmla="*/ 64 w 573"/>
                <a:gd name="T63" fmla="*/ 125 h 369"/>
                <a:gd name="T64" fmla="*/ 59 w 573"/>
                <a:gd name="T65" fmla="*/ 297 h 369"/>
                <a:gd name="T66" fmla="*/ 67 w 573"/>
                <a:gd name="T67" fmla="*/ 311 h 369"/>
                <a:gd name="T68" fmla="*/ 84 w 573"/>
                <a:gd name="T69" fmla="*/ 314 h 369"/>
                <a:gd name="T70" fmla="*/ 96 w 573"/>
                <a:gd name="T71" fmla="*/ 302 h 369"/>
                <a:gd name="T72" fmla="*/ 96 w 573"/>
                <a:gd name="T73" fmla="*/ 129 h 369"/>
                <a:gd name="T74" fmla="*/ 84 w 573"/>
                <a:gd name="T75" fmla="*/ 118 h 369"/>
                <a:gd name="T76" fmla="*/ 509 w 573"/>
                <a:gd name="T77" fmla="*/ 0 h 369"/>
                <a:gd name="T78" fmla="*/ 561 w 573"/>
                <a:gd name="T79" fmla="*/ 26 h 369"/>
                <a:gd name="T80" fmla="*/ 573 w 573"/>
                <a:gd name="T81" fmla="*/ 349 h 369"/>
                <a:gd name="T82" fmla="*/ 566 w 573"/>
                <a:gd name="T83" fmla="*/ 365 h 369"/>
                <a:gd name="T84" fmla="*/ 20 w 573"/>
                <a:gd name="T85" fmla="*/ 369 h 369"/>
                <a:gd name="T86" fmla="*/ 3 w 573"/>
                <a:gd name="T87" fmla="*/ 361 h 369"/>
                <a:gd name="T88" fmla="*/ 0 w 573"/>
                <a:gd name="T89" fmla="*/ 64 h 369"/>
                <a:gd name="T90" fmla="*/ 26 w 573"/>
                <a:gd name="T91" fmla="*/ 11 h 3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3" h="369">
                  <a:moveTo>
                    <a:pt x="494" y="118"/>
                  </a:moveTo>
                  <a:lnTo>
                    <a:pt x="489" y="118"/>
                  </a:lnTo>
                  <a:lnTo>
                    <a:pt x="483" y="120"/>
                  </a:lnTo>
                  <a:lnTo>
                    <a:pt x="478" y="125"/>
                  </a:lnTo>
                  <a:lnTo>
                    <a:pt x="477" y="129"/>
                  </a:lnTo>
                  <a:lnTo>
                    <a:pt x="475" y="135"/>
                  </a:lnTo>
                  <a:lnTo>
                    <a:pt x="475" y="297"/>
                  </a:lnTo>
                  <a:lnTo>
                    <a:pt x="477" y="302"/>
                  </a:lnTo>
                  <a:lnTo>
                    <a:pt x="478" y="307"/>
                  </a:lnTo>
                  <a:lnTo>
                    <a:pt x="483" y="311"/>
                  </a:lnTo>
                  <a:lnTo>
                    <a:pt x="489" y="314"/>
                  </a:lnTo>
                  <a:lnTo>
                    <a:pt x="494" y="316"/>
                  </a:lnTo>
                  <a:lnTo>
                    <a:pt x="500" y="314"/>
                  </a:lnTo>
                  <a:lnTo>
                    <a:pt x="506" y="311"/>
                  </a:lnTo>
                  <a:lnTo>
                    <a:pt x="509" y="307"/>
                  </a:lnTo>
                  <a:lnTo>
                    <a:pt x="512" y="302"/>
                  </a:lnTo>
                  <a:lnTo>
                    <a:pt x="513" y="297"/>
                  </a:lnTo>
                  <a:lnTo>
                    <a:pt x="513" y="135"/>
                  </a:lnTo>
                  <a:lnTo>
                    <a:pt x="512" y="129"/>
                  </a:lnTo>
                  <a:lnTo>
                    <a:pt x="509" y="125"/>
                  </a:lnTo>
                  <a:lnTo>
                    <a:pt x="506" y="120"/>
                  </a:lnTo>
                  <a:lnTo>
                    <a:pt x="500" y="118"/>
                  </a:lnTo>
                  <a:lnTo>
                    <a:pt x="494" y="118"/>
                  </a:lnTo>
                  <a:close/>
                  <a:moveTo>
                    <a:pt x="390" y="118"/>
                  </a:moveTo>
                  <a:lnTo>
                    <a:pt x="384" y="118"/>
                  </a:lnTo>
                  <a:lnTo>
                    <a:pt x="379" y="120"/>
                  </a:lnTo>
                  <a:lnTo>
                    <a:pt x="375" y="125"/>
                  </a:lnTo>
                  <a:lnTo>
                    <a:pt x="372" y="129"/>
                  </a:lnTo>
                  <a:lnTo>
                    <a:pt x="372" y="135"/>
                  </a:lnTo>
                  <a:lnTo>
                    <a:pt x="372" y="297"/>
                  </a:lnTo>
                  <a:lnTo>
                    <a:pt x="372" y="302"/>
                  </a:lnTo>
                  <a:lnTo>
                    <a:pt x="375" y="307"/>
                  </a:lnTo>
                  <a:lnTo>
                    <a:pt x="379" y="311"/>
                  </a:lnTo>
                  <a:lnTo>
                    <a:pt x="384" y="314"/>
                  </a:lnTo>
                  <a:lnTo>
                    <a:pt x="390" y="316"/>
                  </a:lnTo>
                  <a:lnTo>
                    <a:pt x="397" y="314"/>
                  </a:lnTo>
                  <a:lnTo>
                    <a:pt x="401" y="311"/>
                  </a:lnTo>
                  <a:lnTo>
                    <a:pt x="406" y="307"/>
                  </a:lnTo>
                  <a:lnTo>
                    <a:pt x="408" y="302"/>
                  </a:lnTo>
                  <a:lnTo>
                    <a:pt x="408" y="297"/>
                  </a:lnTo>
                  <a:lnTo>
                    <a:pt x="408" y="135"/>
                  </a:lnTo>
                  <a:lnTo>
                    <a:pt x="408" y="129"/>
                  </a:lnTo>
                  <a:lnTo>
                    <a:pt x="406" y="125"/>
                  </a:lnTo>
                  <a:lnTo>
                    <a:pt x="401" y="120"/>
                  </a:lnTo>
                  <a:lnTo>
                    <a:pt x="397" y="118"/>
                  </a:lnTo>
                  <a:lnTo>
                    <a:pt x="390" y="118"/>
                  </a:lnTo>
                  <a:close/>
                  <a:moveTo>
                    <a:pt x="286" y="118"/>
                  </a:moveTo>
                  <a:lnTo>
                    <a:pt x="280" y="118"/>
                  </a:lnTo>
                  <a:lnTo>
                    <a:pt x="275" y="120"/>
                  </a:lnTo>
                  <a:lnTo>
                    <a:pt x="272" y="125"/>
                  </a:lnTo>
                  <a:lnTo>
                    <a:pt x="269" y="129"/>
                  </a:lnTo>
                  <a:lnTo>
                    <a:pt x="267" y="135"/>
                  </a:lnTo>
                  <a:lnTo>
                    <a:pt x="267" y="297"/>
                  </a:lnTo>
                  <a:lnTo>
                    <a:pt x="269" y="302"/>
                  </a:lnTo>
                  <a:lnTo>
                    <a:pt x="272" y="307"/>
                  </a:lnTo>
                  <a:lnTo>
                    <a:pt x="275" y="311"/>
                  </a:lnTo>
                  <a:lnTo>
                    <a:pt x="280" y="314"/>
                  </a:lnTo>
                  <a:lnTo>
                    <a:pt x="286" y="316"/>
                  </a:lnTo>
                  <a:lnTo>
                    <a:pt x="292" y="314"/>
                  </a:lnTo>
                  <a:lnTo>
                    <a:pt x="298" y="311"/>
                  </a:lnTo>
                  <a:lnTo>
                    <a:pt x="301" y="307"/>
                  </a:lnTo>
                  <a:lnTo>
                    <a:pt x="304" y="302"/>
                  </a:lnTo>
                  <a:lnTo>
                    <a:pt x="305" y="297"/>
                  </a:lnTo>
                  <a:lnTo>
                    <a:pt x="305" y="135"/>
                  </a:lnTo>
                  <a:lnTo>
                    <a:pt x="304" y="129"/>
                  </a:lnTo>
                  <a:lnTo>
                    <a:pt x="301" y="125"/>
                  </a:lnTo>
                  <a:lnTo>
                    <a:pt x="298" y="120"/>
                  </a:lnTo>
                  <a:lnTo>
                    <a:pt x="292" y="118"/>
                  </a:lnTo>
                  <a:lnTo>
                    <a:pt x="286" y="118"/>
                  </a:lnTo>
                  <a:close/>
                  <a:moveTo>
                    <a:pt x="183" y="118"/>
                  </a:moveTo>
                  <a:lnTo>
                    <a:pt x="176" y="118"/>
                  </a:lnTo>
                  <a:lnTo>
                    <a:pt x="171" y="120"/>
                  </a:lnTo>
                  <a:lnTo>
                    <a:pt x="167" y="125"/>
                  </a:lnTo>
                  <a:lnTo>
                    <a:pt x="164" y="129"/>
                  </a:lnTo>
                  <a:lnTo>
                    <a:pt x="164" y="135"/>
                  </a:lnTo>
                  <a:lnTo>
                    <a:pt x="164" y="297"/>
                  </a:lnTo>
                  <a:lnTo>
                    <a:pt x="164" y="302"/>
                  </a:lnTo>
                  <a:lnTo>
                    <a:pt x="167" y="307"/>
                  </a:lnTo>
                  <a:lnTo>
                    <a:pt x="171" y="311"/>
                  </a:lnTo>
                  <a:lnTo>
                    <a:pt x="176" y="314"/>
                  </a:lnTo>
                  <a:lnTo>
                    <a:pt x="183" y="316"/>
                  </a:lnTo>
                  <a:lnTo>
                    <a:pt x="189" y="314"/>
                  </a:lnTo>
                  <a:lnTo>
                    <a:pt x="193" y="311"/>
                  </a:lnTo>
                  <a:lnTo>
                    <a:pt x="197" y="307"/>
                  </a:lnTo>
                  <a:lnTo>
                    <a:pt x="200" y="302"/>
                  </a:lnTo>
                  <a:lnTo>
                    <a:pt x="200" y="297"/>
                  </a:lnTo>
                  <a:lnTo>
                    <a:pt x="200" y="135"/>
                  </a:lnTo>
                  <a:lnTo>
                    <a:pt x="200" y="129"/>
                  </a:lnTo>
                  <a:lnTo>
                    <a:pt x="197" y="125"/>
                  </a:lnTo>
                  <a:lnTo>
                    <a:pt x="193" y="120"/>
                  </a:lnTo>
                  <a:lnTo>
                    <a:pt x="189" y="118"/>
                  </a:lnTo>
                  <a:lnTo>
                    <a:pt x="183" y="118"/>
                  </a:lnTo>
                  <a:close/>
                  <a:moveTo>
                    <a:pt x="78" y="118"/>
                  </a:moveTo>
                  <a:lnTo>
                    <a:pt x="72" y="118"/>
                  </a:lnTo>
                  <a:lnTo>
                    <a:pt x="67" y="120"/>
                  </a:lnTo>
                  <a:lnTo>
                    <a:pt x="64" y="125"/>
                  </a:lnTo>
                  <a:lnTo>
                    <a:pt x="61" y="129"/>
                  </a:lnTo>
                  <a:lnTo>
                    <a:pt x="59" y="135"/>
                  </a:lnTo>
                  <a:lnTo>
                    <a:pt x="59" y="297"/>
                  </a:lnTo>
                  <a:lnTo>
                    <a:pt x="61" y="302"/>
                  </a:lnTo>
                  <a:lnTo>
                    <a:pt x="64" y="307"/>
                  </a:lnTo>
                  <a:lnTo>
                    <a:pt x="67" y="311"/>
                  </a:lnTo>
                  <a:lnTo>
                    <a:pt x="72" y="314"/>
                  </a:lnTo>
                  <a:lnTo>
                    <a:pt x="78" y="316"/>
                  </a:lnTo>
                  <a:lnTo>
                    <a:pt x="84" y="314"/>
                  </a:lnTo>
                  <a:lnTo>
                    <a:pt x="90" y="311"/>
                  </a:lnTo>
                  <a:lnTo>
                    <a:pt x="94" y="307"/>
                  </a:lnTo>
                  <a:lnTo>
                    <a:pt x="96" y="302"/>
                  </a:lnTo>
                  <a:lnTo>
                    <a:pt x="97" y="297"/>
                  </a:lnTo>
                  <a:lnTo>
                    <a:pt x="97" y="135"/>
                  </a:lnTo>
                  <a:lnTo>
                    <a:pt x="96" y="129"/>
                  </a:lnTo>
                  <a:lnTo>
                    <a:pt x="94" y="125"/>
                  </a:lnTo>
                  <a:lnTo>
                    <a:pt x="90" y="120"/>
                  </a:lnTo>
                  <a:lnTo>
                    <a:pt x="84" y="118"/>
                  </a:lnTo>
                  <a:lnTo>
                    <a:pt x="78" y="118"/>
                  </a:lnTo>
                  <a:close/>
                  <a:moveTo>
                    <a:pt x="64" y="0"/>
                  </a:moveTo>
                  <a:lnTo>
                    <a:pt x="509" y="0"/>
                  </a:lnTo>
                  <a:lnTo>
                    <a:pt x="529" y="3"/>
                  </a:lnTo>
                  <a:lnTo>
                    <a:pt x="547" y="11"/>
                  </a:lnTo>
                  <a:lnTo>
                    <a:pt x="561" y="26"/>
                  </a:lnTo>
                  <a:lnTo>
                    <a:pt x="570" y="43"/>
                  </a:lnTo>
                  <a:lnTo>
                    <a:pt x="573" y="64"/>
                  </a:lnTo>
                  <a:lnTo>
                    <a:pt x="573" y="349"/>
                  </a:lnTo>
                  <a:lnTo>
                    <a:pt x="573" y="355"/>
                  </a:lnTo>
                  <a:lnTo>
                    <a:pt x="570" y="361"/>
                  </a:lnTo>
                  <a:lnTo>
                    <a:pt x="566" y="365"/>
                  </a:lnTo>
                  <a:lnTo>
                    <a:pt x="560" y="368"/>
                  </a:lnTo>
                  <a:lnTo>
                    <a:pt x="553" y="369"/>
                  </a:lnTo>
                  <a:lnTo>
                    <a:pt x="20" y="369"/>
                  </a:lnTo>
                  <a:lnTo>
                    <a:pt x="13" y="368"/>
                  </a:lnTo>
                  <a:lnTo>
                    <a:pt x="7" y="365"/>
                  </a:lnTo>
                  <a:lnTo>
                    <a:pt x="3" y="361"/>
                  </a:lnTo>
                  <a:lnTo>
                    <a:pt x="0" y="355"/>
                  </a:lnTo>
                  <a:lnTo>
                    <a:pt x="0" y="349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1" y="26"/>
                  </a:lnTo>
                  <a:lnTo>
                    <a:pt x="26" y="11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7A7A"/>
            </a:solidFill>
            <a:ln w="0">
              <a:solidFill>
                <a:srgbClr val="FF7A7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359"/>
            <p:cNvSpPr>
              <a:spLocks noEditPoints="1"/>
            </p:cNvSpPr>
            <p:nvPr/>
          </p:nvSpPr>
          <p:spPr bwMode="auto">
            <a:xfrm>
              <a:off x="2262073" y="3035660"/>
              <a:ext cx="1274024" cy="834260"/>
            </a:xfrm>
            <a:custGeom>
              <a:gdLst>
                <a:gd name="T0" fmla="*/ 493 w 591"/>
                <a:gd name="T1" fmla="*/ 144 h 387"/>
                <a:gd name="T2" fmla="*/ 506 w 591"/>
                <a:gd name="T3" fmla="*/ 316 h 387"/>
                <a:gd name="T4" fmla="*/ 511 w 591"/>
                <a:gd name="T5" fmla="*/ 138 h 387"/>
                <a:gd name="T6" fmla="*/ 394 w 591"/>
                <a:gd name="T7" fmla="*/ 137 h 387"/>
                <a:gd name="T8" fmla="*/ 390 w 591"/>
                <a:gd name="T9" fmla="*/ 306 h 387"/>
                <a:gd name="T10" fmla="*/ 403 w 591"/>
                <a:gd name="T11" fmla="*/ 314 h 387"/>
                <a:gd name="T12" fmla="*/ 409 w 591"/>
                <a:gd name="T13" fmla="*/ 141 h 387"/>
                <a:gd name="T14" fmla="*/ 295 w 591"/>
                <a:gd name="T15" fmla="*/ 135 h 387"/>
                <a:gd name="T16" fmla="*/ 285 w 591"/>
                <a:gd name="T17" fmla="*/ 306 h 387"/>
                <a:gd name="T18" fmla="*/ 303 w 591"/>
                <a:gd name="T19" fmla="*/ 313 h 387"/>
                <a:gd name="T20" fmla="*/ 303 w 591"/>
                <a:gd name="T21" fmla="*/ 138 h 387"/>
                <a:gd name="T22" fmla="*/ 185 w 591"/>
                <a:gd name="T23" fmla="*/ 138 h 387"/>
                <a:gd name="T24" fmla="*/ 183 w 591"/>
                <a:gd name="T25" fmla="*/ 310 h 387"/>
                <a:gd name="T26" fmla="*/ 199 w 591"/>
                <a:gd name="T27" fmla="*/ 310 h 387"/>
                <a:gd name="T28" fmla="*/ 198 w 591"/>
                <a:gd name="T29" fmla="*/ 138 h 387"/>
                <a:gd name="T30" fmla="*/ 80 w 591"/>
                <a:gd name="T31" fmla="*/ 138 h 387"/>
                <a:gd name="T32" fmla="*/ 80 w 591"/>
                <a:gd name="T33" fmla="*/ 313 h 387"/>
                <a:gd name="T34" fmla="*/ 97 w 591"/>
                <a:gd name="T35" fmla="*/ 309 h 387"/>
                <a:gd name="T36" fmla="*/ 93 w 591"/>
                <a:gd name="T37" fmla="*/ 137 h 387"/>
                <a:gd name="T38" fmla="*/ 521 w 591"/>
                <a:gd name="T39" fmla="*/ 124 h 387"/>
                <a:gd name="T40" fmla="*/ 530 w 591"/>
                <a:gd name="T41" fmla="*/ 313 h 387"/>
                <a:gd name="T42" fmla="*/ 511 w 591"/>
                <a:gd name="T43" fmla="*/ 332 h 387"/>
                <a:gd name="T44" fmla="*/ 480 w 591"/>
                <a:gd name="T45" fmla="*/ 320 h 387"/>
                <a:gd name="T46" fmla="*/ 483 w 591"/>
                <a:gd name="T47" fmla="*/ 125 h 387"/>
                <a:gd name="T48" fmla="*/ 399 w 591"/>
                <a:gd name="T49" fmla="*/ 118 h 387"/>
                <a:gd name="T50" fmla="*/ 423 w 591"/>
                <a:gd name="T51" fmla="*/ 131 h 387"/>
                <a:gd name="T52" fmla="*/ 419 w 591"/>
                <a:gd name="T53" fmla="*/ 326 h 387"/>
                <a:gd name="T54" fmla="*/ 380 w 591"/>
                <a:gd name="T55" fmla="*/ 326 h 387"/>
                <a:gd name="T56" fmla="*/ 375 w 591"/>
                <a:gd name="T57" fmla="*/ 131 h 387"/>
                <a:gd name="T58" fmla="*/ 399 w 591"/>
                <a:gd name="T59" fmla="*/ 118 h 387"/>
                <a:gd name="T60" fmla="*/ 316 w 591"/>
                <a:gd name="T61" fmla="*/ 125 h 387"/>
                <a:gd name="T62" fmla="*/ 319 w 591"/>
                <a:gd name="T63" fmla="*/ 320 h 387"/>
                <a:gd name="T64" fmla="*/ 295 w 591"/>
                <a:gd name="T65" fmla="*/ 333 h 387"/>
                <a:gd name="T66" fmla="*/ 269 w 591"/>
                <a:gd name="T67" fmla="*/ 313 h 387"/>
                <a:gd name="T68" fmla="*/ 278 w 591"/>
                <a:gd name="T69" fmla="*/ 124 h 387"/>
                <a:gd name="T70" fmla="*/ 199 w 591"/>
                <a:gd name="T71" fmla="*/ 119 h 387"/>
                <a:gd name="T72" fmla="*/ 217 w 591"/>
                <a:gd name="T73" fmla="*/ 137 h 387"/>
                <a:gd name="T74" fmla="*/ 199 w 591"/>
                <a:gd name="T75" fmla="*/ 332 h 387"/>
                <a:gd name="T76" fmla="*/ 167 w 591"/>
                <a:gd name="T77" fmla="*/ 320 h 387"/>
                <a:gd name="T78" fmla="*/ 172 w 591"/>
                <a:gd name="T79" fmla="*/ 125 h 387"/>
                <a:gd name="T80" fmla="*/ 87 w 591"/>
                <a:gd name="T81" fmla="*/ 118 h 387"/>
                <a:gd name="T82" fmla="*/ 113 w 591"/>
                <a:gd name="T83" fmla="*/ 137 h 387"/>
                <a:gd name="T84" fmla="*/ 108 w 591"/>
                <a:gd name="T85" fmla="*/ 326 h 387"/>
                <a:gd name="T86" fmla="*/ 80 w 591"/>
                <a:gd name="T87" fmla="*/ 332 h 387"/>
                <a:gd name="T88" fmla="*/ 60 w 591"/>
                <a:gd name="T89" fmla="*/ 306 h 387"/>
                <a:gd name="T90" fmla="*/ 77 w 591"/>
                <a:gd name="T91" fmla="*/ 119 h 387"/>
                <a:gd name="T92" fmla="*/ 60 w 591"/>
                <a:gd name="T93" fmla="*/ 19 h 387"/>
                <a:gd name="T94" fmla="*/ 26 w 591"/>
                <a:gd name="T95" fmla="*/ 44 h 387"/>
                <a:gd name="T96" fmla="*/ 17 w 591"/>
                <a:gd name="T97" fmla="*/ 358 h 387"/>
                <a:gd name="T98" fmla="*/ 562 w 591"/>
                <a:gd name="T99" fmla="*/ 370 h 387"/>
                <a:gd name="T100" fmla="*/ 573 w 591"/>
                <a:gd name="T101" fmla="*/ 73 h 387"/>
                <a:gd name="T102" fmla="*/ 557 w 591"/>
                <a:gd name="T103" fmla="*/ 35 h 387"/>
                <a:gd name="T104" fmla="*/ 531 w 591"/>
                <a:gd name="T105" fmla="*/ 19 h 387"/>
                <a:gd name="T106" fmla="*/ 531 w 591"/>
                <a:gd name="T107" fmla="*/ 1 h 387"/>
                <a:gd name="T108" fmla="*/ 570 w 591"/>
                <a:gd name="T109" fmla="*/ 22 h 387"/>
                <a:gd name="T110" fmla="*/ 591 w 591"/>
                <a:gd name="T111" fmla="*/ 358 h 387"/>
                <a:gd name="T112" fmla="*/ 570 w 591"/>
                <a:gd name="T113" fmla="*/ 386 h 387"/>
                <a:gd name="T114" fmla="*/ 9 w 591"/>
                <a:gd name="T115" fmla="*/ 378 h 387"/>
                <a:gd name="T116" fmla="*/ 1 w 591"/>
                <a:gd name="T117" fmla="*/ 60 h 387"/>
                <a:gd name="T118" fmla="*/ 33 w 591"/>
                <a:gd name="T119" fmla="*/ 12 h 3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" h="387">
                  <a:moveTo>
                    <a:pt x="503" y="135"/>
                  </a:moveTo>
                  <a:lnTo>
                    <a:pt x="499" y="137"/>
                  </a:lnTo>
                  <a:lnTo>
                    <a:pt x="496" y="138"/>
                  </a:lnTo>
                  <a:lnTo>
                    <a:pt x="496" y="138"/>
                  </a:lnTo>
                  <a:lnTo>
                    <a:pt x="493" y="144"/>
                  </a:lnTo>
                  <a:lnTo>
                    <a:pt x="493" y="306"/>
                  </a:lnTo>
                  <a:lnTo>
                    <a:pt x="493" y="309"/>
                  </a:lnTo>
                  <a:lnTo>
                    <a:pt x="496" y="313"/>
                  </a:lnTo>
                  <a:lnTo>
                    <a:pt x="503" y="316"/>
                  </a:lnTo>
                  <a:lnTo>
                    <a:pt x="506" y="316"/>
                  </a:lnTo>
                  <a:lnTo>
                    <a:pt x="511" y="313"/>
                  </a:lnTo>
                  <a:lnTo>
                    <a:pt x="514" y="309"/>
                  </a:lnTo>
                  <a:lnTo>
                    <a:pt x="514" y="306"/>
                  </a:lnTo>
                  <a:lnTo>
                    <a:pt x="514" y="144"/>
                  </a:lnTo>
                  <a:lnTo>
                    <a:pt x="511" y="138"/>
                  </a:lnTo>
                  <a:lnTo>
                    <a:pt x="511" y="138"/>
                  </a:lnTo>
                  <a:lnTo>
                    <a:pt x="509" y="137"/>
                  </a:lnTo>
                  <a:lnTo>
                    <a:pt x="503" y="135"/>
                  </a:lnTo>
                  <a:close/>
                  <a:moveTo>
                    <a:pt x="399" y="135"/>
                  </a:moveTo>
                  <a:lnTo>
                    <a:pt x="394" y="137"/>
                  </a:lnTo>
                  <a:lnTo>
                    <a:pt x="393" y="138"/>
                  </a:lnTo>
                  <a:lnTo>
                    <a:pt x="393" y="138"/>
                  </a:lnTo>
                  <a:lnTo>
                    <a:pt x="390" y="141"/>
                  </a:lnTo>
                  <a:lnTo>
                    <a:pt x="390" y="144"/>
                  </a:lnTo>
                  <a:lnTo>
                    <a:pt x="390" y="306"/>
                  </a:lnTo>
                  <a:lnTo>
                    <a:pt x="391" y="310"/>
                  </a:lnTo>
                  <a:lnTo>
                    <a:pt x="393" y="313"/>
                  </a:lnTo>
                  <a:lnTo>
                    <a:pt x="399" y="316"/>
                  </a:lnTo>
                  <a:lnTo>
                    <a:pt x="401" y="316"/>
                  </a:lnTo>
                  <a:lnTo>
                    <a:pt x="403" y="314"/>
                  </a:lnTo>
                  <a:lnTo>
                    <a:pt x="406" y="313"/>
                  </a:lnTo>
                  <a:lnTo>
                    <a:pt x="407" y="310"/>
                  </a:lnTo>
                  <a:lnTo>
                    <a:pt x="409" y="306"/>
                  </a:lnTo>
                  <a:lnTo>
                    <a:pt x="409" y="144"/>
                  </a:lnTo>
                  <a:lnTo>
                    <a:pt x="409" y="141"/>
                  </a:lnTo>
                  <a:lnTo>
                    <a:pt x="406" y="138"/>
                  </a:lnTo>
                  <a:lnTo>
                    <a:pt x="406" y="138"/>
                  </a:lnTo>
                  <a:lnTo>
                    <a:pt x="404" y="137"/>
                  </a:lnTo>
                  <a:lnTo>
                    <a:pt x="399" y="135"/>
                  </a:lnTo>
                  <a:close/>
                  <a:moveTo>
                    <a:pt x="295" y="135"/>
                  </a:moveTo>
                  <a:lnTo>
                    <a:pt x="291" y="137"/>
                  </a:lnTo>
                  <a:lnTo>
                    <a:pt x="288" y="138"/>
                  </a:lnTo>
                  <a:lnTo>
                    <a:pt x="288" y="138"/>
                  </a:lnTo>
                  <a:lnTo>
                    <a:pt x="285" y="144"/>
                  </a:lnTo>
                  <a:lnTo>
                    <a:pt x="285" y="306"/>
                  </a:lnTo>
                  <a:lnTo>
                    <a:pt x="285" y="309"/>
                  </a:lnTo>
                  <a:lnTo>
                    <a:pt x="288" y="313"/>
                  </a:lnTo>
                  <a:lnTo>
                    <a:pt x="295" y="316"/>
                  </a:lnTo>
                  <a:lnTo>
                    <a:pt x="298" y="316"/>
                  </a:lnTo>
                  <a:lnTo>
                    <a:pt x="303" y="313"/>
                  </a:lnTo>
                  <a:lnTo>
                    <a:pt x="305" y="309"/>
                  </a:lnTo>
                  <a:lnTo>
                    <a:pt x="305" y="306"/>
                  </a:lnTo>
                  <a:lnTo>
                    <a:pt x="305" y="144"/>
                  </a:lnTo>
                  <a:lnTo>
                    <a:pt x="303" y="138"/>
                  </a:lnTo>
                  <a:lnTo>
                    <a:pt x="303" y="138"/>
                  </a:lnTo>
                  <a:lnTo>
                    <a:pt x="301" y="137"/>
                  </a:lnTo>
                  <a:lnTo>
                    <a:pt x="295" y="135"/>
                  </a:lnTo>
                  <a:close/>
                  <a:moveTo>
                    <a:pt x="192" y="135"/>
                  </a:moveTo>
                  <a:lnTo>
                    <a:pt x="186" y="137"/>
                  </a:lnTo>
                  <a:lnTo>
                    <a:pt x="185" y="138"/>
                  </a:lnTo>
                  <a:lnTo>
                    <a:pt x="185" y="138"/>
                  </a:lnTo>
                  <a:lnTo>
                    <a:pt x="182" y="141"/>
                  </a:lnTo>
                  <a:lnTo>
                    <a:pt x="182" y="144"/>
                  </a:lnTo>
                  <a:lnTo>
                    <a:pt x="182" y="306"/>
                  </a:lnTo>
                  <a:lnTo>
                    <a:pt x="183" y="310"/>
                  </a:lnTo>
                  <a:lnTo>
                    <a:pt x="185" y="313"/>
                  </a:lnTo>
                  <a:lnTo>
                    <a:pt x="189" y="316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199" y="310"/>
                  </a:lnTo>
                  <a:lnTo>
                    <a:pt x="201" y="306"/>
                  </a:lnTo>
                  <a:lnTo>
                    <a:pt x="201" y="144"/>
                  </a:lnTo>
                  <a:lnTo>
                    <a:pt x="201" y="141"/>
                  </a:lnTo>
                  <a:lnTo>
                    <a:pt x="198" y="138"/>
                  </a:lnTo>
                  <a:lnTo>
                    <a:pt x="198" y="138"/>
                  </a:lnTo>
                  <a:lnTo>
                    <a:pt x="196" y="137"/>
                  </a:lnTo>
                  <a:lnTo>
                    <a:pt x="192" y="135"/>
                  </a:lnTo>
                  <a:close/>
                  <a:moveTo>
                    <a:pt x="87" y="135"/>
                  </a:moveTo>
                  <a:lnTo>
                    <a:pt x="83" y="137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77" y="144"/>
                  </a:lnTo>
                  <a:lnTo>
                    <a:pt x="77" y="306"/>
                  </a:lnTo>
                  <a:lnTo>
                    <a:pt x="77" y="309"/>
                  </a:lnTo>
                  <a:lnTo>
                    <a:pt x="80" y="313"/>
                  </a:lnTo>
                  <a:lnTo>
                    <a:pt x="87" y="316"/>
                  </a:lnTo>
                  <a:lnTo>
                    <a:pt x="90" y="316"/>
                  </a:lnTo>
                  <a:lnTo>
                    <a:pt x="92" y="314"/>
                  </a:lnTo>
                  <a:lnTo>
                    <a:pt x="94" y="313"/>
                  </a:lnTo>
                  <a:lnTo>
                    <a:pt x="97" y="309"/>
                  </a:lnTo>
                  <a:lnTo>
                    <a:pt x="97" y="306"/>
                  </a:lnTo>
                  <a:lnTo>
                    <a:pt x="97" y="144"/>
                  </a:lnTo>
                  <a:lnTo>
                    <a:pt x="94" y="138"/>
                  </a:lnTo>
                  <a:lnTo>
                    <a:pt x="94" y="138"/>
                  </a:lnTo>
                  <a:lnTo>
                    <a:pt x="93" y="137"/>
                  </a:lnTo>
                  <a:lnTo>
                    <a:pt x="87" y="135"/>
                  </a:lnTo>
                  <a:close/>
                  <a:moveTo>
                    <a:pt x="503" y="118"/>
                  </a:moveTo>
                  <a:lnTo>
                    <a:pt x="511" y="119"/>
                  </a:lnTo>
                  <a:lnTo>
                    <a:pt x="515" y="119"/>
                  </a:lnTo>
                  <a:lnTo>
                    <a:pt x="521" y="124"/>
                  </a:lnTo>
                  <a:lnTo>
                    <a:pt x="524" y="125"/>
                  </a:lnTo>
                  <a:lnTo>
                    <a:pt x="530" y="137"/>
                  </a:lnTo>
                  <a:lnTo>
                    <a:pt x="531" y="144"/>
                  </a:lnTo>
                  <a:lnTo>
                    <a:pt x="531" y="306"/>
                  </a:lnTo>
                  <a:lnTo>
                    <a:pt x="530" y="313"/>
                  </a:lnTo>
                  <a:lnTo>
                    <a:pt x="527" y="320"/>
                  </a:lnTo>
                  <a:lnTo>
                    <a:pt x="524" y="326"/>
                  </a:lnTo>
                  <a:lnTo>
                    <a:pt x="518" y="329"/>
                  </a:lnTo>
                  <a:lnTo>
                    <a:pt x="514" y="330"/>
                  </a:lnTo>
                  <a:lnTo>
                    <a:pt x="511" y="332"/>
                  </a:lnTo>
                  <a:lnTo>
                    <a:pt x="503" y="333"/>
                  </a:lnTo>
                  <a:lnTo>
                    <a:pt x="496" y="332"/>
                  </a:lnTo>
                  <a:lnTo>
                    <a:pt x="490" y="329"/>
                  </a:lnTo>
                  <a:lnTo>
                    <a:pt x="483" y="326"/>
                  </a:lnTo>
                  <a:lnTo>
                    <a:pt x="480" y="320"/>
                  </a:lnTo>
                  <a:lnTo>
                    <a:pt x="477" y="313"/>
                  </a:lnTo>
                  <a:lnTo>
                    <a:pt x="476" y="306"/>
                  </a:lnTo>
                  <a:lnTo>
                    <a:pt x="476" y="144"/>
                  </a:lnTo>
                  <a:lnTo>
                    <a:pt x="477" y="137"/>
                  </a:lnTo>
                  <a:lnTo>
                    <a:pt x="483" y="125"/>
                  </a:lnTo>
                  <a:lnTo>
                    <a:pt x="486" y="124"/>
                  </a:lnTo>
                  <a:lnTo>
                    <a:pt x="493" y="119"/>
                  </a:lnTo>
                  <a:lnTo>
                    <a:pt x="496" y="119"/>
                  </a:lnTo>
                  <a:lnTo>
                    <a:pt x="503" y="118"/>
                  </a:lnTo>
                  <a:close/>
                  <a:moveTo>
                    <a:pt x="399" y="118"/>
                  </a:moveTo>
                  <a:lnTo>
                    <a:pt x="406" y="119"/>
                  </a:lnTo>
                  <a:lnTo>
                    <a:pt x="410" y="119"/>
                  </a:lnTo>
                  <a:lnTo>
                    <a:pt x="416" y="124"/>
                  </a:lnTo>
                  <a:lnTo>
                    <a:pt x="419" y="125"/>
                  </a:lnTo>
                  <a:lnTo>
                    <a:pt x="423" y="131"/>
                  </a:lnTo>
                  <a:lnTo>
                    <a:pt x="425" y="137"/>
                  </a:lnTo>
                  <a:lnTo>
                    <a:pt x="426" y="144"/>
                  </a:lnTo>
                  <a:lnTo>
                    <a:pt x="426" y="306"/>
                  </a:lnTo>
                  <a:lnTo>
                    <a:pt x="423" y="320"/>
                  </a:lnTo>
                  <a:lnTo>
                    <a:pt x="419" y="326"/>
                  </a:lnTo>
                  <a:lnTo>
                    <a:pt x="410" y="330"/>
                  </a:lnTo>
                  <a:lnTo>
                    <a:pt x="406" y="332"/>
                  </a:lnTo>
                  <a:lnTo>
                    <a:pt x="399" y="333"/>
                  </a:lnTo>
                  <a:lnTo>
                    <a:pt x="391" y="332"/>
                  </a:lnTo>
                  <a:lnTo>
                    <a:pt x="380" y="326"/>
                  </a:lnTo>
                  <a:lnTo>
                    <a:pt x="375" y="320"/>
                  </a:lnTo>
                  <a:lnTo>
                    <a:pt x="372" y="306"/>
                  </a:lnTo>
                  <a:lnTo>
                    <a:pt x="372" y="144"/>
                  </a:lnTo>
                  <a:lnTo>
                    <a:pt x="374" y="137"/>
                  </a:lnTo>
                  <a:lnTo>
                    <a:pt x="375" y="131"/>
                  </a:lnTo>
                  <a:lnTo>
                    <a:pt x="380" y="125"/>
                  </a:lnTo>
                  <a:lnTo>
                    <a:pt x="383" y="124"/>
                  </a:lnTo>
                  <a:lnTo>
                    <a:pt x="388" y="119"/>
                  </a:lnTo>
                  <a:lnTo>
                    <a:pt x="391" y="119"/>
                  </a:lnTo>
                  <a:lnTo>
                    <a:pt x="399" y="118"/>
                  </a:lnTo>
                  <a:close/>
                  <a:moveTo>
                    <a:pt x="295" y="118"/>
                  </a:moveTo>
                  <a:lnTo>
                    <a:pt x="303" y="119"/>
                  </a:lnTo>
                  <a:lnTo>
                    <a:pt x="307" y="119"/>
                  </a:lnTo>
                  <a:lnTo>
                    <a:pt x="313" y="124"/>
                  </a:lnTo>
                  <a:lnTo>
                    <a:pt x="316" y="125"/>
                  </a:lnTo>
                  <a:lnTo>
                    <a:pt x="321" y="137"/>
                  </a:lnTo>
                  <a:lnTo>
                    <a:pt x="323" y="144"/>
                  </a:lnTo>
                  <a:lnTo>
                    <a:pt x="323" y="306"/>
                  </a:lnTo>
                  <a:lnTo>
                    <a:pt x="321" y="313"/>
                  </a:lnTo>
                  <a:lnTo>
                    <a:pt x="319" y="320"/>
                  </a:lnTo>
                  <a:lnTo>
                    <a:pt x="316" y="326"/>
                  </a:lnTo>
                  <a:lnTo>
                    <a:pt x="310" y="329"/>
                  </a:lnTo>
                  <a:lnTo>
                    <a:pt x="305" y="330"/>
                  </a:lnTo>
                  <a:lnTo>
                    <a:pt x="303" y="332"/>
                  </a:lnTo>
                  <a:lnTo>
                    <a:pt x="295" y="333"/>
                  </a:lnTo>
                  <a:lnTo>
                    <a:pt x="288" y="332"/>
                  </a:lnTo>
                  <a:lnTo>
                    <a:pt x="282" y="329"/>
                  </a:lnTo>
                  <a:lnTo>
                    <a:pt x="275" y="326"/>
                  </a:lnTo>
                  <a:lnTo>
                    <a:pt x="272" y="320"/>
                  </a:lnTo>
                  <a:lnTo>
                    <a:pt x="269" y="313"/>
                  </a:lnTo>
                  <a:lnTo>
                    <a:pt x="268" y="306"/>
                  </a:lnTo>
                  <a:lnTo>
                    <a:pt x="268" y="144"/>
                  </a:lnTo>
                  <a:lnTo>
                    <a:pt x="269" y="137"/>
                  </a:lnTo>
                  <a:lnTo>
                    <a:pt x="275" y="125"/>
                  </a:lnTo>
                  <a:lnTo>
                    <a:pt x="278" y="124"/>
                  </a:lnTo>
                  <a:lnTo>
                    <a:pt x="285" y="119"/>
                  </a:lnTo>
                  <a:lnTo>
                    <a:pt x="288" y="119"/>
                  </a:lnTo>
                  <a:lnTo>
                    <a:pt x="295" y="118"/>
                  </a:lnTo>
                  <a:close/>
                  <a:moveTo>
                    <a:pt x="192" y="118"/>
                  </a:moveTo>
                  <a:lnTo>
                    <a:pt x="199" y="119"/>
                  </a:lnTo>
                  <a:lnTo>
                    <a:pt x="202" y="119"/>
                  </a:lnTo>
                  <a:lnTo>
                    <a:pt x="208" y="124"/>
                  </a:lnTo>
                  <a:lnTo>
                    <a:pt x="211" y="125"/>
                  </a:lnTo>
                  <a:lnTo>
                    <a:pt x="215" y="131"/>
                  </a:lnTo>
                  <a:lnTo>
                    <a:pt x="217" y="137"/>
                  </a:lnTo>
                  <a:lnTo>
                    <a:pt x="218" y="144"/>
                  </a:lnTo>
                  <a:lnTo>
                    <a:pt x="218" y="306"/>
                  </a:lnTo>
                  <a:lnTo>
                    <a:pt x="215" y="320"/>
                  </a:lnTo>
                  <a:lnTo>
                    <a:pt x="211" y="326"/>
                  </a:lnTo>
                  <a:lnTo>
                    <a:pt x="199" y="332"/>
                  </a:lnTo>
                  <a:lnTo>
                    <a:pt x="192" y="333"/>
                  </a:lnTo>
                  <a:lnTo>
                    <a:pt x="185" y="332"/>
                  </a:lnTo>
                  <a:lnTo>
                    <a:pt x="180" y="330"/>
                  </a:lnTo>
                  <a:lnTo>
                    <a:pt x="172" y="326"/>
                  </a:lnTo>
                  <a:lnTo>
                    <a:pt x="167" y="320"/>
                  </a:lnTo>
                  <a:lnTo>
                    <a:pt x="164" y="306"/>
                  </a:lnTo>
                  <a:lnTo>
                    <a:pt x="164" y="144"/>
                  </a:lnTo>
                  <a:lnTo>
                    <a:pt x="166" y="137"/>
                  </a:lnTo>
                  <a:lnTo>
                    <a:pt x="167" y="131"/>
                  </a:lnTo>
                  <a:lnTo>
                    <a:pt x="172" y="125"/>
                  </a:lnTo>
                  <a:lnTo>
                    <a:pt x="174" y="124"/>
                  </a:lnTo>
                  <a:lnTo>
                    <a:pt x="180" y="119"/>
                  </a:lnTo>
                  <a:lnTo>
                    <a:pt x="185" y="119"/>
                  </a:lnTo>
                  <a:lnTo>
                    <a:pt x="192" y="118"/>
                  </a:lnTo>
                  <a:close/>
                  <a:moveTo>
                    <a:pt x="87" y="118"/>
                  </a:moveTo>
                  <a:lnTo>
                    <a:pt x="94" y="119"/>
                  </a:lnTo>
                  <a:lnTo>
                    <a:pt x="99" y="119"/>
                  </a:lnTo>
                  <a:lnTo>
                    <a:pt x="105" y="124"/>
                  </a:lnTo>
                  <a:lnTo>
                    <a:pt x="108" y="125"/>
                  </a:lnTo>
                  <a:lnTo>
                    <a:pt x="113" y="137"/>
                  </a:lnTo>
                  <a:lnTo>
                    <a:pt x="115" y="144"/>
                  </a:lnTo>
                  <a:lnTo>
                    <a:pt x="115" y="306"/>
                  </a:lnTo>
                  <a:lnTo>
                    <a:pt x="113" y="313"/>
                  </a:lnTo>
                  <a:lnTo>
                    <a:pt x="110" y="320"/>
                  </a:lnTo>
                  <a:lnTo>
                    <a:pt x="108" y="326"/>
                  </a:lnTo>
                  <a:lnTo>
                    <a:pt x="102" y="329"/>
                  </a:lnTo>
                  <a:lnTo>
                    <a:pt x="97" y="330"/>
                  </a:lnTo>
                  <a:lnTo>
                    <a:pt x="94" y="332"/>
                  </a:lnTo>
                  <a:lnTo>
                    <a:pt x="87" y="333"/>
                  </a:lnTo>
                  <a:lnTo>
                    <a:pt x="80" y="332"/>
                  </a:lnTo>
                  <a:lnTo>
                    <a:pt x="74" y="329"/>
                  </a:lnTo>
                  <a:lnTo>
                    <a:pt x="67" y="326"/>
                  </a:lnTo>
                  <a:lnTo>
                    <a:pt x="64" y="320"/>
                  </a:lnTo>
                  <a:lnTo>
                    <a:pt x="61" y="313"/>
                  </a:lnTo>
                  <a:lnTo>
                    <a:pt x="60" y="306"/>
                  </a:lnTo>
                  <a:lnTo>
                    <a:pt x="60" y="144"/>
                  </a:lnTo>
                  <a:lnTo>
                    <a:pt x="61" y="137"/>
                  </a:lnTo>
                  <a:lnTo>
                    <a:pt x="67" y="125"/>
                  </a:lnTo>
                  <a:lnTo>
                    <a:pt x="70" y="124"/>
                  </a:lnTo>
                  <a:lnTo>
                    <a:pt x="77" y="119"/>
                  </a:lnTo>
                  <a:lnTo>
                    <a:pt x="80" y="119"/>
                  </a:lnTo>
                  <a:lnTo>
                    <a:pt x="87" y="118"/>
                  </a:lnTo>
                  <a:close/>
                  <a:moveTo>
                    <a:pt x="73" y="17"/>
                  </a:moveTo>
                  <a:lnTo>
                    <a:pt x="60" y="19"/>
                  </a:lnTo>
                  <a:lnTo>
                    <a:pt x="60" y="19"/>
                  </a:lnTo>
                  <a:lnTo>
                    <a:pt x="51" y="22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33" y="35"/>
                  </a:lnTo>
                  <a:lnTo>
                    <a:pt x="26" y="44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19" y="60"/>
                  </a:lnTo>
                  <a:lnTo>
                    <a:pt x="17" y="73"/>
                  </a:lnTo>
                  <a:lnTo>
                    <a:pt x="17" y="358"/>
                  </a:lnTo>
                  <a:lnTo>
                    <a:pt x="17" y="360"/>
                  </a:lnTo>
                  <a:lnTo>
                    <a:pt x="22" y="365"/>
                  </a:lnTo>
                  <a:lnTo>
                    <a:pt x="28" y="370"/>
                  </a:lnTo>
                  <a:lnTo>
                    <a:pt x="29" y="370"/>
                  </a:lnTo>
                  <a:lnTo>
                    <a:pt x="562" y="370"/>
                  </a:lnTo>
                  <a:lnTo>
                    <a:pt x="563" y="370"/>
                  </a:lnTo>
                  <a:lnTo>
                    <a:pt x="570" y="365"/>
                  </a:lnTo>
                  <a:lnTo>
                    <a:pt x="573" y="361"/>
                  </a:lnTo>
                  <a:lnTo>
                    <a:pt x="573" y="358"/>
                  </a:lnTo>
                  <a:lnTo>
                    <a:pt x="573" y="73"/>
                  </a:lnTo>
                  <a:lnTo>
                    <a:pt x="572" y="60"/>
                  </a:lnTo>
                  <a:lnTo>
                    <a:pt x="570" y="55"/>
                  </a:lnTo>
                  <a:lnTo>
                    <a:pt x="570" y="55"/>
                  </a:lnTo>
                  <a:lnTo>
                    <a:pt x="564" y="44"/>
                  </a:lnTo>
                  <a:lnTo>
                    <a:pt x="557" y="35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0" y="22"/>
                  </a:lnTo>
                  <a:lnTo>
                    <a:pt x="531" y="19"/>
                  </a:lnTo>
                  <a:lnTo>
                    <a:pt x="531" y="19"/>
                  </a:lnTo>
                  <a:lnTo>
                    <a:pt x="518" y="17"/>
                  </a:lnTo>
                  <a:lnTo>
                    <a:pt x="73" y="17"/>
                  </a:lnTo>
                  <a:close/>
                  <a:moveTo>
                    <a:pt x="73" y="0"/>
                  </a:moveTo>
                  <a:lnTo>
                    <a:pt x="518" y="0"/>
                  </a:lnTo>
                  <a:lnTo>
                    <a:pt x="531" y="1"/>
                  </a:lnTo>
                  <a:lnTo>
                    <a:pt x="535" y="1"/>
                  </a:lnTo>
                  <a:lnTo>
                    <a:pt x="547" y="6"/>
                  </a:lnTo>
                  <a:lnTo>
                    <a:pt x="557" y="12"/>
                  </a:lnTo>
                  <a:lnTo>
                    <a:pt x="560" y="13"/>
                  </a:lnTo>
                  <a:lnTo>
                    <a:pt x="570" y="22"/>
                  </a:lnTo>
                  <a:lnTo>
                    <a:pt x="578" y="30"/>
                  </a:lnTo>
                  <a:lnTo>
                    <a:pt x="586" y="48"/>
                  </a:lnTo>
                  <a:lnTo>
                    <a:pt x="589" y="60"/>
                  </a:lnTo>
                  <a:lnTo>
                    <a:pt x="591" y="73"/>
                  </a:lnTo>
                  <a:lnTo>
                    <a:pt x="591" y="358"/>
                  </a:lnTo>
                  <a:lnTo>
                    <a:pt x="589" y="365"/>
                  </a:lnTo>
                  <a:lnTo>
                    <a:pt x="586" y="373"/>
                  </a:lnTo>
                  <a:lnTo>
                    <a:pt x="583" y="378"/>
                  </a:lnTo>
                  <a:lnTo>
                    <a:pt x="576" y="383"/>
                  </a:lnTo>
                  <a:lnTo>
                    <a:pt x="570" y="386"/>
                  </a:lnTo>
                  <a:lnTo>
                    <a:pt x="562" y="387"/>
                  </a:lnTo>
                  <a:lnTo>
                    <a:pt x="29" y="387"/>
                  </a:lnTo>
                  <a:lnTo>
                    <a:pt x="20" y="386"/>
                  </a:lnTo>
                  <a:lnTo>
                    <a:pt x="14" y="383"/>
                  </a:lnTo>
                  <a:lnTo>
                    <a:pt x="9" y="378"/>
                  </a:lnTo>
                  <a:lnTo>
                    <a:pt x="4" y="373"/>
                  </a:lnTo>
                  <a:lnTo>
                    <a:pt x="1" y="365"/>
                  </a:lnTo>
                  <a:lnTo>
                    <a:pt x="0" y="358"/>
                  </a:lnTo>
                  <a:lnTo>
                    <a:pt x="0" y="73"/>
                  </a:lnTo>
                  <a:lnTo>
                    <a:pt x="1" y="60"/>
                  </a:lnTo>
                  <a:lnTo>
                    <a:pt x="4" y="48"/>
                  </a:lnTo>
                  <a:lnTo>
                    <a:pt x="13" y="30"/>
                  </a:lnTo>
                  <a:lnTo>
                    <a:pt x="20" y="22"/>
                  </a:lnTo>
                  <a:lnTo>
                    <a:pt x="30" y="13"/>
                  </a:lnTo>
                  <a:lnTo>
                    <a:pt x="33" y="12"/>
                  </a:lnTo>
                  <a:lnTo>
                    <a:pt x="44" y="6"/>
                  </a:lnTo>
                  <a:lnTo>
                    <a:pt x="55" y="1"/>
                  </a:lnTo>
                  <a:lnTo>
                    <a:pt x="60" y="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360"/>
            <p:cNvSpPr/>
            <p:nvPr/>
          </p:nvSpPr>
          <p:spPr bwMode="auto">
            <a:xfrm>
              <a:off x="2309499" y="3055062"/>
              <a:ext cx="1179173" cy="219882"/>
            </a:xfrm>
            <a:custGeom>
              <a:gdLst>
                <a:gd name="T0" fmla="*/ 55 w 547"/>
                <a:gd name="T1" fmla="*/ 0 h 102"/>
                <a:gd name="T2" fmla="*/ 492 w 547"/>
                <a:gd name="T3" fmla="*/ 0 h 102"/>
                <a:gd name="T4" fmla="*/ 509 w 547"/>
                <a:gd name="T5" fmla="*/ 4 h 102"/>
                <a:gd name="T6" fmla="*/ 525 w 547"/>
                <a:gd name="T7" fmla="*/ 14 h 102"/>
                <a:gd name="T8" fmla="*/ 537 w 547"/>
                <a:gd name="T9" fmla="*/ 27 h 102"/>
                <a:gd name="T10" fmla="*/ 544 w 547"/>
                <a:gd name="T11" fmla="*/ 45 h 102"/>
                <a:gd name="T12" fmla="*/ 547 w 547"/>
                <a:gd name="T13" fmla="*/ 64 h 102"/>
                <a:gd name="T14" fmla="*/ 547 w 547"/>
                <a:gd name="T15" fmla="*/ 102 h 102"/>
                <a:gd name="T16" fmla="*/ 0 w 547"/>
                <a:gd name="T17" fmla="*/ 102 h 102"/>
                <a:gd name="T18" fmla="*/ 0 w 547"/>
                <a:gd name="T19" fmla="*/ 64 h 102"/>
                <a:gd name="T20" fmla="*/ 3 w 547"/>
                <a:gd name="T21" fmla="*/ 45 h 102"/>
                <a:gd name="T22" fmla="*/ 10 w 547"/>
                <a:gd name="T23" fmla="*/ 27 h 102"/>
                <a:gd name="T24" fmla="*/ 22 w 547"/>
                <a:gd name="T25" fmla="*/ 14 h 102"/>
                <a:gd name="T26" fmla="*/ 38 w 547"/>
                <a:gd name="T27" fmla="*/ 4 h 102"/>
                <a:gd name="T28" fmla="*/ 55 w 547"/>
                <a:gd name="T29" fmla="*/ 0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7" h="102">
                  <a:moveTo>
                    <a:pt x="55" y="0"/>
                  </a:moveTo>
                  <a:lnTo>
                    <a:pt x="492" y="0"/>
                  </a:lnTo>
                  <a:lnTo>
                    <a:pt x="509" y="4"/>
                  </a:lnTo>
                  <a:lnTo>
                    <a:pt x="525" y="14"/>
                  </a:lnTo>
                  <a:lnTo>
                    <a:pt x="537" y="27"/>
                  </a:lnTo>
                  <a:lnTo>
                    <a:pt x="544" y="45"/>
                  </a:lnTo>
                  <a:lnTo>
                    <a:pt x="547" y="64"/>
                  </a:lnTo>
                  <a:lnTo>
                    <a:pt x="547" y="102"/>
                  </a:lnTo>
                  <a:lnTo>
                    <a:pt x="0" y="102"/>
                  </a:lnTo>
                  <a:lnTo>
                    <a:pt x="0" y="64"/>
                  </a:lnTo>
                  <a:lnTo>
                    <a:pt x="3" y="45"/>
                  </a:lnTo>
                  <a:lnTo>
                    <a:pt x="10" y="27"/>
                  </a:lnTo>
                  <a:lnTo>
                    <a:pt x="22" y="14"/>
                  </a:lnTo>
                  <a:lnTo>
                    <a:pt x="38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06A69"/>
            </a:solidFill>
            <a:ln w="0">
              <a:solidFill>
                <a:srgbClr val="F06A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361"/>
            <p:cNvSpPr/>
            <p:nvPr/>
          </p:nvSpPr>
          <p:spPr bwMode="auto">
            <a:xfrm>
              <a:off x="2195246" y="3001169"/>
              <a:ext cx="1405522" cy="215571"/>
            </a:xfrm>
            <a:custGeom>
              <a:gdLst>
                <a:gd name="T0" fmla="*/ 21 w 652"/>
                <a:gd name="T1" fmla="*/ 0 h 100"/>
                <a:gd name="T2" fmla="*/ 632 w 652"/>
                <a:gd name="T3" fmla="*/ 0 h 100"/>
                <a:gd name="T4" fmla="*/ 639 w 652"/>
                <a:gd name="T5" fmla="*/ 0 h 100"/>
                <a:gd name="T6" fmla="*/ 645 w 652"/>
                <a:gd name="T7" fmla="*/ 3 h 100"/>
                <a:gd name="T8" fmla="*/ 649 w 652"/>
                <a:gd name="T9" fmla="*/ 7 h 100"/>
                <a:gd name="T10" fmla="*/ 652 w 652"/>
                <a:gd name="T11" fmla="*/ 13 h 100"/>
                <a:gd name="T12" fmla="*/ 652 w 652"/>
                <a:gd name="T13" fmla="*/ 20 h 100"/>
                <a:gd name="T14" fmla="*/ 652 w 652"/>
                <a:gd name="T15" fmla="*/ 81 h 100"/>
                <a:gd name="T16" fmla="*/ 652 w 652"/>
                <a:gd name="T17" fmla="*/ 87 h 100"/>
                <a:gd name="T18" fmla="*/ 649 w 652"/>
                <a:gd name="T19" fmla="*/ 93 h 100"/>
                <a:gd name="T20" fmla="*/ 645 w 652"/>
                <a:gd name="T21" fmla="*/ 97 h 100"/>
                <a:gd name="T22" fmla="*/ 639 w 652"/>
                <a:gd name="T23" fmla="*/ 100 h 100"/>
                <a:gd name="T24" fmla="*/ 632 w 652"/>
                <a:gd name="T25" fmla="*/ 100 h 100"/>
                <a:gd name="T26" fmla="*/ 21 w 652"/>
                <a:gd name="T27" fmla="*/ 100 h 100"/>
                <a:gd name="T28" fmla="*/ 13 w 652"/>
                <a:gd name="T29" fmla="*/ 100 h 100"/>
                <a:gd name="T30" fmla="*/ 8 w 652"/>
                <a:gd name="T31" fmla="*/ 97 h 100"/>
                <a:gd name="T32" fmla="*/ 3 w 652"/>
                <a:gd name="T33" fmla="*/ 93 h 100"/>
                <a:gd name="T34" fmla="*/ 2 w 652"/>
                <a:gd name="T35" fmla="*/ 87 h 100"/>
                <a:gd name="T36" fmla="*/ 0 w 652"/>
                <a:gd name="T37" fmla="*/ 81 h 100"/>
                <a:gd name="T38" fmla="*/ 0 w 652"/>
                <a:gd name="T39" fmla="*/ 20 h 100"/>
                <a:gd name="T40" fmla="*/ 2 w 652"/>
                <a:gd name="T41" fmla="*/ 13 h 100"/>
                <a:gd name="T42" fmla="*/ 3 w 652"/>
                <a:gd name="T43" fmla="*/ 7 h 100"/>
                <a:gd name="T44" fmla="*/ 8 w 652"/>
                <a:gd name="T45" fmla="*/ 3 h 100"/>
                <a:gd name="T46" fmla="*/ 13 w 652"/>
                <a:gd name="T47" fmla="*/ 0 h 100"/>
                <a:gd name="T48" fmla="*/ 21 w 652"/>
                <a:gd name="T49" fmla="*/ 0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2" h="100">
                  <a:moveTo>
                    <a:pt x="21" y="0"/>
                  </a:moveTo>
                  <a:lnTo>
                    <a:pt x="632" y="0"/>
                  </a:lnTo>
                  <a:lnTo>
                    <a:pt x="639" y="0"/>
                  </a:lnTo>
                  <a:lnTo>
                    <a:pt x="645" y="3"/>
                  </a:lnTo>
                  <a:lnTo>
                    <a:pt x="649" y="7"/>
                  </a:lnTo>
                  <a:lnTo>
                    <a:pt x="652" y="13"/>
                  </a:lnTo>
                  <a:lnTo>
                    <a:pt x="652" y="20"/>
                  </a:lnTo>
                  <a:lnTo>
                    <a:pt x="652" y="81"/>
                  </a:lnTo>
                  <a:lnTo>
                    <a:pt x="652" y="87"/>
                  </a:lnTo>
                  <a:lnTo>
                    <a:pt x="649" y="93"/>
                  </a:lnTo>
                  <a:lnTo>
                    <a:pt x="645" y="97"/>
                  </a:lnTo>
                  <a:lnTo>
                    <a:pt x="639" y="100"/>
                  </a:lnTo>
                  <a:lnTo>
                    <a:pt x="632" y="100"/>
                  </a:lnTo>
                  <a:lnTo>
                    <a:pt x="21" y="100"/>
                  </a:lnTo>
                  <a:lnTo>
                    <a:pt x="13" y="100"/>
                  </a:lnTo>
                  <a:lnTo>
                    <a:pt x="8" y="97"/>
                  </a:lnTo>
                  <a:lnTo>
                    <a:pt x="3" y="93"/>
                  </a:lnTo>
                  <a:lnTo>
                    <a:pt x="2" y="87"/>
                  </a:lnTo>
                  <a:lnTo>
                    <a:pt x="0" y="81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3" y="7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7A7A"/>
            </a:solidFill>
            <a:ln w="0">
              <a:solidFill>
                <a:srgbClr val="FF7A7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362"/>
            <p:cNvSpPr>
              <a:spLocks noEditPoints="1"/>
            </p:cNvSpPr>
            <p:nvPr/>
          </p:nvSpPr>
          <p:spPr bwMode="auto">
            <a:xfrm>
              <a:off x="2178000" y="2981768"/>
              <a:ext cx="1442169" cy="254374"/>
            </a:xfrm>
            <a:custGeom>
              <a:gdLst>
                <a:gd name="T0" fmla="*/ 29 w 669"/>
                <a:gd name="T1" fmla="*/ 18 h 118"/>
                <a:gd name="T2" fmla="*/ 24 w 669"/>
                <a:gd name="T3" fmla="*/ 19 h 118"/>
                <a:gd name="T4" fmla="*/ 24 w 669"/>
                <a:gd name="T5" fmla="*/ 19 h 118"/>
                <a:gd name="T6" fmla="*/ 21 w 669"/>
                <a:gd name="T7" fmla="*/ 22 h 118"/>
                <a:gd name="T8" fmla="*/ 21 w 669"/>
                <a:gd name="T9" fmla="*/ 22 h 118"/>
                <a:gd name="T10" fmla="*/ 17 w 669"/>
                <a:gd name="T11" fmla="*/ 28 h 118"/>
                <a:gd name="T12" fmla="*/ 17 w 669"/>
                <a:gd name="T13" fmla="*/ 29 h 118"/>
                <a:gd name="T14" fmla="*/ 17 w 669"/>
                <a:gd name="T15" fmla="*/ 90 h 118"/>
                <a:gd name="T16" fmla="*/ 17 w 669"/>
                <a:gd name="T17" fmla="*/ 92 h 118"/>
                <a:gd name="T18" fmla="*/ 21 w 669"/>
                <a:gd name="T19" fmla="*/ 98 h 118"/>
                <a:gd name="T20" fmla="*/ 24 w 669"/>
                <a:gd name="T21" fmla="*/ 99 h 118"/>
                <a:gd name="T22" fmla="*/ 24 w 669"/>
                <a:gd name="T23" fmla="*/ 99 h 118"/>
                <a:gd name="T24" fmla="*/ 29 w 669"/>
                <a:gd name="T25" fmla="*/ 101 h 118"/>
                <a:gd name="T26" fmla="*/ 640 w 669"/>
                <a:gd name="T27" fmla="*/ 101 h 118"/>
                <a:gd name="T28" fmla="*/ 644 w 669"/>
                <a:gd name="T29" fmla="*/ 99 h 118"/>
                <a:gd name="T30" fmla="*/ 644 w 669"/>
                <a:gd name="T31" fmla="*/ 99 h 118"/>
                <a:gd name="T32" fmla="*/ 649 w 669"/>
                <a:gd name="T33" fmla="*/ 98 h 118"/>
                <a:gd name="T34" fmla="*/ 651 w 669"/>
                <a:gd name="T35" fmla="*/ 93 h 118"/>
                <a:gd name="T36" fmla="*/ 651 w 669"/>
                <a:gd name="T37" fmla="*/ 90 h 118"/>
                <a:gd name="T38" fmla="*/ 651 w 669"/>
                <a:gd name="T39" fmla="*/ 29 h 118"/>
                <a:gd name="T40" fmla="*/ 651 w 669"/>
                <a:gd name="T41" fmla="*/ 28 h 118"/>
                <a:gd name="T42" fmla="*/ 649 w 669"/>
                <a:gd name="T43" fmla="*/ 22 h 118"/>
                <a:gd name="T44" fmla="*/ 649 w 669"/>
                <a:gd name="T45" fmla="*/ 22 h 118"/>
                <a:gd name="T46" fmla="*/ 644 w 669"/>
                <a:gd name="T47" fmla="*/ 19 h 118"/>
                <a:gd name="T48" fmla="*/ 644 w 669"/>
                <a:gd name="T49" fmla="*/ 19 h 118"/>
                <a:gd name="T50" fmla="*/ 640 w 669"/>
                <a:gd name="T51" fmla="*/ 18 h 118"/>
                <a:gd name="T52" fmla="*/ 29 w 669"/>
                <a:gd name="T53" fmla="*/ 18 h 118"/>
                <a:gd name="T54" fmla="*/ 29 w 669"/>
                <a:gd name="T55" fmla="*/ 0 h 118"/>
                <a:gd name="T56" fmla="*/ 640 w 669"/>
                <a:gd name="T57" fmla="*/ 0 h 118"/>
                <a:gd name="T58" fmla="*/ 649 w 669"/>
                <a:gd name="T59" fmla="*/ 2 h 118"/>
                <a:gd name="T60" fmla="*/ 651 w 669"/>
                <a:gd name="T61" fmla="*/ 3 h 118"/>
                <a:gd name="T62" fmla="*/ 659 w 669"/>
                <a:gd name="T63" fmla="*/ 7 h 118"/>
                <a:gd name="T64" fmla="*/ 662 w 669"/>
                <a:gd name="T65" fmla="*/ 9 h 118"/>
                <a:gd name="T66" fmla="*/ 667 w 669"/>
                <a:gd name="T67" fmla="*/ 21 h 118"/>
                <a:gd name="T68" fmla="*/ 669 w 669"/>
                <a:gd name="T69" fmla="*/ 29 h 118"/>
                <a:gd name="T70" fmla="*/ 669 w 669"/>
                <a:gd name="T71" fmla="*/ 90 h 118"/>
                <a:gd name="T72" fmla="*/ 667 w 669"/>
                <a:gd name="T73" fmla="*/ 98 h 118"/>
                <a:gd name="T74" fmla="*/ 665 w 669"/>
                <a:gd name="T75" fmla="*/ 105 h 118"/>
                <a:gd name="T76" fmla="*/ 662 w 669"/>
                <a:gd name="T77" fmla="*/ 111 h 118"/>
                <a:gd name="T78" fmla="*/ 659 w 669"/>
                <a:gd name="T79" fmla="*/ 112 h 118"/>
                <a:gd name="T80" fmla="*/ 651 w 669"/>
                <a:gd name="T81" fmla="*/ 115 h 118"/>
                <a:gd name="T82" fmla="*/ 649 w 669"/>
                <a:gd name="T83" fmla="*/ 117 h 118"/>
                <a:gd name="T84" fmla="*/ 640 w 669"/>
                <a:gd name="T85" fmla="*/ 118 h 118"/>
                <a:gd name="T86" fmla="*/ 29 w 669"/>
                <a:gd name="T87" fmla="*/ 118 h 118"/>
                <a:gd name="T88" fmla="*/ 20 w 669"/>
                <a:gd name="T89" fmla="*/ 117 h 118"/>
                <a:gd name="T90" fmla="*/ 8 w 669"/>
                <a:gd name="T91" fmla="*/ 111 h 118"/>
                <a:gd name="T92" fmla="*/ 4 w 669"/>
                <a:gd name="T93" fmla="*/ 105 h 118"/>
                <a:gd name="T94" fmla="*/ 1 w 669"/>
                <a:gd name="T95" fmla="*/ 98 h 118"/>
                <a:gd name="T96" fmla="*/ 0 w 669"/>
                <a:gd name="T97" fmla="*/ 90 h 118"/>
                <a:gd name="T98" fmla="*/ 0 w 669"/>
                <a:gd name="T99" fmla="*/ 29 h 118"/>
                <a:gd name="T100" fmla="*/ 1 w 669"/>
                <a:gd name="T101" fmla="*/ 21 h 118"/>
                <a:gd name="T102" fmla="*/ 4 w 669"/>
                <a:gd name="T103" fmla="*/ 15 h 118"/>
                <a:gd name="T104" fmla="*/ 8 w 669"/>
                <a:gd name="T105" fmla="*/ 9 h 118"/>
                <a:gd name="T106" fmla="*/ 11 w 669"/>
                <a:gd name="T107" fmla="*/ 7 h 118"/>
                <a:gd name="T108" fmla="*/ 17 w 669"/>
                <a:gd name="T109" fmla="*/ 3 h 118"/>
                <a:gd name="T110" fmla="*/ 20 w 669"/>
                <a:gd name="T111" fmla="*/ 2 h 118"/>
                <a:gd name="T112" fmla="*/ 29 w 669"/>
                <a:gd name="T113" fmla="*/ 0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9" h="118">
                  <a:moveTo>
                    <a:pt x="29" y="18"/>
                  </a:moveTo>
                  <a:lnTo>
                    <a:pt x="24" y="19"/>
                  </a:lnTo>
                  <a:lnTo>
                    <a:pt x="24" y="19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7" y="90"/>
                  </a:lnTo>
                  <a:lnTo>
                    <a:pt x="17" y="92"/>
                  </a:lnTo>
                  <a:lnTo>
                    <a:pt x="21" y="98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9" y="101"/>
                  </a:lnTo>
                  <a:lnTo>
                    <a:pt x="640" y="101"/>
                  </a:lnTo>
                  <a:lnTo>
                    <a:pt x="644" y="99"/>
                  </a:lnTo>
                  <a:lnTo>
                    <a:pt x="644" y="99"/>
                  </a:lnTo>
                  <a:lnTo>
                    <a:pt x="649" y="98"/>
                  </a:lnTo>
                  <a:lnTo>
                    <a:pt x="651" y="93"/>
                  </a:lnTo>
                  <a:lnTo>
                    <a:pt x="651" y="90"/>
                  </a:lnTo>
                  <a:lnTo>
                    <a:pt x="651" y="29"/>
                  </a:lnTo>
                  <a:lnTo>
                    <a:pt x="651" y="28"/>
                  </a:lnTo>
                  <a:lnTo>
                    <a:pt x="649" y="22"/>
                  </a:lnTo>
                  <a:lnTo>
                    <a:pt x="649" y="22"/>
                  </a:lnTo>
                  <a:lnTo>
                    <a:pt x="644" y="19"/>
                  </a:lnTo>
                  <a:lnTo>
                    <a:pt x="644" y="19"/>
                  </a:lnTo>
                  <a:lnTo>
                    <a:pt x="640" y="18"/>
                  </a:lnTo>
                  <a:lnTo>
                    <a:pt x="29" y="18"/>
                  </a:lnTo>
                  <a:close/>
                  <a:moveTo>
                    <a:pt x="29" y="0"/>
                  </a:moveTo>
                  <a:lnTo>
                    <a:pt x="640" y="0"/>
                  </a:lnTo>
                  <a:lnTo>
                    <a:pt x="649" y="2"/>
                  </a:lnTo>
                  <a:lnTo>
                    <a:pt x="651" y="3"/>
                  </a:lnTo>
                  <a:lnTo>
                    <a:pt x="659" y="7"/>
                  </a:lnTo>
                  <a:lnTo>
                    <a:pt x="662" y="9"/>
                  </a:lnTo>
                  <a:lnTo>
                    <a:pt x="667" y="21"/>
                  </a:lnTo>
                  <a:lnTo>
                    <a:pt x="669" y="29"/>
                  </a:lnTo>
                  <a:lnTo>
                    <a:pt x="669" y="90"/>
                  </a:lnTo>
                  <a:lnTo>
                    <a:pt x="667" y="98"/>
                  </a:lnTo>
                  <a:lnTo>
                    <a:pt x="665" y="105"/>
                  </a:lnTo>
                  <a:lnTo>
                    <a:pt x="662" y="111"/>
                  </a:lnTo>
                  <a:lnTo>
                    <a:pt x="659" y="112"/>
                  </a:lnTo>
                  <a:lnTo>
                    <a:pt x="651" y="115"/>
                  </a:lnTo>
                  <a:lnTo>
                    <a:pt x="649" y="117"/>
                  </a:lnTo>
                  <a:lnTo>
                    <a:pt x="640" y="118"/>
                  </a:lnTo>
                  <a:lnTo>
                    <a:pt x="29" y="118"/>
                  </a:lnTo>
                  <a:lnTo>
                    <a:pt x="20" y="117"/>
                  </a:lnTo>
                  <a:lnTo>
                    <a:pt x="8" y="111"/>
                  </a:lnTo>
                  <a:lnTo>
                    <a:pt x="4" y="105"/>
                  </a:lnTo>
                  <a:lnTo>
                    <a:pt x="1" y="98"/>
                  </a:lnTo>
                  <a:lnTo>
                    <a:pt x="0" y="90"/>
                  </a:lnTo>
                  <a:lnTo>
                    <a:pt x="0" y="29"/>
                  </a:lnTo>
                  <a:lnTo>
                    <a:pt x="1" y="21"/>
                  </a:lnTo>
                  <a:lnTo>
                    <a:pt x="4" y="15"/>
                  </a:lnTo>
                  <a:lnTo>
                    <a:pt x="8" y="9"/>
                  </a:lnTo>
                  <a:lnTo>
                    <a:pt x="11" y="7"/>
                  </a:lnTo>
                  <a:lnTo>
                    <a:pt x="17" y="3"/>
                  </a:lnTo>
                  <a:lnTo>
                    <a:pt x="20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363"/>
            <p:cNvSpPr/>
            <p:nvPr/>
          </p:nvSpPr>
          <p:spPr bwMode="auto">
            <a:xfrm>
              <a:off x="2421596" y="2561405"/>
              <a:ext cx="446232" cy="556173"/>
            </a:xfrm>
            <a:custGeom>
              <a:gdLst>
                <a:gd name="T0" fmla="*/ 176 w 207"/>
                <a:gd name="T1" fmla="*/ 0 h 258"/>
                <a:gd name="T2" fmla="*/ 186 w 207"/>
                <a:gd name="T3" fmla="*/ 0 h 258"/>
                <a:gd name="T4" fmla="*/ 195 w 207"/>
                <a:gd name="T5" fmla="*/ 6 h 258"/>
                <a:gd name="T6" fmla="*/ 202 w 207"/>
                <a:gd name="T7" fmla="*/ 13 h 258"/>
                <a:gd name="T8" fmla="*/ 207 w 207"/>
                <a:gd name="T9" fmla="*/ 23 h 258"/>
                <a:gd name="T10" fmla="*/ 205 w 207"/>
                <a:gd name="T11" fmla="*/ 34 h 258"/>
                <a:gd name="T12" fmla="*/ 201 w 207"/>
                <a:gd name="T13" fmla="*/ 42 h 258"/>
                <a:gd name="T14" fmla="*/ 48 w 207"/>
                <a:gd name="T15" fmla="*/ 248 h 258"/>
                <a:gd name="T16" fmla="*/ 44 w 207"/>
                <a:gd name="T17" fmla="*/ 252 h 258"/>
                <a:gd name="T18" fmla="*/ 39 w 207"/>
                <a:gd name="T19" fmla="*/ 256 h 258"/>
                <a:gd name="T20" fmla="*/ 34 w 207"/>
                <a:gd name="T21" fmla="*/ 258 h 258"/>
                <a:gd name="T22" fmla="*/ 26 w 207"/>
                <a:gd name="T23" fmla="*/ 258 h 258"/>
                <a:gd name="T24" fmla="*/ 20 w 207"/>
                <a:gd name="T25" fmla="*/ 258 h 258"/>
                <a:gd name="T26" fmla="*/ 16 w 207"/>
                <a:gd name="T27" fmla="*/ 256 h 258"/>
                <a:gd name="T28" fmla="*/ 10 w 207"/>
                <a:gd name="T29" fmla="*/ 253 h 258"/>
                <a:gd name="T30" fmla="*/ 3 w 207"/>
                <a:gd name="T31" fmla="*/ 245 h 258"/>
                <a:gd name="T32" fmla="*/ 0 w 207"/>
                <a:gd name="T33" fmla="*/ 236 h 258"/>
                <a:gd name="T34" fmla="*/ 0 w 207"/>
                <a:gd name="T35" fmla="*/ 224 h 258"/>
                <a:gd name="T36" fmla="*/ 4 w 207"/>
                <a:gd name="T37" fmla="*/ 216 h 258"/>
                <a:gd name="T38" fmla="*/ 157 w 207"/>
                <a:gd name="T39" fmla="*/ 10 h 258"/>
                <a:gd name="T40" fmla="*/ 166 w 207"/>
                <a:gd name="T41" fmla="*/ 3 h 258"/>
                <a:gd name="T42" fmla="*/ 176 w 207"/>
                <a:gd name="T43" fmla="*/ 0 h 2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58">
                  <a:moveTo>
                    <a:pt x="176" y="0"/>
                  </a:moveTo>
                  <a:lnTo>
                    <a:pt x="186" y="0"/>
                  </a:lnTo>
                  <a:lnTo>
                    <a:pt x="195" y="6"/>
                  </a:lnTo>
                  <a:lnTo>
                    <a:pt x="202" y="13"/>
                  </a:lnTo>
                  <a:lnTo>
                    <a:pt x="207" y="23"/>
                  </a:lnTo>
                  <a:lnTo>
                    <a:pt x="205" y="34"/>
                  </a:lnTo>
                  <a:lnTo>
                    <a:pt x="201" y="42"/>
                  </a:lnTo>
                  <a:lnTo>
                    <a:pt x="48" y="248"/>
                  </a:lnTo>
                  <a:lnTo>
                    <a:pt x="44" y="252"/>
                  </a:lnTo>
                  <a:lnTo>
                    <a:pt x="39" y="256"/>
                  </a:lnTo>
                  <a:lnTo>
                    <a:pt x="34" y="258"/>
                  </a:lnTo>
                  <a:lnTo>
                    <a:pt x="26" y="258"/>
                  </a:lnTo>
                  <a:lnTo>
                    <a:pt x="20" y="258"/>
                  </a:lnTo>
                  <a:lnTo>
                    <a:pt x="16" y="256"/>
                  </a:lnTo>
                  <a:lnTo>
                    <a:pt x="10" y="253"/>
                  </a:lnTo>
                  <a:lnTo>
                    <a:pt x="3" y="245"/>
                  </a:lnTo>
                  <a:lnTo>
                    <a:pt x="0" y="236"/>
                  </a:lnTo>
                  <a:lnTo>
                    <a:pt x="0" y="224"/>
                  </a:lnTo>
                  <a:lnTo>
                    <a:pt x="4" y="216"/>
                  </a:lnTo>
                  <a:lnTo>
                    <a:pt x="157" y="10"/>
                  </a:lnTo>
                  <a:lnTo>
                    <a:pt x="166" y="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364"/>
            <p:cNvSpPr>
              <a:spLocks noEditPoints="1"/>
            </p:cNvSpPr>
            <p:nvPr/>
          </p:nvSpPr>
          <p:spPr bwMode="auto">
            <a:xfrm>
              <a:off x="2402194" y="2542004"/>
              <a:ext cx="482879" cy="594975"/>
            </a:xfrm>
            <a:custGeom>
              <a:gdLst>
                <a:gd name="T0" fmla="*/ 185 w 224"/>
                <a:gd name="T1" fmla="*/ 18 h 276"/>
                <a:gd name="T2" fmla="*/ 181 w 224"/>
                <a:gd name="T3" fmla="*/ 19 h 276"/>
                <a:gd name="T4" fmla="*/ 172 w 224"/>
                <a:gd name="T5" fmla="*/ 27 h 276"/>
                <a:gd name="T6" fmla="*/ 19 w 224"/>
                <a:gd name="T7" fmla="*/ 232 h 276"/>
                <a:gd name="T8" fmla="*/ 18 w 224"/>
                <a:gd name="T9" fmla="*/ 236 h 276"/>
                <a:gd name="T10" fmla="*/ 18 w 224"/>
                <a:gd name="T11" fmla="*/ 245 h 276"/>
                <a:gd name="T12" fmla="*/ 19 w 224"/>
                <a:gd name="T13" fmla="*/ 248 h 276"/>
                <a:gd name="T14" fmla="*/ 19 w 224"/>
                <a:gd name="T15" fmla="*/ 248 h 276"/>
                <a:gd name="T16" fmla="*/ 25 w 224"/>
                <a:gd name="T17" fmla="*/ 255 h 276"/>
                <a:gd name="T18" fmla="*/ 25 w 224"/>
                <a:gd name="T19" fmla="*/ 255 h 276"/>
                <a:gd name="T20" fmla="*/ 28 w 224"/>
                <a:gd name="T21" fmla="*/ 257 h 276"/>
                <a:gd name="T22" fmla="*/ 28 w 224"/>
                <a:gd name="T23" fmla="*/ 257 h 276"/>
                <a:gd name="T24" fmla="*/ 35 w 224"/>
                <a:gd name="T25" fmla="*/ 258 h 276"/>
                <a:gd name="T26" fmla="*/ 45 w 224"/>
                <a:gd name="T27" fmla="*/ 255 h 276"/>
                <a:gd name="T28" fmla="*/ 47 w 224"/>
                <a:gd name="T29" fmla="*/ 255 h 276"/>
                <a:gd name="T30" fmla="*/ 51 w 224"/>
                <a:gd name="T31" fmla="*/ 251 h 276"/>
                <a:gd name="T32" fmla="*/ 204 w 224"/>
                <a:gd name="T33" fmla="*/ 45 h 276"/>
                <a:gd name="T34" fmla="*/ 206 w 224"/>
                <a:gd name="T35" fmla="*/ 43 h 276"/>
                <a:gd name="T36" fmla="*/ 207 w 224"/>
                <a:gd name="T37" fmla="*/ 32 h 276"/>
                <a:gd name="T38" fmla="*/ 206 w 224"/>
                <a:gd name="T39" fmla="*/ 29 h 276"/>
                <a:gd name="T40" fmla="*/ 206 w 224"/>
                <a:gd name="T41" fmla="*/ 29 h 276"/>
                <a:gd name="T42" fmla="*/ 200 w 224"/>
                <a:gd name="T43" fmla="*/ 22 h 276"/>
                <a:gd name="T44" fmla="*/ 191 w 224"/>
                <a:gd name="T45" fmla="*/ 18 h 276"/>
                <a:gd name="T46" fmla="*/ 185 w 224"/>
                <a:gd name="T47" fmla="*/ 18 h 276"/>
                <a:gd name="T48" fmla="*/ 181 w 224"/>
                <a:gd name="T49" fmla="*/ 0 h 276"/>
                <a:gd name="T50" fmla="*/ 194 w 224"/>
                <a:gd name="T51" fmla="*/ 0 h 276"/>
                <a:gd name="T52" fmla="*/ 198 w 224"/>
                <a:gd name="T53" fmla="*/ 2 h 276"/>
                <a:gd name="T54" fmla="*/ 201 w 224"/>
                <a:gd name="T55" fmla="*/ 3 h 276"/>
                <a:gd name="T56" fmla="*/ 208 w 224"/>
                <a:gd name="T57" fmla="*/ 9 h 276"/>
                <a:gd name="T58" fmla="*/ 210 w 224"/>
                <a:gd name="T59" fmla="*/ 8 h 276"/>
                <a:gd name="T60" fmla="*/ 219 w 224"/>
                <a:gd name="T61" fmla="*/ 16 h 276"/>
                <a:gd name="T62" fmla="*/ 220 w 224"/>
                <a:gd name="T63" fmla="*/ 22 h 276"/>
                <a:gd name="T64" fmla="*/ 224 w 224"/>
                <a:gd name="T65" fmla="*/ 32 h 276"/>
                <a:gd name="T66" fmla="*/ 223 w 224"/>
                <a:gd name="T67" fmla="*/ 43 h 276"/>
                <a:gd name="T68" fmla="*/ 222 w 224"/>
                <a:gd name="T69" fmla="*/ 48 h 276"/>
                <a:gd name="T70" fmla="*/ 216 w 224"/>
                <a:gd name="T71" fmla="*/ 59 h 276"/>
                <a:gd name="T72" fmla="*/ 64 w 224"/>
                <a:gd name="T73" fmla="*/ 262 h 276"/>
                <a:gd name="T74" fmla="*/ 64 w 224"/>
                <a:gd name="T75" fmla="*/ 262 h 276"/>
                <a:gd name="T76" fmla="*/ 60 w 224"/>
                <a:gd name="T77" fmla="*/ 268 h 276"/>
                <a:gd name="T78" fmla="*/ 51 w 224"/>
                <a:gd name="T79" fmla="*/ 273 h 276"/>
                <a:gd name="T80" fmla="*/ 48 w 224"/>
                <a:gd name="T81" fmla="*/ 273 h 276"/>
                <a:gd name="T82" fmla="*/ 35 w 224"/>
                <a:gd name="T83" fmla="*/ 276 h 276"/>
                <a:gd name="T84" fmla="*/ 28 w 224"/>
                <a:gd name="T85" fmla="*/ 274 h 276"/>
                <a:gd name="T86" fmla="*/ 24 w 224"/>
                <a:gd name="T87" fmla="*/ 274 h 276"/>
                <a:gd name="T88" fmla="*/ 16 w 224"/>
                <a:gd name="T89" fmla="*/ 271 h 276"/>
                <a:gd name="T90" fmla="*/ 6 w 224"/>
                <a:gd name="T91" fmla="*/ 261 h 276"/>
                <a:gd name="T92" fmla="*/ 3 w 224"/>
                <a:gd name="T93" fmla="*/ 255 h 276"/>
                <a:gd name="T94" fmla="*/ 0 w 224"/>
                <a:gd name="T95" fmla="*/ 245 h 276"/>
                <a:gd name="T96" fmla="*/ 0 w 224"/>
                <a:gd name="T97" fmla="*/ 235 h 276"/>
                <a:gd name="T98" fmla="*/ 3 w 224"/>
                <a:gd name="T99" fmla="*/ 227 h 276"/>
                <a:gd name="T100" fmla="*/ 8 w 224"/>
                <a:gd name="T101" fmla="*/ 219 h 276"/>
                <a:gd name="T102" fmla="*/ 160 w 224"/>
                <a:gd name="T103" fmla="*/ 13 h 276"/>
                <a:gd name="T104" fmla="*/ 168 w 224"/>
                <a:gd name="T105" fmla="*/ 6 h 276"/>
                <a:gd name="T106" fmla="*/ 171 w 224"/>
                <a:gd name="T107" fmla="*/ 5 h 276"/>
                <a:gd name="T108" fmla="*/ 181 w 224"/>
                <a:gd name="T109" fmla="*/ 0 h 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" h="276">
                  <a:moveTo>
                    <a:pt x="185" y="18"/>
                  </a:moveTo>
                  <a:lnTo>
                    <a:pt x="181" y="19"/>
                  </a:lnTo>
                  <a:lnTo>
                    <a:pt x="172" y="27"/>
                  </a:lnTo>
                  <a:lnTo>
                    <a:pt x="19" y="232"/>
                  </a:lnTo>
                  <a:lnTo>
                    <a:pt x="18" y="236"/>
                  </a:lnTo>
                  <a:lnTo>
                    <a:pt x="18" y="245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25" y="255"/>
                  </a:lnTo>
                  <a:lnTo>
                    <a:pt x="25" y="255"/>
                  </a:lnTo>
                  <a:lnTo>
                    <a:pt x="28" y="257"/>
                  </a:lnTo>
                  <a:lnTo>
                    <a:pt x="28" y="257"/>
                  </a:lnTo>
                  <a:lnTo>
                    <a:pt x="35" y="258"/>
                  </a:lnTo>
                  <a:lnTo>
                    <a:pt x="45" y="255"/>
                  </a:lnTo>
                  <a:lnTo>
                    <a:pt x="47" y="255"/>
                  </a:lnTo>
                  <a:lnTo>
                    <a:pt x="51" y="251"/>
                  </a:lnTo>
                  <a:lnTo>
                    <a:pt x="204" y="45"/>
                  </a:lnTo>
                  <a:lnTo>
                    <a:pt x="206" y="43"/>
                  </a:lnTo>
                  <a:lnTo>
                    <a:pt x="207" y="32"/>
                  </a:lnTo>
                  <a:lnTo>
                    <a:pt x="206" y="29"/>
                  </a:lnTo>
                  <a:lnTo>
                    <a:pt x="206" y="29"/>
                  </a:lnTo>
                  <a:lnTo>
                    <a:pt x="200" y="22"/>
                  </a:lnTo>
                  <a:lnTo>
                    <a:pt x="191" y="18"/>
                  </a:lnTo>
                  <a:lnTo>
                    <a:pt x="185" y="18"/>
                  </a:lnTo>
                  <a:close/>
                  <a:moveTo>
                    <a:pt x="181" y="0"/>
                  </a:moveTo>
                  <a:lnTo>
                    <a:pt x="194" y="0"/>
                  </a:lnTo>
                  <a:lnTo>
                    <a:pt x="198" y="2"/>
                  </a:lnTo>
                  <a:lnTo>
                    <a:pt x="201" y="3"/>
                  </a:lnTo>
                  <a:lnTo>
                    <a:pt x="208" y="9"/>
                  </a:lnTo>
                  <a:lnTo>
                    <a:pt x="210" y="8"/>
                  </a:lnTo>
                  <a:lnTo>
                    <a:pt x="219" y="16"/>
                  </a:lnTo>
                  <a:lnTo>
                    <a:pt x="220" y="22"/>
                  </a:lnTo>
                  <a:lnTo>
                    <a:pt x="224" y="32"/>
                  </a:lnTo>
                  <a:lnTo>
                    <a:pt x="223" y="43"/>
                  </a:lnTo>
                  <a:lnTo>
                    <a:pt x="222" y="48"/>
                  </a:lnTo>
                  <a:lnTo>
                    <a:pt x="216" y="59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0" y="268"/>
                  </a:lnTo>
                  <a:lnTo>
                    <a:pt x="51" y="273"/>
                  </a:lnTo>
                  <a:lnTo>
                    <a:pt x="48" y="273"/>
                  </a:lnTo>
                  <a:lnTo>
                    <a:pt x="35" y="276"/>
                  </a:lnTo>
                  <a:lnTo>
                    <a:pt x="28" y="274"/>
                  </a:lnTo>
                  <a:lnTo>
                    <a:pt x="24" y="274"/>
                  </a:lnTo>
                  <a:lnTo>
                    <a:pt x="16" y="271"/>
                  </a:lnTo>
                  <a:lnTo>
                    <a:pt x="6" y="261"/>
                  </a:lnTo>
                  <a:lnTo>
                    <a:pt x="3" y="255"/>
                  </a:lnTo>
                  <a:lnTo>
                    <a:pt x="0" y="245"/>
                  </a:lnTo>
                  <a:lnTo>
                    <a:pt x="0" y="235"/>
                  </a:lnTo>
                  <a:lnTo>
                    <a:pt x="3" y="227"/>
                  </a:lnTo>
                  <a:lnTo>
                    <a:pt x="8" y="219"/>
                  </a:lnTo>
                  <a:lnTo>
                    <a:pt x="160" y="13"/>
                  </a:lnTo>
                  <a:lnTo>
                    <a:pt x="168" y="6"/>
                  </a:lnTo>
                  <a:lnTo>
                    <a:pt x="171" y="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365"/>
            <p:cNvSpPr/>
            <p:nvPr/>
          </p:nvSpPr>
          <p:spPr bwMode="auto">
            <a:xfrm>
              <a:off x="2930343" y="2561405"/>
              <a:ext cx="444076" cy="556173"/>
            </a:xfrm>
            <a:custGeom>
              <a:gdLst>
                <a:gd name="T0" fmla="*/ 30 w 206"/>
                <a:gd name="T1" fmla="*/ 0 h 258"/>
                <a:gd name="T2" fmla="*/ 41 w 206"/>
                <a:gd name="T3" fmla="*/ 3 h 258"/>
                <a:gd name="T4" fmla="*/ 49 w 206"/>
                <a:gd name="T5" fmla="*/ 10 h 258"/>
                <a:gd name="T6" fmla="*/ 202 w 206"/>
                <a:gd name="T7" fmla="*/ 216 h 258"/>
                <a:gd name="T8" fmla="*/ 206 w 206"/>
                <a:gd name="T9" fmla="*/ 224 h 258"/>
                <a:gd name="T10" fmla="*/ 206 w 206"/>
                <a:gd name="T11" fmla="*/ 236 h 258"/>
                <a:gd name="T12" fmla="*/ 204 w 206"/>
                <a:gd name="T13" fmla="*/ 245 h 258"/>
                <a:gd name="T14" fmla="*/ 196 w 206"/>
                <a:gd name="T15" fmla="*/ 253 h 258"/>
                <a:gd name="T16" fmla="*/ 190 w 206"/>
                <a:gd name="T17" fmla="*/ 256 h 258"/>
                <a:gd name="T18" fmla="*/ 186 w 206"/>
                <a:gd name="T19" fmla="*/ 258 h 258"/>
                <a:gd name="T20" fmla="*/ 180 w 206"/>
                <a:gd name="T21" fmla="*/ 258 h 258"/>
                <a:gd name="T22" fmla="*/ 174 w 206"/>
                <a:gd name="T23" fmla="*/ 258 h 258"/>
                <a:gd name="T24" fmla="*/ 169 w 206"/>
                <a:gd name="T25" fmla="*/ 256 h 258"/>
                <a:gd name="T26" fmla="*/ 163 w 206"/>
                <a:gd name="T27" fmla="*/ 252 h 258"/>
                <a:gd name="T28" fmla="*/ 158 w 206"/>
                <a:gd name="T29" fmla="*/ 248 h 258"/>
                <a:gd name="T30" fmla="*/ 6 w 206"/>
                <a:gd name="T31" fmla="*/ 42 h 258"/>
                <a:gd name="T32" fmla="*/ 1 w 206"/>
                <a:gd name="T33" fmla="*/ 34 h 258"/>
                <a:gd name="T34" fmla="*/ 0 w 206"/>
                <a:gd name="T35" fmla="*/ 23 h 258"/>
                <a:gd name="T36" fmla="*/ 4 w 206"/>
                <a:gd name="T37" fmla="*/ 13 h 258"/>
                <a:gd name="T38" fmla="*/ 11 w 206"/>
                <a:gd name="T39" fmla="*/ 6 h 258"/>
                <a:gd name="T40" fmla="*/ 20 w 206"/>
                <a:gd name="T41" fmla="*/ 0 h 258"/>
                <a:gd name="T42" fmla="*/ 30 w 206"/>
                <a:gd name="T43" fmla="*/ 0 h 2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58">
                  <a:moveTo>
                    <a:pt x="30" y="0"/>
                  </a:moveTo>
                  <a:lnTo>
                    <a:pt x="41" y="3"/>
                  </a:lnTo>
                  <a:lnTo>
                    <a:pt x="49" y="10"/>
                  </a:lnTo>
                  <a:lnTo>
                    <a:pt x="202" y="216"/>
                  </a:lnTo>
                  <a:lnTo>
                    <a:pt x="206" y="224"/>
                  </a:lnTo>
                  <a:lnTo>
                    <a:pt x="206" y="236"/>
                  </a:lnTo>
                  <a:lnTo>
                    <a:pt x="204" y="245"/>
                  </a:lnTo>
                  <a:lnTo>
                    <a:pt x="196" y="253"/>
                  </a:lnTo>
                  <a:lnTo>
                    <a:pt x="190" y="256"/>
                  </a:lnTo>
                  <a:lnTo>
                    <a:pt x="186" y="258"/>
                  </a:lnTo>
                  <a:lnTo>
                    <a:pt x="180" y="258"/>
                  </a:lnTo>
                  <a:lnTo>
                    <a:pt x="174" y="258"/>
                  </a:lnTo>
                  <a:lnTo>
                    <a:pt x="169" y="256"/>
                  </a:lnTo>
                  <a:lnTo>
                    <a:pt x="163" y="252"/>
                  </a:lnTo>
                  <a:lnTo>
                    <a:pt x="158" y="248"/>
                  </a:lnTo>
                  <a:lnTo>
                    <a:pt x="6" y="42"/>
                  </a:lnTo>
                  <a:lnTo>
                    <a:pt x="1" y="34"/>
                  </a:lnTo>
                  <a:lnTo>
                    <a:pt x="0" y="23"/>
                  </a:lnTo>
                  <a:lnTo>
                    <a:pt x="4" y="13"/>
                  </a:lnTo>
                  <a:lnTo>
                    <a:pt x="11" y="6"/>
                  </a:lnTo>
                  <a:lnTo>
                    <a:pt x="2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366"/>
            <p:cNvSpPr>
              <a:spLocks noEditPoints="1"/>
            </p:cNvSpPr>
            <p:nvPr/>
          </p:nvSpPr>
          <p:spPr bwMode="auto">
            <a:xfrm>
              <a:off x="2910941" y="2542004"/>
              <a:ext cx="482879" cy="594975"/>
            </a:xfrm>
            <a:custGeom>
              <a:gdLst>
                <a:gd name="T0" fmla="*/ 34 w 224"/>
                <a:gd name="T1" fmla="*/ 18 h 276"/>
                <a:gd name="T2" fmla="*/ 26 w 224"/>
                <a:gd name="T3" fmla="*/ 22 h 276"/>
                <a:gd name="T4" fmla="*/ 28 w 224"/>
                <a:gd name="T5" fmla="*/ 21 h 276"/>
                <a:gd name="T6" fmla="*/ 19 w 224"/>
                <a:gd name="T7" fmla="*/ 29 h 276"/>
                <a:gd name="T8" fmla="*/ 19 w 224"/>
                <a:gd name="T9" fmla="*/ 29 h 276"/>
                <a:gd name="T10" fmla="*/ 18 w 224"/>
                <a:gd name="T11" fmla="*/ 32 h 276"/>
                <a:gd name="T12" fmla="*/ 19 w 224"/>
                <a:gd name="T13" fmla="*/ 43 h 276"/>
                <a:gd name="T14" fmla="*/ 20 w 224"/>
                <a:gd name="T15" fmla="*/ 45 h 276"/>
                <a:gd name="T16" fmla="*/ 173 w 224"/>
                <a:gd name="T17" fmla="*/ 251 h 276"/>
                <a:gd name="T18" fmla="*/ 173 w 224"/>
                <a:gd name="T19" fmla="*/ 249 h 276"/>
                <a:gd name="T20" fmla="*/ 175 w 224"/>
                <a:gd name="T21" fmla="*/ 251 h 276"/>
                <a:gd name="T22" fmla="*/ 178 w 224"/>
                <a:gd name="T23" fmla="*/ 255 h 276"/>
                <a:gd name="T24" fmla="*/ 179 w 224"/>
                <a:gd name="T25" fmla="*/ 255 h 276"/>
                <a:gd name="T26" fmla="*/ 189 w 224"/>
                <a:gd name="T27" fmla="*/ 258 h 276"/>
                <a:gd name="T28" fmla="*/ 198 w 224"/>
                <a:gd name="T29" fmla="*/ 257 h 276"/>
                <a:gd name="T30" fmla="*/ 201 w 224"/>
                <a:gd name="T31" fmla="*/ 255 h 276"/>
                <a:gd name="T32" fmla="*/ 201 w 224"/>
                <a:gd name="T33" fmla="*/ 255 h 276"/>
                <a:gd name="T34" fmla="*/ 205 w 224"/>
                <a:gd name="T35" fmla="*/ 248 h 276"/>
                <a:gd name="T36" fmla="*/ 205 w 224"/>
                <a:gd name="T37" fmla="*/ 248 h 276"/>
                <a:gd name="T38" fmla="*/ 207 w 224"/>
                <a:gd name="T39" fmla="*/ 245 h 276"/>
                <a:gd name="T40" fmla="*/ 207 w 224"/>
                <a:gd name="T41" fmla="*/ 235 h 276"/>
                <a:gd name="T42" fmla="*/ 205 w 224"/>
                <a:gd name="T43" fmla="*/ 232 h 276"/>
                <a:gd name="T44" fmla="*/ 52 w 224"/>
                <a:gd name="T45" fmla="*/ 27 h 276"/>
                <a:gd name="T46" fmla="*/ 44 w 224"/>
                <a:gd name="T47" fmla="*/ 19 h 276"/>
                <a:gd name="T48" fmla="*/ 39 w 224"/>
                <a:gd name="T49" fmla="*/ 18 h 276"/>
                <a:gd name="T50" fmla="*/ 34 w 224"/>
                <a:gd name="T51" fmla="*/ 18 h 276"/>
                <a:gd name="T52" fmla="*/ 31 w 224"/>
                <a:gd name="T53" fmla="*/ 0 h 276"/>
                <a:gd name="T54" fmla="*/ 44 w 224"/>
                <a:gd name="T55" fmla="*/ 0 h 276"/>
                <a:gd name="T56" fmla="*/ 54 w 224"/>
                <a:gd name="T57" fmla="*/ 5 h 276"/>
                <a:gd name="T58" fmla="*/ 57 w 224"/>
                <a:gd name="T59" fmla="*/ 6 h 276"/>
                <a:gd name="T60" fmla="*/ 64 w 224"/>
                <a:gd name="T61" fmla="*/ 13 h 276"/>
                <a:gd name="T62" fmla="*/ 217 w 224"/>
                <a:gd name="T63" fmla="*/ 219 h 276"/>
                <a:gd name="T64" fmla="*/ 223 w 224"/>
                <a:gd name="T65" fmla="*/ 227 h 276"/>
                <a:gd name="T66" fmla="*/ 224 w 224"/>
                <a:gd name="T67" fmla="*/ 235 h 276"/>
                <a:gd name="T68" fmla="*/ 224 w 224"/>
                <a:gd name="T69" fmla="*/ 245 h 276"/>
                <a:gd name="T70" fmla="*/ 221 w 224"/>
                <a:gd name="T71" fmla="*/ 255 h 276"/>
                <a:gd name="T72" fmla="*/ 218 w 224"/>
                <a:gd name="T73" fmla="*/ 261 h 276"/>
                <a:gd name="T74" fmla="*/ 211 w 224"/>
                <a:gd name="T75" fmla="*/ 270 h 276"/>
                <a:gd name="T76" fmla="*/ 210 w 224"/>
                <a:gd name="T77" fmla="*/ 270 h 276"/>
                <a:gd name="T78" fmla="*/ 210 w 224"/>
                <a:gd name="T79" fmla="*/ 271 h 276"/>
                <a:gd name="T80" fmla="*/ 201 w 224"/>
                <a:gd name="T81" fmla="*/ 274 h 276"/>
                <a:gd name="T82" fmla="*/ 198 w 224"/>
                <a:gd name="T83" fmla="*/ 274 h 276"/>
                <a:gd name="T84" fmla="*/ 189 w 224"/>
                <a:gd name="T85" fmla="*/ 276 h 276"/>
                <a:gd name="T86" fmla="*/ 176 w 224"/>
                <a:gd name="T87" fmla="*/ 273 h 276"/>
                <a:gd name="T88" fmla="*/ 173 w 224"/>
                <a:gd name="T89" fmla="*/ 273 h 276"/>
                <a:gd name="T90" fmla="*/ 165 w 224"/>
                <a:gd name="T91" fmla="*/ 268 h 276"/>
                <a:gd name="T92" fmla="*/ 162 w 224"/>
                <a:gd name="T93" fmla="*/ 264 h 276"/>
                <a:gd name="T94" fmla="*/ 162 w 224"/>
                <a:gd name="T95" fmla="*/ 264 h 276"/>
                <a:gd name="T96" fmla="*/ 9 w 224"/>
                <a:gd name="T97" fmla="*/ 59 h 276"/>
                <a:gd name="T98" fmla="*/ 3 w 224"/>
                <a:gd name="T99" fmla="*/ 48 h 276"/>
                <a:gd name="T100" fmla="*/ 2 w 224"/>
                <a:gd name="T101" fmla="*/ 43 h 276"/>
                <a:gd name="T102" fmla="*/ 0 w 224"/>
                <a:gd name="T103" fmla="*/ 32 h 276"/>
                <a:gd name="T104" fmla="*/ 4 w 224"/>
                <a:gd name="T105" fmla="*/ 22 h 276"/>
                <a:gd name="T106" fmla="*/ 6 w 224"/>
                <a:gd name="T107" fmla="*/ 16 h 276"/>
                <a:gd name="T108" fmla="*/ 16 w 224"/>
                <a:gd name="T109" fmla="*/ 8 h 276"/>
                <a:gd name="T110" fmla="*/ 16 w 224"/>
                <a:gd name="T111" fmla="*/ 9 h 276"/>
                <a:gd name="T112" fmla="*/ 23 w 224"/>
                <a:gd name="T113" fmla="*/ 3 h 276"/>
                <a:gd name="T114" fmla="*/ 26 w 224"/>
                <a:gd name="T115" fmla="*/ 2 h 276"/>
                <a:gd name="T116" fmla="*/ 31 w 224"/>
                <a:gd name="T117" fmla="*/ 0 h 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4" h="276">
                  <a:moveTo>
                    <a:pt x="34" y="18"/>
                  </a:moveTo>
                  <a:lnTo>
                    <a:pt x="26" y="22"/>
                  </a:lnTo>
                  <a:lnTo>
                    <a:pt x="28" y="21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8" y="32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173" y="251"/>
                  </a:lnTo>
                  <a:lnTo>
                    <a:pt x="173" y="249"/>
                  </a:lnTo>
                  <a:lnTo>
                    <a:pt x="175" y="251"/>
                  </a:lnTo>
                  <a:lnTo>
                    <a:pt x="178" y="255"/>
                  </a:lnTo>
                  <a:lnTo>
                    <a:pt x="179" y="255"/>
                  </a:lnTo>
                  <a:lnTo>
                    <a:pt x="189" y="258"/>
                  </a:lnTo>
                  <a:lnTo>
                    <a:pt x="198" y="257"/>
                  </a:lnTo>
                  <a:lnTo>
                    <a:pt x="201" y="255"/>
                  </a:lnTo>
                  <a:lnTo>
                    <a:pt x="201" y="255"/>
                  </a:lnTo>
                  <a:lnTo>
                    <a:pt x="205" y="248"/>
                  </a:lnTo>
                  <a:lnTo>
                    <a:pt x="205" y="248"/>
                  </a:lnTo>
                  <a:lnTo>
                    <a:pt x="207" y="245"/>
                  </a:lnTo>
                  <a:lnTo>
                    <a:pt x="207" y="235"/>
                  </a:lnTo>
                  <a:lnTo>
                    <a:pt x="205" y="232"/>
                  </a:lnTo>
                  <a:lnTo>
                    <a:pt x="52" y="27"/>
                  </a:lnTo>
                  <a:lnTo>
                    <a:pt x="44" y="19"/>
                  </a:lnTo>
                  <a:lnTo>
                    <a:pt x="39" y="18"/>
                  </a:lnTo>
                  <a:lnTo>
                    <a:pt x="34" y="18"/>
                  </a:lnTo>
                  <a:close/>
                  <a:moveTo>
                    <a:pt x="31" y="0"/>
                  </a:moveTo>
                  <a:lnTo>
                    <a:pt x="44" y="0"/>
                  </a:lnTo>
                  <a:lnTo>
                    <a:pt x="54" y="5"/>
                  </a:lnTo>
                  <a:lnTo>
                    <a:pt x="57" y="6"/>
                  </a:lnTo>
                  <a:lnTo>
                    <a:pt x="64" y="13"/>
                  </a:lnTo>
                  <a:lnTo>
                    <a:pt x="217" y="219"/>
                  </a:lnTo>
                  <a:lnTo>
                    <a:pt x="223" y="227"/>
                  </a:lnTo>
                  <a:lnTo>
                    <a:pt x="224" y="235"/>
                  </a:lnTo>
                  <a:lnTo>
                    <a:pt x="224" y="245"/>
                  </a:lnTo>
                  <a:lnTo>
                    <a:pt x="221" y="255"/>
                  </a:lnTo>
                  <a:lnTo>
                    <a:pt x="218" y="261"/>
                  </a:lnTo>
                  <a:lnTo>
                    <a:pt x="211" y="270"/>
                  </a:lnTo>
                  <a:lnTo>
                    <a:pt x="210" y="270"/>
                  </a:lnTo>
                  <a:lnTo>
                    <a:pt x="210" y="271"/>
                  </a:lnTo>
                  <a:lnTo>
                    <a:pt x="201" y="274"/>
                  </a:lnTo>
                  <a:lnTo>
                    <a:pt x="198" y="274"/>
                  </a:lnTo>
                  <a:lnTo>
                    <a:pt x="189" y="276"/>
                  </a:lnTo>
                  <a:lnTo>
                    <a:pt x="176" y="273"/>
                  </a:lnTo>
                  <a:lnTo>
                    <a:pt x="173" y="273"/>
                  </a:lnTo>
                  <a:lnTo>
                    <a:pt x="165" y="268"/>
                  </a:lnTo>
                  <a:lnTo>
                    <a:pt x="162" y="264"/>
                  </a:lnTo>
                  <a:lnTo>
                    <a:pt x="162" y="264"/>
                  </a:lnTo>
                  <a:lnTo>
                    <a:pt x="9" y="59"/>
                  </a:lnTo>
                  <a:lnTo>
                    <a:pt x="3" y="48"/>
                  </a:lnTo>
                  <a:lnTo>
                    <a:pt x="2" y="43"/>
                  </a:lnTo>
                  <a:lnTo>
                    <a:pt x="0" y="32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23" y="3"/>
                  </a:lnTo>
                  <a:lnTo>
                    <a:pt x="26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00" name="组合 499"/>
            <p:cNvGrpSpPr/>
            <p:nvPr/>
          </p:nvGrpSpPr>
          <p:grpSpPr>
            <a:xfrm>
              <a:off x="4743292" y="1899603"/>
              <a:ext cx="668269" cy="929109"/>
              <a:chOff x="4743292" y="1899603"/>
              <a:chExt cx="668269" cy="929109"/>
            </a:xfrm>
          </p:grpSpPr>
          <p:sp>
            <p:nvSpPr>
              <p:cNvPr id="257" name="Freeform 367"/>
              <p:cNvSpPr>
                <a:spLocks noEditPoints="1"/>
              </p:cNvSpPr>
              <p:nvPr/>
            </p:nvSpPr>
            <p:spPr bwMode="auto">
              <a:xfrm>
                <a:off x="4855389" y="1919004"/>
                <a:ext cx="446232" cy="842882"/>
              </a:xfrm>
              <a:custGeom>
                <a:gdLst>
                  <a:gd name="T0" fmla="*/ 89 w 207"/>
                  <a:gd name="T1" fmla="*/ 36 h 391"/>
                  <a:gd name="T2" fmla="*/ 69 w 207"/>
                  <a:gd name="T3" fmla="*/ 40 h 391"/>
                  <a:gd name="T4" fmla="*/ 51 w 207"/>
                  <a:gd name="T5" fmla="*/ 52 h 391"/>
                  <a:gd name="T6" fmla="*/ 40 w 207"/>
                  <a:gd name="T7" fmla="*/ 69 h 391"/>
                  <a:gd name="T8" fmla="*/ 35 w 207"/>
                  <a:gd name="T9" fmla="*/ 90 h 391"/>
                  <a:gd name="T10" fmla="*/ 35 w 207"/>
                  <a:gd name="T11" fmla="*/ 301 h 391"/>
                  <a:gd name="T12" fmla="*/ 40 w 207"/>
                  <a:gd name="T13" fmla="*/ 321 h 391"/>
                  <a:gd name="T14" fmla="*/ 51 w 207"/>
                  <a:gd name="T15" fmla="*/ 339 h 391"/>
                  <a:gd name="T16" fmla="*/ 69 w 207"/>
                  <a:gd name="T17" fmla="*/ 350 h 391"/>
                  <a:gd name="T18" fmla="*/ 89 w 207"/>
                  <a:gd name="T19" fmla="*/ 355 h 391"/>
                  <a:gd name="T20" fmla="*/ 117 w 207"/>
                  <a:gd name="T21" fmla="*/ 355 h 391"/>
                  <a:gd name="T22" fmla="*/ 139 w 207"/>
                  <a:gd name="T23" fmla="*/ 350 h 391"/>
                  <a:gd name="T24" fmla="*/ 155 w 207"/>
                  <a:gd name="T25" fmla="*/ 339 h 391"/>
                  <a:gd name="T26" fmla="*/ 166 w 207"/>
                  <a:gd name="T27" fmla="*/ 321 h 391"/>
                  <a:gd name="T28" fmla="*/ 171 w 207"/>
                  <a:gd name="T29" fmla="*/ 301 h 391"/>
                  <a:gd name="T30" fmla="*/ 171 w 207"/>
                  <a:gd name="T31" fmla="*/ 90 h 391"/>
                  <a:gd name="T32" fmla="*/ 166 w 207"/>
                  <a:gd name="T33" fmla="*/ 69 h 391"/>
                  <a:gd name="T34" fmla="*/ 155 w 207"/>
                  <a:gd name="T35" fmla="*/ 52 h 391"/>
                  <a:gd name="T36" fmla="*/ 139 w 207"/>
                  <a:gd name="T37" fmla="*/ 40 h 391"/>
                  <a:gd name="T38" fmla="*/ 117 w 207"/>
                  <a:gd name="T39" fmla="*/ 36 h 391"/>
                  <a:gd name="T40" fmla="*/ 89 w 207"/>
                  <a:gd name="T41" fmla="*/ 36 h 391"/>
                  <a:gd name="T42" fmla="*/ 89 w 207"/>
                  <a:gd name="T43" fmla="*/ 0 h 391"/>
                  <a:gd name="T44" fmla="*/ 117 w 207"/>
                  <a:gd name="T45" fmla="*/ 0 h 391"/>
                  <a:gd name="T46" fmla="*/ 141 w 207"/>
                  <a:gd name="T47" fmla="*/ 4 h 391"/>
                  <a:gd name="T48" fmla="*/ 162 w 207"/>
                  <a:gd name="T49" fmla="*/ 13 h 391"/>
                  <a:gd name="T50" fmla="*/ 181 w 207"/>
                  <a:gd name="T51" fmla="*/ 27 h 391"/>
                  <a:gd name="T52" fmla="*/ 195 w 207"/>
                  <a:gd name="T53" fmla="*/ 45 h 391"/>
                  <a:gd name="T54" fmla="*/ 204 w 207"/>
                  <a:gd name="T55" fmla="*/ 67 h 391"/>
                  <a:gd name="T56" fmla="*/ 207 w 207"/>
                  <a:gd name="T57" fmla="*/ 90 h 391"/>
                  <a:gd name="T58" fmla="*/ 207 w 207"/>
                  <a:gd name="T59" fmla="*/ 301 h 391"/>
                  <a:gd name="T60" fmla="*/ 204 w 207"/>
                  <a:gd name="T61" fmla="*/ 324 h 391"/>
                  <a:gd name="T62" fmla="*/ 195 w 207"/>
                  <a:gd name="T63" fmla="*/ 346 h 391"/>
                  <a:gd name="T64" fmla="*/ 181 w 207"/>
                  <a:gd name="T65" fmla="*/ 364 h 391"/>
                  <a:gd name="T66" fmla="*/ 162 w 207"/>
                  <a:gd name="T67" fmla="*/ 378 h 391"/>
                  <a:gd name="T68" fmla="*/ 141 w 207"/>
                  <a:gd name="T69" fmla="*/ 387 h 391"/>
                  <a:gd name="T70" fmla="*/ 117 w 207"/>
                  <a:gd name="T71" fmla="*/ 391 h 391"/>
                  <a:gd name="T72" fmla="*/ 89 w 207"/>
                  <a:gd name="T73" fmla="*/ 391 h 391"/>
                  <a:gd name="T74" fmla="*/ 66 w 207"/>
                  <a:gd name="T75" fmla="*/ 387 h 391"/>
                  <a:gd name="T76" fmla="*/ 44 w 207"/>
                  <a:gd name="T77" fmla="*/ 378 h 391"/>
                  <a:gd name="T78" fmla="*/ 26 w 207"/>
                  <a:gd name="T79" fmla="*/ 364 h 391"/>
                  <a:gd name="T80" fmla="*/ 12 w 207"/>
                  <a:gd name="T81" fmla="*/ 346 h 391"/>
                  <a:gd name="T82" fmla="*/ 3 w 207"/>
                  <a:gd name="T83" fmla="*/ 324 h 391"/>
                  <a:gd name="T84" fmla="*/ 0 w 207"/>
                  <a:gd name="T85" fmla="*/ 301 h 391"/>
                  <a:gd name="T86" fmla="*/ 0 w 207"/>
                  <a:gd name="T87" fmla="*/ 90 h 391"/>
                  <a:gd name="T88" fmla="*/ 3 w 207"/>
                  <a:gd name="T89" fmla="*/ 67 h 391"/>
                  <a:gd name="T90" fmla="*/ 12 w 207"/>
                  <a:gd name="T91" fmla="*/ 45 h 391"/>
                  <a:gd name="T92" fmla="*/ 26 w 207"/>
                  <a:gd name="T93" fmla="*/ 27 h 391"/>
                  <a:gd name="T94" fmla="*/ 44 w 207"/>
                  <a:gd name="T95" fmla="*/ 13 h 391"/>
                  <a:gd name="T96" fmla="*/ 66 w 207"/>
                  <a:gd name="T97" fmla="*/ 4 h 391"/>
                  <a:gd name="T98" fmla="*/ 89 w 207"/>
                  <a:gd name="T99" fmla="*/ 0 h 3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6" h="391">
                    <a:moveTo>
                      <a:pt x="89" y="36"/>
                    </a:moveTo>
                    <a:lnTo>
                      <a:pt x="69" y="40"/>
                    </a:lnTo>
                    <a:lnTo>
                      <a:pt x="51" y="52"/>
                    </a:lnTo>
                    <a:lnTo>
                      <a:pt x="40" y="69"/>
                    </a:lnTo>
                    <a:lnTo>
                      <a:pt x="35" y="90"/>
                    </a:lnTo>
                    <a:lnTo>
                      <a:pt x="35" y="301"/>
                    </a:lnTo>
                    <a:lnTo>
                      <a:pt x="40" y="321"/>
                    </a:lnTo>
                    <a:lnTo>
                      <a:pt x="51" y="339"/>
                    </a:lnTo>
                    <a:lnTo>
                      <a:pt x="69" y="350"/>
                    </a:lnTo>
                    <a:lnTo>
                      <a:pt x="89" y="355"/>
                    </a:lnTo>
                    <a:lnTo>
                      <a:pt x="117" y="355"/>
                    </a:lnTo>
                    <a:lnTo>
                      <a:pt x="139" y="350"/>
                    </a:lnTo>
                    <a:lnTo>
                      <a:pt x="155" y="339"/>
                    </a:lnTo>
                    <a:lnTo>
                      <a:pt x="166" y="321"/>
                    </a:lnTo>
                    <a:lnTo>
                      <a:pt x="171" y="301"/>
                    </a:lnTo>
                    <a:lnTo>
                      <a:pt x="171" y="90"/>
                    </a:lnTo>
                    <a:lnTo>
                      <a:pt x="166" y="69"/>
                    </a:lnTo>
                    <a:lnTo>
                      <a:pt x="155" y="52"/>
                    </a:lnTo>
                    <a:lnTo>
                      <a:pt x="139" y="40"/>
                    </a:lnTo>
                    <a:lnTo>
                      <a:pt x="117" y="36"/>
                    </a:lnTo>
                    <a:lnTo>
                      <a:pt x="89" y="36"/>
                    </a:lnTo>
                    <a:close/>
                    <a:moveTo>
                      <a:pt x="89" y="0"/>
                    </a:moveTo>
                    <a:lnTo>
                      <a:pt x="117" y="0"/>
                    </a:lnTo>
                    <a:lnTo>
                      <a:pt x="141" y="4"/>
                    </a:lnTo>
                    <a:lnTo>
                      <a:pt x="162" y="13"/>
                    </a:lnTo>
                    <a:lnTo>
                      <a:pt x="181" y="27"/>
                    </a:lnTo>
                    <a:lnTo>
                      <a:pt x="195" y="45"/>
                    </a:lnTo>
                    <a:lnTo>
                      <a:pt x="204" y="67"/>
                    </a:lnTo>
                    <a:lnTo>
                      <a:pt x="207" y="90"/>
                    </a:lnTo>
                    <a:lnTo>
                      <a:pt x="207" y="301"/>
                    </a:lnTo>
                    <a:lnTo>
                      <a:pt x="204" y="324"/>
                    </a:lnTo>
                    <a:lnTo>
                      <a:pt x="195" y="346"/>
                    </a:lnTo>
                    <a:lnTo>
                      <a:pt x="181" y="364"/>
                    </a:lnTo>
                    <a:lnTo>
                      <a:pt x="162" y="378"/>
                    </a:lnTo>
                    <a:lnTo>
                      <a:pt x="141" y="387"/>
                    </a:lnTo>
                    <a:lnTo>
                      <a:pt x="117" y="391"/>
                    </a:lnTo>
                    <a:lnTo>
                      <a:pt x="89" y="391"/>
                    </a:lnTo>
                    <a:lnTo>
                      <a:pt x="66" y="387"/>
                    </a:lnTo>
                    <a:lnTo>
                      <a:pt x="44" y="378"/>
                    </a:lnTo>
                    <a:lnTo>
                      <a:pt x="26" y="364"/>
                    </a:lnTo>
                    <a:lnTo>
                      <a:pt x="12" y="346"/>
                    </a:lnTo>
                    <a:lnTo>
                      <a:pt x="3" y="324"/>
                    </a:lnTo>
                    <a:lnTo>
                      <a:pt x="0" y="301"/>
                    </a:lnTo>
                    <a:lnTo>
                      <a:pt x="0" y="90"/>
                    </a:lnTo>
                    <a:lnTo>
                      <a:pt x="3" y="67"/>
                    </a:lnTo>
                    <a:lnTo>
                      <a:pt x="12" y="45"/>
                    </a:lnTo>
                    <a:lnTo>
                      <a:pt x="26" y="27"/>
                    </a:lnTo>
                    <a:lnTo>
                      <a:pt x="44" y="13"/>
                    </a:lnTo>
                    <a:lnTo>
                      <a:pt x="66" y="4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368"/>
              <p:cNvSpPr>
                <a:spLocks noEditPoints="1"/>
              </p:cNvSpPr>
              <p:nvPr/>
            </p:nvSpPr>
            <p:spPr bwMode="auto">
              <a:xfrm>
                <a:off x="4838144" y="1899603"/>
                <a:ext cx="482879" cy="881685"/>
              </a:xfrm>
              <a:custGeom>
                <a:gdLst>
                  <a:gd name="T0" fmla="*/ 87 w 224"/>
                  <a:gd name="T1" fmla="*/ 55 h 409"/>
                  <a:gd name="T2" fmla="*/ 59 w 224"/>
                  <a:gd name="T3" fmla="*/ 76 h 409"/>
                  <a:gd name="T4" fmla="*/ 53 w 224"/>
                  <a:gd name="T5" fmla="*/ 89 h 409"/>
                  <a:gd name="T6" fmla="*/ 53 w 224"/>
                  <a:gd name="T7" fmla="*/ 320 h 409"/>
                  <a:gd name="T8" fmla="*/ 59 w 224"/>
                  <a:gd name="T9" fmla="*/ 333 h 409"/>
                  <a:gd name="T10" fmla="*/ 74 w 224"/>
                  <a:gd name="T11" fmla="*/ 348 h 409"/>
                  <a:gd name="T12" fmla="*/ 87 w 224"/>
                  <a:gd name="T13" fmla="*/ 354 h 409"/>
                  <a:gd name="T14" fmla="*/ 136 w 224"/>
                  <a:gd name="T15" fmla="*/ 354 h 409"/>
                  <a:gd name="T16" fmla="*/ 148 w 224"/>
                  <a:gd name="T17" fmla="*/ 348 h 409"/>
                  <a:gd name="T18" fmla="*/ 167 w 224"/>
                  <a:gd name="T19" fmla="*/ 327 h 409"/>
                  <a:gd name="T20" fmla="*/ 170 w 224"/>
                  <a:gd name="T21" fmla="*/ 99 h 409"/>
                  <a:gd name="T22" fmla="*/ 163 w 224"/>
                  <a:gd name="T23" fmla="*/ 76 h 409"/>
                  <a:gd name="T24" fmla="*/ 142 w 224"/>
                  <a:gd name="T25" fmla="*/ 58 h 409"/>
                  <a:gd name="T26" fmla="*/ 97 w 224"/>
                  <a:gd name="T27" fmla="*/ 54 h 409"/>
                  <a:gd name="T28" fmla="*/ 136 w 224"/>
                  <a:gd name="T29" fmla="*/ 38 h 409"/>
                  <a:gd name="T30" fmla="*/ 161 w 224"/>
                  <a:gd name="T31" fmla="*/ 48 h 409"/>
                  <a:gd name="T32" fmla="*/ 181 w 224"/>
                  <a:gd name="T33" fmla="*/ 71 h 409"/>
                  <a:gd name="T34" fmla="*/ 187 w 224"/>
                  <a:gd name="T35" fmla="*/ 99 h 409"/>
                  <a:gd name="T36" fmla="*/ 183 w 224"/>
                  <a:gd name="T37" fmla="*/ 330 h 409"/>
                  <a:gd name="T38" fmla="*/ 161 w 224"/>
                  <a:gd name="T39" fmla="*/ 361 h 409"/>
                  <a:gd name="T40" fmla="*/ 139 w 224"/>
                  <a:gd name="T41" fmla="*/ 371 h 409"/>
                  <a:gd name="T42" fmla="*/ 97 w 224"/>
                  <a:gd name="T43" fmla="*/ 373 h 409"/>
                  <a:gd name="T44" fmla="*/ 72 w 224"/>
                  <a:gd name="T45" fmla="*/ 368 h 409"/>
                  <a:gd name="T46" fmla="*/ 53 w 224"/>
                  <a:gd name="T47" fmla="*/ 355 h 409"/>
                  <a:gd name="T48" fmla="*/ 39 w 224"/>
                  <a:gd name="T49" fmla="*/ 330 h 409"/>
                  <a:gd name="T50" fmla="*/ 34 w 224"/>
                  <a:gd name="T51" fmla="*/ 99 h 409"/>
                  <a:gd name="T52" fmla="*/ 42 w 224"/>
                  <a:gd name="T53" fmla="*/ 71 h 409"/>
                  <a:gd name="T54" fmla="*/ 72 w 224"/>
                  <a:gd name="T55" fmla="*/ 42 h 409"/>
                  <a:gd name="T56" fmla="*/ 97 w 224"/>
                  <a:gd name="T57" fmla="*/ 36 h 409"/>
                  <a:gd name="T58" fmla="*/ 82 w 224"/>
                  <a:gd name="T59" fmla="*/ 19 h 409"/>
                  <a:gd name="T60" fmla="*/ 53 w 224"/>
                  <a:gd name="T61" fmla="*/ 30 h 409"/>
                  <a:gd name="T62" fmla="*/ 23 w 224"/>
                  <a:gd name="T63" fmla="*/ 68 h 409"/>
                  <a:gd name="T64" fmla="*/ 17 w 224"/>
                  <a:gd name="T65" fmla="*/ 310 h 409"/>
                  <a:gd name="T66" fmla="*/ 30 w 224"/>
                  <a:gd name="T67" fmla="*/ 354 h 409"/>
                  <a:gd name="T68" fmla="*/ 53 w 224"/>
                  <a:gd name="T69" fmla="*/ 378 h 409"/>
                  <a:gd name="T70" fmla="*/ 82 w 224"/>
                  <a:gd name="T71" fmla="*/ 390 h 409"/>
                  <a:gd name="T72" fmla="*/ 139 w 224"/>
                  <a:gd name="T73" fmla="*/ 390 h 409"/>
                  <a:gd name="T74" fmla="*/ 168 w 224"/>
                  <a:gd name="T75" fmla="*/ 378 h 409"/>
                  <a:gd name="T76" fmla="*/ 193 w 224"/>
                  <a:gd name="T77" fmla="*/ 354 h 409"/>
                  <a:gd name="T78" fmla="*/ 206 w 224"/>
                  <a:gd name="T79" fmla="*/ 310 h 409"/>
                  <a:gd name="T80" fmla="*/ 200 w 224"/>
                  <a:gd name="T81" fmla="*/ 68 h 409"/>
                  <a:gd name="T82" fmla="*/ 168 w 224"/>
                  <a:gd name="T83" fmla="*/ 30 h 409"/>
                  <a:gd name="T84" fmla="*/ 139 w 224"/>
                  <a:gd name="T85" fmla="*/ 19 h 409"/>
                  <a:gd name="T86" fmla="*/ 97 w 224"/>
                  <a:gd name="T87" fmla="*/ 17 h 409"/>
                  <a:gd name="T88" fmla="*/ 142 w 224"/>
                  <a:gd name="T89" fmla="*/ 1 h 409"/>
                  <a:gd name="T90" fmla="*/ 179 w 224"/>
                  <a:gd name="T91" fmla="*/ 16 h 409"/>
                  <a:gd name="T92" fmla="*/ 206 w 224"/>
                  <a:gd name="T93" fmla="*/ 42 h 409"/>
                  <a:gd name="T94" fmla="*/ 222 w 224"/>
                  <a:gd name="T95" fmla="*/ 81 h 409"/>
                  <a:gd name="T96" fmla="*/ 222 w 224"/>
                  <a:gd name="T97" fmla="*/ 327 h 409"/>
                  <a:gd name="T98" fmla="*/ 206 w 224"/>
                  <a:gd name="T99" fmla="*/ 367 h 409"/>
                  <a:gd name="T100" fmla="*/ 179 w 224"/>
                  <a:gd name="T101" fmla="*/ 393 h 409"/>
                  <a:gd name="T102" fmla="*/ 142 w 224"/>
                  <a:gd name="T103" fmla="*/ 408 h 409"/>
                  <a:gd name="T104" fmla="*/ 80 w 224"/>
                  <a:gd name="T105" fmla="*/ 408 h 409"/>
                  <a:gd name="T106" fmla="*/ 43 w 224"/>
                  <a:gd name="T107" fmla="*/ 393 h 409"/>
                  <a:gd name="T108" fmla="*/ 17 w 224"/>
                  <a:gd name="T109" fmla="*/ 367 h 409"/>
                  <a:gd name="T110" fmla="*/ 1 w 224"/>
                  <a:gd name="T111" fmla="*/ 327 h 409"/>
                  <a:gd name="T112" fmla="*/ 1 w 224"/>
                  <a:gd name="T113" fmla="*/ 81 h 409"/>
                  <a:gd name="T114" fmla="*/ 17 w 224"/>
                  <a:gd name="T115" fmla="*/ 42 h 409"/>
                  <a:gd name="T116" fmla="*/ 43 w 224"/>
                  <a:gd name="T117" fmla="*/ 16 h 409"/>
                  <a:gd name="T118" fmla="*/ 80 w 224"/>
                  <a:gd name="T119" fmla="*/ 1 h 4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4" h="409">
                    <a:moveTo>
                      <a:pt x="97" y="54"/>
                    </a:moveTo>
                    <a:lnTo>
                      <a:pt x="87" y="55"/>
                    </a:lnTo>
                    <a:lnTo>
                      <a:pt x="87" y="55"/>
                    </a:lnTo>
                    <a:lnTo>
                      <a:pt x="80" y="58"/>
                    </a:lnTo>
                    <a:lnTo>
                      <a:pt x="74" y="61"/>
                    </a:lnTo>
                    <a:lnTo>
                      <a:pt x="59" y="76"/>
                    </a:lnTo>
                    <a:lnTo>
                      <a:pt x="55" y="84"/>
                    </a:lnTo>
                    <a:lnTo>
                      <a:pt x="55" y="84"/>
                    </a:lnTo>
                    <a:lnTo>
                      <a:pt x="53" y="89"/>
                    </a:lnTo>
                    <a:lnTo>
                      <a:pt x="52" y="99"/>
                    </a:lnTo>
                    <a:lnTo>
                      <a:pt x="52" y="310"/>
                    </a:lnTo>
                    <a:lnTo>
                      <a:pt x="53" y="320"/>
                    </a:lnTo>
                    <a:lnTo>
                      <a:pt x="55" y="325"/>
                    </a:lnTo>
                    <a:lnTo>
                      <a:pt x="55" y="325"/>
                    </a:lnTo>
                    <a:lnTo>
                      <a:pt x="59" y="333"/>
                    </a:lnTo>
                    <a:lnTo>
                      <a:pt x="66" y="342"/>
                    </a:lnTo>
                    <a:lnTo>
                      <a:pt x="74" y="348"/>
                    </a:lnTo>
                    <a:lnTo>
                      <a:pt x="74" y="348"/>
                    </a:lnTo>
                    <a:lnTo>
                      <a:pt x="80" y="352"/>
                    </a:lnTo>
                    <a:lnTo>
                      <a:pt x="87" y="354"/>
                    </a:lnTo>
                    <a:lnTo>
                      <a:pt x="87" y="354"/>
                    </a:lnTo>
                    <a:lnTo>
                      <a:pt x="97" y="355"/>
                    </a:lnTo>
                    <a:lnTo>
                      <a:pt x="125" y="355"/>
                    </a:lnTo>
                    <a:lnTo>
                      <a:pt x="136" y="354"/>
                    </a:lnTo>
                    <a:lnTo>
                      <a:pt x="136" y="354"/>
                    </a:lnTo>
                    <a:lnTo>
                      <a:pt x="142" y="352"/>
                    </a:lnTo>
                    <a:lnTo>
                      <a:pt x="148" y="348"/>
                    </a:lnTo>
                    <a:lnTo>
                      <a:pt x="148" y="348"/>
                    </a:lnTo>
                    <a:lnTo>
                      <a:pt x="157" y="342"/>
                    </a:lnTo>
                    <a:lnTo>
                      <a:pt x="167" y="327"/>
                    </a:lnTo>
                    <a:lnTo>
                      <a:pt x="168" y="320"/>
                    </a:lnTo>
                    <a:lnTo>
                      <a:pt x="170" y="310"/>
                    </a:lnTo>
                    <a:lnTo>
                      <a:pt x="170" y="99"/>
                    </a:lnTo>
                    <a:lnTo>
                      <a:pt x="168" y="89"/>
                    </a:lnTo>
                    <a:lnTo>
                      <a:pt x="167" y="81"/>
                    </a:lnTo>
                    <a:lnTo>
                      <a:pt x="163" y="76"/>
                    </a:lnTo>
                    <a:lnTo>
                      <a:pt x="157" y="68"/>
                    </a:lnTo>
                    <a:lnTo>
                      <a:pt x="148" y="61"/>
                    </a:lnTo>
                    <a:lnTo>
                      <a:pt x="142" y="58"/>
                    </a:lnTo>
                    <a:lnTo>
                      <a:pt x="135" y="55"/>
                    </a:lnTo>
                    <a:lnTo>
                      <a:pt x="125" y="54"/>
                    </a:lnTo>
                    <a:lnTo>
                      <a:pt x="97" y="54"/>
                    </a:lnTo>
                    <a:close/>
                    <a:moveTo>
                      <a:pt x="97" y="36"/>
                    </a:moveTo>
                    <a:lnTo>
                      <a:pt x="125" y="36"/>
                    </a:lnTo>
                    <a:lnTo>
                      <a:pt x="136" y="38"/>
                    </a:lnTo>
                    <a:lnTo>
                      <a:pt x="139" y="38"/>
                    </a:lnTo>
                    <a:lnTo>
                      <a:pt x="149" y="42"/>
                    </a:lnTo>
                    <a:lnTo>
                      <a:pt x="161" y="48"/>
                    </a:lnTo>
                    <a:lnTo>
                      <a:pt x="170" y="55"/>
                    </a:lnTo>
                    <a:lnTo>
                      <a:pt x="176" y="62"/>
                    </a:lnTo>
                    <a:lnTo>
                      <a:pt x="181" y="71"/>
                    </a:lnTo>
                    <a:lnTo>
                      <a:pt x="183" y="78"/>
                    </a:lnTo>
                    <a:lnTo>
                      <a:pt x="186" y="89"/>
                    </a:lnTo>
                    <a:lnTo>
                      <a:pt x="187" y="99"/>
                    </a:lnTo>
                    <a:lnTo>
                      <a:pt x="187" y="310"/>
                    </a:lnTo>
                    <a:lnTo>
                      <a:pt x="186" y="320"/>
                    </a:lnTo>
                    <a:lnTo>
                      <a:pt x="183" y="330"/>
                    </a:lnTo>
                    <a:lnTo>
                      <a:pt x="181" y="338"/>
                    </a:lnTo>
                    <a:lnTo>
                      <a:pt x="170" y="355"/>
                    </a:lnTo>
                    <a:lnTo>
                      <a:pt x="161" y="361"/>
                    </a:lnTo>
                    <a:lnTo>
                      <a:pt x="158" y="362"/>
                    </a:lnTo>
                    <a:lnTo>
                      <a:pt x="149" y="368"/>
                    </a:lnTo>
                    <a:lnTo>
                      <a:pt x="139" y="371"/>
                    </a:lnTo>
                    <a:lnTo>
                      <a:pt x="136" y="371"/>
                    </a:lnTo>
                    <a:lnTo>
                      <a:pt x="125" y="373"/>
                    </a:lnTo>
                    <a:lnTo>
                      <a:pt x="97" y="373"/>
                    </a:lnTo>
                    <a:lnTo>
                      <a:pt x="87" y="371"/>
                    </a:lnTo>
                    <a:lnTo>
                      <a:pt x="82" y="371"/>
                    </a:lnTo>
                    <a:lnTo>
                      <a:pt x="72" y="368"/>
                    </a:lnTo>
                    <a:lnTo>
                      <a:pt x="64" y="362"/>
                    </a:lnTo>
                    <a:lnTo>
                      <a:pt x="61" y="361"/>
                    </a:lnTo>
                    <a:lnTo>
                      <a:pt x="53" y="355"/>
                    </a:lnTo>
                    <a:lnTo>
                      <a:pt x="46" y="346"/>
                    </a:lnTo>
                    <a:lnTo>
                      <a:pt x="42" y="338"/>
                    </a:lnTo>
                    <a:lnTo>
                      <a:pt x="39" y="330"/>
                    </a:lnTo>
                    <a:lnTo>
                      <a:pt x="36" y="320"/>
                    </a:lnTo>
                    <a:lnTo>
                      <a:pt x="34" y="310"/>
                    </a:lnTo>
                    <a:lnTo>
                      <a:pt x="34" y="99"/>
                    </a:lnTo>
                    <a:lnTo>
                      <a:pt x="36" y="89"/>
                    </a:lnTo>
                    <a:lnTo>
                      <a:pt x="39" y="78"/>
                    </a:lnTo>
                    <a:lnTo>
                      <a:pt x="42" y="71"/>
                    </a:lnTo>
                    <a:lnTo>
                      <a:pt x="46" y="62"/>
                    </a:lnTo>
                    <a:lnTo>
                      <a:pt x="61" y="48"/>
                    </a:lnTo>
                    <a:lnTo>
                      <a:pt x="72" y="42"/>
                    </a:lnTo>
                    <a:lnTo>
                      <a:pt x="82" y="38"/>
                    </a:lnTo>
                    <a:lnTo>
                      <a:pt x="87" y="38"/>
                    </a:lnTo>
                    <a:lnTo>
                      <a:pt x="97" y="36"/>
                    </a:lnTo>
                    <a:close/>
                    <a:moveTo>
                      <a:pt x="97" y="17"/>
                    </a:moveTo>
                    <a:lnTo>
                      <a:pt x="82" y="19"/>
                    </a:lnTo>
                    <a:lnTo>
                      <a:pt x="82" y="19"/>
                    </a:lnTo>
                    <a:lnTo>
                      <a:pt x="66" y="23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40" y="42"/>
                    </a:lnTo>
                    <a:lnTo>
                      <a:pt x="30" y="55"/>
                    </a:lnTo>
                    <a:lnTo>
                      <a:pt x="23" y="68"/>
                    </a:lnTo>
                    <a:lnTo>
                      <a:pt x="18" y="81"/>
                    </a:lnTo>
                    <a:lnTo>
                      <a:pt x="17" y="99"/>
                    </a:lnTo>
                    <a:lnTo>
                      <a:pt x="17" y="310"/>
                    </a:lnTo>
                    <a:lnTo>
                      <a:pt x="18" y="327"/>
                    </a:lnTo>
                    <a:lnTo>
                      <a:pt x="24" y="343"/>
                    </a:lnTo>
                    <a:lnTo>
                      <a:pt x="30" y="354"/>
                    </a:lnTo>
                    <a:lnTo>
                      <a:pt x="40" y="367"/>
                    </a:lnTo>
                    <a:lnTo>
                      <a:pt x="53" y="378"/>
                    </a:lnTo>
                    <a:lnTo>
                      <a:pt x="53" y="378"/>
                    </a:lnTo>
                    <a:lnTo>
                      <a:pt x="66" y="386"/>
                    </a:lnTo>
                    <a:lnTo>
                      <a:pt x="82" y="390"/>
                    </a:lnTo>
                    <a:lnTo>
                      <a:pt x="82" y="390"/>
                    </a:lnTo>
                    <a:lnTo>
                      <a:pt x="97" y="391"/>
                    </a:lnTo>
                    <a:lnTo>
                      <a:pt x="125" y="391"/>
                    </a:lnTo>
                    <a:lnTo>
                      <a:pt x="139" y="390"/>
                    </a:lnTo>
                    <a:lnTo>
                      <a:pt x="139" y="390"/>
                    </a:lnTo>
                    <a:lnTo>
                      <a:pt x="157" y="386"/>
                    </a:lnTo>
                    <a:lnTo>
                      <a:pt x="168" y="378"/>
                    </a:lnTo>
                    <a:lnTo>
                      <a:pt x="168" y="378"/>
                    </a:lnTo>
                    <a:lnTo>
                      <a:pt x="181" y="367"/>
                    </a:lnTo>
                    <a:lnTo>
                      <a:pt x="193" y="354"/>
                    </a:lnTo>
                    <a:lnTo>
                      <a:pt x="200" y="343"/>
                    </a:lnTo>
                    <a:lnTo>
                      <a:pt x="205" y="327"/>
                    </a:lnTo>
                    <a:lnTo>
                      <a:pt x="206" y="310"/>
                    </a:lnTo>
                    <a:lnTo>
                      <a:pt x="206" y="99"/>
                    </a:lnTo>
                    <a:lnTo>
                      <a:pt x="205" y="81"/>
                    </a:lnTo>
                    <a:lnTo>
                      <a:pt x="200" y="68"/>
                    </a:lnTo>
                    <a:lnTo>
                      <a:pt x="193" y="55"/>
                    </a:lnTo>
                    <a:lnTo>
                      <a:pt x="181" y="42"/>
                    </a:lnTo>
                    <a:lnTo>
                      <a:pt x="168" y="30"/>
                    </a:lnTo>
                    <a:lnTo>
                      <a:pt x="168" y="30"/>
                    </a:lnTo>
                    <a:lnTo>
                      <a:pt x="157" y="23"/>
                    </a:lnTo>
                    <a:lnTo>
                      <a:pt x="139" y="19"/>
                    </a:lnTo>
                    <a:lnTo>
                      <a:pt x="139" y="19"/>
                    </a:lnTo>
                    <a:lnTo>
                      <a:pt x="125" y="17"/>
                    </a:lnTo>
                    <a:lnTo>
                      <a:pt x="97" y="17"/>
                    </a:lnTo>
                    <a:close/>
                    <a:moveTo>
                      <a:pt x="97" y="0"/>
                    </a:moveTo>
                    <a:lnTo>
                      <a:pt x="125" y="0"/>
                    </a:lnTo>
                    <a:lnTo>
                      <a:pt x="142" y="1"/>
                    </a:lnTo>
                    <a:lnTo>
                      <a:pt x="147" y="3"/>
                    </a:lnTo>
                    <a:lnTo>
                      <a:pt x="164" y="7"/>
                    </a:lnTo>
                    <a:lnTo>
                      <a:pt x="179" y="16"/>
                    </a:lnTo>
                    <a:lnTo>
                      <a:pt x="181" y="17"/>
                    </a:lnTo>
                    <a:lnTo>
                      <a:pt x="195" y="29"/>
                    </a:lnTo>
                    <a:lnTo>
                      <a:pt x="206" y="42"/>
                    </a:lnTo>
                    <a:lnTo>
                      <a:pt x="215" y="58"/>
                    </a:lnTo>
                    <a:lnTo>
                      <a:pt x="216" y="64"/>
                    </a:lnTo>
                    <a:lnTo>
                      <a:pt x="222" y="81"/>
                    </a:lnTo>
                    <a:lnTo>
                      <a:pt x="224" y="99"/>
                    </a:lnTo>
                    <a:lnTo>
                      <a:pt x="224" y="310"/>
                    </a:lnTo>
                    <a:lnTo>
                      <a:pt x="222" y="327"/>
                    </a:lnTo>
                    <a:lnTo>
                      <a:pt x="216" y="345"/>
                    </a:lnTo>
                    <a:lnTo>
                      <a:pt x="215" y="352"/>
                    </a:lnTo>
                    <a:lnTo>
                      <a:pt x="206" y="367"/>
                    </a:lnTo>
                    <a:lnTo>
                      <a:pt x="195" y="380"/>
                    </a:lnTo>
                    <a:lnTo>
                      <a:pt x="181" y="391"/>
                    </a:lnTo>
                    <a:lnTo>
                      <a:pt x="179" y="393"/>
                    </a:lnTo>
                    <a:lnTo>
                      <a:pt x="164" y="402"/>
                    </a:lnTo>
                    <a:lnTo>
                      <a:pt x="147" y="406"/>
                    </a:lnTo>
                    <a:lnTo>
                      <a:pt x="142" y="408"/>
                    </a:lnTo>
                    <a:lnTo>
                      <a:pt x="125" y="409"/>
                    </a:lnTo>
                    <a:lnTo>
                      <a:pt x="97" y="409"/>
                    </a:lnTo>
                    <a:lnTo>
                      <a:pt x="80" y="408"/>
                    </a:lnTo>
                    <a:lnTo>
                      <a:pt x="75" y="406"/>
                    </a:lnTo>
                    <a:lnTo>
                      <a:pt x="59" y="402"/>
                    </a:lnTo>
                    <a:lnTo>
                      <a:pt x="43" y="393"/>
                    </a:lnTo>
                    <a:lnTo>
                      <a:pt x="40" y="391"/>
                    </a:lnTo>
                    <a:lnTo>
                      <a:pt x="27" y="380"/>
                    </a:lnTo>
                    <a:lnTo>
                      <a:pt x="17" y="367"/>
                    </a:lnTo>
                    <a:lnTo>
                      <a:pt x="8" y="352"/>
                    </a:lnTo>
                    <a:lnTo>
                      <a:pt x="7" y="345"/>
                    </a:lnTo>
                    <a:lnTo>
                      <a:pt x="1" y="327"/>
                    </a:lnTo>
                    <a:lnTo>
                      <a:pt x="0" y="310"/>
                    </a:lnTo>
                    <a:lnTo>
                      <a:pt x="0" y="99"/>
                    </a:lnTo>
                    <a:lnTo>
                      <a:pt x="1" y="81"/>
                    </a:lnTo>
                    <a:lnTo>
                      <a:pt x="7" y="64"/>
                    </a:lnTo>
                    <a:lnTo>
                      <a:pt x="8" y="58"/>
                    </a:lnTo>
                    <a:lnTo>
                      <a:pt x="17" y="42"/>
                    </a:lnTo>
                    <a:lnTo>
                      <a:pt x="27" y="29"/>
                    </a:lnTo>
                    <a:lnTo>
                      <a:pt x="40" y="17"/>
                    </a:lnTo>
                    <a:lnTo>
                      <a:pt x="43" y="16"/>
                    </a:lnTo>
                    <a:lnTo>
                      <a:pt x="59" y="7"/>
                    </a:lnTo>
                    <a:lnTo>
                      <a:pt x="75" y="3"/>
                    </a:lnTo>
                    <a:lnTo>
                      <a:pt x="80" y="1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Rectangle 369"/>
              <p:cNvSpPr>
                <a:spLocks noChangeArrowheads="1"/>
              </p:cNvSpPr>
              <p:nvPr/>
            </p:nvSpPr>
            <p:spPr bwMode="auto">
              <a:xfrm>
                <a:off x="4762694" y="2222959"/>
                <a:ext cx="629467" cy="586353"/>
              </a:xfrm>
              <a:prstGeom prst="rect">
                <a:avLst/>
              </a:prstGeom>
              <a:solidFill>
                <a:srgbClr val="FFC400"/>
              </a:solidFill>
              <a:ln w="0">
                <a:solidFill>
                  <a:srgbClr val="76D7A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370"/>
              <p:cNvSpPr>
                <a:spLocks noEditPoints="1"/>
              </p:cNvSpPr>
              <p:nvPr/>
            </p:nvSpPr>
            <p:spPr bwMode="auto">
              <a:xfrm>
                <a:off x="4743292" y="2203557"/>
                <a:ext cx="668269" cy="625155"/>
              </a:xfrm>
              <a:custGeom>
                <a:gdLst>
                  <a:gd name="T0" fmla="*/ 17 w 310"/>
                  <a:gd name="T1" fmla="*/ 18 h 290"/>
                  <a:gd name="T2" fmla="*/ 17 w 310"/>
                  <a:gd name="T3" fmla="*/ 272 h 290"/>
                  <a:gd name="T4" fmla="*/ 292 w 310"/>
                  <a:gd name="T5" fmla="*/ 272 h 290"/>
                  <a:gd name="T6" fmla="*/ 292 w 310"/>
                  <a:gd name="T7" fmla="*/ 18 h 290"/>
                  <a:gd name="T8" fmla="*/ 17 w 310"/>
                  <a:gd name="T9" fmla="*/ 18 h 290"/>
                  <a:gd name="T10" fmla="*/ 0 w 310"/>
                  <a:gd name="T11" fmla="*/ 0 h 290"/>
                  <a:gd name="T12" fmla="*/ 310 w 310"/>
                  <a:gd name="T13" fmla="*/ 0 h 290"/>
                  <a:gd name="T14" fmla="*/ 310 w 310"/>
                  <a:gd name="T15" fmla="*/ 290 h 290"/>
                  <a:gd name="T16" fmla="*/ 0 w 310"/>
                  <a:gd name="T17" fmla="*/ 290 h 290"/>
                  <a:gd name="T18" fmla="*/ 0 w 310"/>
                  <a:gd name="T19" fmla="*/ 0 h 2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0" h="290">
                    <a:moveTo>
                      <a:pt x="17" y="18"/>
                    </a:moveTo>
                    <a:lnTo>
                      <a:pt x="17" y="272"/>
                    </a:lnTo>
                    <a:lnTo>
                      <a:pt x="292" y="272"/>
                    </a:lnTo>
                    <a:lnTo>
                      <a:pt x="292" y="18"/>
                    </a:lnTo>
                    <a:lnTo>
                      <a:pt x="17" y="18"/>
                    </a:lnTo>
                    <a:close/>
                    <a:moveTo>
                      <a:pt x="0" y="0"/>
                    </a:moveTo>
                    <a:lnTo>
                      <a:pt x="310" y="0"/>
                    </a:lnTo>
                    <a:lnTo>
                      <a:pt x="310" y="290"/>
                    </a:lnTo>
                    <a:lnTo>
                      <a:pt x="0" y="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34C"/>
              </a:solidFill>
              <a:ln w="0">
                <a:solidFill>
                  <a:srgbClr val="3D434C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371"/>
              <p:cNvSpPr/>
              <p:nvPr/>
            </p:nvSpPr>
            <p:spPr bwMode="auto">
              <a:xfrm>
                <a:off x="5021379" y="2386793"/>
                <a:ext cx="109942" cy="234973"/>
              </a:xfrm>
              <a:custGeom>
                <a:gdLst>
                  <a:gd name="T0" fmla="*/ 27 w 51"/>
                  <a:gd name="T1" fmla="*/ 0 h 109"/>
                  <a:gd name="T2" fmla="*/ 40 w 51"/>
                  <a:gd name="T3" fmla="*/ 2 h 109"/>
                  <a:gd name="T4" fmla="*/ 48 w 51"/>
                  <a:gd name="T5" fmla="*/ 11 h 109"/>
                  <a:gd name="T6" fmla="*/ 51 w 51"/>
                  <a:gd name="T7" fmla="*/ 24 h 109"/>
                  <a:gd name="T8" fmla="*/ 51 w 51"/>
                  <a:gd name="T9" fmla="*/ 32 h 109"/>
                  <a:gd name="T10" fmla="*/ 48 w 51"/>
                  <a:gd name="T11" fmla="*/ 37 h 109"/>
                  <a:gd name="T12" fmla="*/ 44 w 51"/>
                  <a:gd name="T13" fmla="*/ 42 h 109"/>
                  <a:gd name="T14" fmla="*/ 40 w 51"/>
                  <a:gd name="T15" fmla="*/ 46 h 109"/>
                  <a:gd name="T16" fmla="*/ 46 w 51"/>
                  <a:gd name="T17" fmla="*/ 109 h 109"/>
                  <a:gd name="T18" fmla="*/ 8 w 51"/>
                  <a:gd name="T19" fmla="*/ 109 h 109"/>
                  <a:gd name="T20" fmla="*/ 13 w 51"/>
                  <a:gd name="T21" fmla="*/ 46 h 109"/>
                  <a:gd name="T22" fmla="*/ 8 w 51"/>
                  <a:gd name="T23" fmla="*/ 42 h 109"/>
                  <a:gd name="T24" fmla="*/ 5 w 51"/>
                  <a:gd name="T25" fmla="*/ 37 h 109"/>
                  <a:gd name="T26" fmla="*/ 2 w 51"/>
                  <a:gd name="T27" fmla="*/ 32 h 109"/>
                  <a:gd name="T28" fmla="*/ 0 w 51"/>
                  <a:gd name="T29" fmla="*/ 24 h 109"/>
                  <a:gd name="T30" fmla="*/ 5 w 51"/>
                  <a:gd name="T31" fmla="*/ 11 h 109"/>
                  <a:gd name="T32" fmla="*/ 13 w 51"/>
                  <a:gd name="T33" fmla="*/ 2 h 109"/>
                  <a:gd name="T34" fmla="*/ 27 w 51"/>
                  <a:gd name="T35" fmla="*/ 0 h 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" h="109">
                    <a:moveTo>
                      <a:pt x="27" y="0"/>
                    </a:moveTo>
                    <a:lnTo>
                      <a:pt x="40" y="2"/>
                    </a:lnTo>
                    <a:lnTo>
                      <a:pt x="48" y="11"/>
                    </a:lnTo>
                    <a:lnTo>
                      <a:pt x="51" y="24"/>
                    </a:lnTo>
                    <a:lnTo>
                      <a:pt x="51" y="32"/>
                    </a:lnTo>
                    <a:lnTo>
                      <a:pt x="48" y="37"/>
                    </a:lnTo>
                    <a:lnTo>
                      <a:pt x="44" y="42"/>
                    </a:lnTo>
                    <a:lnTo>
                      <a:pt x="40" y="46"/>
                    </a:lnTo>
                    <a:lnTo>
                      <a:pt x="46" y="109"/>
                    </a:lnTo>
                    <a:lnTo>
                      <a:pt x="8" y="109"/>
                    </a:lnTo>
                    <a:lnTo>
                      <a:pt x="13" y="46"/>
                    </a:lnTo>
                    <a:lnTo>
                      <a:pt x="8" y="42"/>
                    </a:lnTo>
                    <a:lnTo>
                      <a:pt x="5" y="37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5" y="11"/>
                    </a:lnTo>
                    <a:lnTo>
                      <a:pt x="13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DD5D7"/>
              </a:solidFill>
              <a:ln w="0">
                <a:solidFill>
                  <a:srgbClr val="CDD5D7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372"/>
              <p:cNvSpPr>
                <a:spLocks noEditPoints="1"/>
              </p:cNvSpPr>
              <p:nvPr/>
            </p:nvSpPr>
            <p:spPr bwMode="auto">
              <a:xfrm>
                <a:off x="5004134" y="2367391"/>
                <a:ext cx="146588" cy="271619"/>
              </a:xfrm>
              <a:custGeom>
                <a:gdLst>
                  <a:gd name="T0" fmla="*/ 35 w 68"/>
                  <a:gd name="T1" fmla="*/ 17 h 126"/>
                  <a:gd name="T2" fmla="*/ 29 w 68"/>
                  <a:gd name="T3" fmla="*/ 19 h 126"/>
                  <a:gd name="T4" fmla="*/ 29 w 68"/>
                  <a:gd name="T5" fmla="*/ 19 h 126"/>
                  <a:gd name="T6" fmla="*/ 23 w 68"/>
                  <a:gd name="T7" fmla="*/ 22 h 126"/>
                  <a:gd name="T8" fmla="*/ 17 w 68"/>
                  <a:gd name="T9" fmla="*/ 29 h 126"/>
                  <a:gd name="T10" fmla="*/ 17 w 68"/>
                  <a:gd name="T11" fmla="*/ 33 h 126"/>
                  <a:gd name="T12" fmla="*/ 19 w 68"/>
                  <a:gd name="T13" fmla="*/ 39 h 126"/>
                  <a:gd name="T14" fmla="*/ 23 w 68"/>
                  <a:gd name="T15" fmla="*/ 45 h 126"/>
                  <a:gd name="T16" fmla="*/ 23 w 68"/>
                  <a:gd name="T17" fmla="*/ 45 h 126"/>
                  <a:gd name="T18" fmla="*/ 26 w 68"/>
                  <a:gd name="T19" fmla="*/ 48 h 126"/>
                  <a:gd name="T20" fmla="*/ 30 w 68"/>
                  <a:gd name="T21" fmla="*/ 52 h 126"/>
                  <a:gd name="T22" fmla="*/ 30 w 68"/>
                  <a:gd name="T23" fmla="*/ 57 h 126"/>
                  <a:gd name="T24" fmla="*/ 26 w 68"/>
                  <a:gd name="T25" fmla="*/ 109 h 126"/>
                  <a:gd name="T26" fmla="*/ 43 w 68"/>
                  <a:gd name="T27" fmla="*/ 109 h 126"/>
                  <a:gd name="T28" fmla="*/ 39 w 68"/>
                  <a:gd name="T29" fmla="*/ 57 h 126"/>
                  <a:gd name="T30" fmla="*/ 39 w 68"/>
                  <a:gd name="T31" fmla="*/ 52 h 126"/>
                  <a:gd name="T32" fmla="*/ 43 w 68"/>
                  <a:gd name="T33" fmla="*/ 48 h 126"/>
                  <a:gd name="T34" fmla="*/ 46 w 68"/>
                  <a:gd name="T35" fmla="*/ 45 h 126"/>
                  <a:gd name="T36" fmla="*/ 46 w 68"/>
                  <a:gd name="T37" fmla="*/ 45 h 126"/>
                  <a:gd name="T38" fmla="*/ 49 w 68"/>
                  <a:gd name="T39" fmla="*/ 39 h 126"/>
                  <a:gd name="T40" fmla="*/ 51 w 68"/>
                  <a:gd name="T41" fmla="*/ 33 h 126"/>
                  <a:gd name="T42" fmla="*/ 51 w 68"/>
                  <a:gd name="T43" fmla="*/ 29 h 126"/>
                  <a:gd name="T44" fmla="*/ 45 w 68"/>
                  <a:gd name="T45" fmla="*/ 22 h 126"/>
                  <a:gd name="T46" fmla="*/ 45 w 68"/>
                  <a:gd name="T47" fmla="*/ 22 h 126"/>
                  <a:gd name="T48" fmla="*/ 40 w 68"/>
                  <a:gd name="T49" fmla="*/ 19 h 126"/>
                  <a:gd name="T50" fmla="*/ 40 w 68"/>
                  <a:gd name="T51" fmla="*/ 19 h 126"/>
                  <a:gd name="T52" fmla="*/ 35 w 68"/>
                  <a:gd name="T53" fmla="*/ 17 h 126"/>
                  <a:gd name="T54" fmla="*/ 35 w 68"/>
                  <a:gd name="T55" fmla="*/ 0 h 126"/>
                  <a:gd name="T56" fmla="*/ 43 w 68"/>
                  <a:gd name="T57" fmla="*/ 1 h 126"/>
                  <a:gd name="T58" fmla="*/ 48 w 68"/>
                  <a:gd name="T59" fmla="*/ 3 h 126"/>
                  <a:gd name="T60" fmla="*/ 55 w 68"/>
                  <a:gd name="T61" fmla="*/ 7 h 126"/>
                  <a:gd name="T62" fmla="*/ 58 w 68"/>
                  <a:gd name="T63" fmla="*/ 9 h 126"/>
                  <a:gd name="T64" fmla="*/ 64 w 68"/>
                  <a:gd name="T65" fmla="*/ 17 h 126"/>
                  <a:gd name="T66" fmla="*/ 67 w 68"/>
                  <a:gd name="T67" fmla="*/ 23 h 126"/>
                  <a:gd name="T68" fmla="*/ 68 w 68"/>
                  <a:gd name="T69" fmla="*/ 33 h 126"/>
                  <a:gd name="T70" fmla="*/ 67 w 68"/>
                  <a:gd name="T71" fmla="*/ 39 h 126"/>
                  <a:gd name="T72" fmla="*/ 65 w 68"/>
                  <a:gd name="T73" fmla="*/ 46 h 126"/>
                  <a:gd name="T74" fmla="*/ 59 w 68"/>
                  <a:gd name="T75" fmla="*/ 58 h 126"/>
                  <a:gd name="T76" fmla="*/ 56 w 68"/>
                  <a:gd name="T77" fmla="*/ 59 h 126"/>
                  <a:gd name="T78" fmla="*/ 62 w 68"/>
                  <a:gd name="T79" fmla="*/ 118 h 126"/>
                  <a:gd name="T80" fmla="*/ 64 w 68"/>
                  <a:gd name="T81" fmla="*/ 126 h 126"/>
                  <a:gd name="T82" fmla="*/ 5 w 68"/>
                  <a:gd name="T83" fmla="*/ 126 h 126"/>
                  <a:gd name="T84" fmla="*/ 7 w 68"/>
                  <a:gd name="T85" fmla="*/ 118 h 126"/>
                  <a:gd name="T86" fmla="*/ 13 w 68"/>
                  <a:gd name="T87" fmla="*/ 59 h 126"/>
                  <a:gd name="T88" fmla="*/ 10 w 68"/>
                  <a:gd name="T89" fmla="*/ 58 h 126"/>
                  <a:gd name="T90" fmla="*/ 5 w 68"/>
                  <a:gd name="T91" fmla="*/ 52 h 126"/>
                  <a:gd name="T92" fmla="*/ 3 w 68"/>
                  <a:gd name="T93" fmla="*/ 46 h 126"/>
                  <a:gd name="T94" fmla="*/ 1 w 68"/>
                  <a:gd name="T95" fmla="*/ 39 h 126"/>
                  <a:gd name="T96" fmla="*/ 0 w 68"/>
                  <a:gd name="T97" fmla="*/ 33 h 126"/>
                  <a:gd name="T98" fmla="*/ 1 w 68"/>
                  <a:gd name="T99" fmla="*/ 23 h 126"/>
                  <a:gd name="T100" fmla="*/ 4 w 68"/>
                  <a:gd name="T101" fmla="*/ 17 h 126"/>
                  <a:gd name="T102" fmla="*/ 10 w 68"/>
                  <a:gd name="T103" fmla="*/ 9 h 126"/>
                  <a:gd name="T104" fmla="*/ 24 w 68"/>
                  <a:gd name="T105" fmla="*/ 1 h 126"/>
                  <a:gd name="T106" fmla="*/ 35 w 68"/>
                  <a:gd name="T107" fmla="*/ 0 h 1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125">
                    <a:moveTo>
                      <a:pt x="35" y="17"/>
                    </a:moveTo>
                    <a:lnTo>
                      <a:pt x="29" y="19"/>
                    </a:lnTo>
                    <a:lnTo>
                      <a:pt x="29" y="19"/>
                    </a:lnTo>
                    <a:lnTo>
                      <a:pt x="23" y="22"/>
                    </a:lnTo>
                    <a:lnTo>
                      <a:pt x="17" y="29"/>
                    </a:lnTo>
                    <a:lnTo>
                      <a:pt x="17" y="33"/>
                    </a:lnTo>
                    <a:lnTo>
                      <a:pt x="19" y="39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6" y="48"/>
                    </a:lnTo>
                    <a:lnTo>
                      <a:pt x="30" y="52"/>
                    </a:lnTo>
                    <a:lnTo>
                      <a:pt x="30" y="57"/>
                    </a:lnTo>
                    <a:lnTo>
                      <a:pt x="26" y="109"/>
                    </a:lnTo>
                    <a:lnTo>
                      <a:pt x="43" y="109"/>
                    </a:lnTo>
                    <a:lnTo>
                      <a:pt x="39" y="57"/>
                    </a:lnTo>
                    <a:lnTo>
                      <a:pt x="39" y="52"/>
                    </a:lnTo>
                    <a:lnTo>
                      <a:pt x="43" y="48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51" y="33"/>
                    </a:lnTo>
                    <a:lnTo>
                      <a:pt x="51" y="29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35" y="17"/>
                    </a:lnTo>
                    <a:close/>
                    <a:moveTo>
                      <a:pt x="35" y="0"/>
                    </a:moveTo>
                    <a:lnTo>
                      <a:pt x="43" y="1"/>
                    </a:lnTo>
                    <a:lnTo>
                      <a:pt x="48" y="3"/>
                    </a:lnTo>
                    <a:lnTo>
                      <a:pt x="55" y="7"/>
                    </a:lnTo>
                    <a:lnTo>
                      <a:pt x="58" y="9"/>
                    </a:lnTo>
                    <a:lnTo>
                      <a:pt x="64" y="17"/>
                    </a:lnTo>
                    <a:lnTo>
                      <a:pt x="67" y="23"/>
                    </a:lnTo>
                    <a:lnTo>
                      <a:pt x="68" y="33"/>
                    </a:lnTo>
                    <a:lnTo>
                      <a:pt x="67" y="39"/>
                    </a:lnTo>
                    <a:lnTo>
                      <a:pt x="65" y="46"/>
                    </a:lnTo>
                    <a:lnTo>
                      <a:pt x="59" y="58"/>
                    </a:lnTo>
                    <a:lnTo>
                      <a:pt x="56" y="59"/>
                    </a:lnTo>
                    <a:lnTo>
                      <a:pt x="62" y="118"/>
                    </a:lnTo>
                    <a:lnTo>
                      <a:pt x="64" y="126"/>
                    </a:lnTo>
                    <a:lnTo>
                      <a:pt x="5" y="126"/>
                    </a:lnTo>
                    <a:lnTo>
                      <a:pt x="7" y="118"/>
                    </a:lnTo>
                    <a:lnTo>
                      <a:pt x="13" y="59"/>
                    </a:lnTo>
                    <a:lnTo>
                      <a:pt x="10" y="58"/>
                    </a:lnTo>
                    <a:lnTo>
                      <a:pt x="5" y="52"/>
                    </a:lnTo>
                    <a:lnTo>
                      <a:pt x="3" y="46"/>
                    </a:lnTo>
                    <a:lnTo>
                      <a:pt x="1" y="39"/>
                    </a:lnTo>
                    <a:lnTo>
                      <a:pt x="0" y="33"/>
                    </a:lnTo>
                    <a:lnTo>
                      <a:pt x="1" y="23"/>
                    </a:lnTo>
                    <a:lnTo>
                      <a:pt x="4" y="17"/>
                    </a:lnTo>
                    <a:lnTo>
                      <a:pt x="10" y="9"/>
                    </a:lnTo>
                    <a:lnTo>
                      <a:pt x="24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Rectangle 373"/>
              <p:cNvSpPr>
                <a:spLocks noChangeArrowheads="1"/>
              </p:cNvSpPr>
              <p:nvPr/>
            </p:nvSpPr>
            <p:spPr bwMode="auto">
              <a:xfrm>
                <a:off x="4771317" y="2707993"/>
                <a:ext cx="620844" cy="38803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Rectangle 374"/>
              <p:cNvSpPr>
                <a:spLocks noChangeArrowheads="1"/>
              </p:cNvSpPr>
              <p:nvPr/>
            </p:nvSpPr>
            <p:spPr bwMode="auto">
              <a:xfrm>
                <a:off x="4771317" y="2287630"/>
                <a:ext cx="620844" cy="38803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65" name="Freeform 375"/>
            <p:cNvSpPr/>
            <p:nvPr/>
          </p:nvSpPr>
          <p:spPr bwMode="auto">
            <a:xfrm>
              <a:off x="2242671" y="1923315"/>
              <a:ext cx="288865" cy="288865"/>
            </a:xfrm>
            <a:custGeom>
              <a:gdLst>
                <a:gd name="T0" fmla="*/ 67 w 134"/>
                <a:gd name="T1" fmla="*/ 0 h 134"/>
                <a:gd name="T2" fmla="*/ 134 w 134"/>
                <a:gd name="T3" fmla="*/ 67 h 134"/>
                <a:gd name="T4" fmla="*/ 67 w 134"/>
                <a:gd name="T5" fmla="*/ 134 h 134"/>
                <a:gd name="T6" fmla="*/ 0 w 134"/>
                <a:gd name="T7" fmla="*/ 67 h 134"/>
                <a:gd name="T8" fmla="*/ 67 w 134"/>
                <a:gd name="T9" fmla="*/ 0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4">
                  <a:moveTo>
                    <a:pt x="67" y="0"/>
                  </a:moveTo>
                  <a:lnTo>
                    <a:pt x="134" y="67"/>
                  </a:lnTo>
                  <a:lnTo>
                    <a:pt x="67" y="134"/>
                  </a:lnTo>
                  <a:lnTo>
                    <a:pt x="0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84F0B4"/>
            </a:solidFill>
            <a:ln w="0">
              <a:solidFill>
                <a:srgbClr val="84F0B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376"/>
            <p:cNvSpPr>
              <a:spLocks noEditPoints="1"/>
            </p:cNvSpPr>
            <p:nvPr/>
          </p:nvSpPr>
          <p:spPr bwMode="auto">
            <a:xfrm>
              <a:off x="2216803" y="1899603"/>
              <a:ext cx="340602" cy="338447"/>
            </a:xfrm>
            <a:custGeom>
              <a:gdLst>
                <a:gd name="T0" fmla="*/ 79 w 158"/>
                <a:gd name="T1" fmla="*/ 25 h 157"/>
                <a:gd name="T2" fmla="*/ 24 w 158"/>
                <a:gd name="T3" fmla="*/ 80 h 157"/>
                <a:gd name="T4" fmla="*/ 79 w 158"/>
                <a:gd name="T5" fmla="*/ 135 h 157"/>
                <a:gd name="T6" fmla="*/ 134 w 158"/>
                <a:gd name="T7" fmla="*/ 80 h 157"/>
                <a:gd name="T8" fmla="*/ 79 w 158"/>
                <a:gd name="T9" fmla="*/ 25 h 157"/>
                <a:gd name="T10" fmla="*/ 79 w 158"/>
                <a:gd name="T11" fmla="*/ 0 h 157"/>
                <a:gd name="T12" fmla="*/ 158 w 158"/>
                <a:gd name="T13" fmla="*/ 78 h 157"/>
                <a:gd name="T14" fmla="*/ 152 w 158"/>
                <a:gd name="T15" fmla="*/ 86 h 157"/>
                <a:gd name="T16" fmla="*/ 85 w 158"/>
                <a:gd name="T17" fmla="*/ 153 h 157"/>
                <a:gd name="T18" fmla="*/ 79 w 158"/>
                <a:gd name="T19" fmla="*/ 157 h 157"/>
                <a:gd name="T20" fmla="*/ 8 w 158"/>
                <a:gd name="T21" fmla="*/ 86 h 157"/>
                <a:gd name="T22" fmla="*/ 0 w 158"/>
                <a:gd name="T23" fmla="*/ 78 h 157"/>
                <a:gd name="T24" fmla="*/ 8 w 158"/>
                <a:gd name="T25" fmla="*/ 73 h 157"/>
                <a:gd name="T26" fmla="*/ 75 w 158"/>
                <a:gd name="T27" fmla="*/ 6 h 157"/>
                <a:gd name="T28" fmla="*/ 79 w 158"/>
                <a:gd name="T29" fmla="*/ 0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" h="157">
                  <a:moveTo>
                    <a:pt x="79" y="25"/>
                  </a:moveTo>
                  <a:lnTo>
                    <a:pt x="24" y="80"/>
                  </a:lnTo>
                  <a:lnTo>
                    <a:pt x="79" y="135"/>
                  </a:lnTo>
                  <a:lnTo>
                    <a:pt x="134" y="80"/>
                  </a:lnTo>
                  <a:lnTo>
                    <a:pt x="79" y="25"/>
                  </a:lnTo>
                  <a:close/>
                  <a:moveTo>
                    <a:pt x="79" y="0"/>
                  </a:moveTo>
                  <a:lnTo>
                    <a:pt x="158" y="78"/>
                  </a:lnTo>
                  <a:lnTo>
                    <a:pt x="152" y="86"/>
                  </a:lnTo>
                  <a:lnTo>
                    <a:pt x="85" y="153"/>
                  </a:lnTo>
                  <a:lnTo>
                    <a:pt x="79" y="157"/>
                  </a:lnTo>
                  <a:lnTo>
                    <a:pt x="8" y="86"/>
                  </a:lnTo>
                  <a:lnTo>
                    <a:pt x="0" y="78"/>
                  </a:lnTo>
                  <a:lnTo>
                    <a:pt x="8" y="73"/>
                  </a:lnTo>
                  <a:lnTo>
                    <a:pt x="75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Rectangle 377"/>
            <p:cNvSpPr>
              <a:spLocks noChangeArrowheads="1"/>
            </p:cNvSpPr>
            <p:nvPr/>
          </p:nvSpPr>
          <p:spPr bwMode="auto">
            <a:xfrm>
              <a:off x="2339679" y="2451464"/>
              <a:ext cx="38803" cy="26946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Rectangle 378"/>
            <p:cNvSpPr>
              <a:spLocks noChangeArrowheads="1"/>
            </p:cNvSpPr>
            <p:nvPr/>
          </p:nvSpPr>
          <p:spPr bwMode="auto">
            <a:xfrm>
              <a:off x="2221114" y="2567872"/>
              <a:ext cx="273776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Rectangle 379"/>
            <p:cNvSpPr>
              <a:spLocks noChangeArrowheads="1"/>
            </p:cNvSpPr>
            <p:nvPr/>
          </p:nvSpPr>
          <p:spPr bwMode="auto">
            <a:xfrm>
              <a:off x="2753575" y="1923315"/>
              <a:ext cx="38803" cy="170302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Rectangle 380"/>
            <p:cNvSpPr>
              <a:spLocks noChangeArrowheads="1"/>
            </p:cNvSpPr>
            <p:nvPr/>
          </p:nvSpPr>
          <p:spPr bwMode="auto">
            <a:xfrm>
              <a:off x="2688903" y="1990143"/>
              <a:ext cx="168145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Rectangle 381"/>
            <p:cNvSpPr>
              <a:spLocks noChangeArrowheads="1"/>
            </p:cNvSpPr>
            <p:nvPr/>
          </p:nvSpPr>
          <p:spPr bwMode="auto">
            <a:xfrm>
              <a:off x="9554833" y="2869672"/>
              <a:ext cx="49582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Rectangle 382"/>
            <p:cNvSpPr>
              <a:spLocks noChangeArrowheads="1"/>
            </p:cNvSpPr>
            <p:nvPr/>
          </p:nvSpPr>
          <p:spPr bwMode="auto">
            <a:xfrm>
              <a:off x="9408244" y="2869672"/>
              <a:ext cx="49582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Rectangle 383"/>
            <p:cNvSpPr>
              <a:spLocks noChangeArrowheads="1"/>
            </p:cNvSpPr>
            <p:nvPr/>
          </p:nvSpPr>
          <p:spPr bwMode="auto">
            <a:xfrm>
              <a:off x="9257345" y="2869672"/>
              <a:ext cx="49582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Rectangle 384"/>
            <p:cNvSpPr>
              <a:spLocks noChangeArrowheads="1"/>
            </p:cNvSpPr>
            <p:nvPr/>
          </p:nvSpPr>
          <p:spPr bwMode="auto">
            <a:xfrm>
              <a:off x="9108602" y="2869672"/>
              <a:ext cx="51737" cy="366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385"/>
            <p:cNvSpPr>
              <a:spLocks noEditPoints="1"/>
            </p:cNvSpPr>
            <p:nvPr/>
          </p:nvSpPr>
          <p:spPr bwMode="auto">
            <a:xfrm>
              <a:off x="8099730" y="2634699"/>
              <a:ext cx="881685" cy="532461"/>
            </a:xfrm>
            <a:custGeom>
              <a:gdLst>
                <a:gd name="T0" fmla="*/ 310 w 409"/>
                <a:gd name="T1" fmla="*/ 99 h 247"/>
                <a:gd name="T2" fmla="*/ 297 w 409"/>
                <a:gd name="T3" fmla="*/ 101 h 247"/>
                <a:gd name="T4" fmla="*/ 288 w 409"/>
                <a:gd name="T5" fmla="*/ 110 h 247"/>
                <a:gd name="T6" fmla="*/ 284 w 409"/>
                <a:gd name="T7" fmla="*/ 123 h 247"/>
                <a:gd name="T8" fmla="*/ 288 w 409"/>
                <a:gd name="T9" fmla="*/ 136 h 247"/>
                <a:gd name="T10" fmla="*/ 297 w 409"/>
                <a:gd name="T11" fmla="*/ 145 h 247"/>
                <a:gd name="T12" fmla="*/ 310 w 409"/>
                <a:gd name="T13" fmla="*/ 148 h 247"/>
                <a:gd name="T14" fmla="*/ 321 w 409"/>
                <a:gd name="T15" fmla="*/ 145 h 247"/>
                <a:gd name="T16" fmla="*/ 330 w 409"/>
                <a:gd name="T17" fmla="*/ 136 h 247"/>
                <a:gd name="T18" fmla="*/ 335 w 409"/>
                <a:gd name="T19" fmla="*/ 123 h 247"/>
                <a:gd name="T20" fmla="*/ 330 w 409"/>
                <a:gd name="T21" fmla="*/ 110 h 247"/>
                <a:gd name="T22" fmla="*/ 321 w 409"/>
                <a:gd name="T23" fmla="*/ 101 h 247"/>
                <a:gd name="T24" fmla="*/ 310 w 409"/>
                <a:gd name="T25" fmla="*/ 99 h 247"/>
                <a:gd name="T26" fmla="*/ 0 w 409"/>
                <a:gd name="T27" fmla="*/ 0 h 247"/>
                <a:gd name="T28" fmla="*/ 342 w 409"/>
                <a:gd name="T29" fmla="*/ 0 h 247"/>
                <a:gd name="T30" fmla="*/ 409 w 409"/>
                <a:gd name="T31" fmla="*/ 123 h 247"/>
                <a:gd name="T32" fmla="*/ 342 w 409"/>
                <a:gd name="T33" fmla="*/ 247 h 247"/>
                <a:gd name="T34" fmla="*/ 0 w 409"/>
                <a:gd name="T35" fmla="*/ 247 h 247"/>
                <a:gd name="T36" fmla="*/ 0 w 409"/>
                <a:gd name="T37" fmla="*/ 0 h 2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9" h="246">
                  <a:moveTo>
                    <a:pt x="310" y="99"/>
                  </a:moveTo>
                  <a:lnTo>
                    <a:pt x="297" y="101"/>
                  </a:lnTo>
                  <a:lnTo>
                    <a:pt x="288" y="110"/>
                  </a:lnTo>
                  <a:lnTo>
                    <a:pt x="284" y="123"/>
                  </a:lnTo>
                  <a:lnTo>
                    <a:pt x="288" y="136"/>
                  </a:lnTo>
                  <a:lnTo>
                    <a:pt x="297" y="145"/>
                  </a:lnTo>
                  <a:lnTo>
                    <a:pt x="310" y="148"/>
                  </a:lnTo>
                  <a:lnTo>
                    <a:pt x="321" y="145"/>
                  </a:lnTo>
                  <a:lnTo>
                    <a:pt x="330" y="136"/>
                  </a:lnTo>
                  <a:lnTo>
                    <a:pt x="335" y="123"/>
                  </a:lnTo>
                  <a:lnTo>
                    <a:pt x="330" y="110"/>
                  </a:lnTo>
                  <a:lnTo>
                    <a:pt x="321" y="101"/>
                  </a:lnTo>
                  <a:lnTo>
                    <a:pt x="310" y="99"/>
                  </a:lnTo>
                  <a:close/>
                  <a:moveTo>
                    <a:pt x="0" y="0"/>
                  </a:moveTo>
                  <a:lnTo>
                    <a:pt x="342" y="0"/>
                  </a:lnTo>
                  <a:lnTo>
                    <a:pt x="409" y="123"/>
                  </a:lnTo>
                  <a:lnTo>
                    <a:pt x="342" y="247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386"/>
            <p:cNvSpPr>
              <a:spLocks noEditPoints="1"/>
            </p:cNvSpPr>
            <p:nvPr/>
          </p:nvSpPr>
          <p:spPr bwMode="auto">
            <a:xfrm>
              <a:off x="8080328" y="2615298"/>
              <a:ext cx="920488" cy="571263"/>
            </a:xfrm>
            <a:custGeom>
              <a:gdLst>
                <a:gd name="T0" fmla="*/ 313 w 427"/>
                <a:gd name="T1" fmla="*/ 118 h 265"/>
                <a:gd name="T2" fmla="*/ 307 w 427"/>
                <a:gd name="T3" fmla="*/ 121 h 265"/>
                <a:gd name="T4" fmla="*/ 301 w 427"/>
                <a:gd name="T5" fmla="*/ 132 h 265"/>
                <a:gd name="T6" fmla="*/ 307 w 427"/>
                <a:gd name="T7" fmla="*/ 142 h 265"/>
                <a:gd name="T8" fmla="*/ 313 w 427"/>
                <a:gd name="T9" fmla="*/ 147 h 265"/>
                <a:gd name="T10" fmla="*/ 319 w 427"/>
                <a:gd name="T11" fmla="*/ 148 h 265"/>
                <a:gd name="T12" fmla="*/ 329 w 427"/>
                <a:gd name="T13" fmla="*/ 142 h 265"/>
                <a:gd name="T14" fmla="*/ 335 w 427"/>
                <a:gd name="T15" fmla="*/ 132 h 265"/>
                <a:gd name="T16" fmla="*/ 329 w 427"/>
                <a:gd name="T17" fmla="*/ 121 h 265"/>
                <a:gd name="T18" fmla="*/ 325 w 427"/>
                <a:gd name="T19" fmla="*/ 118 h 265"/>
                <a:gd name="T20" fmla="*/ 319 w 427"/>
                <a:gd name="T21" fmla="*/ 116 h 265"/>
                <a:gd name="T22" fmla="*/ 328 w 427"/>
                <a:gd name="T23" fmla="*/ 100 h 265"/>
                <a:gd name="T24" fmla="*/ 339 w 427"/>
                <a:gd name="T25" fmla="*/ 106 h 265"/>
                <a:gd name="T26" fmla="*/ 348 w 427"/>
                <a:gd name="T27" fmla="*/ 116 h 265"/>
                <a:gd name="T28" fmla="*/ 352 w 427"/>
                <a:gd name="T29" fmla="*/ 132 h 265"/>
                <a:gd name="T30" fmla="*/ 348 w 427"/>
                <a:gd name="T31" fmla="*/ 148 h 265"/>
                <a:gd name="T32" fmla="*/ 335 w 427"/>
                <a:gd name="T33" fmla="*/ 161 h 265"/>
                <a:gd name="T34" fmla="*/ 328 w 427"/>
                <a:gd name="T35" fmla="*/ 164 h 265"/>
                <a:gd name="T36" fmla="*/ 309 w 427"/>
                <a:gd name="T37" fmla="*/ 164 h 265"/>
                <a:gd name="T38" fmla="*/ 297 w 427"/>
                <a:gd name="T39" fmla="*/ 157 h 265"/>
                <a:gd name="T40" fmla="*/ 288 w 427"/>
                <a:gd name="T41" fmla="*/ 148 h 265"/>
                <a:gd name="T42" fmla="*/ 284 w 427"/>
                <a:gd name="T43" fmla="*/ 132 h 265"/>
                <a:gd name="T44" fmla="*/ 288 w 427"/>
                <a:gd name="T45" fmla="*/ 116 h 265"/>
                <a:gd name="T46" fmla="*/ 309 w 427"/>
                <a:gd name="T47" fmla="*/ 100 h 265"/>
                <a:gd name="T48" fmla="*/ 18 w 427"/>
                <a:gd name="T49" fmla="*/ 17 h 265"/>
                <a:gd name="T50" fmla="*/ 348 w 427"/>
                <a:gd name="T51" fmla="*/ 247 h 265"/>
                <a:gd name="T52" fmla="*/ 347 w 427"/>
                <a:gd name="T53" fmla="*/ 17 h 265"/>
                <a:gd name="T54" fmla="*/ 0 w 427"/>
                <a:gd name="T55" fmla="*/ 0 h 265"/>
                <a:gd name="T56" fmla="*/ 358 w 427"/>
                <a:gd name="T57" fmla="*/ 4 h 265"/>
                <a:gd name="T58" fmla="*/ 427 w 427"/>
                <a:gd name="T59" fmla="*/ 132 h 265"/>
                <a:gd name="T60" fmla="*/ 358 w 427"/>
                <a:gd name="T61" fmla="*/ 262 h 265"/>
                <a:gd name="T62" fmla="*/ 0 w 427"/>
                <a:gd name="T63" fmla="*/ 265 h 2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7" h="265">
                  <a:moveTo>
                    <a:pt x="319" y="116"/>
                  </a:moveTo>
                  <a:lnTo>
                    <a:pt x="313" y="118"/>
                  </a:lnTo>
                  <a:lnTo>
                    <a:pt x="313" y="118"/>
                  </a:lnTo>
                  <a:lnTo>
                    <a:pt x="307" y="121"/>
                  </a:lnTo>
                  <a:lnTo>
                    <a:pt x="301" y="128"/>
                  </a:lnTo>
                  <a:lnTo>
                    <a:pt x="301" y="132"/>
                  </a:lnTo>
                  <a:lnTo>
                    <a:pt x="301" y="137"/>
                  </a:lnTo>
                  <a:lnTo>
                    <a:pt x="307" y="142"/>
                  </a:lnTo>
                  <a:lnTo>
                    <a:pt x="307" y="142"/>
                  </a:lnTo>
                  <a:lnTo>
                    <a:pt x="313" y="147"/>
                  </a:lnTo>
                  <a:lnTo>
                    <a:pt x="313" y="147"/>
                  </a:lnTo>
                  <a:lnTo>
                    <a:pt x="319" y="148"/>
                  </a:lnTo>
                  <a:lnTo>
                    <a:pt x="323" y="148"/>
                  </a:lnTo>
                  <a:lnTo>
                    <a:pt x="329" y="142"/>
                  </a:lnTo>
                  <a:lnTo>
                    <a:pt x="335" y="137"/>
                  </a:lnTo>
                  <a:lnTo>
                    <a:pt x="335" y="132"/>
                  </a:lnTo>
                  <a:lnTo>
                    <a:pt x="335" y="128"/>
                  </a:lnTo>
                  <a:lnTo>
                    <a:pt x="329" y="121"/>
                  </a:lnTo>
                  <a:lnTo>
                    <a:pt x="329" y="121"/>
                  </a:lnTo>
                  <a:lnTo>
                    <a:pt x="325" y="118"/>
                  </a:lnTo>
                  <a:lnTo>
                    <a:pt x="325" y="118"/>
                  </a:lnTo>
                  <a:lnTo>
                    <a:pt x="319" y="116"/>
                  </a:lnTo>
                  <a:close/>
                  <a:moveTo>
                    <a:pt x="319" y="99"/>
                  </a:moveTo>
                  <a:lnTo>
                    <a:pt x="328" y="100"/>
                  </a:lnTo>
                  <a:lnTo>
                    <a:pt x="332" y="102"/>
                  </a:lnTo>
                  <a:lnTo>
                    <a:pt x="339" y="106"/>
                  </a:lnTo>
                  <a:lnTo>
                    <a:pt x="342" y="108"/>
                  </a:lnTo>
                  <a:lnTo>
                    <a:pt x="348" y="116"/>
                  </a:lnTo>
                  <a:lnTo>
                    <a:pt x="351" y="122"/>
                  </a:lnTo>
                  <a:lnTo>
                    <a:pt x="352" y="132"/>
                  </a:lnTo>
                  <a:lnTo>
                    <a:pt x="351" y="141"/>
                  </a:lnTo>
                  <a:lnTo>
                    <a:pt x="348" y="148"/>
                  </a:lnTo>
                  <a:lnTo>
                    <a:pt x="342" y="156"/>
                  </a:lnTo>
                  <a:lnTo>
                    <a:pt x="335" y="161"/>
                  </a:lnTo>
                  <a:lnTo>
                    <a:pt x="332" y="163"/>
                  </a:lnTo>
                  <a:lnTo>
                    <a:pt x="328" y="164"/>
                  </a:lnTo>
                  <a:lnTo>
                    <a:pt x="319" y="166"/>
                  </a:lnTo>
                  <a:lnTo>
                    <a:pt x="309" y="164"/>
                  </a:lnTo>
                  <a:lnTo>
                    <a:pt x="306" y="163"/>
                  </a:lnTo>
                  <a:lnTo>
                    <a:pt x="297" y="157"/>
                  </a:lnTo>
                  <a:lnTo>
                    <a:pt x="294" y="156"/>
                  </a:lnTo>
                  <a:lnTo>
                    <a:pt x="288" y="148"/>
                  </a:lnTo>
                  <a:lnTo>
                    <a:pt x="285" y="141"/>
                  </a:lnTo>
                  <a:lnTo>
                    <a:pt x="284" y="132"/>
                  </a:lnTo>
                  <a:lnTo>
                    <a:pt x="285" y="122"/>
                  </a:lnTo>
                  <a:lnTo>
                    <a:pt x="288" y="116"/>
                  </a:lnTo>
                  <a:lnTo>
                    <a:pt x="294" y="108"/>
                  </a:lnTo>
                  <a:lnTo>
                    <a:pt x="309" y="100"/>
                  </a:lnTo>
                  <a:lnTo>
                    <a:pt x="319" y="99"/>
                  </a:lnTo>
                  <a:close/>
                  <a:moveTo>
                    <a:pt x="18" y="17"/>
                  </a:moveTo>
                  <a:lnTo>
                    <a:pt x="18" y="247"/>
                  </a:lnTo>
                  <a:lnTo>
                    <a:pt x="348" y="247"/>
                  </a:lnTo>
                  <a:lnTo>
                    <a:pt x="409" y="134"/>
                  </a:lnTo>
                  <a:lnTo>
                    <a:pt x="347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355" y="0"/>
                  </a:lnTo>
                  <a:lnTo>
                    <a:pt x="358" y="4"/>
                  </a:lnTo>
                  <a:lnTo>
                    <a:pt x="425" y="128"/>
                  </a:lnTo>
                  <a:lnTo>
                    <a:pt x="427" y="132"/>
                  </a:lnTo>
                  <a:lnTo>
                    <a:pt x="425" y="138"/>
                  </a:lnTo>
                  <a:lnTo>
                    <a:pt x="358" y="262"/>
                  </a:lnTo>
                  <a:lnTo>
                    <a:pt x="355" y="265"/>
                  </a:lnTo>
                  <a:lnTo>
                    <a:pt x="0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387"/>
            <p:cNvSpPr/>
            <p:nvPr/>
          </p:nvSpPr>
          <p:spPr bwMode="auto">
            <a:xfrm>
              <a:off x="8274342" y="2766198"/>
              <a:ext cx="260841" cy="247907"/>
            </a:xfrm>
            <a:custGeom>
              <a:gdLst>
                <a:gd name="T0" fmla="*/ 60 w 121"/>
                <a:gd name="T1" fmla="*/ 0 h 115"/>
                <a:gd name="T2" fmla="*/ 79 w 121"/>
                <a:gd name="T3" fmla="*/ 38 h 115"/>
                <a:gd name="T4" fmla="*/ 121 w 121"/>
                <a:gd name="T5" fmla="*/ 43 h 115"/>
                <a:gd name="T6" fmla="*/ 91 w 121"/>
                <a:gd name="T7" fmla="*/ 74 h 115"/>
                <a:gd name="T8" fmla="*/ 98 w 121"/>
                <a:gd name="T9" fmla="*/ 115 h 115"/>
                <a:gd name="T10" fmla="*/ 60 w 121"/>
                <a:gd name="T11" fmla="*/ 96 h 115"/>
                <a:gd name="T12" fmla="*/ 24 w 121"/>
                <a:gd name="T13" fmla="*/ 115 h 115"/>
                <a:gd name="T14" fmla="*/ 31 w 121"/>
                <a:gd name="T15" fmla="*/ 74 h 115"/>
                <a:gd name="T16" fmla="*/ 0 w 121"/>
                <a:gd name="T17" fmla="*/ 43 h 115"/>
                <a:gd name="T18" fmla="*/ 43 w 121"/>
                <a:gd name="T19" fmla="*/ 38 h 115"/>
                <a:gd name="T20" fmla="*/ 60 w 121"/>
                <a:gd name="T21" fmla="*/ 0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15">
                  <a:moveTo>
                    <a:pt x="60" y="0"/>
                  </a:moveTo>
                  <a:lnTo>
                    <a:pt x="79" y="38"/>
                  </a:lnTo>
                  <a:lnTo>
                    <a:pt x="121" y="43"/>
                  </a:lnTo>
                  <a:lnTo>
                    <a:pt x="91" y="74"/>
                  </a:lnTo>
                  <a:lnTo>
                    <a:pt x="98" y="115"/>
                  </a:lnTo>
                  <a:lnTo>
                    <a:pt x="60" y="96"/>
                  </a:lnTo>
                  <a:lnTo>
                    <a:pt x="24" y="115"/>
                  </a:lnTo>
                  <a:lnTo>
                    <a:pt x="31" y="74"/>
                  </a:lnTo>
                  <a:lnTo>
                    <a:pt x="0" y="43"/>
                  </a:lnTo>
                  <a:lnTo>
                    <a:pt x="43" y="3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388"/>
            <p:cNvSpPr>
              <a:spLocks noEditPoints="1"/>
            </p:cNvSpPr>
            <p:nvPr/>
          </p:nvSpPr>
          <p:spPr bwMode="auto">
            <a:xfrm>
              <a:off x="8237696" y="2725238"/>
              <a:ext cx="336290" cy="323356"/>
            </a:xfrm>
            <a:custGeom>
              <a:gdLst>
                <a:gd name="T0" fmla="*/ 79 w 156"/>
                <a:gd name="T1" fmla="*/ 36 h 150"/>
                <a:gd name="T2" fmla="*/ 67 w 156"/>
                <a:gd name="T3" fmla="*/ 61 h 150"/>
                <a:gd name="T4" fmla="*/ 65 w 156"/>
                <a:gd name="T5" fmla="*/ 65 h 150"/>
                <a:gd name="T6" fmla="*/ 61 w 156"/>
                <a:gd name="T7" fmla="*/ 65 h 150"/>
                <a:gd name="T8" fmla="*/ 35 w 156"/>
                <a:gd name="T9" fmla="*/ 68 h 150"/>
                <a:gd name="T10" fmla="*/ 57 w 156"/>
                <a:gd name="T11" fmla="*/ 90 h 150"/>
                <a:gd name="T12" fmla="*/ 57 w 156"/>
                <a:gd name="T13" fmla="*/ 94 h 150"/>
                <a:gd name="T14" fmla="*/ 52 w 156"/>
                <a:gd name="T15" fmla="*/ 118 h 150"/>
                <a:gd name="T16" fmla="*/ 73 w 156"/>
                <a:gd name="T17" fmla="*/ 108 h 150"/>
                <a:gd name="T18" fmla="*/ 77 w 156"/>
                <a:gd name="T19" fmla="*/ 105 h 150"/>
                <a:gd name="T20" fmla="*/ 81 w 156"/>
                <a:gd name="T21" fmla="*/ 108 h 150"/>
                <a:gd name="T22" fmla="*/ 105 w 156"/>
                <a:gd name="T23" fmla="*/ 119 h 150"/>
                <a:gd name="T24" fmla="*/ 100 w 156"/>
                <a:gd name="T25" fmla="*/ 94 h 150"/>
                <a:gd name="T26" fmla="*/ 99 w 156"/>
                <a:gd name="T27" fmla="*/ 90 h 150"/>
                <a:gd name="T28" fmla="*/ 103 w 156"/>
                <a:gd name="T29" fmla="*/ 87 h 150"/>
                <a:gd name="T30" fmla="*/ 122 w 156"/>
                <a:gd name="T31" fmla="*/ 68 h 150"/>
                <a:gd name="T32" fmla="*/ 96 w 156"/>
                <a:gd name="T33" fmla="*/ 65 h 150"/>
                <a:gd name="T34" fmla="*/ 92 w 156"/>
                <a:gd name="T35" fmla="*/ 65 h 150"/>
                <a:gd name="T36" fmla="*/ 90 w 156"/>
                <a:gd name="T37" fmla="*/ 61 h 150"/>
                <a:gd name="T38" fmla="*/ 79 w 156"/>
                <a:gd name="T39" fmla="*/ 36 h 150"/>
                <a:gd name="T40" fmla="*/ 77 w 156"/>
                <a:gd name="T41" fmla="*/ 0 h 150"/>
                <a:gd name="T42" fmla="*/ 102 w 156"/>
                <a:gd name="T43" fmla="*/ 48 h 150"/>
                <a:gd name="T44" fmla="*/ 140 w 156"/>
                <a:gd name="T45" fmla="*/ 54 h 150"/>
                <a:gd name="T46" fmla="*/ 156 w 156"/>
                <a:gd name="T47" fmla="*/ 57 h 150"/>
                <a:gd name="T48" fmla="*/ 144 w 156"/>
                <a:gd name="T49" fmla="*/ 70 h 150"/>
                <a:gd name="T50" fmla="*/ 118 w 156"/>
                <a:gd name="T51" fmla="*/ 96 h 150"/>
                <a:gd name="T52" fmla="*/ 124 w 156"/>
                <a:gd name="T53" fmla="*/ 132 h 150"/>
                <a:gd name="T54" fmla="*/ 127 w 156"/>
                <a:gd name="T55" fmla="*/ 150 h 150"/>
                <a:gd name="T56" fmla="*/ 77 w 156"/>
                <a:gd name="T57" fmla="*/ 125 h 150"/>
                <a:gd name="T58" fmla="*/ 45 w 156"/>
                <a:gd name="T59" fmla="*/ 141 h 150"/>
                <a:gd name="T60" fmla="*/ 29 w 156"/>
                <a:gd name="T61" fmla="*/ 150 h 150"/>
                <a:gd name="T62" fmla="*/ 33 w 156"/>
                <a:gd name="T63" fmla="*/ 132 h 150"/>
                <a:gd name="T64" fmla="*/ 39 w 156"/>
                <a:gd name="T65" fmla="*/ 96 h 150"/>
                <a:gd name="T66" fmla="*/ 0 w 156"/>
                <a:gd name="T67" fmla="*/ 57 h 150"/>
                <a:gd name="T68" fmla="*/ 17 w 156"/>
                <a:gd name="T69" fmla="*/ 54 h 150"/>
                <a:gd name="T70" fmla="*/ 54 w 156"/>
                <a:gd name="T71" fmla="*/ 49 h 150"/>
                <a:gd name="T72" fmla="*/ 70 w 156"/>
                <a:gd name="T73" fmla="*/ 14 h 150"/>
                <a:gd name="T74" fmla="*/ 77 w 156"/>
                <a:gd name="T75" fmla="*/ 0 h 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50">
                  <a:moveTo>
                    <a:pt x="79" y="36"/>
                  </a:moveTo>
                  <a:lnTo>
                    <a:pt x="67" y="61"/>
                  </a:lnTo>
                  <a:lnTo>
                    <a:pt x="65" y="65"/>
                  </a:lnTo>
                  <a:lnTo>
                    <a:pt x="61" y="65"/>
                  </a:lnTo>
                  <a:lnTo>
                    <a:pt x="35" y="68"/>
                  </a:lnTo>
                  <a:lnTo>
                    <a:pt x="57" y="90"/>
                  </a:lnTo>
                  <a:lnTo>
                    <a:pt x="57" y="94"/>
                  </a:lnTo>
                  <a:lnTo>
                    <a:pt x="52" y="118"/>
                  </a:lnTo>
                  <a:lnTo>
                    <a:pt x="73" y="108"/>
                  </a:lnTo>
                  <a:lnTo>
                    <a:pt x="77" y="105"/>
                  </a:lnTo>
                  <a:lnTo>
                    <a:pt x="81" y="108"/>
                  </a:lnTo>
                  <a:lnTo>
                    <a:pt x="105" y="119"/>
                  </a:lnTo>
                  <a:lnTo>
                    <a:pt x="100" y="94"/>
                  </a:lnTo>
                  <a:lnTo>
                    <a:pt x="99" y="90"/>
                  </a:lnTo>
                  <a:lnTo>
                    <a:pt x="103" y="87"/>
                  </a:lnTo>
                  <a:lnTo>
                    <a:pt x="122" y="68"/>
                  </a:lnTo>
                  <a:lnTo>
                    <a:pt x="96" y="65"/>
                  </a:lnTo>
                  <a:lnTo>
                    <a:pt x="92" y="65"/>
                  </a:lnTo>
                  <a:lnTo>
                    <a:pt x="90" y="61"/>
                  </a:lnTo>
                  <a:lnTo>
                    <a:pt x="79" y="36"/>
                  </a:lnTo>
                  <a:close/>
                  <a:moveTo>
                    <a:pt x="77" y="0"/>
                  </a:moveTo>
                  <a:lnTo>
                    <a:pt x="102" y="48"/>
                  </a:lnTo>
                  <a:lnTo>
                    <a:pt x="140" y="54"/>
                  </a:lnTo>
                  <a:lnTo>
                    <a:pt x="156" y="57"/>
                  </a:lnTo>
                  <a:lnTo>
                    <a:pt x="144" y="70"/>
                  </a:lnTo>
                  <a:lnTo>
                    <a:pt x="118" y="96"/>
                  </a:lnTo>
                  <a:lnTo>
                    <a:pt x="124" y="132"/>
                  </a:lnTo>
                  <a:lnTo>
                    <a:pt x="127" y="150"/>
                  </a:lnTo>
                  <a:lnTo>
                    <a:pt x="77" y="125"/>
                  </a:lnTo>
                  <a:lnTo>
                    <a:pt x="45" y="141"/>
                  </a:lnTo>
                  <a:lnTo>
                    <a:pt x="29" y="150"/>
                  </a:lnTo>
                  <a:lnTo>
                    <a:pt x="33" y="132"/>
                  </a:lnTo>
                  <a:lnTo>
                    <a:pt x="39" y="96"/>
                  </a:lnTo>
                  <a:lnTo>
                    <a:pt x="0" y="57"/>
                  </a:lnTo>
                  <a:lnTo>
                    <a:pt x="17" y="54"/>
                  </a:lnTo>
                  <a:lnTo>
                    <a:pt x="54" y="49"/>
                  </a:lnTo>
                  <a:lnTo>
                    <a:pt x="70" y="1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389"/>
            <p:cNvSpPr/>
            <p:nvPr/>
          </p:nvSpPr>
          <p:spPr bwMode="auto">
            <a:xfrm>
              <a:off x="8977103" y="3009792"/>
              <a:ext cx="825637" cy="825637"/>
            </a:xfrm>
            <a:custGeom>
              <a:gdLst>
                <a:gd name="T0" fmla="*/ 191 w 383"/>
                <a:gd name="T1" fmla="*/ 0 h 383"/>
                <a:gd name="T2" fmla="*/ 230 w 383"/>
                <a:gd name="T3" fmla="*/ 5 h 383"/>
                <a:gd name="T4" fmla="*/ 265 w 383"/>
                <a:gd name="T5" fmla="*/ 16 h 383"/>
                <a:gd name="T6" fmla="*/ 299 w 383"/>
                <a:gd name="T7" fmla="*/ 34 h 383"/>
                <a:gd name="T8" fmla="*/ 326 w 383"/>
                <a:gd name="T9" fmla="*/ 57 h 383"/>
                <a:gd name="T10" fmla="*/ 350 w 383"/>
                <a:gd name="T11" fmla="*/ 85 h 383"/>
                <a:gd name="T12" fmla="*/ 367 w 383"/>
                <a:gd name="T13" fmla="*/ 118 h 383"/>
                <a:gd name="T14" fmla="*/ 379 w 383"/>
                <a:gd name="T15" fmla="*/ 153 h 383"/>
                <a:gd name="T16" fmla="*/ 383 w 383"/>
                <a:gd name="T17" fmla="*/ 192 h 383"/>
                <a:gd name="T18" fmla="*/ 379 w 383"/>
                <a:gd name="T19" fmla="*/ 230 h 383"/>
                <a:gd name="T20" fmla="*/ 367 w 383"/>
                <a:gd name="T21" fmla="*/ 267 h 383"/>
                <a:gd name="T22" fmla="*/ 350 w 383"/>
                <a:gd name="T23" fmla="*/ 299 h 383"/>
                <a:gd name="T24" fmla="*/ 326 w 383"/>
                <a:gd name="T25" fmla="*/ 328 h 383"/>
                <a:gd name="T26" fmla="*/ 299 w 383"/>
                <a:gd name="T27" fmla="*/ 351 h 383"/>
                <a:gd name="T28" fmla="*/ 265 w 383"/>
                <a:gd name="T29" fmla="*/ 369 h 383"/>
                <a:gd name="T30" fmla="*/ 230 w 383"/>
                <a:gd name="T31" fmla="*/ 379 h 383"/>
                <a:gd name="T32" fmla="*/ 191 w 383"/>
                <a:gd name="T33" fmla="*/ 383 h 383"/>
                <a:gd name="T34" fmla="*/ 153 w 383"/>
                <a:gd name="T35" fmla="*/ 379 h 383"/>
                <a:gd name="T36" fmla="*/ 117 w 383"/>
                <a:gd name="T37" fmla="*/ 369 h 383"/>
                <a:gd name="T38" fmla="*/ 85 w 383"/>
                <a:gd name="T39" fmla="*/ 351 h 383"/>
                <a:gd name="T40" fmla="*/ 56 w 383"/>
                <a:gd name="T41" fmla="*/ 328 h 383"/>
                <a:gd name="T42" fmla="*/ 32 w 383"/>
                <a:gd name="T43" fmla="*/ 299 h 383"/>
                <a:gd name="T44" fmla="*/ 15 w 383"/>
                <a:gd name="T45" fmla="*/ 267 h 383"/>
                <a:gd name="T46" fmla="*/ 5 w 383"/>
                <a:gd name="T47" fmla="*/ 230 h 383"/>
                <a:gd name="T48" fmla="*/ 0 w 383"/>
                <a:gd name="T49" fmla="*/ 192 h 383"/>
                <a:gd name="T50" fmla="*/ 5 w 383"/>
                <a:gd name="T51" fmla="*/ 153 h 383"/>
                <a:gd name="T52" fmla="*/ 15 w 383"/>
                <a:gd name="T53" fmla="*/ 118 h 383"/>
                <a:gd name="T54" fmla="*/ 32 w 383"/>
                <a:gd name="T55" fmla="*/ 85 h 383"/>
                <a:gd name="T56" fmla="*/ 56 w 383"/>
                <a:gd name="T57" fmla="*/ 57 h 383"/>
                <a:gd name="T58" fmla="*/ 85 w 383"/>
                <a:gd name="T59" fmla="*/ 34 h 383"/>
                <a:gd name="T60" fmla="*/ 117 w 383"/>
                <a:gd name="T61" fmla="*/ 16 h 383"/>
                <a:gd name="T62" fmla="*/ 153 w 383"/>
                <a:gd name="T63" fmla="*/ 5 h 383"/>
                <a:gd name="T64" fmla="*/ 191 w 383"/>
                <a:gd name="T65" fmla="*/ 0 h 3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3" h="383">
                  <a:moveTo>
                    <a:pt x="191" y="0"/>
                  </a:moveTo>
                  <a:lnTo>
                    <a:pt x="230" y="5"/>
                  </a:lnTo>
                  <a:lnTo>
                    <a:pt x="265" y="16"/>
                  </a:lnTo>
                  <a:lnTo>
                    <a:pt x="299" y="34"/>
                  </a:lnTo>
                  <a:lnTo>
                    <a:pt x="326" y="57"/>
                  </a:lnTo>
                  <a:lnTo>
                    <a:pt x="350" y="85"/>
                  </a:lnTo>
                  <a:lnTo>
                    <a:pt x="367" y="118"/>
                  </a:lnTo>
                  <a:lnTo>
                    <a:pt x="379" y="153"/>
                  </a:lnTo>
                  <a:lnTo>
                    <a:pt x="383" y="192"/>
                  </a:lnTo>
                  <a:lnTo>
                    <a:pt x="379" y="230"/>
                  </a:lnTo>
                  <a:lnTo>
                    <a:pt x="367" y="267"/>
                  </a:lnTo>
                  <a:lnTo>
                    <a:pt x="350" y="299"/>
                  </a:lnTo>
                  <a:lnTo>
                    <a:pt x="326" y="328"/>
                  </a:lnTo>
                  <a:lnTo>
                    <a:pt x="299" y="351"/>
                  </a:lnTo>
                  <a:lnTo>
                    <a:pt x="265" y="369"/>
                  </a:lnTo>
                  <a:lnTo>
                    <a:pt x="230" y="379"/>
                  </a:lnTo>
                  <a:lnTo>
                    <a:pt x="191" y="383"/>
                  </a:lnTo>
                  <a:lnTo>
                    <a:pt x="153" y="379"/>
                  </a:lnTo>
                  <a:lnTo>
                    <a:pt x="117" y="369"/>
                  </a:lnTo>
                  <a:lnTo>
                    <a:pt x="85" y="351"/>
                  </a:lnTo>
                  <a:lnTo>
                    <a:pt x="56" y="328"/>
                  </a:lnTo>
                  <a:lnTo>
                    <a:pt x="32" y="299"/>
                  </a:lnTo>
                  <a:lnTo>
                    <a:pt x="15" y="267"/>
                  </a:lnTo>
                  <a:lnTo>
                    <a:pt x="5" y="230"/>
                  </a:lnTo>
                  <a:lnTo>
                    <a:pt x="0" y="192"/>
                  </a:lnTo>
                  <a:lnTo>
                    <a:pt x="5" y="153"/>
                  </a:lnTo>
                  <a:lnTo>
                    <a:pt x="15" y="118"/>
                  </a:lnTo>
                  <a:lnTo>
                    <a:pt x="32" y="85"/>
                  </a:lnTo>
                  <a:lnTo>
                    <a:pt x="56" y="57"/>
                  </a:lnTo>
                  <a:lnTo>
                    <a:pt x="85" y="34"/>
                  </a:lnTo>
                  <a:lnTo>
                    <a:pt x="117" y="16"/>
                  </a:lnTo>
                  <a:lnTo>
                    <a:pt x="153" y="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84F0B4"/>
            </a:solidFill>
            <a:ln w="0">
              <a:solidFill>
                <a:srgbClr val="84F0B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Line 390"/>
            <p:cNvSpPr>
              <a:spLocks noChangeShapeType="1"/>
            </p:cNvSpPr>
            <p:nvPr/>
          </p:nvSpPr>
          <p:spPr bwMode="auto">
            <a:xfrm flipH="1">
              <a:off x="9800583" y="3423688"/>
              <a:ext cx="8623" cy="8191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Line 391"/>
            <p:cNvSpPr>
              <a:spLocks noChangeShapeType="1"/>
            </p:cNvSpPr>
            <p:nvPr/>
          </p:nvSpPr>
          <p:spPr bwMode="auto">
            <a:xfrm flipH="1">
              <a:off x="9774715" y="3505605"/>
              <a:ext cx="25868" cy="8191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Line 392"/>
            <p:cNvSpPr>
              <a:spLocks noChangeShapeType="1"/>
            </p:cNvSpPr>
            <p:nvPr/>
          </p:nvSpPr>
          <p:spPr bwMode="auto">
            <a:xfrm flipH="1">
              <a:off x="9735912" y="3587522"/>
              <a:ext cx="38803" cy="6898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Line 393"/>
            <p:cNvSpPr>
              <a:spLocks noChangeShapeType="1"/>
            </p:cNvSpPr>
            <p:nvPr/>
          </p:nvSpPr>
          <p:spPr bwMode="auto">
            <a:xfrm flipH="1">
              <a:off x="9686331" y="3656504"/>
              <a:ext cx="49582" cy="6251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Line 394"/>
            <p:cNvSpPr>
              <a:spLocks noChangeShapeType="1"/>
            </p:cNvSpPr>
            <p:nvPr/>
          </p:nvSpPr>
          <p:spPr bwMode="auto">
            <a:xfrm flipH="1">
              <a:off x="9623815" y="3719020"/>
              <a:ext cx="62516" cy="5173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Line 395"/>
            <p:cNvSpPr>
              <a:spLocks noChangeShapeType="1"/>
            </p:cNvSpPr>
            <p:nvPr/>
          </p:nvSpPr>
          <p:spPr bwMode="auto">
            <a:xfrm flipH="1">
              <a:off x="9552678" y="3770757"/>
              <a:ext cx="71139" cy="3664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Line 396"/>
            <p:cNvSpPr>
              <a:spLocks noChangeShapeType="1"/>
            </p:cNvSpPr>
            <p:nvPr/>
          </p:nvSpPr>
          <p:spPr bwMode="auto">
            <a:xfrm flipH="1">
              <a:off x="9472916" y="3807404"/>
              <a:ext cx="79762" cy="2586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Line 397"/>
            <p:cNvSpPr>
              <a:spLocks noChangeShapeType="1"/>
            </p:cNvSpPr>
            <p:nvPr/>
          </p:nvSpPr>
          <p:spPr bwMode="auto">
            <a:xfrm flipH="1">
              <a:off x="9388844" y="3833272"/>
              <a:ext cx="84073" cy="862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Line 398"/>
            <p:cNvSpPr>
              <a:spLocks noChangeShapeType="1"/>
            </p:cNvSpPr>
            <p:nvPr/>
          </p:nvSpPr>
          <p:spPr bwMode="auto">
            <a:xfrm flipH="1" flipV="1">
              <a:off x="9306927" y="3833272"/>
              <a:ext cx="81917" cy="862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Line 399"/>
            <p:cNvSpPr>
              <a:spLocks noChangeShapeType="1"/>
            </p:cNvSpPr>
            <p:nvPr/>
          </p:nvSpPr>
          <p:spPr bwMode="auto">
            <a:xfrm flipH="1" flipV="1">
              <a:off x="9225010" y="3807404"/>
              <a:ext cx="81917" cy="2586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Line 400"/>
            <p:cNvSpPr>
              <a:spLocks noChangeShapeType="1"/>
            </p:cNvSpPr>
            <p:nvPr/>
          </p:nvSpPr>
          <p:spPr bwMode="auto">
            <a:xfrm flipH="1" flipV="1">
              <a:off x="9156027" y="3770757"/>
              <a:ext cx="68983" cy="3664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Line 401"/>
            <p:cNvSpPr>
              <a:spLocks noChangeShapeType="1"/>
            </p:cNvSpPr>
            <p:nvPr/>
          </p:nvSpPr>
          <p:spPr bwMode="auto">
            <a:xfrm flipH="1" flipV="1">
              <a:off x="9093511" y="3719020"/>
              <a:ext cx="62516" cy="5173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Line 402"/>
            <p:cNvSpPr>
              <a:spLocks noChangeShapeType="1"/>
            </p:cNvSpPr>
            <p:nvPr/>
          </p:nvSpPr>
          <p:spPr bwMode="auto">
            <a:xfrm flipH="1" flipV="1">
              <a:off x="9043930" y="3656504"/>
              <a:ext cx="49582" cy="6251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Line 403"/>
            <p:cNvSpPr>
              <a:spLocks noChangeShapeType="1"/>
            </p:cNvSpPr>
            <p:nvPr/>
          </p:nvSpPr>
          <p:spPr bwMode="auto">
            <a:xfrm flipH="1" flipV="1">
              <a:off x="9005128" y="3587522"/>
              <a:ext cx="38803" cy="6898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Line 404"/>
            <p:cNvSpPr>
              <a:spLocks noChangeShapeType="1"/>
            </p:cNvSpPr>
            <p:nvPr/>
          </p:nvSpPr>
          <p:spPr bwMode="auto">
            <a:xfrm flipH="1" flipV="1">
              <a:off x="8981414" y="3505605"/>
              <a:ext cx="23713" cy="8191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Line 405"/>
            <p:cNvSpPr>
              <a:spLocks noChangeShapeType="1"/>
            </p:cNvSpPr>
            <p:nvPr/>
          </p:nvSpPr>
          <p:spPr bwMode="auto">
            <a:xfrm flipH="1" flipV="1">
              <a:off x="8970636" y="3423688"/>
              <a:ext cx="10779" cy="8191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Line 407"/>
            <p:cNvSpPr>
              <a:spLocks noChangeShapeType="1"/>
            </p:cNvSpPr>
            <p:nvPr/>
          </p:nvSpPr>
          <p:spPr bwMode="auto">
            <a:xfrm flipV="1">
              <a:off x="8970635" y="3339616"/>
              <a:ext cx="10779" cy="8407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Line 408"/>
            <p:cNvSpPr>
              <a:spLocks noChangeShapeType="1"/>
            </p:cNvSpPr>
            <p:nvPr/>
          </p:nvSpPr>
          <p:spPr bwMode="auto">
            <a:xfrm flipV="1">
              <a:off x="8981414" y="3262010"/>
              <a:ext cx="23713" cy="7760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Line 409"/>
            <p:cNvSpPr>
              <a:spLocks noChangeShapeType="1"/>
            </p:cNvSpPr>
            <p:nvPr/>
          </p:nvSpPr>
          <p:spPr bwMode="auto">
            <a:xfrm flipV="1">
              <a:off x="9005126" y="3188716"/>
              <a:ext cx="38803" cy="7329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Line 410"/>
            <p:cNvSpPr>
              <a:spLocks noChangeShapeType="1"/>
            </p:cNvSpPr>
            <p:nvPr/>
          </p:nvSpPr>
          <p:spPr bwMode="auto">
            <a:xfrm flipV="1">
              <a:off x="9043929" y="3126200"/>
              <a:ext cx="49582" cy="6251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Line 411"/>
            <p:cNvSpPr>
              <a:spLocks noChangeShapeType="1"/>
            </p:cNvSpPr>
            <p:nvPr/>
          </p:nvSpPr>
          <p:spPr bwMode="auto">
            <a:xfrm flipV="1">
              <a:off x="9093511" y="3076619"/>
              <a:ext cx="62516" cy="4958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Line 412"/>
            <p:cNvSpPr>
              <a:spLocks noChangeShapeType="1"/>
            </p:cNvSpPr>
            <p:nvPr/>
          </p:nvSpPr>
          <p:spPr bwMode="auto">
            <a:xfrm flipV="1">
              <a:off x="9156026" y="3037817"/>
              <a:ext cx="68983" cy="3880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Line 413"/>
            <p:cNvSpPr>
              <a:spLocks noChangeShapeType="1"/>
            </p:cNvSpPr>
            <p:nvPr/>
          </p:nvSpPr>
          <p:spPr bwMode="auto">
            <a:xfrm flipV="1">
              <a:off x="9225009" y="3014103"/>
              <a:ext cx="81917" cy="237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414"/>
            <p:cNvSpPr>
              <a:spLocks noChangeShapeType="1"/>
            </p:cNvSpPr>
            <p:nvPr/>
          </p:nvSpPr>
          <p:spPr bwMode="auto">
            <a:xfrm flipV="1">
              <a:off x="9306925" y="3003325"/>
              <a:ext cx="81917" cy="1077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Line 415"/>
            <p:cNvSpPr>
              <a:spLocks noChangeShapeType="1"/>
            </p:cNvSpPr>
            <p:nvPr/>
          </p:nvSpPr>
          <p:spPr bwMode="auto">
            <a:xfrm>
              <a:off x="9388842" y="3003325"/>
              <a:ext cx="84073" cy="1077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416"/>
            <p:cNvSpPr>
              <a:spLocks noChangeShapeType="1"/>
            </p:cNvSpPr>
            <p:nvPr/>
          </p:nvSpPr>
          <p:spPr bwMode="auto">
            <a:xfrm>
              <a:off x="9472916" y="3014103"/>
              <a:ext cx="79762" cy="237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417"/>
            <p:cNvSpPr>
              <a:spLocks noChangeShapeType="1"/>
            </p:cNvSpPr>
            <p:nvPr/>
          </p:nvSpPr>
          <p:spPr bwMode="auto">
            <a:xfrm>
              <a:off x="9552676" y="3037817"/>
              <a:ext cx="71139" cy="3880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418"/>
            <p:cNvSpPr>
              <a:spLocks noChangeShapeType="1"/>
            </p:cNvSpPr>
            <p:nvPr/>
          </p:nvSpPr>
          <p:spPr bwMode="auto">
            <a:xfrm>
              <a:off x="9623815" y="3076619"/>
              <a:ext cx="62516" cy="4958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419"/>
            <p:cNvSpPr>
              <a:spLocks noChangeShapeType="1"/>
            </p:cNvSpPr>
            <p:nvPr/>
          </p:nvSpPr>
          <p:spPr bwMode="auto">
            <a:xfrm>
              <a:off x="9686330" y="3126200"/>
              <a:ext cx="49582" cy="6251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420"/>
            <p:cNvSpPr>
              <a:spLocks noChangeShapeType="1"/>
            </p:cNvSpPr>
            <p:nvPr/>
          </p:nvSpPr>
          <p:spPr bwMode="auto">
            <a:xfrm>
              <a:off x="9735912" y="3188716"/>
              <a:ext cx="38803" cy="7329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421"/>
            <p:cNvSpPr>
              <a:spLocks noChangeShapeType="1"/>
            </p:cNvSpPr>
            <p:nvPr/>
          </p:nvSpPr>
          <p:spPr bwMode="auto">
            <a:xfrm>
              <a:off x="9774715" y="3262010"/>
              <a:ext cx="25868" cy="7760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Line 422"/>
            <p:cNvSpPr>
              <a:spLocks noChangeShapeType="1"/>
            </p:cNvSpPr>
            <p:nvPr/>
          </p:nvSpPr>
          <p:spPr bwMode="auto">
            <a:xfrm>
              <a:off x="9800583" y="3339616"/>
              <a:ext cx="8623" cy="8407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Line 423"/>
            <p:cNvSpPr>
              <a:spLocks noChangeShapeType="1"/>
            </p:cNvSpPr>
            <p:nvPr/>
          </p:nvSpPr>
          <p:spPr bwMode="auto">
            <a:xfrm flipH="1">
              <a:off x="9628127" y="3423688"/>
              <a:ext cx="2156" cy="8191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424"/>
            <p:cNvSpPr>
              <a:spLocks noChangeShapeType="1"/>
            </p:cNvSpPr>
            <p:nvPr/>
          </p:nvSpPr>
          <p:spPr bwMode="auto">
            <a:xfrm flipH="1">
              <a:off x="9610881" y="3505605"/>
              <a:ext cx="17246" cy="8191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425"/>
            <p:cNvSpPr>
              <a:spLocks noChangeShapeType="1"/>
            </p:cNvSpPr>
            <p:nvPr/>
          </p:nvSpPr>
          <p:spPr bwMode="auto">
            <a:xfrm flipH="1">
              <a:off x="9589324" y="3587522"/>
              <a:ext cx="21557" cy="6898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426"/>
            <p:cNvSpPr>
              <a:spLocks noChangeShapeType="1"/>
            </p:cNvSpPr>
            <p:nvPr/>
          </p:nvSpPr>
          <p:spPr bwMode="auto">
            <a:xfrm flipH="1">
              <a:off x="9561299" y="3656504"/>
              <a:ext cx="28025" cy="6251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427"/>
            <p:cNvSpPr>
              <a:spLocks noChangeShapeType="1"/>
            </p:cNvSpPr>
            <p:nvPr/>
          </p:nvSpPr>
          <p:spPr bwMode="auto">
            <a:xfrm flipH="1">
              <a:off x="9524653" y="3719020"/>
              <a:ext cx="36648" cy="5173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428"/>
            <p:cNvSpPr>
              <a:spLocks noChangeShapeType="1"/>
            </p:cNvSpPr>
            <p:nvPr/>
          </p:nvSpPr>
          <p:spPr bwMode="auto">
            <a:xfrm flipH="1">
              <a:off x="9483693" y="3770757"/>
              <a:ext cx="40959" cy="3664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429"/>
            <p:cNvSpPr>
              <a:spLocks noChangeShapeType="1"/>
            </p:cNvSpPr>
            <p:nvPr/>
          </p:nvSpPr>
          <p:spPr bwMode="auto">
            <a:xfrm flipH="1">
              <a:off x="9438424" y="3807404"/>
              <a:ext cx="45271" cy="2586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430"/>
            <p:cNvSpPr>
              <a:spLocks noChangeShapeType="1"/>
            </p:cNvSpPr>
            <p:nvPr/>
          </p:nvSpPr>
          <p:spPr bwMode="auto">
            <a:xfrm flipH="1">
              <a:off x="9388842" y="3833272"/>
              <a:ext cx="49582" cy="862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431"/>
            <p:cNvSpPr>
              <a:spLocks noChangeShapeType="1"/>
            </p:cNvSpPr>
            <p:nvPr/>
          </p:nvSpPr>
          <p:spPr bwMode="auto">
            <a:xfrm flipH="1" flipV="1">
              <a:off x="9341417" y="3833272"/>
              <a:ext cx="47426" cy="862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432"/>
            <p:cNvSpPr>
              <a:spLocks noChangeShapeType="1"/>
            </p:cNvSpPr>
            <p:nvPr/>
          </p:nvSpPr>
          <p:spPr bwMode="auto">
            <a:xfrm flipH="1" flipV="1">
              <a:off x="9293991" y="3807404"/>
              <a:ext cx="47426" cy="2586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Line 433"/>
            <p:cNvSpPr>
              <a:spLocks noChangeShapeType="1"/>
            </p:cNvSpPr>
            <p:nvPr/>
          </p:nvSpPr>
          <p:spPr bwMode="auto">
            <a:xfrm flipH="1" flipV="1">
              <a:off x="9253033" y="3770757"/>
              <a:ext cx="40959" cy="3664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Line 434"/>
            <p:cNvSpPr>
              <a:spLocks noChangeShapeType="1"/>
            </p:cNvSpPr>
            <p:nvPr/>
          </p:nvSpPr>
          <p:spPr bwMode="auto">
            <a:xfrm flipH="1" flipV="1">
              <a:off x="9218542" y="3719020"/>
              <a:ext cx="34491" cy="5173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Line 435"/>
            <p:cNvSpPr>
              <a:spLocks noChangeShapeType="1"/>
            </p:cNvSpPr>
            <p:nvPr/>
          </p:nvSpPr>
          <p:spPr bwMode="auto">
            <a:xfrm flipH="1" flipV="1">
              <a:off x="9188362" y="3656504"/>
              <a:ext cx="30180" cy="6251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436"/>
            <p:cNvSpPr>
              <a:spLocks noChangeShapeType="1"/>
            </p:cNvSpPr>
            <p:nvPr/>
          </p:nvSpPr>
          <p:spPr bwMode="auto">
            <a:xfrm flipH="1" flipV="1">
              <a:off x="9166805" y="3587522"/>
              <a:ext cx="21557" cy="6898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Line 437"/>
            <p:cNvSpPr>
              <a:spLocks noChangeShapeType="1"/>
            </p:cNvSpPr>
            <p:nvPr/>
          </p:nvSpPr>
          <p:spPr bwMode="auto">
            <a:xfrm flipH="1" flipV="1">
              <a:off x="9153871" y="3505605"/>
              <a:ext cx="12934" cy="8191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438"/>
            <p:cNvSpPr>
              <a:spLocks noChangeShapeType="1"/>
            </p:cNvSpPr>
            <p:nvPr/>
          </p:nvSpPr>
          <p:spPr bwMode="auto">
            <a:xfrm flipH="1" flipV="1">
              <a:off x="9147403" y="3423688"/>
              <a:ext cx="6468" cy="8191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Line 439"/>
            <p:cNvSpPr>
              <a:spLocks noChangeShapeType="1"/>
            </p:cNvSpPr>
            <p:nvPr/>
          </p:nvSpPr>
          <p:spPr bwMode="auto">
            <a:xfrm flipV="1">
              <a:off x="9147403" y="3339616"/>
              <a:ext cx="6468" cy="8407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Line 440"/>
            <p:cNvSpPr>
              <a:spLocks noChangeShapeType="1"/>
            </p:cNvSpPr>
            <p:nvPr/>
          </p:nvSpPr>
          <p:spPr bwMode="auto">
            <a:xfrm flipV="1">
              <a:off x="9153871" y="3262010"/>
              <a:ext cx="12934" cy="7760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Line 441"/>
            <p:cNvSpPr>
              <a:spLocks noChangeShapeType="1"/>
            </p:cNvSpPr>
            <p:nvPr/>
          </p:nvSpPr>
          <p:spPr bwMode="auto">
            <a:xfrm flipV="1">
              <a:off x="9166805" y="3188716"/>
              <a:ext cx="21557" cy="7329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Line 442"/>
            <p:cNvSpPr>
              <a:spLocks noChangeShapeType="1"/>
            </p:cNvSpPr>
            <p:nvPr/>
          </p:nvSpPr>
          <p:spPr bwMode="auto">
            <a:xfrm flipV="1">
              <a:off x="9188362" y="3126200"/>
              <a:ext cx="30180" cy="6251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Line 443"/>
            <p:cNvSpPr>
              <a:spLocks noChangeShapeType="1"/>
            </p:cNvSpPr>
            <p:nvPr/>
          </p:nvSpPr>
          <p:spPr bwMode="auto">
            <a:xfrm flipV="1">
              <a:off x="9218542" y="3076619"/>
              <a:ext cx="34491" cy="4958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Line 444"/>
            <p:cNvSpPr>
              <a:spLocks noChangeShapeType="1"/>
            </p:cNvSpPr>
            <p:nvPr/>
          </p:nvSpPr>
          <p:spPr bwMode="auto">
            <a:xfrm flipV="1">
              <a:off x="9253033" y="3037817"/>
              <a:ext cx="40959" cy="3880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Line 445"/>
            <p:cNvSpPr>
              <a:spLocks noChangeShapeType="1"/>
            </p:cNvSpPr>
            <p:nvPr/>
          </p:nvSpPr>
          <p:spPr bwMode="auto">
            <a:xfrm flipV="1">
              <a:off x="9293991" y="3014103"/>
              <a:ext cx="47426" cy="237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Line 446"/>
            <p:cNvSpPr>
              <a:spLocks noChangeShapeType="1"/>
            </p:cNvSpPr>
            <p:nvPr/>
          </p:nvSpPr>
          <p:spPr bwMode="auto">
            <a:xfrm flipV="1">
              <a:off x="9341417" y="3003325"/>
              <a:ext cx="47426" cy="1077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Line 447"/>
            <p:cNvSpPr>
              <a:spLocks noChangeShapeType="1"/>
            </p:cNvSpPr>
            <p:nvPr/>
          </p:nvSpPr>
          <p:spPr bwMode="auto">
            <a:xfrm>
              <a:off x="9388842" y="3003325"/>
              <a:ext cx="49582" cy="1077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Line 448"/>
            <p:cNvSpPr>
              <a:spLocks noChangeShapeType="1"/>
            </p:cNvSpPr>
            <p:nvPr/>
          </p:nvSpPr>
          <p:spPr bwMode="auto">
            <a:xfrm>
              <a:off x="9438424" y="3014103"/>
              <a:ext cx="45271" cy="237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Line 449"/>
            <p:cNvSpPr>
              <a:spLocks noChangeShapeType="1"/>
            </p:cNvSpPr>
            <p:nvPr/>
          </p:nvSpPr>
          <p:spPr bwMode="auto">
            <a:xfrm>
              <a:off x="9483693" y="3037817"/>
              <a:ext cx="40959" cy="3880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Line 450"/>
            <p:cNvSpPr>
              <a:spLocks noChangeShapeType="1"/>
            </p:cNvSpPr>
            <p:nvPr/>
          </p:nvSpPr>
          <p:spPr bwMode="auto">
            <a:xfrm>
              <a:off x="9524653" y="3076619"/>
              <a:ext cx="36648" cy="4958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Line 451"/>
            <p:cNvSpPr>
              <a:spLocks noChangeShapeType="1"/>
            </p:cNvSpPr>
            <p:nvPr/>
          </p:nvSpPr>
          <p:spPr bwMode="auto">
            <a:xfrm>
              <a:off x="9561299" y="3126200"/>
              <a:ext cx="28025" cy="6251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Line 452"/>
            <p:cNvSpPr>
              <a:spLocks noChangeShapeType="1"/>
            </p:cNvSpPr>
            <p:nvPr/>
          </p:nvSpPr>
          <p:spPr bwMode="auto">
            <a:xfrm>
              <a:off x="9589324" y="3188716"/>
              <a:ext cx="21557" cy="7329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Line 453"/>
            <p:cNvSpPr>
              <a:spLocks noChangeShapeType="1"/>
            </p:cNvSpPr>
            <p:nvPr/>
          </p:nvSpPr>
          <p:spPr bwMode="auto">
            <a:xfrm>
              <a:off x="9610881" y="3262010"/>
              <a:ext cx="17246" cy="7760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Line 454"/>
            <p:cNvSpPr>
              <a:spLocks noChangeShapeType="1"/>
            </p:cNvSpPr>
            <p:nvPr/>
          </p:nvSpPr>
          <p:spPr bwMode="auto">
            <a:xfrm>
              <a:off x="9628127" y="3339616"/>
              <a:ext cx="2156" cy="8407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Line 455"/>
            <p:cNvSpPr>
              <a:spLocks noChangeShapeType="1"/>
            </p:cNvSpPr>
            <p:nvPr/>
          </p:nvSpPr>
          <p:spPr bwMode="auto">
            <a:xfrm flipV="1">
              <a:off x="9388842" y="3833272"/>
              <a:ext cx="84073" cy="862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Line 456"/>
            <p:cNvSpPr>
              <a:spLocks noChangeShapeType="1"/>
            </p:cNvSpPr>
            <p:nvPr/>
          </p:nvSpPr>
          <p:spPr bwMode="auto">
            <a:xfrm flipV="1">
              <a:off x="9472916" y="3807404"/>
              <a:ext cx="79762" cy="2586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Line 457"/>
            <p:cNvSpPr>
              <a:spLocks noChangeShapeType="1"/>
            </p:cNvSpPr>
            <p:nvPr/>
          </p:nvSpPr>
          <p:spPr bwMode="auto">
            <a:xfrm flipV="1">
              <a:off x="9552676" y="3770757"/>
              <a:ext cx="71139" cy="3664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Line 458"/>
            <p:cNvSpPr>
              <a:spLocks noChangeShapeType="1"/>
            </p:cNvSpPr>
            <p:nvPr/>
          </p:nvSpPr>
          <p:spPr bwMode="auto">
            <a:xfrm flipV="1">
              <a:off x="9623815" y="3719020"/>
              <a:ext cx="62516" cy="5173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459"/>
            <p:cNvSpPr>
              <a:spLocks noChangeShapeType="1"/>
            </p:cNvSpPr>
            <p:nvPr/>
          </p:nvSpPr>
          <p:spPr bwMode="auto">
            <a:xfrm flipV="1">
              <a:off x="9686330" y="3656504"/>
              <a:ext cx="49582" cy="6251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460"/>
            <p:cNvSpPr>
              <a:spLocks noChangeShapeType="1"/>
            </p:cNvSpPr>
            <p:nvPr/>
          </p:nvSpPr>
          <p:spPr bwMode="auto">
            <a:xfrm flipV="1">
              <a:off x="9735912" y="3587522"/>
              <a:ext cx="38803" cy="6898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Line 461"/>
            <p:cNvSpPr>
              <a:spLocks noChangeShapeType="1"/>
            </p:cNvSpPr>
            <p:nvPr/>
          </p:nvSpPr>
          <p:spPr bwMode="auto">
            <a:xfrm flipV="1">
              <a:off x="9774715" y="3505605"/>
              <a:ext cx="25868" cy="8191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Line 462"/>
            <p:cNvSpPr>
              <a:spLocks noChangeShapeType="1"/>
            </p:cNvSpPr>
            <p:nvPr/>
          </p:nvSpPr>
          <p:spPr bwMode="auto">
            <a:xfrm flipV="1">
              <a:off x="9800583" y="3423688"/>
              <a:ext cx="8623" cy="8191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Line 463"/>
            <p:cNvSpPr>
              <a:spLocks noChangeShapeType="1"/>
            </p:cNvSpPr>
            <p:nvPr/>
          </p:nvSpPr>
          <p:spPr bwMode="auto">
            <a:xfrm flipH="1" flipV="1">
              <a:off x="9800583" y="3339616"/>
              <a:ext cx="8623" cy="8407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Line 464"/>
            <p:cNvSpPr>
              <a:spLocks noChangeShapeType="1"/>
            </p:cNvSpPr>
            <p:nvPr/>
          </p:nvSpPr>
          <p:spPr bwMode="auto">
            <a:xfrm flipH="1" flipV="1">
              <a:off x="9774715" y="3262010"/>
              <a:ext cx="25868" cy="7760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Line 465"/>
            <p:cNvSpPr>
              <a:spLocks noChangeShapeType="1"/>
            </p:cNvSpPr>
            <p:nvPr/>
          </p:nvSpPr>
          <p:spPr bwMode="auto">
            <a:xfrm flipH="1" flipV="1">
              <a:off x="9735912" y="3188716"/>
              <a:ext cx="38803" cy="7329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Line 466"/>
            <p:cNvSpPr>
              <a:spLocks noChangeShapeType="1"/>
            </p:cNvSpPr>
            <p:nvPr/>
          </p:nvSpPr>
          <p:spPr bwMode="auto">
            <a:xfrm flipH="1" flipV="1">
              <a:off x="9686330" y="3126200"/>
              <a:ext cx="49582" cy="6251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Line 467"/>
            <p:cNvSpPr>
              <a:spLocks noChangeShapeType="1"/>
            </p:cNvSpPr>
            <p:nvPr/>
          </p:nvSpPr>
          <p:spPr bwMode="auto">
            <a:xfrm flipH="1" flipV="1">
              <a:off x="9623815" y="3076619"/>
              <a:ext cx="62516" cy="4958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Line 468"/>
            <p:cNvSpPr>
              <a:spLocks noChangeShapeType="1"/>
            </p:cNvSpPr>
            <p:nvPr/>
          </p:nvSpPr>
          <p:spPr bwMode="auto">
            <a:xfrm flipH="1" flipV="1">
              <a:off x="9552676" y="3037817"/>
              <a:ext cx="71139" cy="3880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Line 469"/>
            <p:cNvSpPr>
              <a:spLocks noChangeShapeType="1"/>
            </p:cNvSpPr>
            <p:nvPr/>
          </p:nvSpPr>
          <p:spPr bwMode="auto">
            <a:xfrm flipH="1" flipV="1">
              <a:off x="9472916" y="3014103"/>
              <a:ext cx="79762" cy="237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Line 470"/>
            <p:cNvSpPr>
              <a:spLocks noChangeShapeType="1"/>
            </p:cNvSpPr>
            <p:nvPr/>
          </p:nvSpPr>
          <p:spPr bwMode="auto">
            <a:xfrm flipH="1" flipV="1">
              <a:off x="9388842" y="3003325"/>
              <a:ext cx="84073" cy="1077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Line 471"/>
            <p:cNvSpPr>
              <a:spLocks noChangeShapeType="1"/>
            </p:cNvSpPr>
            <p:nvPr/>
          </p:nvSpPr>
          <p:spPr bwMode="auto">
            <a:xfrm flipH="1">
              <a:off x="9388842" y="3003325"/>
              <a:ext cx="0" cy="83857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Line 472"/>
            <p:cNvSpPr>
              <a:spLocks noChangeShapeType="1"/>
            </p:cNvSpPr>
            <p:nvPr/>
          </p:nvSpPr>
          <p:spPr bwMode="auto">
            <a:xfrm>
              <a:off x="8970635" y="3423688"/>
              <a:ext cx="6468" cy="754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Line 473"/>
            <p:cNvSpPr>
              <a:spLocks noChangeShapeType="1"/>
            </p:cNvSpPr>
            <p:nvPr/>
          </p:nvSpPr>
          <p:spPr bwMode="auto">
            <a:xfrm>
              <a:off x="8977103" y="3499138"/>
              <a:ext cx="23713" cy="7329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Line 474"/>
            <p:cNvSpPr>
              <a:spLocks noChangeShapeType="1"/>
            </p:cNvSpPr>
            <p:nvPr/>
          </p:nvSpPr>
          <p:spPr bwMode="auto">
            <a:xfrm>
              <a:off x="9000815" y="3572432"/>
              <a:ext cx="780366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Line 475"/>
            <p:cNvSpPr>
              <a:spLocks noChangeShapeType="1"/>
            </p:cNvSpPr>
            <p:nvPr/>
          </p:nvSpPr>
          <p:spPr bwMode="auto">
            <a:xfrm flipV="1">
              <a:off x="9781181" y="3499138"/>
              <a:ext cx="19402" cy="7329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Line 476"/>
            <p:cNvSpPr>
              <a:spLocks noChangeShapeType="1"/>
            </p:cNvSpPr>
            <p:nvPr/>
          </p:nvSpPr>
          <p:spPr bwMode="auto">
            <a:xfrm flipV="1">
              <a:off x="9800583" y="3423688"/>
              <a:ext cx="8623" cy="754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Line 477"/>
            <p:cNvSpPr>
              <a:spLocks noChangeShapeType="1"/>
            </p:cNvSpPr>
            <p:nvPr/>
          </p:nvSpPr>
          <p:spPr bwMode="auto">
            <a:xfrm flipH="1" flipV="1">
              <a:off x="9800583" y="3346082"/>
              <a:ext cx="8623" cy="7760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Line 478"/>
            <p:cNvSpPr>
              <a:spLocks noChangeShapeType="1"/>
            </p:cNvSpPr>
            <p:nvPr/>
          </p:nvSpPr>
          <p:spPr bwMode="auto">
            <a:xfrm flipH="1" flipV="1">
              <a:off x="9781181" y="3277100"/>
              <a:ext cx="19402" cy="6898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Line 479"/>
            <p:cNvSpPr>
              <a:spLocks noChangeShapeType="1"/>
            </p:cNvSpPr>
            <p:nvPr/>
          </p:nvSpPr>
          <p:spPr bwMode="auto">
            <a:xfrm flipH="1">
              <a:off x="9000815" y="3277100"/>
              <a:ext cx="780366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Line 480"/>
            <p:cNvSpPr>
              <a:spLocks noChangeShapeType="1"/>
            </p:cNvSpPr>
            <p:nvPr/>
          </p:nvSpPr>
          <p:spPr bwMode="auto">
            <a:xfrm flipH="1">
              <a:off x="8977103" y="3277100"/>
              <a:ext cx="23713" cy="6898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Line 481"/>
            <p:cNvSpPr>
              <a:spLocks noChangeShapeType="1"/>
            </p:cNvSpPr>
            <p:nvPr/>
          </p:nvSpPr>
          <p:spPr bwMode="auto">
            <a:xfrm flipH="1">
              <a:off x="8970635" y="3346082"/>
              <a:ext cx="6468" cy="7760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82"/>
            <p:cNvSpPr>
              <a:spLocks noEditPoints="1"/>
            </p:cNvSpPr>
            <p:nvPr/>
          </p:nvSpPr>
          <p:spPr bwMode="auto">
            <a:xfrm>
              <a:off x="8625722" y="1382233"/>
              <a:ext cx="247907" cy="288865"/>
            </a:xfrm>
            <a:custGeom>
              <a:gdLst>
                <a:gd name="T0" fmla="*/ 60 w 115"/>
                <a:gd name="T1" fmla="*/ 19 h 134"/>
                <a:gd name="T2" fmla="*/ 45 w 115"/>
                <a:gd name="T3" fmla="*/ 24 h 134"/>
                <a:gd name="T4" fmla="*/ 25 w 115"/>
                <a:gd name="T5" fmla="*/ 48 h 134"/>
                <a:gd name="T6" fmla="*/ 21 w 115"/>
                <a:gd name="T7" fmla="*/ 56 h 134"/>
                <a:gd name="T8" fmla="*/ 18 w 115"/>
                <a:gd name="T9" fmla="*/ 71 h 134"/>
                <a:gd name="T10" fmla="*/ 59 w 115"/>
                <a:gd name="T11" fmla="*/ 102 h 134"/>
                <a:gd name="T12" fmla="*/ 66 w 115"/>
                <a:gd name="T13" fmla="*/ 99 h 134"/>
                <a:gd name="T14" fmla="*/ 72 w 115"/>
                <a:gd name="T15" fmla="*/ 94 h 134"/>
                <a:gd name="T16" fmla="*/ 94 w 115"/>
                <a:gd name="T17" fmla="*/ 71 h 134"/>
                <a:gd name="T18" fmla="*/ 96 w 115"/>
                <a:gd name="T19" fmla="*/ 62 h 134"/>
                <a:gd name="T20" fmla="*/ 98 w 115"/>
                <a:gd name="T21" fmla="*/ 49 h 134"/>
                <a:gd name="T22" fmla="*/ 95 w 115"/>
                <a:gd name="T23" fmla="*/ 36 h 134"/>
                <a:gd name="T24" fmla="*/ 86 w 115"/>
                <a:gd name="T25" fmla="*/ 23 h 134"/>
                <a:gd name="T26" fmla="*/ 82 w 115"/>
                <a:gd name="T27" fmla="*/ 20 h 134"/>
                <a:gd name="T28" fmla="*/ 70 w 115"/>
                <a:gd name="T29" fmla="*/ 17 h 134"/>
                <a:gd name="T30" fmla="*/ 77 w 115"/>
                <a:gd name="T31" fmla="*/ 1 h 134"/>
                <a:gd name="T32" fmla="*/ 89 w 115"/>
                <a:gd name="T33" fmla="*/ 4 h 134"/>
                <a:gd name="T34" fmla="*/ 99 w 115"/>
                <a:gd name="T35" fmla="*/ 10 h 134"/>
                <a:gd name="T36" fmla="*/ 110 w 115"/>
                <a:gd name="T37" fmla="*/ 24 h 134"/>
                <a:gd name="T38" fmla="*/ 114 w 115"/>
                <a:gd name="T39" fmla="*/ 39 h 134"/>
                <a:gd name="T40" fmla="*/ 115 w 115"/>
                <a:gd name="T41" fmla="*/ 59 h 134"/>
                <a:gd name="T42" fmla="*/ 110 w 115"/>
                <a:gd name="T43" fmla="*/ 75 h 134"/>
                <a:gd name="T44" fmla="*/ 101 w 115"/>
                <a:gd name="T45" fmla="*/ 93 h 134"/>
                <a:gd name="T46" fmla="*/ 82 w 115"/>
                <a:gd name="T47" fmla="*/ 109 h 134"/>
                <a:gd name="T48" fmla="*/ 63 w 115"/>
                <a:gd name="T49" fmla="*/ 119 h 134"/>
                <a:gd name="T50" fmla="*/ 0 w 115"/>
                <a:gd name="T51" fmla="*/ 134 h 134"/>
                <a:gd name="T52" fmla="*/ 2 w 115"/>
                <a:gd name="T53" fmla="*/ 59 h 134"/>
                <a:gd name="T54" fmla="*/ 8 w 115"/>
                <a:gd name="T55" fmla="*/ 43 h 134"/>
                <a:gd name="T56" fmla="*/ 18 w 115"/>
                <a:gd name="T57" fmla="*/ 26 h 134"/>
                <a:gd name="T58" fmla="*/ 35 w 115"/>
                <a:gd name="T59" fmla="*/ 10 h 134"/>
                <a:gd name="T60" fmla="*/ 57 w 115"/>
                <a:gd name="T61" fmla="*/ 1 h 134"/>
                <a:gd name="T62" fmla="*/ 69 w 115"/>
                <a:gd name="T63" fmla="*/ 0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" h="134">
                  <a:moveTo>
                    <a:pt x="70" y="17"/>
                  </a:moveTo>
                  <a:lnTo>
                    <a:pt x="60" y="19"/>
                  </a:lnTo>
                  <a:lnTo>
                    <a:pt x="53" y="21"/>
                  </a:lnTo>
                  <a:lnTo>
                    <a:pt x="45" y="24"/>
                  </a:lnTo>
                  <a:lnTo>
                    <a:pt x="31" y="39"/>
                  </a:lnTo>
                  <a:lnTo>
                    <a:pt x="25" y="48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19" y="59"/>
                  </a:lnTo>
                  <a:lnTo>
                    <a:pt x="18" y="71"/>
                  </a:lnTo>
                  <a:lnTo>
                    <a:pt x="18" y="110"/>
                  </a:lnTo>
                  <a:lnTo>
                    <a:pt x="59" y="102"/>
                  </a:lnTo>
                  <a:lnTo>
                    <a:pt x="59" y="103"/>
                  </a:lnTo>
                  <a:lnTo>
                    <a:pt x="66" y="99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88" y="80"/>
                  </a:lnTo>
                  <a:lnTo>
                    <a:pt x="94" y="71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8" y="59"/>
                  </a:lnTo>
                  <a:lnTo>
                    <a:pt x="98" y="49"/>
                  </a:lnTo>
                  <a:lnTo>
                    <a:pt x="96" y="39"/>
                  </a:lnTo>
                  <a:lnTo>
                    <a:pt x="95" y="36"/>
                  </a:lnTo>
                  <a:lnTo>
                    <a:pt x="92" y="30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2" y="20"/>
                  </a:lnTo>
                  <a:lnTo>
                    <a:pt x="77" y="19"/>
                  </a:lnTo>
                  <a:lnTo>
                    <a:pt x="70" y="17"/>
                  </a:lnTo>
                  <a:close/>
                  <a:moveTo>
                    <a:pt x="69" y="0"/>
                  </a:moveTo>
                  <a:lnTo>
                    <a:pt x="77" y="1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8"/>
                  </a:lnTo>
                  <a:lnTo>
                    <a:pt x="99" y="10"/>
                  </a:lnTo>
                  <a:lnTo>
                    <a:pt x="105" y="17"/>
                  </a:lnTo>
                  <a:lnTo>
                    <a:pt x="110" y="24"/>
                  </a:lnTo>
                  <a:lnTo>
                    <a:pt x="111" y="30"/>
                  </a:lnTo>
                  <a:lnTo>
                    <a:pt x="114" y="39"/>
                  </a:lnTo>
                  <a:lnTo>
                    <a:pt x="115" y="49"/>
                  </a:lnTo>
                  <a:lnTo>
                    <a:pt x="115" y="59"/>
                  </a:lnTo>
                  <a:lnTo>
                    <a:pt x="112" y="68"/>
                  </a:lnTo>
                  <a:lnTo>
                    <a:pt x="110" y="75"/>
                  </a:lnTo>
                  <a:lnTo>
                    <a:pt x="107" y="84"/>
                  </a:lnTo>
                  <a:lnTo>
                    <a:pt x="101" y="93"/>
                  </a:lnTo>
                  <a:lnTo>
                    <a:pt x="85" y="107"/>
                  </a:lnTo>
                  <a:lnTo>
                    <a:pt x="82" y="109"/>
                  </a:lnTo>
                  <a:lnTo>
                    <a:pt x="73" y="115"/>
                  </a:lnTo>
                  <a:lnTo>
                    <a:pt x="63" y="119"/>
                  </a:lnTo>
                  <a:lnTo>
                    <a:pt x="12" y="131"/>
                  </a:lnTo>
                  <a:lnTo>
                    <a:pt x="0" y="134"/>
                  </a:lnTo>
                  <a:lnTo>
                    <a:pt x="0" y="69"/>
                  </a:lnTo>
                  <a:lnTo>
                    <a:pt x="2" y="59"/>
                  </a:lnTo>
                  <a:lnTo>
                    <a:pt x="5" y="51"/>
                  </a:lnTo>
                  <a:lnTo>
                    <a:pt x="8" y="43"/>
                  </a:lnTo>
                  <a:lnTo>
                    <a:pt x="12" y="35"/>
                  </a:lnTo>
                  <a:lnTo>
                    <a:pt x="18" y="26"/>
                  </a:lnTo>
                  <a:lnTo>
                    <a:pt x="32" y="11"/>
                  </a:lnTo>
                  <a:lnTo>
                    <a:pt x="35" y="10"/>
                  </a:lnTo>
                  <a:lnTo>
                    <a:pt x="45" y="5"/>
                  </a:lnTo>
                  <a:lnTo>
                    <a:pt x="57" y="1"/>
                  </a:lnTo>
                  <a:lnTo>
                    <a:pt x="64" y="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83"/>
            <p:cNvSpPr>
              <a:spLocks noEditPoints="1"/>
            </p:cNvSpPr>
            <p:nvPr/>
          </p:nvSpPr>
          <p:spPr bwMode="auto">
            <a:xfrm>
              <a:off x="8416619" y="1382233"/>
              <a:ext cx="250062" cy="288865"/>
            </a:xfrm>
            <a:custGeom>
              <a:gdLst>
                <a:gd name="T0" fmla="*/ 39 w 116"/>
                <a:gd name="T1" fmla="*/ 19 h 134"/>
                <a:gd name="T2" fmla="*/ 30 w 116"/>
                <a:gd name="T3" fmla="*/ 23 h 134"/>
                <a:gd name="T4" fmla="*/ 25 w 116"/>
                <a:gd name="T5" fmla="*/ 30 h 134"/>
                <a:gd name="T6" fmla="*/ 20 w 116"/>
                <a:gd name="T7" fmla="*/ 37 h 134"/>
                <a:gd name="T8" fmla="*/ 17 w 116"/>
                <a:gd name="T9" fmla="*/ 49 h 134"/>
                <a:gd name="T10" fmla="*/ 22 w 116"/>
                <a:gd name="T11" fmla="*/ 68 h 134"/>
                <a:gd name="T12" fmla="*/ 29 w 116"/>
                <a:gd name="T13" fmla="*/ 80 h 134"/>
                <a:gd name="T14" fmla="*/ 45 w 116"/>
                <a:gd name="T15" fmla="*/ 94 h 134"/>
                <a:gd name="T16" fmla="*/ 60 w 116"/>
                <a:gd name="T17" fmla="*/ 103 h 134"/>
                <a:gd name="T18" fmla="*/ 99 w 116"/>
                <a:gd name="T19" fmla="*/ 110 h 134"/>
                <a:gd name="T20" fmla="*/ 97 w 116"/>
                <a:gd name="T21" fmla="*/ 59 h 134"/>
                <a:gd name="T22" fmla="*/ 96 w 116"/>
                <a:gd name="T23" fmla="*/ 56 h 134"/>
                <a:gd name="T24" fmla="*/ 86 w 116"/>
                <a:gd name="T25" fmla="*/ 39 h 134"/>
                <a:gd name="T26" fmla="*/ 64 w 116"/>
                <a:gd name="T27" fmla="*/ 21 h 134"/>
                <a:gd name="T28" fmla="*/ 46 w 116"/>
                <a:gd name="T29" fmla="*/ 17 h 134"/>
                <a:gd name="T30" fmla="*/ 52 w 116"/>
                <a:gd name="T31" fmla="*/ 1 h 134"/>
                <a:gd name="T32" fmla="*/ 71 w 116"/>
                <a:gd name="T33" fmla="*/ 5 h 134"/>
                <a:gd name="T34" fmla="*/ 84 w 116"/>
                <a:gd name="T35" fmla="*/ 11 h 134"/>
                <a:gd name="T36" fmla="*/ 105 w 116"/>
                <a:gd name="T37" fmla="*/ 35 h 134"/>
                <a:gd name="T38" fmla="*/ 112 w 116"/>
                <a:gd name="T39" fmla="*/ 51 h 134"/>
                <a:gd name="T40" fmla="*/ 116 w 116"/>
                <a:gd name="T41" fmla="*/ 69 h 134"/>
                <a:gd name="T42" fmla="*/ 106 w 116"/>
                <a:gd name="T43" fmla="*/ 131 h 134"/>
                <a:gd name="T44" fmla="*/ 44 w 116"/>
                <a:gd name="T45" fmla="*/ 115 h 134"/>
                <a:gd name="T46" fmla="*/ 32 w 116"/>
                <a:gd name="T47" fmla="*/ 107 h 134"/>
                <a:gd name="T48" fmla="*/ 10 w 116"/>
                <a:gd name="T49" fmla="*/ 84 h 134"/>
                <a:gd name="T50" fmla="*/ 4 w 116"/>
                <a:gd name="T51" fmla="*/ 68 h 134"/>
                <a:gd name="T52" fmla="*/ 0 w 116"/>
                <a:gd name="T53" fmla="*/ 49 h 134"/>
                <a:gd name="T54" fmla="*/ 4 w 116"/>
                <a:gd name="T55" fmla="*/ 30 h 134"/>
                <a:gd name="T56" fmla="*/ 12 w 116"/>
                <a:gd name="T57" fmla="*/ 17 h 134"/>
                <a:gd name="T58" fmla="*/ 20 w 116"/>
                <a:gd name="T59" fmla="*/ 8 h 134"/>
                <a:gd name="T60" fmla="*/ 36 w 116"/>
                <a:gd name="T61" fmla="*/ 1 h 134"/>
                <a:gd name="T62" fmla="*/ 48 w 116"/>
                <a:gd name="T63" fmla="*/ 0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" h="134">
                  <a:moveTo>
                    <a:pt x="46" y="17"/>
                  </a:moveTo>
                  <a:lnTo>
                    <a:pt x="39" y="19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25" y="30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9"/>
                  </a:lnTo>
                  <a:lnTo>
                    <a:pt x="17" y="49"/>
                  </a:lnTo>
                  <a:lnTo>
                    <a:pt x="19" y="59"/>
                  </a:lnTo>
                  <a:lnTo>
                    <a:pt x="22" y="68"/>
                  </a:lnTo>
                  <a:lnTo>
                    <a:pt x="23" y="71"/>
                  </a:lnTo>
                  <a:lnTo>
                    <a:pt x="29" y="80"/>
                  </a:lnTo>
                  <a:lnTo>
                    <a:pt x="45" y="94"/>
                  </a:lnTo>
                  <a:lnTo>
                    <a:pt x="45" y="94"/>
                  </a:lnTo>
                  <a:lnTo>
                    <a:pt x="51" y="99"/>
                  </a:lnTo>
                  <a:lnTo>
                    <a:pt x="60" y="103"/>
                  </a:lnTo>
                  <a:lnTo>
                    <a:pt x="60" y="102"/>
                  </a:lnTo>
                  <a:lnTo>
                    <a:pt x="99" y="110"/>
                  </a:lnTo>
                  <a:lnTo>
                    <a:pt x="99" y="71"/>
                  </a:lnTo>
                  <a:lnTo>
                    <a:pt x="97" y="59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2" y="48"/>
                  </a:lnTo>
                  <a:lnTo>
                    <a:pt x="86" y="39"/>
                  </a:lnTo>
                  <a:lnTo>
                    <a:pt x="71" y="24"/>
                  </a:lnTo>
                  <a:lnTo>
                    <a:pt x="64" y="21"/>
                  </a:lnTo>
                  <a:lnTo>
                    <a:pt x="57" y="19"/>
                  </a:lnTo>
                  <a:lnTo>
                    <a:pt x="46" y="17"/>
                  </a:lnTo>
                  <a:close/>
                  <a:moveTo>
                    <a:pt x="48" y="0"/>
                  </a:moveTo>
                  <a:lnTo>
                    <a:pt x="52" y="1"/>
                  </a:lnTo>
                  <a:lnTo>
                    <a:pt x="60" y="1"/>
                  </a:lnTo>
                  <a:lnTo>
                    <a:pt x="71" y="5"/>
                  </a:lnTo>
                  <a:lnTo>
                    <a:pt x="81" y="10"/>
                  </a:lnTo>
                  <a:lnTo>
                    <a:pt x="84" y="11"/>
                  </a:lnTo>
                  <a:lnTo>
                    <a:pt x="99" y="26"/>
                  </a:lnTo>
                  <a:lnTo>
                    <a:pt x="105" y="35"/>
                  </a:lnTo>
                  <a:lnTo>
                    <a:pt x="109" y="43"/>
                  </a:lnTo>
                  <a:lnTo>
                    <a:pt x="112" y="51"/>
                  </a:lnTo>
                  <a:lnTo>
                    <a:pt x="115" y="59"/>
                  </a:lnTo>
                  <a:lnTo>
                    <a:pt x="116" y="69"/>
                  </a:lnTo>
                  <a:lnTo>
                    <a:pt x="116" y="134"/>
                  </a:lnTo>
                  <a:lnTo>
                    <a:pt x="106" y="131"/>
                  </a:lnTo>
                  <a:lnTo>
                    <a:pt x="55" y="119"/>
                  </a:lnTo>
                  <a:lnTo>
                    <a:pt x="44" y="115"/>
                  </a:lnTo>
                  <a:lnTo>
                    <a:pt x="35" y="109"/>
                  </a:lnTo>
                  <a:lnTo>
                    <a:pt x="32" y="107"/>
                  </a:lnTo>
                  <a:lnTo>
                    <a:pt x="16" y="93"/>
                  </a:lnTo>
                  <a:lnTo>
                    <a:pt x="10" y="84"/>
                  </a:lnTo>
                  <a:lnTo>
                    <a:pt x="6" y="75"/>
                  </a:lnTo>
                  <a:lnTo>
                    <a:pt x="4" y="68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2" y="17"/>
                  </a:lnTo>
                  <a:lnTo>
                    <a:pt x="17" y="10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1"/>
                  </a:lnTo>
                  <a:lnTo>
                    <a:pt x="39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484"/>
            <p:cNvSpPr>
              <a:spLocks noChangeArrowheads="1"/>
            </p:cNvSpPr>
            <p:nvPr/>
          </p:nvSpPr>
          <p:spPr bwMode="auto">
            <a:xfrm>
              <a:off x="8065238" y="1647384"/>
              <a:ext cx="1164082" cy="198325"/>
            </a:xfrm>
            <a:prstGeom prst="rect">
              <a:avLst/>
            </a:prstGeom>
            <a:solidFill>
              <a:srgbClr val="FF8F8F"/>
            </a:solidFill>
            <a:ln w="0">
              <a:solidFill>
                <a:srgbClr val="FF8F8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85"/>
            <p:cNvSpPr>
              <a:spLocks noEditPoints="1"/>
            </p:cNvSpPr>
            <p:nvPr/>
          </p:nvSpPr>
          <p:spPr bwMode="auto">
            <a:xfrm>
              <a:off x="8045837" y="1630139"/>
              <a:ext cx="1200730" cy="234973"/>
            </a:xfrm>
            <a:custGeom>
              <a:gdLst>
                <a:gd name="T0" fmla="*/ 18 w 557"/>
                <a:gd name="T1" fmla="*/ 17 h 109"/>
                <a:gd name="T2" fmla="*/ 18 w 557"/>
                <a:gd name="T3" fmla="*/ 91 h 109"/>
                <a:gd name="T4" fmla="*/ 540 w 557"/>
                <a:gd name="T5" fmla="*/ 91 h 109"/>
                <a:gd name="T6" fmla="*/ 540 w 557"/>
                <a:gd name="T7" fmla="*/ 17 h 109"/>
                <a:gd name="T8" fmla="*/ 18 w 557"/>
                <a:gd name="T9" fmla="*/ 17 h 109"/>
                <a:gd name="T10" fmla="*/ 0 w 557"/>
                <a:gd name="T11" fmla="*/ 0 h 109"/>
                <a:gd name="T12" fmla="*/ 557 w 557"/>
                <a:gd name="T13" fmla="*/ 0 h 109"/>
                <a:gd name="T14" fmla="*/ 557 w 557"/>
                <a:gd name="T15" fmla="*/ 109 h 109"/>
                <a:gd name="T16" fmla="*/ 0 w 557"/>
                <a:gd name="T17" fmla="*/ 109 h 109"/>
                <a:gd name="T18" fmla="*/ 0 w 557"/>
                <a:gd name="T19" fmla="*/ 0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7" h="109">
                  <a:moveTo>
                    <a:pt x="18" y="17"/>
                  </a:moveTo>
                  <a:lnTo>
                    <a:pt x="18" y="91"/>
                  </a:lnTo>
                  <a:lnTo>
                    <a:pt x="540" y="91"/>
                  </a:lnTo>
                  <a:lnTo>
                    <a:pt x="540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557" y="0"/>
                  </a:lnTo>
                  <a:lnTo>
                    <a:pt x="557" y="109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486"/>
            <p:cNvSpPr>
              <a:spLocks noChangeArrowheads="1"/>
            </p:cNvSpPr>
            <p:nvPr/>
          </p:nvSpPr>
          <p:spPr bwMode="auto">
            <a:xfrm>
              <a:off x="8095418" y="1845710"/>
              <a:ext cx="1101567" cy="672581"/>
            </a:xfrm>
            <a:prstGeom prst="rect">
              <a:avLst/>
            </a:prstGeom>
            <a:solidFill>
              <a:srgbClr val="FF7A7A"/>
            </a:solidFill>
            <a:ln w="0">
              <a:solidFill>
                <a:srgbClr val="FF7A7A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87"/>
            <p:cNvSpPr>
              <a:spLocks noEditPoints="1"/>
            </p:cNvSpPr>
            <p:nvPr/>
          </p:nvSpPr>
          <p:spPr bwMode="auto">
            <a:xfrm>
              <a:off x="8078172" y="1826309"/>
              <a:ext cx="1138214" cy="709229"/>
            </a:xfrm>
            <a:custGeom>
              <a:gdLst>
                <a:gd name="T0" fmla="*/ 17 w 528"/>
                <a:gd name="T1" fmla="*/ 18 h 329"/>
                <a:gd name="T2" fmla="*/ 17 w 528"/>
                <a:gd name="T3" fmla="*/ 312 h 329"/>
                <a:gd name="T4" fmla="*/ 510 w 528"/>
                <a:gd name="T5" fmla="*/ 312 h 329"/>
                <a:gd name="T6" fmla="*/ 510 w 528"/>
                <a:gd name="T7" fmla="*/ 18 h 329"/>
                <a:gd name="T8" fmla="*/ 17 w 528"/>
                <a:gd name="T9" fmla="*/ 18 h 329"/>
                <a:gd name="T10" fmla="*/ 0 w 528"/>
                <a:gd name="T11" fmla="*/ 0 h 329"/>
                <a:gd name="T12" fmla="*/ 528 w 528"/>
                <a:gd name="T13" fmla="*/ 0 h 329"/>
                <a:gd name="T14" fmla="*/ 528 w 528"/>
                <a:gd name="T15" fmla="*/ 329 h 329"/>
                <a:gd name="T16" fmla="*/ 0 w 528"/>
                <a:gd name="T17" fmla="*/ 329 h 329"/>
                <a:gd name="T18" fmla="*/ 0 w 528"/>
                <a:gd name="T19" fmla="*/ 0 h 3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8" h="329">
                  <a:moveTo>
                    <a:pt x="17" y="18"/>
                  </a:moveTo>
                  <a:lnTo>
                    <a:pt x="17" y="312"/>
                  </a:lnTo>
                  <a:lnTo>
                    <a:pt x="510" y="312"/>
                  </a:lnTo>
                  <a:lnTo>
                    <a:pt x="510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528" y="0"/>
                  </a:lnTo>
                  <a:lnTo>
                    <a:pt x="528" y="329"/>
                  </a:lnTo>
                  <a:lnTo>
                    <a:pt x="0" y="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488"/>
            <p:cNvSpPr>
              <a:spLocks noChangeArrowheads="1"/>
            </p:cNvSpPr>
            <p:nvPr/>
          </p:nvSpPr>
          <p:spPr bwMode="auto">
            <a:xfrm>
              <a:off x="8550273" y="1647384"/>
              <a:ext cx="189702" cy="19832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89"/>
            <p:cNvSpPr>
              <a:spLocks noEditPoints="1"/>
            </p:cNvSpPr>
            <p:nvPr/>
          </p:nvSpPr>
          <p:spPr bwMode="auto">
            <a:xfrm>
              <a:off x="8533027" y="1630139"/>
              <a:ext cx="224194" cy="234973"/>
            </a:xfrm>
            <a:custGeom>
              <a:gdLst>
                <a:gd name="T0" fmla="*/ 17 w 104"/>
                <a:gd name="T1" fmla="*/ 17 h 109"/>
                <a:gd name="T2" fmla="*/ 17 w 104"/>
                <a:gd name="T3" fmla="*/ 91 h 109"/>
                <a:gd name="T4" fmla="*/ 87 w 104"/>
                <a:gd name="T5" fmla="*/ 91 h 109"/>
                <a:gd name="T6" fmla="*/ 87 w 104"/>
                <a:gd name="T7" fmla="*/ 17 h 109"/>
                <a:gd name="T8" fmla="*/ 17 w 104"/>
                <a:gd name="T9" fmla="*/ 17 h 109"/>
                <a:gd name="T10" fmla="*/ 0 w 104"/>
                <a:gd name="T11" fmla="*/ 0 h 109"/>
                <a:gd name="T12" fmla="*/ 104 w 104"/>
                <a:gd name="T13" fmla="*/ 0 h 109"/>
                <a:gd name="T14" fmla="*/ 104 w 104"/>
                <a:gd name="T15" fmla="*/ 109 h 109"/>
                <a:gd name="T16" fmla="*/ 0 w 104"/>
                <a:gd name="T17" fmla="*/ 109 h 109"/>
                <a:gd name="T18" fmla="*/ 0 w 104"/>
                <a:gd name="T19" fmla="*/ 0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9">
                  <a:moveTo>
                    <a:pt x="17" y="17"/>
                  </a:moveTo>
                  <a:lnTo>
                    <a:pt x="17" y="91"/>
                  </a:lnTo>
                  <a:lnTo>
                    <a:pt x="87" y="91"/>
                  </a:lnTo>
                  <a:lnTo>
                    <a:pt x="87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104" y="0"/>
                  </a:lnTo>
                  <a:lnTo>
                    <a:pt x="104" y="109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490"/>
            <p:cNvSpPr>
              <a:spLocks noChangeArrowheads="1"/>
            </p:cNvSpPr>
            <p:nvPr/>
          </p:nvSpPr>
          <p:spPr bwMode="auto">
            <a:xfrm>
              <a:off x="8556739" y="1845710"/>
              <a:ext cx="178924" cy="67258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91"/>
            <p:cNvSpPr>
              <a:spLocks noEditPoints="1"/>
            </p:cNvSpPr>
            <p:nvPr/>
          </p:nvSpPr>
          <p:spPr bwMode="auto">
            <a:xfrm>
              <a:off x="8539493" y="1826309"/>
              <a:ext cx="215571" cy="709229"/>
            </a:xfrm>
            <a:custGeom>
              <a:gdLst>
                <a:gd name="T0" fmla="*/ 17 w 100"/>
                <a:gd name="T1" fmla="*/ 18 h 329"/>
                <a:gd name="T2" fmla="*/ 17 w 100"/>
                <a:gd name="T3" fmla="*/ 312 h 329"/>
                <a:gd name="T4" fmla="*/ 83 w 100"/>
                <a:gd name="T5" fmla="*/ 312 h 329"/>
                <a:gd name="T6" fmla="*/ 83 w 100"/>
                <a:gd name="T7" fmla="*/ 18 h 329"/>
                <a:gd name="T8" fmla="*/ 17 w 100"/>
                <a:gd name="T9" fmla="*/ 18 h 329"/>
                <a:gd name="T10" fmla="*/ 0 w 100"/>
                <a:gd name="T11" fmla="*/ 0 h 329"/>
                <a:gd name="T12" fmla="*/ 100 w 100"/>
                <a:gd name="T13" fmla="*/ 0 h 329"/>
                <a:gd name="T14" fmla="*/ 100 w 100"/>
                <a:gd name="T15" fmla="*/ 329 h 329"/>
                <a:gd name="T16" fmla="*/ 0 w 100"/>
                <a:gd name="T17" fmla="*/ 329 h 329"/>
                <a:gd name="T18" fmla="*/ 0 w 100"/>
                <a:gd name="T19" fmla="*/ 0 h 3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329">
                  <a:moveTo>
                    <a:pt x="17" y="18"/>
                  </a:moveTo>
                  <a:lnTo>
                    <a:pt x="17" y="312"/>
                  </a:lnTo>
                  <a:lnTo>
                    <a:pt x="83" y="312"/>
                  </a:lnTo>
                  <a:lnTo>
                    <a:pt x="83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100" y="0"/>
                  </a:lnTo>
                  <a:lnTo>
                    <a:pt x="100" y="329"/>
                  </a:lnTo>
                  <a:lnTo>
                    <a:pt x="0" y="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492"/>
            <p:cNvSpPr>
              <a:spLocks noChangeArrowheads="1"/>
            </p:cNvSpPr>
            <p:nvPr/>
          </p:nvSpPr>
          <p:spPr bwMode="auto">
            <a:xfrm>
              <a:off x="8160089" y="1923315"/>
              <a:ext cx="196170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493"/>
            <p:cNvSpPr>
              <a:spLocks noChangeArrowheads="1"/>
            </p:cNvSpPr>
            <p:nvPr/>
          </p:nvSpPr>
          <p:spPr bwMode="auto">
            <a:xfrm>
              <a:off x="8160089" y="2018166"/>
              <a:ext cx="97008" cy="3880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94"/>
            <p:cNvSpPr/>
            <p:nvPr/>
          </p:nvSpPr>
          <p:spPr bwMode="auto">
            <a:xfrm>
              <a:off x="8108352" y="3290034"/>
              <a:ext cx="543238" cy="487190"/>
            </a:xfrm>
            <a:custGeom>
              <a:gdLst>
                <a:gd name="T0" fmla="*/ 192 w 252"/>
                <a:gd name="T1" fmla="*/ 0 h 226"/>
                <a:gd name="T2" fmla="*/ 213 w 252"/>
                <a:gd name="T3" fmla="*/ 7 h 226"/>
                <a:gd name="T4" fmla="*/ 232 w 252"/>
                <a:gd name="T5" fmla="*/ 20 h 226"/>
                <a:gd name="T6" fmla="*/ 232 w 252"/>
                <a:gd name="T7" fmla="*/ 20 h 226"/>
                <a:gd name="T8" fmla="*/ 245 w 252"/>
                <a:gd name="T9" fmla="*/ 39 h 226"/>
                <a:gd name="T10" fmla="*/ 252 w 252"/>
                <a:gd name="T11" fmla="*/ 60 h 226"/>
                <a:gd name="T12" fmla="*/ 252 w 252"/>
                <a:gd name="T13" fmla="*/ 80 h 226"/>
                <a:gd name="T14" fmla="*/ 245 w 252"/>
                <a:gd name="T15" fmla="*/ 100 h 226"/>
                <a:gd name="T16" fmla="*/ 232 w 252"/>
                <a:gd name="T17" fmla="*/ 119 h 226"/>
                <a:gd name="T18" fmla="*/ 224 w 252"/>
                <a:gd name="T19" fmla="*/ 127 h 226"/>
                <a:gd name="T20" fmla="*/ 125 w 252"/>
                <a:gd name="T21" fmla="*/ 226 h 226"/>
                <a:gd name="T22" fmla="*/ 26 w 252"/>
                <a:gd name="T23" fmla="*/ 127 h 226"/>
                <a:gd name="T24" fmla="*/ 19 w 252"/>
                <a:gd name="T25" fmla="*/ 119 h 226"/>
                <a:gd name="T26" fmla="*/ 6 w 252"/>
                <a:gd name="T27" fmla="*/ 100 h 226"/>
                <a:gd name="T28" fmla="*/ 0 w 252"/>
                <a:gd name="T29" fmla="*/ 80 h 226"/>
                <a:gd name="T30" fmla="*/ 0 w 252"/>
                <a:gd name="T31" fmla="*/ 60 h 226"/>
                <a:gd name="T32" fmla="*/ 6 w 252"/>
                <a:gd name="T33" fmla="*/ 39 h 226"/>
                <a:gd name="T34" fmla="*/ 19 w 252"/>
                <a:gd name="T35" fmla="*/ 20 h 226"/>
                <a:gd name="T36" fmla="*/ 21 w 252"/>
                <a:gd name="T37" fmla="*/ 20 h 226"/>
                <a:gd name="T38" fmla="*/ 38 w 252"/>
                <a:gd name="T39" fmla="*/ 7 h 226"/>
                <a:gd name="T40" fmla="*/ 58 w 252"/>
                <a:gd name="T41" fmla="*/ 0 h 226"/>
                <a:gd name="T42" fmla="*/ 80 w 252"/>
                <a:gd name="T43" fmla="*/ 0 h 226"/>
                <a:gd name="T44" fmla="*/ 101 w 252"/>
                <a:gd name="T45" fmla="*/ 7 h 226"/>
                <a:gd name="T46" fmla="*/ 118 w 252"/>
                <a:gd name="T47" fmla="*/ 20 h 226"/>
                <a:gd name="T48" fmla="*/ 125 w 252"/>
                <a:gd name="T49" fmla="*/ 28 h 226"/>
                <a:gd name="T50" fmla="*/ 133 w 252"/>
                <a:gd name="T51" fmla="*/ 20 h 226"/>
                <a:gd name="T52" fmla="*/ 152 w 252"/>
                <a:gd name="T53" fmla="*/ 7 h 226"/>
                <a:gd name="T54" fmla="*/ 172 w 252"/>
                <a:gd name="T55" fmla="*/ 0 h 226"/>
                <a:gd name="T56" fmla="*/ 192 w 252"/>
                <a:gd name="T57" fmla="*/ 0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1" h="226">
                  <a:moveTo>
                    <a:pt x="192" y="0"/>
                  </a:moveTo>
                  <a:lnTo>
                    <a:pt x="213" y="7"/>
                  </a:lnTo>
                  <a:lnTo>
                    <a:pt x="232" y="20"/>
                  </a:lnTo>
                  <a:lnTo>
                    <a:pt x="232" y="20"/>
                  </a:lnTo>
                  <a:lnTo>
                    <a:pt x="245" y="39"/>
                  </a:lnTo>
                  <a:lnTo>
                    <a:pt x="252" y="60"/>
                  </a:lnTo>
                  <a:lnTo>
                    <a:pt x="252" y="80"/>
                  </a:lnTo>
                  <a:lnTo>
                    <a:pt x="245" y="100"/>
                  </a:lnTo>
                  <a:lnTo>
                    <a:pt x="232" y="119"/>
                  </a:lnTo>
                  <a:lnTo>
                    <a:pt x="224" y="127"/>
                  </a:lnTo>
                  <a:lnTo>
                    <a:pt x="125" y="226"/>
                  </a:lnTo>
                  <a:lnTo>
                    <a:pt x="26" y="127"/>
                  </a:lnTo>
                  <a:lnTo>
                    <a:pt x="19" y="119"/>
                  </a:lnTo>
                  <a:lnTo>
                    <a:pt x="6" y="10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6" y="39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38" y="7"/>
                  </a:lnTo>
                  <a:lnTo>
                    <a:pt x="58" y="0"/>
                  </a:lnTo>
                  <a:lnTo>
                    <a:pt x="80" y="0"/>
                  </a:lnTo>
                  <a:lnTo>
                    <a:pt x="101" y="7"/>
                  </a:lnTo>
                  <a:lnTo>
                    <a:pt x="118" y="20"/>
                  </a:lnTo>
                  <a:lnTo>
                    <a:pt x="125" y="28"/>
                  </a:lnTo>
                  <a:lnTo>
                    <a:pt x="133" y="20"/>
                  </a:lnTo>
                  <a:lnTo>
                    <a:pt x="152" y="7"/>
                  </a:lnTo>
                  <a:lnTo>
                    <a:pt x="17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7A7A"/>
            </a:solidFill>
            <a:ln w="0">
              <a:solidFill>
                <a:srgbClr val="FF7A7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495"/>
            <p:cNvSpPr>
              <a:spLocks noEditPoints="1"/>
            </p:cNvSpPr>
            <p:nvPr/>
          </p:nvSpPr>
          <p:spPr bwMode="auto">
            <a:xfrm>
              <a:off x="8091106" y="3270633"/>
              <a:ext cx="579886" cy="530304"/>
            </a:xfrm>
            <a:custGeom>
              <a:gdLst>
                <a:gd name="T0" fmla="*/ 64 w 269"/>
                <a:gd name="T1" fmla="*/ 19 h 246"/>
                <a:gd name="T2" fmla="*/ 46 w 269"/>
                <a:gd name="T3" fmla="*/ 26 h 246"/>
                <a:gd name="T4" fmla="*/ 32 w 269"/>
                <a:gd name="T5" fmla="*/ 38 h 246"/>
                <a:gd name="T6" fmla="*/ 20 w 269"/>
                <a:gd name="T7" fmla="*/ 58 h 246"/>
                <a:gd name="T8" fmla="*/ 17 w 269"/>
                <a:gd name="T9" fmla="*/ 92 h 246"/>
                <a:gd name="T10" fmla="*/ 33 w 269"/>
                <a:gd name="T11" fmla="*/ 122 h 246"/>
                <a:gd name="T12" fmla="*/ 235 w 269"/>
                <a:gd name="T13" fmla="*/ 122 h 246"/>
                <a:gd name="T14" fmla="*/ 248 w 269"/>
                <a:gd name="T15" fmla="*/ 99 h 246"/>
                <a:gd name="T16" fmla="*/ 251 w 269"/>
                <a:gd name="T17" fmla="*/ 79 h 246"/>
                <a:gd name="T18" fmla="*/ 248 w 269"/>
                <a:gd name="T19" fmla="*/ 60 h 246"/>
                <a:gd name="T20" fmla="*/ 243 w 269"/>
                <a:gd name="T21" fmla="*/ 47 h 246"/>
                <a:gd name="T22" fmla="*/ 222 w 269"/>
                <a:gd name="T23" fmla="*/ 26 h 246"/>
                <a:gd name="T24" fmla="*/ 203 w 269"/>
                <a:gd name="T25" fmla="*/ 19 h 246"/>
                <a:gd name="T26" fmla="*/ 190 w 269"/>
                <a:gd name="T27" fmla="*/ 18 h 246"/>
                <a:gd name="T28" fmla="*/ 177 w 269"/>
                <a:gd name="T29" fmla="*/ 19 h 246"/>
                <a:gd name="T30" fmla="*/ 158 w 269"/>
                <a:gd name="T31" fmla="*/ 26 h 246"/>
                <a:gd name="T32" fmla="*/ 139 w 269"/>
                <a:gd name="T33" fmla="*/ 44 h 246"/>
                <a:gd name="T34" fmla="*/ 122 w 269"/>
                <a:gd name="T35" fmla="*/ 37 h 246"/>
                <a:gd name="T36" fmla="*/ 100 w 269"/>
                <a:gd name="T37" fmla="*/ 22 h 246"/>
                <a:gd name="T38" fmla="*/ 78 w 269"/>
                <a:gd name="T39" fmla="*/ 18 h 246"/>
                <a:gd name="T40" fmla="*/ 91 w 269"/>
                <a:gd name="T41" fmla="*/ 2 h 246"/>
                <a:gd name="T42" fmla="*/ 107 w 269"/>
                <a:gd name="T43" fmla="*/ 6 h 246"/>
                <a:gd name="T44" fmla="*/ 135 w 269"/>
                <a:gd name="T45" fmla="*/ 26 h 246"/>
                <a:gd name="T46" fmla="*/ 145 w 269"/>
                <a:gd name="T47" fmla="*/ 13 h 246"/>
                <a:gd name="T48" fmla="*/ 161 w 269"/>
                <a:gd name="T49" fmla="*/ 6 h 246"/>
                <a:gd name="T50" fmla="*/ 177 w 269"/>
                <a:gd name="T51" fmla="*/ 2 h 246"/>
                <a:gd name="T52" fmla="*/ 203 w 269"/>
                <a:gd name="T53" fmla="*/ 2 h 246"/>
                <a:gd name="T54" fmla="*/ 221 w 269"/>
                <a:gd name="T55" fmla="*/ 6 h 246"/>
                <a:gd name="T56" fmla="*/ 256 w 269"/>
                <a:gd name="T57" fmla="*/ 34 h 246"/>
                <a:gd name="T58" fmla="*/ 264 w 269"/>
                <a:gd name="T59" fmla="*/ 53 h 246"/>
                <a:gd name="T60" fmla="*/ 269 w 269"/>
                <a:gd name="T61" fmla="*/ 79 h 246"/>
                <a:gd name="T62" fmla="*/ 264 w 269"/>
                <a:gd name="T63" fmla="*/ 105 h 246"/>
                <a:gd name="T64" fmla="*/ 256 w 269"/>
                <a:gd name="T65" fmla="*/ 124 h 246"/>
                <a:gd name="T66" fmla="*/ 139 w 269"/>
                <a:gd name="T67" fmla="*/ 242 h 246"/>
                <a:gd name="T68" fmla="*/ 23 w 269"/>
                <a:gd name="T69" fmla="*/ 136 h 246"/>
                <a:gd name="T70" fmla="*/ 5 w 269"/>
                <a:gd name="T71" fmla="*/ 112 h 246"/>
                <a:gd name="T72" fmla="*/ 0 w 269"/>
                <a:gd name="T73" fmla="*/ 92 h 246"/>
                <a:gd name="T74" fmla="*/ 4 w 269"/>
                <a:gd name="T75" fmla="*/ 53 h 246"/>
                <a:gd name="T76" fmla="*/ 13 w 269"/>
                <a:gd name="T77" fmla="*/ 34 h 246"/>
                <a:gd name="T78" fmla="*/ 24 w 269"/>
                <a:gd name="T79" fmla="*/ 20 h 246"/>
                <a:gd name="T80" fmla="*/ 33 w 269"/>
                <a:gd name="T81" fmla="*/ 13 h 246"/>
                <a:gd name="T82" fmla="*/ 61 w 269"/>
                <a:gd name="T83" fmla="*/ 2 h 246"/>
                <a:gd name="T84" fmla="*/ 78 w 269"/>
                <a:gd name="T85" fmla="*/ 0 h 2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9" h="246">
                  <a:moveTo>
                    <a:pt x="78" y="18"/>
                  </a:moveTo>
                  <a:lnTo>
                    <a:pt x="64" y="19"/>
                  </a:lnTo>
                  <a:lnTo>
                    <a:pt x="55" y="22"/>
                  </a:lnTo>
                  <a:lnTo>
                    <a:pt x="46" y="26"/>
                  </a:lnTo>
                  <a:lnTo>
                    <a:pt x="34" y="37"/>
                  </a:lnTo>
                  <a:lnTo>
                    <a:pt x="32" y="38"/>
                  </a:lnTo>
                  <a:lnTo>
                    <a:pt x="26" y="47"/>
                  </a:lnTo>
                  <a:lnTo>
                    <a:pt x="20" y="58"/>
                  </a:lnTo>
                  <a:lnTo>
                    <a:pt x="17" y="66"/>
                  </a:lnTo>
                  <a:lnTo>
                    <a:pt x="17" y="92"/>
                  </a:lnTo>
                  <a:lnTo>
                    <a:pt x="20" y="102"/>
                  </a:lnTo>
                  <a:lnTo>
                    <a:pt x="33" y="122"/>
                  </a:lnTo>
                  <a:lnTo>
                    <a:pt x="135" y="224"/>
                  </a:lnTo>
                  <a:lnTo>
                    <a:pt x="235" y="122"/>
                  </a:lnTo>
                  <a:lnTo>
                    <a:pt x="243" y="111"/>
                  </a:lnTo>
                  <a:lnTo>
                    <a:pt x="248" y="99"/>
                  </a:lnTo>
                  <a:lnTo>
                    <a:pt x="250" y="92"/>
                  </a:lnTo>
                  <a:lnTo>
                    <a:pt x="251" y="79"/>
                  </a:lnTo>
                  <a:lnTo>
                    <a:pt x="250" y="66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3" y="47"/>
                  </a:lnTo>
                  <a:lnTo>
                    <a:pt x="235" y="37"/>
                  </a:lnTo>
                  <a:lnTo>
                    <a:pt x="222" y="26"/>
                  </a:lnTo>
                  <a:lnTo>
                    <a:pt x="213" y="22"/>
                  </a:lnTo>
                  <a:lnTo>
                    <a:pt x="203" y="19"/>
                  </a:lnTo>
                  <a:lnTo>
                    <a:pt x="203" y="19"/>
                  </a:lnTo>
                  <a:lnTo>
                    <a:pt x="190" y="18"/>
                  </a:lnTo>
                  <a:lnTo>
                    <a:pt x="177" y="19"/>
                  </a:lnTo>
                  <a:lnTo>
                    <a:pt x="177" y="19"/>
                  </a:lnTo>
                  <a:lnTo>
                    <a:pt x="168" y="22"/>
                  </a:lnTo>
                  <a:lnTo>
                    <a:pt x="158" y="26"/>
                  </a:lnTo>
                  <a:lnTo>
                    <a:pt x="147" y="37"/>
                  </a:lnTo>
                  <a:lnTo>
                    <a:pt x="139" y="44"/>
                  </a:lnTo>
                  <a:lnTo>
                    <a:pt x="133" y="48"/>
                  </a:lnTo>
                  <a:lnTo>
                    <a:pt x="122" y="37"/>
                  </a:lnTo>
                  <a:lnTo>
                    <a:pt x="109" y="26"/>
                  </a:lnTo>
                  <a:lnTo>
                    <a:pt x="100" y="22"/>
                  </a:lnTo>
                  <a:lnTo>
                    <a:pt x="91" y="19"/>
                  </a:lnTo>
                  <a:lnTo>
                    <a:pt x="78" y="18"/>
                  </a:lnTo>
                  <a:close/>
                  <a:moveTo>
                    <a:pt x="78" y="0"/>
                  </a:moveTo>
                  <a:lnTo>
                    <a:pt x="91" y="2"/>
                  </a:lnTo>
                  <a:lnTo>
                    <a:pt x="94" y="2"/>
                  </a:lnTo>
                  <a:lnTo>
                    <a:pt x="107" y="6"/>
                  </a:lnTo>
                  <a:lnTo>
                    <a:pt x="122" y="13"/>
                  </a:lnTo>
                  <a:lnTo>
                    <a:pt x="135" y="26"/>
                  </a:lnTo>
                  <a:lnTo>
                    <a:pt x="136" y="23"/>
                  </a:lnTo>
                  <a:lnTo>
                    <a:pt x="145" y="13"/>
                  </a:lnTo>
                  <a:lnTo>
                    <a:pt x="148" y="12"/>
                  </a:lnTo>
                  <a:lnTo>
                    <a:pt x="161" y="6"/>
                  </a:lnTo>
                  <a:lnTo>
                    <a:pt x="173" y="2"/>
                  </a:lnTo>
                  <a:lnTo>
                    <a:pt x="177" y="2"/>
                  </a:lnTo>
                  <a:lnTo>
                    <a:pt x="190" y="0"/>
                  </a:lnTo>
                  <a:lnTo>
                    <a:pt x="203" y="2"/>
                  </a:lnTo>
                  <a:lnTo>
                    <a:pt x="208" y="2"/>
                  </a:lnTo>
                  <a:lnTo>
                    <a:pt x="221" y="6"/>
                  </a:lnTo>
                  <a:lnTo>
                    <a:pt x="235" y="13"/>
                  </a:lnTo>
                  <a:lnTo>
                    <a:pt x="256" y="34"/>
                  </a:lnTo>
                  <a:lnTo>
                    <a:pt x="261" y="47"/>
                  </a:lnTo>
                  <a:lnTo>
                    <a:pt x="264" y="53"/>
                  </a:lnTo>
                  <a:lnTo>
                    <a:pt x="267" y="66"/>
                  </a:lnTo>
                  <a:lnTo>
                    <a:pt x="269" y="79"/>
                  </a:lnTo>
                  <a:lnTo>
                    <a:pt x="267" y="92"/>
                  </a:lnTo>
                  <a:lnTo>
                    <a:pt x="264" y="105"/>
                  </a:lnTo>
                  <a:lnTo>
                    <a:pt x="261" y="112"/>
                  </a:lnTo>
                  <a:lnTo>
                    <a:pt x="256" y="124"/>
                  </a:lnTo>
                  <a:lnTo>
                    <a:pt x="245" y="136"/>
                  </a:lnTo>
                  <a:lnTo>
                    <a:pt x="139" y="242"/>
                  </a:lnTo>
                  <a:lnTo>
                    <a:pt x="133" y="246"/>
                  </a:lnTo>
                  <a:lnTo>
                    <a:pt x="23" y="136"/>
                  </a:lnTo>
                  <a:lnTo>
                    <a:pt x="13" y="124"/>
                  </a:lnTo>
                  <a:lnTo>
                    <a:pt x="5" y="112"/>
                  </a:lnTo>
                  <a:lnTo>
                    <a:pt x="4" y="105"/>
                  </a:lnTo>
                  <a:lnTo>
                    <a:pt x="0" y="92"/>
                  </a:lnTo>
                  <a:lnTo>
                    <a:pt x="0" y="66"/>
                  </a:lnTo>
                  <a:lnTo>
                    <a:pt x="4" y="53"/>
                  </a:lnTo>
                  <a:lnTo>
                    <a:pt x="5" y="47"/>
                  </a:lnTo>
                  <a:lnTo>
                    <a:pt x="13" y="34"/>
                  </a:lnTo>
                  <a:lnTo>
                    <a:pt x="23" y="23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13"/>
                  </a:lnTo>
                  <a:lnTo>
                    <a:pt x="48" y="6"/>
                  </a:lnTo>
                  <a:lnTo>
                    <a:pt x="61" y="2"/>
                  </a:lnTo>
                  <a:lnTo>
                    <a:pt x="64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2" name="组合 501"/>
          <p:cNvGrpSpPr/>
          <p:nvPr/>
        </p:nvGrpSpPr>
        <p:grpSpPr>
          <a:xfrm>
            <a:off x="3354178" y="4193561"/>
            <a:ext cx="5382123" cy="1148893"/>
            <a:chOff x="4447676" y="1908962"/>
            <a:chExt cx="5382123" cy="1148893"/>
          </a:xfrm>
        </p:grpSpPr>
        <p:sp>
          <p:nvSpPr>
            <p:cNvPr id="503" name="文本框 502"/>
            <p:cNvSpPr txBox="1"/>
            <p:nvPr/>
          </p:nvSpPr>
          <p:spPr>
            <a:xfrm>
              <a:off x="4447676" y="2226858"/>
              <a:ext cx="5382123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下半年的工作计划</a:t>
              </a:r>
              <a:endParaRPr lang="zh-CN" altLang="en-US" sz="4800">
                <a:solidFill>
                  <a:srgbClr val="FFC400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  <p:sp>
          <p:nvSpPr>
            <p:cNvPr id="504" name="文本框 503"/>
            <p:cNvSpPr txBox="1"/>
            <p:nvPr/>
          </p:nvSpPr>
          <p:spPr>
            <a:xfrm>
              <a:off x="6039159" y="1908962"/>
              <a:ext cx="2243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bg1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PART  FIVE</a:t>
              </a:r>
              <a:endParaRPr lang="zh-CN" altLang="en-US" sz="140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2242726" y="4090911"/>
            <a:ext cx="881063" cy="877888"/>
            <a:chOff x="4397376" y="5541963"/>
            <a:chExt cx="881063" cy="877888"/>
          </a:xfrm>
        </p:grpSpPr>
        <p:sp>
          <p:nvSpPr>
            <p:cNvPr id="89" name="Freeform 422"/>
            <p:cNvSpPr/>
            <p:nvPr/>
          </p:nvSpPr>
          <p:spPr bwMode="auto">
            <a:xfrm>
              <a:off x="4397376" y="5541963"/>
              <a:ext cx="881063" cy="877888"/>
            </a:xfrm>
            <a:custGeom>
              <a:gdLst>
                <a:gd name="T0" fmla="*/ 278 w 555"/>
                <a:gd name="T1" fmla="*/ 0 h 553"/>
                <a:gd name="T2" fmla="*/ 328 w 555"/>
                <a:gd name="T3" fmla="*/ 4 h 553"/>
                <a:gd name="T4" fmla="*/ 374 w 555"/>
                <a:gd name="T5" fmla="*/ 18 h 553"/>
                <a:gd name="T6" fmla="*/ 417 w 555"/>
                <a:gd name="T7" fmla="*/ 38 h 553"/>
                <a:gd name="T8" fmla="*/ 455 w 555"/>
                <a:gd name="T9" fmla="*/ 66 h 553"/>
                <a:gd name="T10" fmla="*/ 490 w 555"/>
                <a:gd name="T11" fmla="*/ 99 h 553"/>
                <a:gd name="T12" fmla="*/ 517 w 555"/>
                <a:gd name="T13" fmla="*/ 137 h 553"/>
                <a:gd name="T14" fmla="*/ 536 w 555"/>
                <a:gd name="T15" fmla="*/ 181 h 553"/>
                <a:gd name="T16" fmla="*/ 550 w 555"/>
                <a:gd name="T17" fmla="*/ 228 h 553"/>
                <a:gd name="T18" fmla="*/ 555 w 555"/>
                <a:gd name="T19" fmla="*/ 278 h 553"/>
                <a:gd name="T20" fmla="*/ 550 w 555"/>
                <a:gd name="T21" fmla="*/ 328 h 553"/>
                <a:gd name="T22" fmla="*/ 536 w 555"/>
                <a:gd name="T23" fmla="*/ 374 h 553"/>
                <a:gd name="T24" fmla="*/ 517 w 555"/>
                <a:gd name="T25" fmla="*/ 417 h 553"/>
                <a:gd name="T26" fmla="*/ 490 w 555"/>
                <a:gd name="T27" fmla="*/ 455 h 553"/>
                <a:gd name="T28" fmla="*/ 455 w 555"/>
                <a:gd name="T29" fmla="*/ 490 h 553"/>
                <a:gd name="T30" fmla="*/ 417 w 555"/>
                <a:gd name="T31" fmla="*/ 517 h 553"/>
                <a:gd name="T32" fmla="*/ 374 w 555"/>
                <a:gd name="T33" fmla="*/ 536 h 553"/>
                <a:gd name="T34" fmla="*/ 328 w 555"/>
                <a:gd name="T35" fmla="*/ 550 h 553"/>
                <a:gd name="T36" fmla="*/ 278 w 555"/>
                <a:gd name="T37" fmla="*/ 553 h 553"/>
                <a:gd name="T38" fmla="*/ 228 w 555"/>
                <a:gd name="T39" fmla="*/ 550 h 553"/>
                <a:gd name="T40" fmla="*/ 181 w 555"/>
                <a:gd name="T41" fmla="*/ 536 h 553"/>
                <a:gd name="T42" fmla="*/ 136 w 555"/>
                <a:gd name="T43" fmla="*/ 517 h 553"/>
                <a:gd name="T44" fmla="*/ 99 w 555"/>
                <a:gd name="T45" fmla="*/ 490 h 553"/>
                <a:gd name="T46" fmla="*/ 66 w 555"/>
                <a:gd name="T47" fmla="*/ 455 h 553"/>
                <a:gd name="T48" fmla="*/ 38 w 555"/>
                <a:gd name="T49" fmla="*/ 417 h 553"/>
                <a:gd name="T50" fmla="*/ 18 w 555"/>
                <a:gd name="T51" fmla="*/ 374 h 553"/>
                <a:gd name="T52" fmla="*/ 4 w 555"/>
                <a:gd name="T53" fmla="*/ 328 h 553"/>
                <a:gd name="T54" fmla="*/ 0 w 555"/>
                <a:gd name="T55" fmla="*/ 278 h 553"/>
                <a:gd name="T56" fmla="*/ 4 w 555"/>
                <a:gd name="T57" fmla="*/ 228 h 553"/>
                <a:gd name="T58" fmla="*/ 18 w 555"/>
                <a:gd name="T59" fmla="*/ 181 h 553"/>
                <a:gd name="T60" fmla="*/ 38 w 555"/>
                <a:gd name="T61" fmla="*/ 137 h 553"/>
                <a:gd name="T62" fmla="*/ 66 w 555"/>
                <a:gd name="T63" fmla="*/ 99 h 553"/>
                <a:gd name="T64" fmla="*/ 99 w 555"/>
                <a:gd name="T65" fmla="*/ 66 h 553"/>
                <a:gd name="T66" fmla="*/ 136 w 555"/>
                <a:gd name="T67" fmla="*/ 38 h 553"/>
                <a:gd name="T68" fmla="*/ 181 w 555"/>
                <a:gd name="T69" fmla="*/ 18 h 553"/>
                <a:gd name="T70" fmla="*/ 228 w 555"/>
                <a:gd name="T71" fmla="*/ 4 h 553"/>
                <a:gd name="T72" fmla="*/ 278 w 555"/>
                <a:gd name="T73" fmla="*/ 0 h 5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5" h="553">
                  <a:moveTo>
                    <a:pt x="278" y="0"/>
                  </a:moveTo>
                  <a:lnTo>
                    <a:pt x="328" y="4"/>
                  </a:lnTo>
                  <a:lnTo>
                    <a:pt x="374" y="18"/>
                  </a:lnTo>
                  <a:lnTo>
                    <a:pt x="417" y="38"/>
                  </a:lnTo>
                  <a:lnTo>
                    <a:pt x="455" y="66"/>
                  </a:lnTo>
                  <a:lnTo>
                    <a:pt x="490" y="99"/>
                  </a:lnTo>
                  <a:lnTo>
                    <a:pt x="517" y="137"/>
                  </a:lnTo>
                  <a:lnTo>
                    <a:pt x="536" y="181"/>
                  </a:lnTo>
                  <a:lnTo>
                    <a:pt x="550" y="228"/>
                  </a:lnTo>
                  <a:lnTo>
                    <a:pt x="555" y="278"/>
                  </a:lnTo>
                  <a:lnTo>
                    <a:pt x="550" y="328"/>
                  </a:lnTo>
                  <a:lnTo>
                    <a:pt x="536" y="374"/>
                  </a:lnTo>
                  <a:lnTo>
                    <a:pt x="517" y="417"/>
                  </a:lnTo>
                  <a:lnTo>
                    <a:pt x="490" y="455"/>
                  </a:lnTo>
                  <a:lnTo>
                    <a:pt x="455" y="490"/>
                  </a:lnTo>
                  <a:lnTo>
                    <a:pt x="417" y="517"/>
                  </a:lnTo>
                  <a:lnTo>
                    <a:pt x="374" y="536"/>
                  </a:lnTo>
                  <a:lnTo>
                    <a:pt x="328" y="550"/>
                  </a:lnTo>
                  <a:lnTo>
                    <a:pt x="278" y="553"/>
                  </a:lnTo>
                  <a:lnTo>
                    <a:pt x="228" y="550"/>
                  </a:lnTo>
                  <a:lnTo>
                    <a:pt x="181" y="536"/>
                  </a:lnTo>
                  <a:lnTo>
                    <a:pt x="136" y="517"/>
                  </a:lnTo>
                  <a:lnTo>
                    <a:pt x="99" y="490"/>
                  </a:lnTo>
                  <a:lnTo>
                    <a:pt x="66" y="455"/>
                  </a:lnTo>
                  <a:lnTo>
                    <a:pt x="38" y="417"/>
                  </a:lnTo>
                  <a:lnTo>
                    <a:pt x="18" y="374"/>
                  </a:lnTo>
                  <a:lnTo>
                    <a:pt x="4" y="328"/>
                  </a:lnTo>
                  <a:lnTo>
                    <a:pt x="0" y="278"/>
                  </a:lnTo>
                  <a:lnTo>
                    <a:pt x="4" y="228"/>
                  </a:lnTo>
                  <a:lnTo>
                    <a:pt x="18" y="181"/>
                  </a:lnTo>
                  <a:lnTo>
                    <a:pt x="38" y="137"/>
                  </a:lnTo>
                  <a:lnTo>
                    <a:pt x="66" y="99"/>
                  </a:lnTo>
                  <a:lnTo>
                    <a:pt x="99" y="66"/>
                  </a:lnTo>
                  <a:lnTo>
                    <a:pt x="136" y="38"/>
                  </a:lnTo>
                  <a:lnTo>
                    <a:pt x="181" y="18"/>
                  </a:lnTo>
                  <a:lnTo>
                    <a:pt x="228" y="4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423"/>
            <p:cNvSpPr>
              <a:spLocks noChangeArrowheads="1"/>
            </p:cNvSpPr>
            <p:nvPr/>
          </p:nvSpPr>
          <p:spPr bwMode="auto">
            <a:xfrm>
              <a:off x="4603751" y="5761038"/>
              <a:ext cx="493713" cy="441325"/>
            </a:xfrm>
            <a:prstGeom prst="rect">
              <a:avLst/>
            </a:prstGeom>
            <a:solidFill>
              <a:srgbClr val="E4F5FE"/>
            </a:solidFill>
            <a:ln w="0">
              <a:solidFill>
                <a:srgbClr val="E4F5FE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24"/>
            <p:cNvSpPr>
              <a:spLocks noEditPoints="1"/>
            </p:cNvSpPr>
            <p:nvPr/>
          </p:nvSpPr>
          <p:spPr bwMode="auto">
            <a:xfrm>
              <a:off x="4594226" y="5756276"/>
              <a:ext cx="509588" cy="454025"/>
            </a:xfrm>
            <a:custGeom>
              <a:gdLst>
                <a:gd name="T0" fmla="*/ 9 w 321"/>
                <a:gd name="T1" fmla="*/ 8 h 286"/>
                <a:gd name="T2" fmla="*/ 9 w 321"/>
                <a:gd name="T3" fmla="*/ 277 h 286"/>
                <a:gd name="T4" fmla="*/ 312 w 321"/>
                <a:gd name="T5" fmla="*/ 277 h 286"/>
                <a:gd name="T6" fmla="*/ 312 w 321"/>
                <a:gd name="T7" fmla="*/ 8 h 286"/>
                <a:gd name="T8" fmla="*/ 9 w 321"/>
                <a:gd name="T9" fmla="*/ 8 h 286"/>
                <a:gd name="T10" fmla="*/ 0 w 321"/>
                <a:gd name="T11" fmla="*/ 0 h 286"/>
                <a:gd name="T12" fmla="*/ 321 w 321"/>
                <a:gd name="T13" fmla="*/ 0 h 286"/>
                <a:gd name="T14" fmla="*/ 321 w 321"/>
                <a:gd name="T15" fmla="*/ 286 h 286"/>
                <a:gd name="T16" fmla="*/ 0 w 321"/>
                <a:gd name="T17" fmla="*/ 286 h 286"/>
                <a:gd name="T18" fmla="*/ 0 w 321"/>
                <a:gd name="T19" fmla="*/ 0 h 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286">
                  <a:moveTo>
                    <a:pt x="9" y="8"/>
                  </a:moveTo>
                  <a:lnTo>
                    <a:pt x="9" y="277"/>
                  </a:lnTo>
                  <a:lnTo>
                    <a:pt x="312" y="277"/>
                  </a:lnTo>
                  <a:lnTo>
                    <a:pt x="312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321" y="0"/>
                  </a:lnTo>
                  <a:lnTo>
                    <a:pt x="321" y="286"/>
                  </a:lnTo>
                  <a:lnTo>
                    <a:pt x="0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25"/>
            <p:cNvSpPr/>
            <p:nvPr/>
          </p:nvSpPr>
          <p:spPr bwMode="auto">
            <a:xfrm>
              <a:off x="4657726" y="5816601"/>
              <a:ext cx="385763" cy="57150"/>
            </a:xfrm>
            <a:custGeom>
              <a:gdLst>
                <a:gd name="T0" fmla="*/ 17 w 243"/>
                <a:gd name="T1" fmla="*/ 0 h 36"/>
                <a:gd name="T2" fmla="*/ 226 w 243"/>
                <a:gd name="T3" fmla="*/ 0 h 36"/>
                <a:gd name="T4" fmla="*/ 231 w 243"/>
                <a:gd name="T5" fmla="*/ 1 h 36"/>
                <a:gd name="T6" fmla="*/ 236 w 243"/>
                <a:gd name="T7" fmla="*/ 3 h 36"/>
                <a:gd name="T8" fmla="*/ 239 w 243"/>
                <a:gd name="T9" fmla="*/ 8 h 36"/>
                <a:gd name="T10" fmla="*/ 241 w 243"/>
                <a:gd name="T11" fmla="*/ 12 h 36"/>
                <a:gd name="T12" fmla="*/ 243 w 243"/>
                <a:gd name="T13" fmla="*/ 17 h 36"/>
                <a:gd name="T14" fmla="*/ 241 w 243"/>
                <a:gd name="T15" fmla="*/ 24 h 36"/>
                <a:gd name="T16" fmla="*/ 239 w 243"/>
                <a:gd name="T17" fmla="*/ 27 h 36"/>
                <a:gd name="T18" fmla="*/ 236 w 243"/>
                <a:gd name="T19" fmla="*/ 32 h 36"/>
                <a:gd name="T20" fmla="*/ 231 w 243"/>
                <a:gd name="T21" fmla="*/ 34 h 36"/>
                <a:gd name="T22" fmla="*/ 226 w 243"/>
                <a:gd name="T23" fmla="*/ 36 h 36"/>
                <a:gd name="T24" fmla="*/ 17 w 243"/>
                <a:gd name="T25" fmla="*/ 36 h 36"/>
                <a:gd name="T26" fmla="*/ 12 w 243"/>
                <a:gd name="T27" fmla="*/ 34 h 36"/>
                <a:gd name="T28" fmla="*/ 7 w 243"/>
                <a:gd name="T29" fmla="*/ 32 h 36"/>
                <a:gd name="T30" fmla="*/ 3 w 243"/>
                <a:gd name="T31" fmla="*/ 27 h 36"/>
                <a:gd name="T32" fmla="*/ 2 w 243"/>
                <a:gd name="T33" fmla="*/ 24 h 36"/>
                <a:gd name="T34" fmla="*/ 0 w 243"/>
                <a:gd name="T35" fmla="*/ 17 h 36"/>
                <a:gd name="T36" fmla="*/ 2 w 243"/>
                <a:gd name="T37" fmla="*/ 12 h 36"/>
                <a:gd name="T38" fmla="*/ 3 w 243"/>
                <a:gd name="T39" fmla="*/ 8 h 36"/>
                <a:gd name="T40" fmla="*/ 7 w 243"/>
                <a:gd name="T41" fmla="*/ 3 h 36"/>
                <a:gd name="T42" fmla="*/ 12 w 243"/>
                <a:gd name="T43" fmla="*/ 1 h 36"/>
                <a:gd name="T44" fmla="*/ 17 w 243"/>
                <a:gd name="T45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36">
                  <a:moveTo>
                    <a:pt x="17" y="0"/>
                  </a:moveTo>
                  <a:lnTo>
                    <a:pt x="226" y="0"/>
                  </a:lnTo>
                  <a:lnTo>
                    <a:pt x="231" y="1"/>
                  </a:lnTo>
                  <a:lnTo>
                    <a:pt x="236" y="3"/>
                  </a:lnTo>
                  <a:lnTo>
                    <a:pt x="239" y="8"/>
                  </a:lnTo>
                  <a:lnTo>
                    <a:pt x="241" y="12"/>
                  </a:lnTo>
                  <a:lnTo>
                    <a:pt x="243" y="17"/>
                  </a:lnTo>
                  <a:lnTo>
                    <a:pt x="241" y="24"/>
                  </a:lnTo>
                  <a:lnTo>
                    <a:pt x="239" y="27"/>
                  </a:lnTo>
                  <a:lnTo>
                    <a:pt x="236" y="32"/>
                  </a:lnTo>
                  <a:lnTo>
                    <a:pt x="231" y="34"/>
                  </a:lnTo>
                  <a:lnTo>
                    <a:pt x="226" y="36"/>
                  </a:lnTo>
                  <a:lnTo>
                    <a:pt x="17" y="36"/>
                  </a:lnTo>
                  <a:lnTo>
                    <a:pt x="12" y="34"/>
                  </a:lnTo>
                  <a:lnTo>
                    <a:pt x="7" y="32"/>
                  </a:lnTo>
                  <a:lnTo>
                    <a:pt x="3" y="27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3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26"/>
            <p:cNvSpPr>
              <a:spLocks noEditPoints="1"/>
            </p:cNvSpPr>
            <p:nvPr/>
          </p:nvSpPr>
          <p:spPr bwMode="auto">
            <a:xfrm>
              <a:off x="4649788" y="5810251"/>
              <a:ext cx="398463" cy="68263"/>
            </a:xfrm>
            <a:custGeom>
              <a:gdLst>
                <a:gd name="T0" fmla="*/ 22 w 251"/>
                <a:gd name="T1" fmla="*/ 9 h 43"/>
                <a:gd name="T2" fmla="*/ 17 w 251"/>
                <a:gd name="T3" fmla="*/ 11 h 43"/>
                <a:gd name="T4" fmla="*/ 14 w 251"/>
                <a:gd name="T5" fmla="*/ 12 h 43"/>
                <a:gd name="T6" fmla="*/ 10 w 251"/>
                <a:gd name="T7" fmla="*/ 18 h 43"/>
                <a:gd name="T8" fmla="*/ 10 w 251"/>
                <a:gd name="T9" fmla="*/ 21 h 43"/>
                <a:gd name="T10" fmla="*/ 10 w 251"/>
                <a:gd name="T11" fmla="*/ 26 h 43"/>
                <a:gd name="T12" fmla="*/ 14 w 251"/>
                <a:gd name="T13" fmla="*/ 31 h 43"/>
                <a:gd name="T14" fmla="*/ 17 w 251"/>
                <a:gd name="T15" fmla="*/ 33 h 43"/>
                <a:gd name="T16" fmla="*/ 22 w 251"/>
                <a:gd name="T17" fmla="*/ 35 h 43"/>
                <a:gd name="T18" fmla="*/ 231 w 251"/>
                <a:gd name="T19" fmla="*/ 35 h 43"/>
                <a:gd name="T20" fmla="*/ 236 w 251"/>
                <a:gd name="T21" fmla="*/ 33 h 43"/>
                <a:gd name="T22" fmla="*/ 239 w 251"/>
                <a:gd name="T23" fmla="*/ 31 h 43"/>
                <a:gd name="T24" fmla="*/ 243 w 251"/>
                <a:gd name="T25" fmla="*/ 26 h 43"/>
                <a:gd name="T26" fmla="*/ 243 w 251"/>
                <a:gd name="T27" fmla="*/ 21 h 43"/>
                <a:gd name="T28" fmla="*/ 243 w 251"/>
                <a:gd name="T29" fmla="*/ 18 h 43"/>
                <a:gd name="T30" fmla="*/ 239 w 251"/>
                <a:gd name="T31" fmla="*/ 12 h 43"/>
                <a:gd name="T32" fmla="*/ 236 w 251"/>
                <a:gd name="T33" fmla="*/ 11 h 43"/>
                <a:gd name="T34" fmla="*/ 231 w 251"/>
                <a:gd name="T35" fmla="*/ 9 h 43"/>
                <a:gd name="T36" fmla="*/ 22 w 251"/>
                <a:gd name="T37" fmla="*/ 9 h 43"/>
                <a:gd name="T38" fmla="*/ 22 w 251"/>
                <a:gd name="T39" fmla="*/ 0 h 43"/>
                <a:gd name="T40" fmla="*/ 231 w 251"/>
                <a:gd name="T41" fmla="*/ 0 h 43"/>
                <a:gd name="T42" fmla="*/ 238 w 251"/>
                <a:gd name="T43" fmla="*/ 2 h 43"/>
                <a:gd name="T44" fmla="*/ 243 w 251"/>
                <a:gd name="T45" fmla="*/ 4 h 43"/>
                <a:gd name="T46" fmla="*/ 248 w 251"/>
                <a:gd name="T47" fmla="*/ 9 h 43"/>
                <a:gd name="T48" fmla="*/ 251 w 251"/>
                <a:gd name="T49" fmla="*/ 16 h 43"/>
                <a:gd name="T50" fmla="*/ 251 w 251"/>
                <a:gd name="T51" fmla="*/ 21 h 43"/>
                <a:gd name="T52" fmla="*/ 251 w 251"/>
                <a:gd name="T53" fmla="*/ 28 h 43"/>
                <a:gd name="T54" fmla="*/ 248 w 251"/>
                <a:gd name="T55" fmla="*/ 35 h 43"/>
                <a:gd name="T56" fmla="*/ 243 w 251"/>
                <a:gd name="T57" fmla="*/ 40 h 43"/>
                <a:gd name="T58" fmla="*/ 238 w 251"/>
                <a:gd name="T59" fmla="*/ 42 h 43"/>
                <a:gd name="T60" fmla="*/ 231 w 251"/>
                <a:gd name="T61" fmla="*/ 43 h 43"/>
                <a:gd name="T62" fmla="*/ 22 w 251"/>
                <a:gd name="T63" fmla="*/ 43 h 43"/>
                <a:gd name="T64" fmla="*/ 15 w 251"/>
                <a:gd name="T65" fmla="*/ 42 h 43"/>
                <a:gd name="T66" fmla="*/ 10 w 251"/>
                <a:gd name="T67" fmla="*/ 40 h 43"/>
                <a:gd name="T68" fmla="*/ 5 w 251"/>
                <a:gd name="T69" fmla="*/ 35 h 43"/>
                <a:gd name="T70" fmla="*/ 2 w 251"/>
                <a:gd name="T71" fmla="*/ 28 h 43"/>
                <a:gd name="T72" fmla="*/ 0 w 251"/>
                <a:gd name="T73" fmla="*/ 21 h 43"/>
                <a:gd name="T74" fmla="*/ 2 w 251"/>
                <a:gd name="T75" fmla="*/ 16 h 43"/>
                <a:gd name="T76" fmla="*/ 5 w 251"/>
                <a:gd name="T77" fmla="*/ 9 h 43"/>
                <a:gd name="T78" fmla="*/ 10 w 251"/>
                <a:gd name="T79" fmla="*/ 4 h 43"/>
                <a:gd name="T80" fmla="*/ 15 w 251"/>
                <a:gd name="T81" fmla="*/ 2 h 43"/>
                <a:gd name="T82" fmla="*/ 22 w 251"/>
                <a:gd name="T83" fmla="*/ 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1" h="43">
                  <a:moveTo>
                    <a:pt x="22" y="9"/>
                  </a:moveTo>
                  <a:lnTo>
                    <a:pt x="17" y="11"/>
                  </a:lnTo>
                  <a:lnTo>
                    <a:pt x="14" y="12"/>
                  </a:lnTo>
                  <a:lnTo>
                    <a:pt x="10" y="18"/>
                  </a:lnTo>
                  <a:lnTo>
                    <a:pt x="10" y="21"/>
                  </a:lnTo>
                  <a:lnTo>
                    <a:pt x="10" y="26"/>
                  </a:lnTo>
                  <a:lnTo>
                    <a:pt x="14" y="31"/>
                  </a:lnTo>
                  <a:lnTo>
                    <a:pt x="17" y="33"/>
                  </a:lnTo>
                  <a:lnTo>
                    <a:pt x="22" y="35"/>
                  </a:lnTo>
                  <a:lnTo>
                    <a:pt x="231" y="35"/>
                  </a:lnTo>
                  <a:lnTo>
                    <a:pt x="236" y="33"/>
                  </a:lnTo>
                  <a:lnTo>
                    <a:pt x="239" y="31"/>
                  </a:lnTo>
                  <a:lnTo>
                    <a:pt x="243" y="26"/>
                  </a:lnTo>
                  <a:lnTo>
                    <a:pt x="243" y="21"/>
                  </a:lnTo>
                  <a:lnTo>
                    <a:pt x="243" y="18"/>
                  </a:lnTo>
                  <a:lnTo>
                    <a:pt x="239" y="12"/>
                  </a:lnTo>
                  <a:lnTo>
                    <a:pt x="236" y="11"/>
                  </a:lnTo>
                  <a:lnTo>
                    <a:pt x="231" y="9"/>
                  </a:lnTo>
                  <a:lnTo>
                    <a:pt x="22" y="9"/>
                  </a:lnTo>
                  <a:close/>
                  <a:moveTo>
                    <a:pt x="22" y="0"/>
                  </a:moveTo>
                  <a:lnTo>
                    <a:pt x="231" y="0"/>
                  </a:lnTo>
                  <a:lnTo>
                    <a:pt x="238" y="2"/>
                  </a:lnTo>
                  <a:lnTo>
                    <a:pt x="243" y="4"/>
                  </a:lnTo>
                  <a:lnTo>
                    <a:pt x="248" y="9"/>
                  </a:lnTo>
                  <a:lnTo>
                    <a:pt x="251" y="16"/>
                  </a:lnTo>
                  <a:lnTo>
                    <a:pt x="251" y="21"/>
                  </a:lnTo>
                  <a:lnTo>
                    <a:pt x="251" y="28"/>
                  </a:lnTo>
                  <a:lnTo>
                    <a:pt x="248" y="35"/>
                  </a:lnTo>
                  <a:lnTo>
                    <a:pt x="243" y="40"/>
                  </a:lnTo>
                  <a:lnTo>
                    <a:pt x="238" y="42"/>
                  </a:lnTo>
                  <a:lnTo>
                    <a:pt x="231" y="43"/>
                  </a:lnTo>
                  <a:lnTo>
                    <a:pt x="22" y="43"/>
                  </a:lnTo>
                  <a:lnTo>
                    <a:pt x="15" y="42"/>
                  </a:lnTo>
                  <a:lnTo>
                    <a:pt x="10" y="40"/>
                  </a:lnTo>
                  <a:lnTo>
                    <a:pt x="5" y="35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427"/>
            <p:cNvSpPr>
              <a:spLocks noChangeArrowheads="1"/>
            </p:cNvSpPr>
            <p:nvPr/>
          </p:nvSpPr>
          <p:spPr bwMode="auto">
            <a:xfrm>
              <a:off x="4794251" y="5734051"/>
              <a:ext cx="109538" cy="109538"/>
            </a:xfrm>
            <a:prstGeom prst="rect">
              <a:avLst/>
            </a:prstGeom>
            <a:solidFill>
              <a:srgbClr val="EDF2F2"/>
            </a:solidFill>
            <a:ln w="0">
              <a:solidFill>
                <a:srgbClr val="EDF2F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428"/>
            <p:cNvSpPr>
              <a:spLocks noEditPoints="1"/>
            </p:cNvSpPr>
            <p:nvPr/>
          </p:nvSpPr>
          <p:spPr bwMode="auto">
            <a:xfrm>
              <a:off x="4789488" y="5729288"/>
              <a:ext cx="122238" cy="122238"/>
            </a:xfrm>
            <a:custGeom>
              <a:gdLst>
                <a:gd name="T0" fmla="*/ 8 w 77"/>
                <a:gd name="T1" fmla="*/ 8 h 77"/>
                <a:gd name="T2" fmla="*/ 8 w 77"/>
                <a:gd name="T3" fmla="*/ 69 h 77"/>
                <a:gd name="T4" fmla="*/ 69 w 77"/>
                <a:gd name="T5" fmla="*/ 69 h 77"/>
                <a:gd name="T6" fmla="*/ 69 w 77"/>
                <a:gd name="T7" fmla="*/ 8 h 77"/>
                <a:gd name="T8" fmla="*/ 8 w 77"/>
                <a:gd name="T9" fmla="*/ 8 h 77"/>
                <a:gd name="T10" fmla="*/ 0 w 77"/>
                <a:gd name="T11" fmla="*/ 0 h 77"/>
                <a:gd name="T12" fmla="*/ 77 w 77"/>
                <a:gd name="T13" fmla="*/ 0 h 77"/>
                <a:gd name="T14" fmla="*/ 77 w 77"/>
                <a:gd name="T15" fmla="*/ 77 h 77"/>
                <a:gd name="T16" fmla="*/ 0 w 77"/>
                <a:gd name="T17" fmla="*/ 77 h 77"/>
                <a:gd name="T18" fmla="*/ 0 w 77"/>
                <a:gd name="T19" fmla="*/ 0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8" y="8"/>
                  </a:moveTo>
                  <a:lnTo>
                    <a:pt x="8" y="69"/>
                  </a:lnTo>
                  <a:lnTo>
                    <a:pt x="69" y="69"/>
                  </a:lnTo>
                  <a:lnTo>
                    <a:pt x="69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77" y="0"/>
                  </a:lnTo>
                  <a:lnTo>
                    <a:pt x="7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429"/>
            <p:cNvSpPr>
              <a:spLocks noChangeArrowheads="1"/>
            </p:cNvSpPr>
            <p:nvPr/>
          </p:nvSpPr>
          <p:spPr bwMode="auto">
            <a:xfrm>
              <a:off x="4657726" y="5927726"/>
              <a:ext cx="82550" cy="109538"/>
            </a:xfrm>
            <a:prstGeom prst="rect">
              <a:avLst/>
            </a:pr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430"/>
            <p:cNvSpPr>
              <a:spLocks noEditPoints="1"/>
            </p:cNvSpPr>
            <p:nvPr/>
          </p:nvSpPr>
          <p:spPr bwMode="auto">
            <a:xfrm>
              <a:off x="4649788" y="5919788"/>
              <a:ext cx="98425" cy="123825"/>
            </a:xfrm>
            <a:custGeom>
              <a:gdLst>
                <a:gd name="T0" fmla="*/ 10 w 62"/>
                <a:gd name="T1" fmla="*/ 9 h 78"/>
                <a:gd name="T2" fmla="*/ 10 w 62"/>
                <a:gd name="T3" fmla="*/ 69 h 78"/>
                <a:gd name="T4" fmla="*/ 53 w 62"/>
                <a:gd name="T5" fmla="*/ 69 h 78"/>
                <a:gd name="T6" fmla="*/ 53 w 62"/>
                <a:gd name="T7" fmla="*/ 9 h 78"/>
                <a:gd name="T8" fmla="*/ 10 w 62"/>
                <a:gd name="T9" fmla="*/ 9 h 78"/>
                <a:gd name="T10" fmla="*/ 0 w 62"/>
                <a:gd name="T11" fmla="*/ 0 h 78"/>
                <a:gd name="T12" fmla="*/ 62 w 62"/>
                <a:gd name="T13" fmla="*/ 0 h 78"/>
                <a:gd name="T14" fmla="*/ 62 w 62"/>
                <a:gd name="T15" fmla="*/ 78 h 78"/>
                <a:gd name="T16" fmla="*/ 0 w 62"/>
                <a:gd name="T17" fmla="*/ 78 h 78"/>
                <a:gd name="T18" fmla="*/ 0 w 62"/>
                <a:gd name="T19" fmla="*/ 0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78">
                  <a:moveTo>
                    <a:pt x="10" y="9"/>
                  </a:moveTo>
                  <a:lnTo>
                    <a:pt x="10" y="69"/>
                  </a:lnTo>
                  <a:lnTo>
                    <a:pt x="53" y="69"/>
                  </a:lnTo>
                  <a:lnTo>
                    <a:pt x="53" y="9"/>
                  </a:lnTo>
                  <a:lnTo>
                    <a:pt x="10" y="9"/>
                  </a:lnTo>
                  <a:close/>
                  <a:moveTo>
                    <a:pt x="0" y="0"/>
                  </a:moveTo>
                  <a:lnTo>
                    <a:pt x="62" y="0"/>
                  </a:lnTo>
                  <a:lnTo>
                    <a:pt x="62" y="78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431"/>
            <p:cNvSpPr>
              <a:spLocks noChangeArrowheads="1"/>
            </p:cNvSpPr>
            <p:nvPr/>
          </p:nvSpPr>
          <p:spPr bwMode="auto">
            <a:xfrm>
              <a:off x="4794251" y="5927726"/>
              <a:ext cx="166688" cy="28575"/>
            </a:xfrm>
            <a:prstGeom prst="rect">
              <a:avLst/>
            </a:pr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432"/>
            <p:cNvSpPr>
              <a:spLocks noEditPoints="1"/>
            </p:cNvSpPr>
            <p:nvPr/>
          </p:nvSpPr>
          <p:spPr bwMode="auto">
            <a:xfrm>
              <a:off x="4789488" y="5919788"/>
              <a:ext cx="177800" cy="41275"/>
            </a:xfrm>
            <a:custGeom>
              <a:gdLst>
                <a:gd name="T0" fmla="*/ 8 w 112"/>
                <a:gd name="T1" fmla="*/ 9 h 26"/>
                <a:gd name="T2" fmla="*/ 8 w 112"/>
                <a:gd name="T3" fmla="*/ 17 h 26"/>
                <a:gd name="T4" fmla="*/ 103 w 112"/>
                <a:gd name="T5" fmla="*/ 17 h 26"/>
                <a:gd name="T6" fmla="*/ 103 w 112"/>
                <a:gd name="T7" fmla="*/ 9 h 26"/>
                <a:gd name="T8" fmla="*/ 8 w 112"/>
                <a:gd name="T9" fmla="*/ 9 h 26"/>
                <a:gd name="T10" fmla="*/ 0 w 112"/>
                <a:gd name="T11" fmla="*/ 0 h 26"/>
                <a:gd name="T12" fmla="*/ 112 w 112"/>
                <a:gd name="T13" fmla="*/ 0 h 26"/>
                <a:gd name="T14" fmla="*/ 112 w 112"/>
                <a:gd name="T15" fmla="*/ 26 h 26"/>
                <a:gd name="T16" fmla="*/ 0 w 112"/>
                <a:gd name="T17" fmla="*/ 26 h 26"/>
                <a:gd name="T18" fmla="*/ 0 w 112"/>
                <a:gd name="T1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26">
                  <a:moveTo>
                    <a:pt x="8" y="9"/>
                  </a:moveTo>
                  <a:lnTo>
                    <a:pt x="8" y="17"/>
                  </a:lnTo>
                  <a:lnTo>
                    <a:pt x="103" y="17"/>
                  </a:lnTo>
                  <a:lnTo>
                    <a:pt x="103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112" y="0"/>
                  </a:lnTo>
                  <a:lnTo>
                    <a:pt x="112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433"/>
            <p:cNvSpPr>
              <a:spLocks noChangeArrowheads="1"/>
            </p:cNvSpPr>
            <p:nvPr/>
          </p:nvSpPr>
          <p:spPr bwMode="auto">
            <a:xfrm>
              <a:off x="4794251" y="5983288"/>
              <a:ext cx="222250" cy="301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34"/>
            <p:cNvSpPr>
              <a:spLocks noEditPoints="1"/>
            </p:cNvSpPr>
            <p:nvPr/>
          </p:nvSpPr>
          <p:spPr bwMode="auto">
            <a:xfrm>
              <a:off x="4789488" y="5975351"/>
              <a:ext cx="231775" cy="42863"/>
            </a:xfrm>
            <a:custGeom>
              <a:gdLst>
                <a:gd name="T0" fmla="*/ 8 w 146"/>
                <a:gd name="T1" fmla="*/ 8 h 27"/>
                <a:gd name="T2" fmla="*/ 8 w 146"/>
                <a:gd name="T3" fmla="*/ 19 h 27"/>
                <a:gd name="T4" fmla="*/ 137 w 146"/>
                <a:gd name="T5" fmla="*/ 19 h 27"/>
                <a:gd name="T6" fmla="*/ 137 w 146"/>
                <a:gd name="T7" fmla="*/ 8 h 27"/>
                <a:gd name="T8" fmla="*/ 8 w 146"/>
                <a:gd name="T9" fmla="*/ 8 h 27"/>
                <a:gd name="T10" fmla="*/ 0 w 146"/>
                <a:gd name="T11" fmla="*/ 0 h 27"/>
                <a:gd name="T12" fmla="*/ 146 w 146"/>
                <a:gd name="T13" fmla="*/ 0 h 27"/>
                <a:gd name="T14" fmla="*/ 146 w 146"/>
                <a:gd name="T15" fmla="*/ 27 h 27"/>
                <a:gd name="T16" fmla="*/ 0 w 146"/>
                <a:gd name="T17" fmla="*/ 27 h 27"/>
                <a:gd name="T18" fmla="*/ 0 w 146"/>
                <a:gd name="T19" fmla="*/ 0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27">
                  <a:moveTo>
                    <a:pt x="8" y="8"/>
                  </a:moveTo>
                  <a:lnTo>
                    <a:pt x="8" y="19"/>
                  </a:lnTo>
                  <a:lnTo>
                    <a:pt x="137" y="19"/>
                  </a:lnTo>
                  <a:lnTo>
                    <a:pt x="137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146" y="0"/>
                  </a:lnTo>
                  <a:lnTo>
                    <a:pt x="14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Rectangle 435"/>
            <p:cNvSpPr>
              <a:spLocks noChangeArrowheads="1"/>
            </p:cNvSpPr>
            <p:nvPr/>
          </p:nvSpPr>
          <p:spPr bwMode="auto">
            <a:xfrm>
              <a:off x="4794251" y="6029326"/>
              <a:ext cx="109538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436"/>
            <p:cNvSpPr>
              <a:spLocks noChangeArrowheads="1"/>
            </p:cNvSpPr>
            <p:nvPr/>
          </p:nvSpPr>
          <p:spPr bwMode="auto">
            <a:xfrm>
              <a:off x="4657726" y="6097588"/>
              <a:ext cx="385763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437"/>
            <p:cNvSpPr>
              <a:spLocks noChangeArrowheads="1"/>
            </p:cNvSpPr>
            <p:nvPr/>
          </p:nvSpPr>
          <p:spPr bwMode="auto">
            <a:xfrm>
              <a:off x="4767263" y="6127751"/>
              <a:ext cx="166688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42727" y="3032792"/>
            <a:ext cx="881063" cy="877888"/>
            <a:chOff x="3132138" y="5541963"/>
            <a:chExt cx="881063" cy="877888"/>
          </a:xfrm>
        </p:grpSpPr>
        <p:sp>
          <p:nvSpPr>
            <p:cNvPr id="73" name="Freeform 391"/>
            <p:cNvSpPr/>
            <p:nvPr/>
          </p:nvSpPr>
          <p:spPr bwMode="auto">
            <a:xfrm>
              <a:off x="3132138" y="5541963"/>
              <a:ext cx="881063" cy="877888"/>
            </a:xfrm>
            <a:custGeom>
              <a:gdLst>
                <a:gd name="T0" fmla="*/ 277 w 555"/>
                <a:gd name="T1" fmla="*/ 0 h 553"/>
                <a:gd name="T2" fmla="*/ 327 w 555"/>
                <a:gd name="T3" fmla="*/ 4 h 553"/>
                <a:gd name="T4" fmla="*/ 374 w 555"/>
                <a:gd name="T5" fmla="*/ 18 h 553"/>
                <a:gd name="T6" fmla="*/ 417 w 555"/>
                <a:gd name="T7" fmla="*/ 38 h 553"/>
                <a:gd name="T8" fmla="*/ 456 w 555"/>
                <a:gd name="T9" fmla="*/ 66 h 553"/>
                <a:gd name="T10" fmla="*/ 489 w 555"/>
                <a:gd name="T11" fmla="*/ 99 h 553"/>
                <a:gd name="T12" fmla="*/ 517 w 555"/>
                <a:gd name="T13" fmla="*/ 137 h 553"/>
                <a:gd name="T14" fmla="*/ 537 w 555"/>
                <a:gd name="T15" fmla="*/ 181 h 553"/>
                <a:gd name="T16" fmla="*/ 549 w 555"/>
                <a:gd name="T17" fmla="*/ 228 h 553"/>
                <a:gd name="T18" fmla="*/ 555 w 555"/>
                <a:gd name="T19" fmla="*/ 278 h 553"/>
                <a:gd name="T20" fmla="*/ 549 w 555"/>
                <a:gd name="T21" fmla="*/ 328 h 553"/>
                <a:gd name="T22" fmla="*/ 537 w 555"/>
                <a:gd name="T23" fmla="*/ 374 h 553"/>
                <a:gd name="T24" fmla="*/ 517 w 555"/>
                <a:gd name="T25" fmla="*/ 417 h 553"/>
                <a:gd name="T26" fmla="*/ 489 w 555"/>
                <a:gd name="T27" fmla="*/ 455 h 553"/>
                <a:gd name="T28" fmla="*/ 456 w 555"/>
                <a:gd name="T29" fmla="*/ 490 h 553"/>
                <a:gd name="T30" fmla="*/ 417 w 555"/>
                <a:gd name="T31" fmla="*/ 517 h 553"/>
                <a:gd name="T32" fmla="*/ 374 w 555"/>
                <a:gd name="T33" fmla="*/ 536 h 553"/>
                <a:gd name="T34" fmla="*/ 327 w 555"/>
                <a:gd name="T35" fmla="*/ 550 h 553"/>
                <a:gd name="T36" fmla="*/ 277 w 555"/>
                <a:gd name="T37" fmla="*/ 553 h 553"/>
                <a:gd name="T38" fmla="*/ 227 w 555"/>
                <a:gd name="T39" fmla="*/ 550 h 553"/>
                <a:gd name="T40" fmla="*/ 181 w 555"/>
                <a:gd name="T41" fmla="*/ 536 h 553"/>
                <a:gd name="T42" fmla="*/ 138 w 555"/>
                <a:gd name="T43" fmla="*/ 517 h 553"/>
                <a:gd name="T44" fmla="*/ 100 w 555"/>
                <a:gd name="T45" fmla="*/ 490 h 553"/>
                <a:gd name="T46" fmla="*/ 65 w 555"/>
                <a:gd name="T47" fmla="*/ 455 h 553"/>
                <a:gd name="T48" fmla="*/ 38 w 555"/>
                <a:gd name="T49" fmla="*/ 417 h 553"/>
                <a:gd name="T50" fmla="*/ 17 w 555"/>
                <a:gd name="T51" fmla="*/ 374 h 553"/>
                <a:gd name="T52" fmla="*/ 5 w 555"/>
                <a:gd name="T53" fmla="*/ 328 h 553"/>
                <a:gd name="T54" fmla="*/ 0 w 555"/>
                <a:gd name="T55" fmla="*/ 278 h 553"/>
                <a:gd name="T56" fmla="*/ 5 w 555"/>
                <a:gd name="T57" fmla="*/ 228 h 553"/>
                <a:gd name="T58" fmla="*/ 17 w 555"/>
                <a:gd name="T59" fmla="*/ 181 h 553"/>
                <a:gd name="T60" fmla="*/ 38 w 555"/>
                <a:gd name="T61" fmla="*/ 137 h 553"/>
                <a:gd name="T62" fmla="*/ 65 w 555"/>
                <a:gd name="T63" fmla="*/ 99 h 553"/>
                <a:gd name="T64" fmla="*/ 100 w 555"/>
                <a:gd name="T65" fmla="*/ 66 h 553"/>
                <a:gd name="T66" fmla="*/ 138 w 555"/>
                <a:gd name="T67" fmla="*/ 38 h 553"/>
                <a:gd name="T68" fmla="*/ 181 w 555"/>
                <a:gd name="T69" fmla="*/ 18 h 553"/>
                <a:gd name="T70" fmla="*/ 227 w 555"/>
                <a:gd name="T71" fmla="*/ 4 h 553"/>
                <a:gd name="T72" fmla="*/ 277 w 555"/>
                <a:gd name="T73" fmla="*/ 0 h 5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5" h="553">
                  <a:moveTo>
                    <a:pt x="277" y="0"/>
                  </a:moveTo>
                  <a:lnTo>
                    <a:pt x="327" y="4"/>
                  </a:lnTo>
                  <a:lnTo>
                    <a:pt x="374" y="18"/>
                  </a:lnTo>
                  <a:lnTo>
                    <a:pt x="417" y="38"/>
                  </a:lnTo>
                  <a:lnTo>
                    <a:pt x="456" y="66"/>
                  </a:lnTo>
                  <a:lnTo>
                    <a:pt x="489" y="99"/>
                  </a:lnTo>
                  <a:lnTo>
                    <a:pt x="517" y="137"/>
                  </a:lnTo>
                  <a:lnTo>
                    <a:pt x="537" y="181"/>
                  </a:lnTo>
                  <a:lnTo>
                    <a:pt x="549" y="228"/>
                  </a:lnTo>
                  <a:lnTo>
                    <a:pt x="555" y="278"/>
                  </a:lnTo>
                  <a:lnTo>
                    <a:pt x="549" y="328"/>
                  </a:lnTo>
                  <a:lnTo>
                    <a:pt x="537" y="374"/>
                  </a:lnTo>
                  <a:lnTo>
                    <a:pt x="517" y="417"/>
                  </a:lnTo>
                  <a:lnTo>
                    <a:pt x="489" y="455"/>
                  </a:lnTo>
                  <a:lnTo>
                    <a:pt x="456" y="490"/>
                  </a:lnTo>
                  <a:lnTo>
                    <a:pt x="417" y="517"/>
                  </a:lnTo>
                  <a:lnTo>
                    <a:pt x="374" y="536"/>
                  </a:lnTo>
                  <a:lnTo>
                    <a:pt x="327" y="550"/>
                  </a:lnTo>
                  <a:lnTo>
                    <a:pt x="277" y="553"/>
                  </a:lnTo>
                  <a:lnTo>
                    <a:pt x="227" y="550"/>
                  </a:lnTo>
                  <a:lnTo>
                    <a:pt x="181" y="536"/>
                  </a:lnTo>
                  <a:lnTo>
                    <a:pt x="138" y="517"/>
                  </a:lnTo>
                  <a:lnTo>
                    <a:pt x="100" y="490"/>
                  </a:lnTo>
                  <a:lnTo>
                    <a:pt x="65" y="455"/>
                  </a:lnTo>
                  <a:lnTo>
                    <a:pt x="38" y="417"/>
                  </a:lnTo>
                  <a:lnTo>
                    <a:pt x="17" y="374"/>
                  </a:lnTo>
                  <a:lnTo>
                    <a:pt x="5" y="328"/>
                  </a:lnTo>
                  <a:lnTo>
                    <a:pt x="0" y="278"/>
                  </a:lnTo>
                  <a:lnTo>
                    <a:pt x="5" y="228"/>
                  </a:lnTo>
                  <a:lnTo>
                    <a:pt x="17" y="181"/>
                  </a:lnTo>
                  <a:lnTo>
                    <a:pt x="38" y="137"/>
                  </a:lnTo>
                  <a:lnTo>
                    <a:pt x="65" y="99"/>
                  </a:lnTo>
                  <a:lnTo>
                    <a:pt x="100" y="66"/>
                  </a:lnTo>
                  <a:lnTo>
                    <a:pt x="138" y="38"/>
                  </a:lnTo>
                  <a:lnTo>
                    <a:pt x="181" y="18"/>
                  </a:lnTo>
                  <a:lnTo>
                    <a:pt x="227" y="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392"/>
            <p:cNvSpPr>
              <a:spLocks noChangeArrowheads="1"/>
            </p:cNvSpPr>
            <p:nvPr/>
          </p:nvSpPr>
          <p:spPr bwMode="auto">
            <a:xfrm>
              <a:off x="3336926" y="5865813"/>
              <a:ext cx="495300" cy="276225"/>
            </a:xfrm>
            <a:prstGeom prst="rect">
              <a:avLst/>
            </a:prstGeom>
            <a:solidFill>
              <a:srgbClr val="EDF2F2"/>
            </a:solidFill>
            <a:ln w="0">
              <a:solidFill>
                <a:srgbClr val="EDF2F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93"/>
            <p:cNvSpPr>
              <a:spLocks noEditPoints="1"/>
            </p:cNvSpPr>
            <p:nvPr/>
          </p:nvSpPr>
          <p:spPr bwMode="auto">
            <a:xfrm>
              <a:off x="3332163" y="5857875"/>
              <a:ext cx="508000" cy="288925"/>
            </a:xfrm>
            <a:custGeom>
              <a:gdLst>
                <a:gd name="T0" fmla="*/ 8 w 320"/>
                <a:gd name="T1" fmla="*/ 10 h 182"/>
                <a:gd name="T2" fmla="*/ 8 w 320"/>
                <a:gd name="T3" fmla="*/ 174 h 182"/>
                <a:gd name="T4" fmla="*/ 311 w 320"/>
                <a:gd name="T5" fmla="*/ 174 h 182"/>
                <a:gd name="T6" fmla="*/ 311 w 320"/>
                <a:gd name="T7" fmla="*/ 10 h 182"/>
                <a:gd name="T8" fmla="*/ 8 w 320"/>
                <a:gd name="T9" fmla="*/ 10 h 182"/>
                <a:gd name="T10" fmla="*/ 0 w 320"/>
                <a:gd name="T11" fmla="*/ 0 h 182"/>
                <a:gd name="T12" fmla="*/ 320 w 320"/>
                <a:gd name="T13" fmla="*/ 0 h 182"/>
                <a:gd name="T14" fmla="*/ 320 w 320"/>
                <a:gd name="T15" fmla="*/ 182 h 182"/>
                <a:gd name="T16" fmla="*/ 0 w 320"/>
                <a:gd name="T17" fmla="*/ 182 h 182"/>
                <a:gd name="T18" fmla="*/ 0 w 320"/>
                <a:gd name="T19" fmla="*/ 0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" h="182">
                  <a:moveTo>
                    <a:pt x="8" y="10"/>
                  </a:moveTo>
                  <a:lnTo>
                    <a:pt x="8" y="174"/>
                  </a:lnTo>
                  <a:lnTo>
                    <a:pt x="311" y="174"/>
                  </a:lnTo>
                  <a:lnTo>
                    <a:pt x="311" y="10"/>
                  </a:lnTo>
                  <a:lnTo>
                    <a:pt x="8" y="10"/>
                  </a:lnTo>
                  <a:close/>
                  <a:moveTo>
                    <a:pt x="0" y="0"/>
                  </a:moveTo>
                  <a:lnTo>
                    <a:pt x="320" y="0"/>
                  </a:lnTo>
                  <a:lnTo>
                    <a:pt x="320" y="182"/>
                  </a:lnTo>
                  <a:lnTo>
                    <a:pt x="0" y="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94"/>
            <p:cNvSpPr/>
            <p:nvPr/>
          </p:nvSpPr>
          <p:spPr bwMode="auto">
            <a:xfrm>
              <a:off x="3282951" y="6142038"/>
              <a:ext cx="606425" cy="53975"/>
            </a:xfrm>
            <a:custGeom>
              <a:gdLst>
                <a:gd name="T0" fmla="*/ 0 w 382"/>
                <a:gd name="T1" fmla="*/ 0 h 34"/>
                <a:gd name="T2" fmla="*/ 382 w 382"/>
                <a:gd name="T3" fmla="*/ 0 h 34"/>
                <a:gd name="T4" fmla="*/ 382 w 382"/>
                <a:gd name="T5" fmla="*/ 17 h 34"/>
                <a:gd name="T6" fmla="*/ 365 w 382"/>
                <a:gd name="T7" fmla="*/ 24 h 34"/>
                <a:gd name="T8" fmla="*/ 346 w 382"/>
                <a:gd name="T9" fmla="*/ 27 h 34"/>
                <a:gd name="T10" fmla="*/ 329 w 382"/>
                <a:gd name="T11" fmla="*/ 31 h 34"/>
                <a:gd name="T12" fmla="*/ 317 w 382"/>
                <a:gd name="T13" fmla="*/ 32 h 34"/>
                <a:gd name="T14" fmla="*/ 311 w 382"/>
                <a:gd name="T15" fmla="*/ 34 h 34"/>
                <a:gd name="T16" fmla="*/ 70 w 382"/>
                <a:gd name="T17" fmla="*/ 34 h 34"/>
                <a:gd name="T18" fmla="*/ 65 w 382"/>
                <a:gd name="T19" fmla="*/ 32 h 34"/>
                <a:gd name="T20" fmla="*/ 51 w 382"/>
                <a:gd name="T21" fmla="*/ 31 h 34"/>
                <a:gd name="T22" fmla="*/ 34 w 382"/>
                <a:gd name="T23" fmla="*/ 27 h 34"/>
                <a:gd name="T24" fmla="*/ 17 w 382"/>
                <a:gd name="T25" fmla="*/ 24 h 34"/>
                <a:gd name="T26" fmla="*/ 0 w 382"/>
                <a:gd name="T27" fmla="*/ 17 h 34"/>
                <a:gd name="T28" fmla="*/ 0 w 382"/>
                <a:gd name="T29" fmla="*/ 0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4">
                  <a:moveTo>
                    <a:pt x="0" y="0"/>
                  </a:moveTo>
                  <a:lnTo>
                    <a:pt x="382" y="0"/>
                  </a:lnTo>
                  <a:lnTo>
                    <a:pt x="382" y="17"/>
                  </a:lnTo>
                  <a:lnTo>
                    <a:pt x="365" y="24"/>
                  </a:lnTo>
                  <a:lnTo>
                    <a:pt x="346" y="27"/>
                  </a:lnTo>
                  <a:lnTo>
                    <a:pt x="329" y="31"/>
                  </a:lnTo>
                  <a:lnTo>
                    <a:pt x="317" y="32"/>
                  </a:lnTo>
                  <a:lnTo>
                    <a:pt x="311" y="34"/>
                  </a:lnTo>
                  <a:lnTo>
                    <a:pt x="70" y="34"/>
                  </a:lnTo>
                  <a:lnTo>
                    <a:pt x="65" y="32"/>
                  </a:lnTo>
                  <a:lnTo>
                    <a:pt x="51" y="31"/>
                  </a:lnTo>
                  <a:lnTo>
                    <a:pt x="34" y="27"/>
                  </a:lnTo>
                  <a:lnTo>
                    <a:pt x="17" y="24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2F2"/>
            </a:solidFill>
            <a:ln w="0">
              <a:solidFill>
                <a:srgbClr val="EDF2F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95"/>
            <p:cNvSpPr>
              <a:spLocks noEditPoints="1"/>
            </p:cNvSpPr>
            <p:nvPr/>
          </p:nvSpPr>
          <p:spPr bwMode="auto">
            <a:xfrm>
              <a:off x="3276601" y="6134100"/>
              <a:ext cx="617538" cy="68263"/>
            </a:xfrm>
            <a:custGeom>
              <a:gdLst>
                <a:gd name="T0" fmla="*/ 9 w 389"/>
                <a:gd name="T1" fmla="*/ 8 h 43"/>
                <a:gd name="T2" fmla="*/ 9 w 389"/>
                <a:gd name="T3" fmla="*/ 18 h 43"/>
                <a:gd name="T4" fmla="*/ 24 w 389"/>
                <a:gd name="T5" fmla="*/ 25 h 43"/>
                <a:gd name="T6" fmla="*/ 42 w 389"/>
                <a:gd name="T7" fmla="*/ 29 h 43"/>
                <a:gd name="T8" fmla="*/ 57 w 389"/>
                <a:gd name="T9" fmla="*/ 32 h 43"/>
                <a:gd name="T10" fmla="*/ 69 w 389"/>
                <a:gd name="T11" fmla="*/ 34 h 43"/>
                <a:gd name="T12" fmla="*/ 74 w 389"/>
                <a:gd name="T13" fmla="*/ 34 h 43"/>
                <a:gd name="T14" fmla="*/ 315 w 389"/>
                <a:gd name="T15" fmla="*/ 34 h 43"/>
                <a:gd name="T16" fmla="*/ 322 w 389"/>
                <a:gd name="T17" fmla="*/ 34 h 43"/>
                <a:gd name="T18" fmla="*/ 334 w 389"/>
                <a:gd name="T19" fmla="*/ 32 h 43"/>
                <a:gd name="T20" fmla="*/ 350 w 389"/>
                <a:gd name="T21" fmla="*/ 29 h 43"/>
                <a:gd name="T22" fmla="*/ 365 w 389"/>
                <a:gd name="T23" fmla="*/ 24 h 43"/>
                <a:gd name="T24" fmla="*/ 381 w 389"/>
                <a:gd name="T25" fmla="*/ 18 h 43"/>
                <a:gd name="T26" fmla="*/ 381 w 389"/>
                <a:gd name="T27" fmla="*/ 8 h 43"/>
                <a:gd name="T28" fmla="*/ 9 w 389"/>
                <a:gd name="T29" fmla="*/ 8 h 43"/>
                <a:gd name="T30" fmla="*/ 0 w 389"/>
                <a:gd name="T31" fmla="*/ 0 h 43"/>
                <a:gd name="T32" fmla="*/ 389 w 389"/>
                <a:gd name="T33" fmla="*/ 0 h 43"/>
                <a:gd name="T34" fmla="*/ 389 w 389"/>
                <a:gd name="T35" fmla="*/ 24 h 43"/>
                <a:gd name="T36" fmla="*/ 388 w 389"/>
                <a:gd name="T37" fmla="*/ 25 h 43"/>
                <a:gd name="T38" fmla="*/ 371 w 389"/>
                <a:gd name="T39" fmla="*/ 32 h 43"/>
                <a:gd name="T40" fmla="*/ 352 w 389"/>
                <a:gd name="T41" fmla="*/ 37 h 43"/>
                <a:gd name="T42" fmla="*/ 334 w 389"/>
                <a:gd name="T43" fmla="*/ 41 h 43"/>
                <a:gd name="T44" fmla="*/ 322 w 389"/>
                <a:gd name="T45" fmla="*/ 43 h 43"/>
                <a:gd name="T46" fmla="*/ 317 w 389"/>
                <a:gd name="T47" fmla="*/ 43 h 43"/>
                <a:gd name="T48" fmla="*/ 315 w 389"/>
                <a:gd name="T49" fmla="*/ 43 h 43"/>
                <a:gd name="T50" fmla="*/ 74 w 389"/>
                <a:gd name="T51" fmla="*/ 43 h 43"/>
                <a:gd name="T52" fmla="*/ 67 w 389"/>
                <a:gd name="T53" fmla="*/ 43 h 43"/>
                <a:gd name="T54" fmla="*/ 54 w 389"/>
                <a:gd name="T55" fmla="*/ 41 h 43"/>
                <a:gd name="T56" fmla="*/ 36 w 389"/>
                <a:gd name="T57" fmla="*/ 37 h 43"/>
                <a:gd name="T58" fmla="*/ 19 w 389"/>
                <a:gd name="T59" fmla="*/ 32 h 43"/>
                <a:gd name="T60" fmla="*/ 2 w 389"/>
                <a:gd name="T61" fmla="*/ 25 h 43"/>
                <a:gd name="T62" fmla="*/ 0 w 389"/>
                <a:gd name="T63" fmla="*/ 24 h 43"/>
                <a:gd name="T64" fmla="*/ 0 w 389"/>
                <a:gd name="T65" fmla="*/ 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9" h="43">
                  <a:moveTo>
                    <a:pt x="9" y="8"/>
                  </a:moveTo>
                  <a:lnTo>
                    <a:pt x="9" y="18"/>
                  </a:lnTo>
                  <a:lnTo>
                    <a:pt x="24" y="25"/>
                  </a:lnTo>
                  <a:lnTo>
                    <a:pt x="42" y="29"/>
                  </a:lnTo>
                  <a:lnTo>
                    <a:pt x="57" y="32"/>
                  </a:lnTo>
                  <a:lnTo>
                    <a:pt x="69" y="34"/>
                  </a:lnTo>
                  <a:lnTo>
                    <a:pt x="74" y="34"/>
                  </a:lnTo>
                  <a:lnTo>
                    <a:pt x="315" y="34"/>
                  </a:lnTo>
                  <a:lnTo>
                    <a:pt x="322" y="34"/>
                  </a:lnTo>
                  <a:lnTo>
                    <a:pt x="334" y="32"/>
                  </a:lnTo>
                  <a:lnTo>
                    <a:pt x="350" y="29"/>
                  </a:lnTo>
                  <a:lnTo>
                    <a:pt x="365" y="24"/>
                  </a:lnTo>
                  <a:lnTo>
                    <a:pt x="381" y="18"/>
                  </a:lnTo>
                  <a:lnTo>
                    <a:pt x="381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389" y="0"/>
                  </a:lnTo>
                  <a:lnTo>
                    <a:pt x="389" y="24"/>
                  </a:lnTo>
                  <a:lnTo>
                    <a:pt x="388" y="25"/>
                  </a:lnTo>
                  <a:lnTo>
                    <a:pt x="371" y="32"/>
                  </a:lnTo>
                  <a:lnTo>
                    <a:pt x="352" y="37"/>
                  </a:lnTo>
                  <a:lnTo>
                    <a:pt x="334" y="41"/>
                  </a:lnTo>
                  <a:lnTo>
                    <a:pt x="322" y="43"/>
                  </a:lnTo>
                  <a:lnTo>
                    <a:pt x="317" y="43"/>
                  </a:lnTo>
                  <a:lnTo>
                    <a:pt x="315" y="43"/>
                  </a:lnTo>
                  <a:lnTo>
                    <a:pt x="74" y="43"/>
                  </a:lnTo>
                  <a:lnTo>
                    <a:pt x="67" y="43"/>
                  </a:lnTo>
                  <a:lnTo>
                    <a:pt x="54" y="41"/>
                  </a:lnTo>
                  <a:lnTo>
                    <a:pt x="36" y="37"/>
                  </a:lnTo>
                  <a:lnTo>
                    <a:pt x="19" y="32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396"/>
            <p:cNvSpPr>
              <a:spLocks noChangeArrowheads="1"/>
            </p:cNvSpPr>
            <p:nvPr/>
          </p:nvSpPr>
          <p:spPr bwMode="auto">
            <a:xfrm>
              <a:off x="3363913" y="5892800"/>
              <a:ext cx="441325" cy="219075"/>
            </a:xfrm>
            <a:prstGeom prst="rect">
              <a:avLst/>
            </a:prstGeom>
            <a:solidFill>
              <a:srgbClr val="EDF2F2"/>
            </a:solidFill>
            <a:ln w="0">
              <a:solidFill>
                <a:srgbClr val="EDF2F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97"/>
            <p:cNvSpPr>
              <a:spLocks noEditPoints="1"/>
            </p:cNvSpPr>
            <p:nvPr/>
          </p:nvSpPr>
          <p:spPr bwMode="auto">
            <a:xfrm>
              <a:off x="3359151" y="5888038"/>
              <a:ext cx="454025" cy="231775"/>
            </a:xfrm>
            <a:custGeom>
              <a:gdLst>
                <a:gd name="T0" fmla="*/ 8 w 286"/>
                <a:gd name="T1" fmla="*/ 8 h 146"/>
                <a:gd name="T2" fmla="*/ 8 w 286"/>
                <a:gd name="T3" fmla="*/ 137 h 146"/>
                <a:gd name="T4" fmla="*/ 277 w 286"/>
                <a:gd name="T5" fmla="*/ 137 h 146"/>
                <a:gd name="T6" fmla="*/ 277 w 286"/>
                <a:gd name="T7" fmla="*/ 8 h 146"/>
                <a:gd name="T8" fmla="*/ 8 w 286"/>
                <a:gd name="T9" fmla="*/ 8 h 146"/>
                <a:gd name="T10" fmla="*/ 0 w 286"/>
                <a:gd name="T11" fmla="*/ 0 h 146"/>
                <a:gd name="T12" fmla="*/ 286 w 286"/>
                <a:gd name="T13" fmla="*/ 0 h 146"/>
                <a:gd name="T14" fmla="*/ 286 w 286"/>
                <a:gd name="T15" fmla="*/ 146 h 146"/>
                <a:gd name="T16" fmla="*/ 0 w 286"/>
                <a:gd name="T17" fmla="*/ 146 h 146"/>
                <a:gd name="T18" fmla="*/ 0 w 286"/>
                <a:gd name="T19" fmla="*/ 0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146">
                  <a:moveTo>
                    <a:pt x="8" y="8"/>
                  </a:moveTo>
                  <a:lnTo>
                    <a:pt x="8" y="137"/>
                  </a:lnTo>
                  <a:lnTo>
                    <a:pt x="277" y="137"/>
                  </a:lnTo>
                  <a:lnTo>
                    <a:pt x="277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286" y="0"/>
                  </a:lnTo>
                  <a:lnTo>
                    <a:pt x="286" y="146"/>
                  </a:lnTo>
                  <a:lnTo>
                    <a:pt x="0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98"/>
            <p:cNvSpPr/>
            <p:nvPr/>
          </p:nvSpPr>
          <p:spPr bwMode="auto">
            <a:xfrm>
              <a:off x="3394076" y="5810250"/>
              <a:ext cx="265113" cy="219075"/>
            </a:xfrm>
            <a:custGeom>
              <a:gdLst>
                <a:gd name="T0" fmla="*/ 83 w 167"/>
                <a:gd name="T1" fmla="*/ 0 h 138"/>
                <a:gd name="T2" fmla="*/ 110 w 167"/>
                <a:gd name="T3" fmla="*/ 4 h 138"/>
                <a:gd name="T4" fmla="*/ 133 w 167"/>
                <a:gd name="T5" fmla="*/ 12 h 138"/>
                <a:gd name="T6" fmla="*/ 152 w 167"/>
                <a:gd name="T7" fmla="*/ 28 h 138"/>
                <a:gd name="T8" fmla="*/ 164 w 167"/>
                <a:gd name="T9" fmla="*/ 47 h 138"/>
                <a:gd name="T10" fmla="*/ 167 w 167"/>
                <a:gd name="T11" fmla="*/ 67 h 138"/>
                <a:gd name="T12" fmla="*/ 166 w 167"/>
                <a:gd name="T13" fmla="*/ 83 h 138"/>
                <a:gd name="T14" fmla="*/ 159 w 167"/>
                <a:gd name="T15" fmla="*/ 98 h 138"/>
                <a:gd name="T16" fmla="*/ 147 w 167"/>
                <a:gd name="T17" fmla="*/ 112 h 138"/>
                <a:gd name="T18" fmla="*/ 147 w 167"/>
                <a:gd name="T19" fmla="*/ 114 h 138"/>
                <a:gd name="T20" fmla="*/ 147 w 167"/>
                <a:gd name="T21" fmla="*/ 117 h 138"/>
                <a:gd name="T22" fmla="*/ 147 w 167"/>
                <a:gd name="T23" fmla="*/ 123 h 138"/>
                <a:gd name="T24" fmla="*/ 148 w 167"/>
                <a:gd name="T25" fmla="*/ 128 h 138"/>
                <a:gd name="T26" fmla="*/ 150 w 167"/>
                <a:gd name="T27" fmla="*/ 133 h 138"/>
                <a:gd name="T28" fmla="*/ 154 w 167"/>
                <a:gd name="T29" fmla="*/ 138 h 138"/>
                <a:gd name="T30" fmla="*/ 150 w 167"/>
                <a:gd name="T31" fmla="*/ 138 h 138"/>
                <a:gd name="T32" fmla="*/ 138 w 167"/>
                <a:gd name="T33" fmla="*/ 135 h 138"/>
                <a:gd name="T34" fmla="*/ 123 w 167"/>
                <a:gd name="T35" fmla="*/ 128 h 138"/>
                <a:gd name="T36" fmla="*/ 104 w 167"/>
                <a:gd name="T37" fmla="*/ 133 h 138"/>
                <a:gd name="T38" fmla="*/ 83 w 167"/>
                <a:gd name="T39" fmla="*/ 135 h 138"/>
                <a:gd name="T40" fmla="*/ 57 w 167"/>
                <a:gd name="T41" fmla="*/ 131 h 138"/>
                <a:gd name="T42" fmla="*/ 35 w 167"/>
                <a:gd name="T43" fmla="*/ 123 h 138"/>
                <a:gd name="T44" fmla="*/ 16 w 167"/>
                <a:gd name="T45" fmla="*/ 107 h 138"/>
                <a:gd name="T46" fmla="*/ 4 w 167"/>
                <a:gd name="T47" fmla="*/ 88 h 138"/>
                <a:gd name="T48" fmla="*/ 0 w 167"/>
                <a:gd name="T49" fmla="*/ 67 h 138"/>
                <a:gd name="T50" fmla="*/ 4 w 167"/>
                <a:gd name="T51" fmla="*/ 47 h 138"/>
                <a:gd name="T52" fmla="*/ 16 w 167"/>
                <a:gd name="T53" fmla="*/ 28 h 138"/>
                <a:gd name="T54" fmla="*/ 35 w 167"/>
                <a:gd name="T55" fmla="*/ 12 h 138"/>
                <a:gd name="T56" fmla="*/ 57 w 167"/>
                <a:gd name="T57" fmla="*/ 4 h 138"/>
                <a:gd name="T58" fmla="*/ 83 w 167"/>
                <a:gd name="T59" fmla="*/ 0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7" h="138">
                  <a:moveTo>
                    <a:pt x="83" y="0"/>
                  </a:moveTo>
                  <a:lnTo>
                    <a:pt x="110" y="4"/>
                  </a:lnTo>
                  <a:lnTo>
                    <a:pt x="133" y="12"/>
                  </a:lnTo>
                  <a:lnTo>
                    <a:pt x="152" y="28"/>
                  </a:lnTo>
                  <a:lnTo>
                    <a:pt x="164" y="47"/>
                  </a:lnTo>
                  <a:lnTo>
                    <a:pt x="167" y="67"/>
                  </a:lnTo>
                  <a:lnTo>
                    <a:pt x="166" y="83"/>
                  </a:lnTo>
                  <a:lnTo>
                    <a:pt x="159" y="98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7" y="117"/>
                  </a:lnTo>
                  <a:lnTo>
                    <a:pt x="147" y="123"/>
                  </a:lnTo>
                  <a:lnTo>
                    <a:pt x="148" y="128"/>
                  </a:lnTo>
                  <a:lnTo>
                    <a:pt x="150" y="133"/>
                  </a:lnTo>
                  <a:lnTo>
                    <a:pt x="154" y="138"/>
                  </a:lnTo>
                  <a:lnTo>
                    <a:pt x="150" y="138"/>
                  </a:lnTo>
                  <a:lnTo>
                    <a:pt x="138" y="135"/>
                  </a:lnTo>
                  <a:lnTo>
                    <a:pt x="123" y="128"/>
                  </a:lnTo>
                  <a:lnTo>
                    <a:pt x="104" y="133"/>
                  </a:lnTo>
                  <a:lnTo>
                    <a:pt x="83" y="135"/>
                  </a:lnTo>
                  <a:lnTo>
                    <a:pt x="57" y="131"/>
                  </a:lnTo>
                  <a:lnTo>
                    <a:pt x="35" y="123"/>
                  </a:lnTo>
                  <a:lnTo>
                    <a:pt x="16" y="107"/>
                  </a:lnTo>
                  <a:lnTo>
                    <a:pt x="4" y="88"/>
                  </a:lnTo>
                  <a:lnTo>
                    <a:pt x="0" y="67"/>
                  </a:lnTo>
                  <a:lnTo>
                    <a:pt x="4" y="47"/>
                  </a:lnTo>
                  <a:lnTo>
                    <a:pt x="16" y="28"/>
                  </a:lnTo>
                  <a:lnTo>
                    <a:pt x="35" y="12"/>
                  </a:lnTo>
                  <a:lnTo>
                    <a:pt x="57" y="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99"/>
            <p:cNvSpPr>
              <a:spLocks noEditPoints="1"/>
            </p:cNvSpPr>
            <p:nvPr/>
          </p:nvSpPr>
          <p:spPr bwMode="auto">
            <a:xfrm>
              <a:off x="3386138" y="5802313"/>
              <a:ext cx="280988" cy="234950"/>
            </a:xfrm>
            <a:custGeom>
              <a:gdLst>
                <a:gd name="T0" fmla="*/ 88 w 177"/>
                <a:gd name="T1" fmla="*/ 9 h 148"/>
                <a:gd name="T2" fmla="*/ 64 w 177"/>
                <a:gd name="T3" fmla="*/ 12 h 148"/>
                <a:gd name="T4" fmla="*/ 41 w 177"/>
                <a:gd name="T5" fmla="*/ 21 h 148"/>
                <a:gd name="T6" fmla="*/ 24 w 177"/>
                <a:gd name="T7" fmla="*/ 35 h 148"/>
                <a:gd name="T8" fmla="*/ 12 w 177"/>
                <a:gd name="T9" fmla="*/ 52 h 148"/>
                <a:gd name="T10" fmla="*/ 9 w 177"/>
                <a:gd name="T11" fmla="*/ 72 h 148"/>
                <a:gd name="T12" fmla="*/ 12 w 177"/>
                <a:gd name="T13" fmla="*/ 93 h 148"/>
                <a:gd name="T14" fmla="*/ 24 w 177"/>
                <a:gd name="T15" fmla="*/ 110 h 148"/>
                <a:gd name="T16" fmla="*/ 41 w 177"/>
                <a:gd name="T17" fmla="*/ 122 h 148"/>
                <a:gd name="T18" fmla="*/ 64 w 177"/>
                <a:gd name="T19" fmla="*/ 133 h 148"/>
                <a:gd name="T20" fmla="*/ 88 w 177"/>
                <a:gd name="T21" fmla="*/ 136 h 148"/>
                <a:gd name="T22" fmla="*/ 109 w 177"/>
                <a:gd name="T23" fmla="*/ 133 h 148"/>
                <a:gd name="T24" fmla="*/ 126 w 177"/>
                <a:gd name="T25" fmla="*/ 128 h 148"/>
                <a:gd name="T26" fmla="*/ 129 w 177"/>
                <a:gd name="T27" fmla="*/ 128 h 148"/>
                <a:gd name="T28" fmla="*/ 131 w 177"/>
                <a:gd name="T29" fmla="*/ 129 h 148"/>
                <a:gd name="T30" fmla="*/ 138 w 177"/>
                <a:gd name="T31" fmla="*/ 133 h 148"/>
                <a:gd name="T32" fmla="*/ 143 w 177"/>
                <a:gd name="T33" fmla="*/ 136 h 148"/>
                <a:gd name="T34" fmla="*/ 150 w 177"/>
                <a:gd name="T35" fmla="*/ 138 h 148"/>
                <a:gd name="T36" fmla="*/ 148 w 177"/>
                <a:gd name="T37" fmla="*/ 131 h 148"/>
                <a:gd name="T38" fmla="*/ 146 w 177"/>
                <a:gd name="T39" fmla="*/ 124 h 148"/>
                <a:gd name="T40" fmla="*/ 146 w 177"/>
                <a:gd name="T41" fmla="*/ 119 h 148"/>
                <a:gd name="T42" fmla="*/ 148 w 177"/>
                <a:gd name="T43" fmla="*/ 116 h 148"/>
                <a:gd name="T44" fmla="*/ 148 w 177"/>
                <a:gd name="T45" fmla="*/ 114 h 148"/>
                <a:gd name="T46" fmla="*/ 148 w 177"/>
                <a:gd name="T47" fmla="*/ 114 h 148"/>
                <a:gd name="T48" fmla="*/ 164 w 177"/>
                <a:gd name="T49" fmla="*/ 95 h 148"/>
                <a:gd name="T50" fmla="*/ 169 w 177"/>
                <a:gd name="T51" fmla="*/ 72 h 148"/>
                <a:gd name="T52" fmla="*/ 164 w 177"/>
                <a:gd name="T53" fmla="*/ 52 h 148"/>
                <a:gd name="T54" fmla="*/ 153 w 177"/>
                <a:gd name="T55" fmla="*/ 35 h 148"/>
                <a:gd name="T56" fmla="*/ 136 w 177"/>
                <a:gd name="T57" fmla="*/ 21 h 148"/>
                <a:gd name="T58" fmla="*/ 114 w 177"/>
                <a:gd name="T59" fmla="*/ 12 h 148"/>
                <a:gd name="T60" fmla="*/ 88 w 177"/>
                <a:gd name="T61" fmla="*/ 9 h 148"/>
                <a:gd name="T62" fmla="*/ 88 w 177"/>
                <a:gd name="T63" fmla="*/ 0 h 148"/>
                <a:gd name="T64" fmla="*/ 117 w 177"/>
                <a:gd name="T65" fmla="*/ 4 h 148"/>
                <a:gd name="T66" fmla="*/ 141 w 177"/>
                <a:gd name="T67" fmla="*/ 14 h 148"/>
                <a:gd name="T68" fmla="*/ 160 w 177"/>
                <a:gd name="T69" fmla="*/ 29 h 148"/>
                <a:gd name="T70" fmla="*/ 172 w 177"/>
                <a:gd name="T71" fmla="*/ 50 h 148"/>
                <a:gd name="T72" fmla="*/ 177 w 177"/>
                <a:gd name="T73" fmla="*/ 72 h 148"/>
                <a:gd name="T74" fmla="*/ 174 w 177"/>
                <a:gd name="T75" fmla="*/ 90 h 148"/>
                <a:gd name="T76" fmla="*/ 167 w 177"/>
                <a:gd name="T77" fmla="*/ 105 h 148"/>
                <a:gd name="T78" fmla="*/ 155 w 177"/>
                <a:gd name="T79" fmla="*/ 119 h 148"/>
                <a:gd name="T80" fmla="*/ 155 w 177"/>
                <a:gd name="T81" fmla="*/ 122 h 148"/>
                <a:gd name="T82" fmla="*/ 155 w 177"/>
                <a:gd name="T83" fmla="*/ 126 h 148"/>
                <a:gd name="T84" fmla="*/ 157 w 177"/>
                <a:gd name="T85" fmla="*/ 131 h 148"/>
                <a:gd name="T86" fmla="*/ 159 w 177"/>
                <a:gd name="T87" fmla="*/ 136 h 148"/>
                <a:gd name="T88" fmla="*/ 162 w 177"/>
                <a:gd name="T89" fmla="*/ 140 h 148"/>
                <a:gd name="T90" fmla="*/ 171 w 177"/>
                <a:gd name="T91" fmla="*/ 148 h 148"/>
                <a:gd name="T92" fmla="*/ 159 w 177"/>
                <a:gd name="T93" fmla="*/ 148 h 148"/>
                <a:gd name="T94" fmla="*/ 153 w 177"/>
                <a:gd name="T95" fmla="*/ 147 h 148"/>
                <a:gd name="T96" fmla="*/ 141 w 177"/>
                <a:gd name="T97" fmla="*/ 145 h 148"/>
                <a:gd name="T98" fmla="*/ 128 w 177"/>
                <a:gd name="T99" fmla="*/ 136 h 148"/>
                <a:gd name="T100" fmla="*/ 109 w 177"/>
                <a:gd name="T101" fmla="*/ 143 h 148"/>
                <a:gd name="T102" fmla="*/ 88 w 177"/>
                <a:gd name="T103" fmla="*/ 145 h 148"/>
                <a:gd name="T104" fmla="*/ 60 w 177"/>
                <a:gd name="T105" fmla="*/ 140 h 148"/>
                <a:gd name="T106" fmla="*/ 36 w 177"/>
                <a:gd name="T107" fmla="*/ 131 h 148"/>
                <a:gd name="T108" fmla="*/ 17 w 177"/>
                <a:gd name="T109" fmla="*/ 116 h 148"/>
                <a:gd name="T110" fmla="*/ 5 w 177"/>
                <a:gd name="T111" fmla="*/ 95 h 148"/>
                <a:gd name="T112" fmla="*/ 0 w 177"/>
                <a:gd name="T113" fmla="*/ 72 h 148"/>
                <a:gd name="T114" fmla="*/ 5 w 177"/>
                <a:gd name="T115" fmla="*/ 50 h 148"/>
                <a:gd name="T116" fmla="*/ 17 w 177"/>
                <a:gd name="T117" fmla="*/ 29 h 148"/>
                <a:gd name="T118" fmla="*/ 36 w 177"/>
                <a:gd name="T119" fmla="*/ 14 h 148"/>
                <a:gd name="T120" fmla="*/ 60 w 177"/>
                <a:gd name="T121" fmla="*/ 4 h 148"/>
                <a:gd name="T122" fmla="*/ 88 w 177"/>
                <a:gd name="T123" fmla="*/ 0 h 1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7" h="148">
                  <a:moveTo>
                    <a:pt x="88" y="9"/>
                  </a:moveTo>
                  <a:lnTo>
                    <a:pt x="64" y="12"/>
                  </a:lnTo>
                  <a:lnTo>
                    <a:pt x="41" y="21"/>
                  </a:lnTo>
                  <a:lnTo>
                    <a:pt x="24" y="35"/>
                  </a:lnTo>
                  <a:lnTo>
                    <a:pt x="12" y="52"/>
                  </a:lnTo>
                  <a:lnTo>
                    <a:pt x="9" y="72"/>
                  </a:lnTo>
                  <a:lnTo>
                    <a:pt x="12" y="93"/>
                  </a:lnTo>
                  <a:lnTo>
                    <a:pt x="24" y="110"/>
                  </a:lnTo>
                  <a:lnTo>
                    <a:pt x="41" y="122"/>
                  </a:lnTo>
                  <a:lnTo>
                    <a:pt x="64" y="133"/>
                  </a:lnTo>
                  <a:lnTo>
                    <a:pt x="88" y="136"/>
                  </a:lnTo>
                  <a:lnTo>
                    <a:pt x="109" y="133"/>
                  </a:lnTo>
                  <a:lnTo>
                    <a:pt x="126" y="128"/>
                  </a:lnTo>
                  <a:lnTo>
                    <a:pt x="129" y="128"/>
                  </a:lnTo>
                  <a:lnTo>
                    <a:pt x="131" y="129"/>
                  </a:lnTo>
                  <a:lnTo>
                    <a:pt x="138" y="133"/>
                  </a:lnTo>
                  <a:lnTo>
                    <a:pt x="143" y="136"/>
                  </a:lnTo>
                  <a:lnTo>
                    <a:pt x="150" y="138"/>
                  </a:lnTo>
                  <a:lnTo>
                    <a:pt x="148" y="131"/>
                  </a:lnTo>
                  <a:lnTo>
                    <a:pt x="146" y="124"/>
                  </a:lnTo>
                  <a:lnTo>
                    <a:pt x="146" y="119"/>
                  </a:lnTo>
                  <a:lnTo>
                    <a:pt x="148" y="116"/>
                  </a:lnTo>
                  <a:lnTo>
                    <a:pt x="148" y="114"/>
                  </a:lnTo>
                  <a:lnTo>
                    <a:pt x="148" y="114"/>
                  </a:lnTo>
                  <a:lnTo>
                    <a:pt x="164" y="95"/>
                  </a:lnTo>
                  <a:lnTo>
                    <a:pt x="169" y="72"/>
                  </a:lnTo>
                  <a:lnTo>
                    <a:pt x="164" y="52"/>
                  </a:lnTo>
                  <a:lnTo>
                    <a:pt x="153" y="35"/>
                  </a:lnTo>
                  <a:lnTo>
                    <a:pt x="136" y="21"/>
                  </a:lnTo>
                  <a:lnTo>
                    <a:pt x="114" y="12"/>
                  </a:lnTo>
                  <a:lnTo>
                    <a:pt x="88" y="9"/>
                  </a:lnTo>
                  <a:close/>
                  <a:moveTo>
                    <a:pt x="88" y="0"/>
                  </a:moveTo>
                  <a:lnTo>
                    <a:pt x="117" y="4"/>
                  </a:lnTo>
                  <a:lnTo>
                    <a:pt x="141" y="14"/>
                  </a:lnTo>
                  <a:lnTo>
                    <a:pt x="160" y="29"/>
                  </a:lnTo>
                  <a:lnTo>
                    <a:pt x="172" y="50"/>
                  </a:lnTo>
                  <a:lnTo>
                    <a:pt x="177" y="72"/>
                  </a:lnTo>
                  <a:lnTo>
                    <a:pt x="174" y="90"/>
                  </a:lnTo>
                  <a:lnTo>
                    <a:pt x="167" y="105"/>
                  </a:lnTo>
                  <a:lnTo>
                    <a:pt x="155" y="119"/>
                  </a:lnTo>
                  <a:lnTo>
                    <a:pt x="155" y="122"/>
                  </a:lnTo>
                  <a:lnTo>
                    <a:pt x="155" y="126"/>
                  </a:lnTo>
                  <a:lnTo>
                    <a:pt x="157" y="131"/>
                  </a:lnTo>
                  <a:lnTo>
                    <a:pt x="159" y="136"/>
                  </a:lnTo>
                  <a:lnTo>
                    <a:pt x="162" y="140"/>
                  </a:lnTo>
                  <a:lnTo>
                    <a:pt x="171" y="148"/>
                  </a:lnTo>
                  <a:lnTo>
                    <a:pt x="159" y="148"/>
                  </a:lnTo>
                  <a:lnTo>
                    <a:pt x="153" y="147"/>
                  </a:lnTo>
                  <a:lnTo>
                    <a:pt x="141" y="145"/>
                  </a:lnTo>
                  <a:lnTo>
                    <a:pt x="128" y="136"/>
                  </a:lnTo>
                  <a:lnTo>
                    <a:pt x="109" y="143"/>
                  </a:lnTo>
                  <a:lnTo>
                    <a:pt x="88" y="145"/>
                  </a:lnTo>
                  <a:lnTo>
                    <a:pt x="60" y="140"/>
                  </a:lnTo>
                  <a:lnTo>
                    <a:pt x="36" y="131"/>
                  </a:lnTo>
                  <a:lnTo>
                    <a:pt x="17" y="116"/>
                  </a:lnTo>
                  <a:lnTo>
                    <a:pt x="5" y="95"/>
                  </a:lnTo>
                  <a:lnTo>
                    <a:pt x="0" y="72"/>
                  </a:lnTo>
                  <a:lnTo>
                    <a:pt x="5" y="50"/>
                  </a:lnTo>
                  <a:lnTo>
                    <a:pt x="17" y="29"/>
                  </a:lnTo>
                  <a:lnTo>
                    <a:pt x="36" y="14"/>
                  </a:lnTo>
                  <a:lnTo>
                    <a:pt x="60" y="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00"/>
            <p:cNvSpPr/>
            <p:nvPr/>
          </p:nvSpPr>
          <p:spPr bwMode="auto">
            <a:xfrm>
              <a:off x="3676651" y="5975350"/>
              <a:ext cx="95250" cy="95250"/>
            </a:xfrm>
            <a:custGeom>
              <a:gdLst>
                <a:gd name="T0" fmla="*/ 29 w 60"/>
                <a:gd name="T1" fmla="*/ 0 h 60"/>
                <a:gd name="T2" fmla="*/ 44 w 60"/>
                <a:gd name="T3" fmla="*/ 5 h 60"/>
                <a:gd name="T4" fmla="*/ 55 w 60"/>
                <a:gd name="T5" fmla="*/ 15 h 60"/>
                <a:gd name="T6" fmla="*/ 60 w 60"/>
                <a:gd name="T7" fmla="*/ 31 h 60"/>
                <a:gd name="T8" fmla="*/ 55 w 60"/>
                <a:gd name="T9" fmla="*/ 44 h 60"/>
                <a:gd name="T10" fmla="*/ 44 w 60"/>
                <a:gd name="T11" fmla="*/ 56 h 60"/>
                <a:gd name="T12" fmla="*/ 29 w 60"/>
                <a:gd name="T13" fmla="*/ 60 h 60"/>
                <a:gd name="T14" fmla="*/ 13 w 60"/>
                <a:gd name="T15" fmla="*/ 56 h 60"/>
                <a:gd name="T16" fmla="*/ 3 w 60"/>
                <a:gd name="T17" fmla="*/ 44 h 60"/>
                <a:gd name="T18" fmla="*/ 0 w 60"/>
                <a:gd name="T19" fmla="*/ 31 h 60"/>
                <a:gd name="T20" fmla="*/ 3 w 60"/>
                <a:gd name="T21" fmla="*/ 15 h 60"/>
                <a:gd name="T22" fmla="*/ 13 w 60"/>
                <a:gd name="T23" fmla="*/ 5 h 60"/>
                <a:gd name="T24" fmla="*/ 29 w 60"/>
                <a:gd name="T25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0">
                  <a:moveTo>
                    <a:pt x="29" y="0"/>
                  </a:moveTo>
                  <a:lnTo>
                    <a:pt x="44" y="5"/>
                  </a:lnTo>
                  <a:lnTo>
                    <a:pt x="55" y="15"/>
                  </a:lnTo>
                  <a:lnTo>
                    <a:pt x="60" y="31"/>
                  </a:lnTo>
                  <a:lnTo>
                    <a:pt x="55" y="44"/>
                  </a:lnTo>
                  <a:lnTo>
                    <a:pt x="44" y="56"/>
                  </a:lnTo>
                  <a:lnTo>
                    <a:pt x="29" y="60"/>
                  </a:lnTo>
                  <a:lnTo>
                    <a:pt x="13" y="56"/>
                  </a:lnTo>
                  <a:lnTo>
                    <a:pt x="3" y="44"/>
                  </a:lnTo>
                  <a:lnTo>
                    <a:pt x="0" y="31"/>
                  </a:lnTo>
                  <a:lnTo>
                    <a:pt x="3" y="15"/>
                  </a:lnTo>
                  <a:lnTo>
                    <a:pt x="13" y="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01"/>
            <p:cNvSpPr>
              <a:spLocks noEditPoints="1"/>
            </p:cNvSpPr>
            <p:nvPr/>
          </p:nvSpPr>
          <p:spPr bwMode="auto">
            <a:xfrm>
              <a:off x="3667126" y="5969000"/>
              <a:ext cx="109538" cy="109538"/>
            </a:xfrm>
            <a:custGeom>
              <a:gdLst>
                <a:gd name="T0" fmla="*/ 35 w 69"/>
                <a:gd name="T1" fmla="*/ 9 h 69"/>
                <a:gd name="T2" fmla="*/ 26 w 69"/>
                <a:gd name="T3" fmla="*/ 9 h 69"/>
                <a:gd name="T4" fmla="*/ 19 w 69"/>
                <a:gd name="T5" fmla="*/ 14 h 69"/>
                <a:gd name="T6" fmla="*/ 14 w 69"/>
                <a:gd name="T7" fmla="*/ 19 h 69"/>
                <a:gd name="T8" fmla="*/ 11 w 69"/>
                <a:gd name="T9" fmla="*/ 26 h 69"/>
                <a:gd name="T10" fmla="*/ 9 w 69"/>
                <a:gd name="T11" fmla="*/ 35 h 69"/>
                <a:gd name="T12" fmla="*/ 11 w 69"/>
                <a:gd name="T13" fmla="*/ 42 h 69"/>
                <a:gd name="T14" fmla="*/ 14 w 69"/>
                <a:gd name="T15" fmla="*/ 48 h 69"/>
                <a:gd name="T16" fmla="*/ 19 w 69"/>
                <a:gd name="T17" fmla="*/ 55 h 69"/>
                <a:gd name="T18" fmla="*/ 26 w 69"/>
                <a:gd name="T19" fmla="*/ 59 h 69"/>
                <a:gd name="T20" fmla="*/ 35 w 69"/>
                <a:gd name="T21" fmla="*/ 60 h 69"/>
                <a:gd name="T22" fmla="*/ 44 w 69"/>
                <a:gd name="T23" fmla="*/ 59 h 69"/>
                <a:gd name="T24" fmla="*/ 50 w 69"/>
                <a:gd name="T25" fmla="*/ 55 h 69"/>
                <a:gd name="T26" fmla="*/ 56 w 69"/>
                <a:gd name="T27" fmla="*/ 48 h 69"/>
                <a:gd name="T28" fmla="*/ 59 w 69"/>
                <a:gd name="T29" fmla="*/ 42 h 69"/>
                <a:gd name="T30" fmla="*/ 61 w 69"/>
                <a:gd name="T31" fmla="*/ 35 h 69"/>
                <a:gd name="T32" fmla="*/ 59 w 69"/>
                <a:gd name="T33" fmla="*/ 26 h 69"/>
                <a:gd name="T34" fmla="*/ 56 w 69"/>
                <a:gd name="T35" fmla="*/ 19 h 69"/>
                <a:gd name="T36" fmla="*/ 50 w 69"/>
                <a:gd name="T37" fmla="*/ 14 h 69"/>
                <a:gd name="T38" fmla="*/ 44 w 69"/>
                <a:gd name="T39" fmla="*/ 9 h 69"/>
                <a:gd name="T40" fmla="*/ 35 w 69"/>
                <a:gd name="T41" fmla="*/ 9 h 69"/>
                <a:gd name="T42" fmla="*/ 35 w 69"/>
                <a:gd name="T43" fmla="*/ 0 h 69"/>
                <a:gd name="T44" fmla="*/ 52 w 69"/>
                <a:gd name="T45" fmla="*/ 4 h 69"/>
                <a:gd name="T46" fmla="*/ 64 w 69"/>
                <a:gd name="T47" fmla="*/ 17 h 69"/>
                <a:gd name="T48" fmla="*/ 69 w 69"/>
                <a:gd name="T49" fmla="*/ 35 h 69"/>
                <a:gd name="T50" fmla="*/ 64 w 69"/>
                <a:gd name="T51" fmla="*/ 52 h 69"/>
                <a:gd name="T52" fmla="*/ 52 w 69"/>
                <a:gd name="T53" fmla="*/ 64 h 69"/>
                <a:gd name="T54" fmla="*/ 35 w 69"/>
                <a:gd name="T55" fmla="*/ 69 h 69"/>
                <a:gd name="T56" fmla="*/ 18 w 69"/>
                <a:gd name="T57" fmla="*/ 64 h 69"/>
                <a:gd name="T58" fmla="*/ 6 w 69"/>
                <a:gd name="T59" fmla="*/ 52 h 69"/>
                <a:gd name="T60" fmla="*/ 0 w 69"/>
                <a:gd name="T61" fmla="*/ 35 h 69"/>
                <a:gd name="T62" fmla="*/ 6 w 69"/>
                <a:gd name="T63" fmla="*/ 17 h 69"/>
                <a:gd name="T64" fmla="*/ 18 w 69"/>
                <a:gd name="T65" fmla="*/ 4 h 69"/>
                <a:gd name="T66" fmla="*/ 35 w 69"/>
                <a:gd name="T67" fmla="*/ 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69">
                  <a:moveTo>
                    <a:pt x="35" y="9"/>
                  </a:moveTo>
                  <a:lnTo>
                    <a:pt x="26" y="9"/>
                  </a:lnTo>
                  <a:lnTo>
                    <a:pt x="19" y="14"/>
                  </a:lnTo>
                  <a:lnTo>
                    <a:pt x="14" y="19"/>
                  </a:lnTo>
                  <a:lnTo>
                    <a:pt x="11" y="26"/>
                  </a:lnTo>
                  <a:lnTo>
                    <a:pt x="9" y="35"/>
                  </a:lnTo>
                  <a:lnTo>
                    <a:pt x="11" y="42"/>
                  </a:lnTo>
                  <a:lnTo>
                    <a:pt x="14" y="48"/>
                  </a:lnTo>
                  <a:lnTo>
                    <a:pt x="19" y="55"/>
                  </a:lnTo>
                  <a:lnTo>
                    <a:pt x="26" y="59"/>
                  </a:lnTo>
                  <a:lnTo>
                    <a:pt x="35" y="60"/>
                  </a:lnTo>
                  <a:lnTo>
                    <a:pt x="44" y="59"/>
                  </a:lnTo>
                  <a:lnTo>
                    <a:pt x="50" y="55"/>
                  </a:lnTo>
                  <a:lnTo>
                    <a:pt x="56" y="48"/>
                  </a:lnTo>
                  <a:lnTo>
                    <a:pt x="59" y="42"/>
                  </a:lnTo>
                  <a:lnTo>
                    <a:pt x="61" y="35"/>
                  </a:lnTo>
                  <a:lnTo>
                    <a:pt x="59" y="26"/>
                  </a:lnTo>
                  <a:lnTo>
                    <a:pt x="56" y="19"/>
                  </a:lnTo>
                  <a:lnTo>
                    <a:pt x="50" y="14"/>
                  </a:lnTo>
                  <a:lnTo>
                    <a:pt x="44" y="9"/>
                  </a:lnTo>
                  <a:lnTo>
                    <a:pt x="35" y="9"/>
                  </a:lnTo>
                  <a:close/>
                  <a:moveTo>
                    <a:pt x="35" y="0"/>
                  </a:moveTo>
                  <a:lnTo>
                    <a:pt x="52" y="4"/>
                  </a:lnTo>
                  <a:lnTo>
                    <a:pt x="64" y="17"/>
                  </a:lnTo>
                  <a:lnTo>
                    <a:pt x="69" y="35"/>
                  </a:lnTo>
                  <a:lnTo>
                    <a:pt x="64" y="52"/>
                  </a:lnTo>
                  <a:lnTo>
                    <a:pt x="52" y="64"/>
                  </a:lnTo>
                  <a:lnTo>
                    <a:pt x="35" y="69"/>
                  </a:lnTo>
                  <a:lnTo>
                    <a:pt x="18" y="64"/>
                  </a:lnTo>
                  <a:lnTo>
                    <a:pt x="6" y="52"/>
                  </a:lnTo>
                  <a:lnTo>
                    <a:pt x="0" y="35"/>
                  </a:lnTo>
                  <a:lnTo>
                    <a:pt x="6" y="17"/>
                  </a:lnTo>
                  <a:lnTo>
                    <a:pt x="18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402"/>
            <p:cNvSpPr/>
            <p:nvPr/>
          </p:nvSpPr>
          <p:spPr bwMode="auto">
            <a:xfrm>
              <a:off x="3711576" y="5991225"/>
              <a:ext cx="22225" cy="22225"/>
            </a:xfrm>
            <a:custGeom>
              <a:gdLst>
                <a:gd name="T0" fmla="*/ 7 w 14"/>
                <a:gd name="T1" fmla="*/ 0 h 14"/>
                <a:gd name="T2" fmla="*/ 10 w 14"/>
                <a:gd name="T3" fmla="*/ 2 h 14"/>
                <a:gd name="T4" fmla="*/ 12 w 14"/>
                <a:gd name="T5" fmla="*/ 3 h 14"/>
                <a:gd name="T6" fmla="*/ 14 w 14"/>
                <a:gd name="T7" fmla="*/ 7 h 14"/>
                <a:gd name="T8" fmla="*/ 12 w 14"/>
                <a:gd name="T9" fmla="*/ 10 h 14"/>
                <a:gd name="T10" fmla="*/ 10 w 14"/>
                <a:gd name="T11" fmla="*/ 14 h 14"/>
                <a:gd name="T12" fmla="*/ 7 w 14"/>
                <a:gd name="T13" fmla="*/ 14 h 14"/>
                <a:gd name="T14" fmla="*/ 3 w 14"/>
                <a:gd name="T15" fmla="*/ 14 h 14"/>
                <a:gd name="T16" fmla="*/ 2 w 14"/>
                <a:gd name="T17" fmla="*/ 10 h 14"/>
                <a:gd name="T18" fmla="*/ 0 w 14"/>
                <a:gd name="T19" fmla="*/ 7 h 14"/>
                <a:gd name="T20" fmla="*/ 2 w 14"/>
                <a:gd name="T21" fmla="*/ 3 h 14"/>
                <a:gd name="T22" fmla="*/ 3 w 14"/>
                <a:gd name="T23" fmla="*/ 2 h 14"/>
                <a:gd name="T24" fmla="*/ 7 w 14"/>
                <a:gd name="T25" fmla="*/ 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10" y="2"/>
                  </a:lnTo>
                  <a:lnTo>
                    <a:pt x="12" y="3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4"/>
                  </a:lnTo>
                  <a:lnTo>
                    <a:pt x="2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03"/>
            <p:cNvSpPr>
              <a:spLocks noEditPoints="1"/>
            </p:cNvSpPr>
            <p:nvPr/>
          </p:nvSpPr>
          <p:spPr bwMode="auto">
            <a:xfrm>
              <a:off x="3706813" y="5986463"/>
              <a:ext cx="34925" cy="34925"/>
            </a:xfrm>
            <a:custGeom>
              <a:gdLst>
                <a:gd name="T0" fmla="*/ 10 w 22"/>
                <a:gd name="T1" fmla="*/ 8 h 22"/>
                <a:gd name="T2" fmla="*/ 8 w 22"/>
                <a:gd name="T3" fmla="*/ 8 h 22"/>
                <a:gd name="T4" fmla="*/ 8 w 22"/>
                <a:gd name="T5" fmla="*/ 10 h 22"/>
                <a:gd name="T6" fmla="*/ 8 w 22"/>
                <a:gd name="T7" fmla="*/ 12 h 22"/>
                <a:gd name="T8" fmla="*/ 10 w 22"/>
                <a:gd name="T9" fmla="*/ 13 h 22"/>
                <a:gd name="T10" fmla="*/ 12 w 22"/>
                <a:gd name="T11" fmla="*/ 12 h 22"/>
                <a:gd name="T12" fmla="*/ 12 w 22"/>
                <a:gd name="T13" fmla="*/ 10 h 22"/>
                <a:gd name="T14" fmla="*/ 12 w 22"/>
                <a:gd name="T15" fmla="*/ 8 h 22"/>
                <a:gd name="T16" fmla="*/ 10 w 22"/>
                <a:gd name="T17" fmla="*/ 8 h 22"/>
                <a:gd name="T18" fmla="*/ 10 w 22"/>
                <a:gd name="T19" fmla="*/ 0 h 22"/>
                <a:gd name="T20" fmla="*/ 15 w 22"/>
                <a:gd name="T21" fmla="*/ 0 h 22"/>
                <a:gd name="T22" fmla="*/ 19 w 22"/>
                <a:gd name="T23" fmla="*/ 3 h 22"/>
                <a:gd name="T24" fmla="*/ 20 w 22"/>
                <a:gd name="T25" fmla="*/ 6 h 22"/>
                <a:gd name="T26" fmla="*/ 22 w 22"/>
                <a:gd name="T27" fmla="*/ 10 h 22"/>
                <a:gd name="T28" fmla="*/ 20 w 22"/>
                <a:gd name="T29" fmla="*/ 15 h 22"/>
                <a:gd name="T30" fmla="*/ 19 w 22"/>
                <a:gd name="T31" fmla="*/ 18 h 22"/>
                <a:gd name="T32" fmla="*/ 15 w 22"/>
                <a:gd name="T33" fmla="*/ 20 h 22"/>
                <a:gd name="T34" fmla="*/ 10 w 22"/>
                <a:gd name="T35" fmla="*/ 22 h 22"/>
                <a:gd name="T36" fmla="*/ 6 w 22"/>
                <a:gd name="T37" fmla="*/ 20 h 22"/>
                <a:gd name="T38" fmla="*/ 3 w 22"/>
                <a:gd name="T39" fmla="*/ 18 h 22"/>
                <a:gd name="T40" fmla="*/ 0 w 22"/>
                <a:gd name="T41" fmla="*/ 15 h 22"/>
                <a:gd name="T42" fmla="*/ 0 w 22"/>
                <a:gd name="T43" fmla="*/ 10 h 22"/>
                <a:gd name="T44" fmla="*/ 0 w 22"/>
                <a:gd name="T45" fmla="*/ 6 h 22"/>
                <a:gd name="T46" fmla="*/ 3 w 22"/>
                <a:gd name="T47" fmla="*/ 3 h 22"/>
                <a:gd name="T48" fmla="*/ 6 w 22"/>
                <a:gd name="T49" fmla="*/ 0 h 22"/>
                <a:gd name="T50" fmla="*/ 10 w 22"/>
                <a:gd name="T51" fmla="*/ 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2">
                  <a:moveTo>
                    <a:pt x="10" y="8"/>
                  </a:move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0" y="8"/>
                  </a:lnTo>
                  <a:close/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5" y="20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04"/>
            <p:cNvSpPr/>
            <p:nvPr/>
          </p:nvSpPr>
          <p:spPr bwMode="auto">
            <a:xfrm>
              <a:off x="3695701" y="6024563"/>
              <a:ext cx="53975" cy="39688"/>
            </a:xfrm>
            <a:custGeom>
              <a:gdLst>
                <a:gd name="T0" fmla="*/ 17 w 34"/>
                <a:gd name="T1" fmla="*/ 0 h 25"/>
                <a:gd name="T2" fmla="*/ 22 w 34"/>
                <a:gd name="T3" fmla="*/ 0 h 25"/>
                <a:gd name="T4" fmla="*/ 26 w 34"/>
                <a:gd name="T5" fmla="*/ 3 h 25"/>
                <a:gd name="T6" fmla="*/ 29 w 34"/>
                <a:gd name="T7" fmla="*/ 7 h 25"/>
                <a:gd name="T8" fmla="*/ 31 w 34"/>
                <a:gd name="T9" fmla="*/ 12 h 25"/>
                <a:gd name="T10" fmla="*/ 32 w 34"/>
                <a:gd name="T11" fmla="*/ 15 h 25"/>
                <a:gd name="T12" fmla="*/ 34 w 34"/>
                <a:gd name="T13" fmla="*/ 20 h 25"/>
                <a:gd name="T14" fmla="*/ 34 w 34"/>
                <a:gd name="T15" fmla="*/ 25 h 25"/>
                <a:gd name="T16" fmla="*/ 26 w 34"/>
                <a:gd name="T17" fmla="*/ 25 h 25"/>
                <a:gd name="T18" fmla="*/ 26 w 34"/>
                <a:gd name="T19" fmla="*/ 24 h 25"/>
                <a:gd name="T20" fmla="*/ 26 w 34"/>
                <a:gd name="T21" fmla="*/ 19 h 25"/>
                <a:gd name="T22" fmla="*/ 24 w 34"/>
                <a:gd name="T23" fmla="*/ 15 h 25"/>
                <a:gd name="T24" fmla="*/ 22 w 34"/>
                <a:gd name="T25" fmla="*/ 12 h 25"/>
                <a:gd name="T26" fmla="*/ 20 w 34"/>
                <a:gd name="T27" fmla="*/ 10 h 25"/>
                <a:gd name="T28" fmla="*/ 17 w 34"/>
                <a:gd name="T29" fmla="*/ 8 h 25"/>
                <a:gd name="T30" fmla="*/ 15 w 34"/>
                <a:gd name="T31" fmla="*/ 10 h 25"/>
                <a:gd name="T32" fmla="*/ 12 w 34"/>
                <a:gd name="T33" fmla="*/ 12 h 25"/>
                <a:gd name="T34" fmla="*/ 10 w 34"/>
                <a:gd name="T35" fmla="*/ 15 h 25"/>
                <a:gd name="T36" fmla="*/ 10 w 34"/>
                <a:gd name="T37" fmla="*/ 19 h 25"/>
                <a:gd name="T38" fmla="*/ 8 w 34"/>
                <a:gd name="T39" fmla="*/ 24 h 25"/>
                <a:gd name="T40" fmla="*/ 8 w 34"/>
                <a:gd name="T41" fmla="*/ 25 h 25"/>
                <a:gd name="T42" fmla="*/ 0 w 34"/>
                <a:gd name="T43" fmla="*/ 25 h 25"/>
                <a:gd name="T44" fmla="*/ 0 w 34"/>
                <a:gd name="T45" fmla="*/ 20 h 25"/>
                <a:gd name="T46" fmla="*/ 1 w 34"/>
                <a:gd name="T47" fmla="*/ 15 h 25"/>
                <a:gd name="T48" fmla="*/ 3 w 34"/>
                <a:gd name="T49" fmla="*/ 12 h 25"/>
                <a:gd name="T50" fmla="*/ 5 w 34"/>
                <a:gd name="T51" fmla="*/ 7 h 25"/>
                <a:gd name="T52" fmla="*/ 8 w 34"/>
                <a:gd name="T53" fmla="*/ 3 h 25"/>
                <a:gd name="T54" fmla="*/ 12 w 34"/>
                <a:gd name="T55" fmla="*/ 0 h 25"/>
                <a:gd name="T56" fmla="*/ 17 w 34"/>
                <a:gd name="T57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25">
                  <a:moveTo>
                    <a:pt x="17" y="0"/>
                  </a:moveTo>
                  <a:lnTo>
                    <a:pt x="22" y="0"/>
                  </a:lnTo>
                  <a:lnTo>
                    <a:pt x="26" y="3"/>
                  </a:lnTo>
                  <a:lnTo>
                    <a:pt x="29" y="7"/>
                  </a:lnTo>
                  <a:lnTo>
                    <a:pt x="31" y="12"/>
                  </a:lnTo>
                  <a:lnTo>
                    <a:pt x="32" y="15"/>
                  </a:lnTo>
                  <a:lnTo>
                    <a:pt x="34" y="20"/>
                  </a:lnTo>
                  <a:lnTo>
                    <a:pt x="34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6" y="19"/>
                  </a:lnTo>
                  <a:lnTo>
                    <a:pt x="24" y="15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10" y="19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5" y="7"/>
                  </a:lnTo>
                  <a:lnTo>
                    <a:pt x="8" y="3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05"/>
            <p:cNvSpPr/>
            <p:nvPr/>
          </p:nvSpPr>
          <p:spPr bwMode="auto">
            <a:xfrm>
              <a:off x="3533776" y="5729288"/>
              <a:ext cx="222250" cy="217488"/>
            </a:xfrm>
            <a:custGeom>
              <a:gdLst>
                <a:gd name="T0" fmla="*/ 119 w 140"/>
                <a:gd name="T1" fmla="*/ 0 h 137"/>
                <a:gd name="T2" fmla="*/ 126 w 140"/>
                <a:gd name="T3" fmla="*/ 7 h 137"/>
                <a:gd name="T4" fmla="*/ 131 w 140"/>
                <a:gd name="T5" fmla="*/ 12 h 137"/>
                <a:gd name="T6" fmla="*/ 131 w 140"/>
                <a:gd name="T7" fmla="*/ 12 h 137"/>
                <a:gd name="T8" fmla="*/ 134 w 140"/>
                <a:gd name="T9" fmla="*/ 15 h 137"/>
                <a:gd name="T10" fmla="*/ 140 w 140"/>
                <a:gd name="T11" fmla="*/ 36 h 137"/>
                <a:gd name="T12" fmla="*/ 119 w 140"/>
                <a:gd name="T13" fmla="*/ 60 h 137"/>
                <a:gd name="T14" fmla="*/ 95 w 140"/>
                <a:gd name="T15" fmla="*/ 84 h 137"/>
                <a:gd name="T16" fmla="*/ 93 w 140"/>
                <a:gd name="T17" fmla="*/ 87 h 137"/>
                <a:gd name="T18" fmla="*/ 86 w 140"/>
                <a:gd name="T19" fmla="*/ 94 h 137"/>
                <a:gd name="T20" fmla="*/ 62 w 140"/>
                <a:gd name="T21" fmla="*/ 117 h 137"/>
                <a:gd name="T22" fmla="*/ 36 w 140"/>
                <a:gd name="T23" fmla="*/ 137 h 137"/>
                <a:gd name="T24" fmla="*/ 17 w 140"/>
                <a:gd name="T25" fmla="*/ 132 h 137"/>
                <a:gd name="T26" fmla="*/ 14 w 140"/>
                <a:gd name="T27" fmla="*/ 131 h 137"/>
                <a:gd name="T28" fmla="*/ 12 w 140"/>
                <a:gd name="T29" fmla="*/ 129 h 137"/>
                <a:gd name="T30" fmla="*/ 9 w 140"/>
                <a:gd name="T31" fmla="*/ 125 h 137"/>
                <a:gd name="T32" fmla="*/ 2 w 140"/>
                <a:gd name="T33" fmla="*/ 117 h 137"/>
                <a:gd name="T34" fmla="*/ 2 w 140"/>
                <a:gd name="T35" fmla="*/ 108 h 137"/>
                <a:gd name="T36" fmla="*/ 4 w 140"/>
                <a:gd name="T37" fmla="*/ 103 h 137"/>
                <a:gd name="T38" fmla="*/ 5 w 140"/>
                <a:gd name="T39" fmla="*/ 101 h 137"/>
                <a:gd name="T40" fmla="*/ 10 w 140"/>
                <a:gd name="T41" fmla="*/ 98 h 137"/>
                <a:gd name="T42" fmla="*/ 19 w 140"/>
                <a:gd name="T43" fmla="*/ 89 h 137"/>
                <a:gd name="T44" fmla="*/ 28 w 140"/>
                <a:gd name="T45" fmla="*/ 81 h 137"/>
                <a:gd name="T46" fmla="*/ 36 w 140"/>
                <a:gd name="T47" fmla="*/ 81 h 137"/>
                <a:gd name="T48" fmla="*/ 40 w 140"/>
                <a:gd name="T49" fmla="*/ 84 h 137"/>
                <a:gd name="T50" fmla="*/ 47 w 140"/>
                <a:gd name="T51" fmla="*/ 87 h 137"/>
                <a:gd name="T52" fmla="*/ 53 w 140"/>
                <a:gd name="T53" fmla="*/ 87 h 137"/>
                <a:gd name="T54" fmla="*/ 59 w 140"/>
                <a:gd name="T55" fmla="*/ 86 h 137"/>
                <a:gd name="T56" fmla="*/ 69 w 140"/>
                <a:gd name="T57" fmla="*/ 75 h 137"/>
                <a:gd name="T58" fmla="*/ 86 w 140"/>
                <a:gd name="T59" fmla="*/ 58 h 137"/>
                <a:gd name="T60" fmla="*/ 88 w 140"/>
                <a:gd name="T61" fmla="*/ 55 h 137"/>
                <a:gd name="T62" fmla="*/ 91 w 140"/>
                <a:gd name="T63" fmla="*/ 48 h 137"/>
                <a:gd name="T64" fmla="*/ 86 w 140"/>
                <a:gd name="T65" fmla="*/ 39 h 137"/>
                <a:gd name="T66" fmla="*/ 84 w 140"/>
                <a:gd name="T67" fmla="*/ 36 h 137"/>
                <a:gd name="T68" fmla="*/ 83 w 140"/>
                <a:gd name="T69" fmla="*/ 31 h 137"/>
                <a:gd name="T70" fmla="*/ 86 w 140"/>
                <a:gd name="T71" fmla="*/ 20 h 137"/>
                <a:gd name="T72" fmla="*/ 95 w 140"/>
                <a:gd name="T73" fmla="*/ 12 h 137"/>
                <a:gd name="T74" fmla="*/ 102 w 140"/>
                <a:gd name="T75" fmla="*/ 7 h 137"/>
                <a:gd name="T76" fmla="*/ 105 w 140"/>
                <a:gd name="T77" fmla="*/ 3 h 137"/>
                <a:gd name="T78" fmla="*/ 107 w 140"/>
                <a:gd name="T79" fmla="*/ 1 h 137"/>
                <a:gd name="T80" fmla="*/ 114 w 140"/>
                <a:gd name="T81" fmla="*/ 0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137">
                  <a:moveTo>
                    <a:pt x="114" y="0"/>
                  </a:moveTo>
                  <a:lnTo>
                    <a:pt x="119" y="0"/>
                  </a:lnTo>
                  <a:lnTo>
                    <a:pt x="122" y="3"/>
                  </a:lnTo>
                  <a:lnTo>
                    <a:pt x="126" y="7"/>
                  </a:lnTo>
                  <a:lnTo>
                    <a:pt x="129" y="10"/>
                  </a:lnTo>
                  <a:lnTo>
                    <a:pt x="131" y="12"/>
                  </a:lnTo>
                  <a:lnTo>
                    <a:pt x="131" y="12"/>
                  </a:lnTo>
                  <a:lnTo>
                    <a:pt x="131" y="12"/>
                  </a:lnTo>
                  <a:lnTo>
                    <a:pt x="131" y="12"/>
                  </a:lnTo>
                  <a:lnTo>
                    <a:pt x="134" y="15"/>
                  </a:lnTo>
                  <a:lnTo>
                    <a:pt x="138" y="24"/>
                  </a:lnTo>
                  <a:lnTo>
                    <a:pt x="140" y="36"/>
                  </a:lnTo>
                  <a:lnTo>
                    <a:pt x="131" y="48"/>
                  </a:lnTo>
                  <a:lnTo>
                    <a:pt x="119" y="60"/>
                  </a:lnTo>
                  <a:lnTo>
                    <a:pt x="107" y="74"/>
                  </a:lnTo>
                  <a:lnTo>
                    <a:pt x="95" y="84"/>
                  </a:lnTo>
                  <a:lnTo>
                    <a:pt x="95" y="86"/>
                  </a:lnTo>
                  <a:lnTo>
                    <a:pt x="93" y="87"/>
                  </a:lnTo>
                  <a:lnTo>
                    <a:pt x="90" y="89"/>
                  </a:lnTo>
                  <a:lnTo>
                    <a:pt x="86" y="94"/>
                  </a:lnTo>
                  <a:lnTo>
                    <a:pt x="76" y="105"/>
                  </a:lnTo>
                  <a:lnTo>
                    <a:pt x="62" y="117"/>
                  </a:lnTo>
                  <a:lnTo>
                    <a:pt x="50" y="131"/>
                  </a:lnTo>
                  <a:lnTo>
                    <a:pt x="36" y="137"/>
                  </a:lnTo>
                  <a:lnTo>
                    <a:pt x="26" y="137"/>
                  </a:lnTo>
                  <a:lnTo>
                    <a:pt x="17" y="132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0" y="127"/>
                  </a:lnTo>
                  <a:lnTo>
                    <a:pt x="9" y="125"/>
                  </a:lnTo>
                  <a:lnTo>
                    <a:pt x="5" y="120"/>
                  </a:lnTo>
                  <a:lnTo>
                    <a:pt x="2" y="117"/>
                  </a:lnTo>
                  <a:lnTo>
                    <a:pt x="0" y="112"/>
                  </a:lnTo>
                  <a:lnTo>
                    <a:pt x="2" y="108"/>
                  </a:lnTo>
                  <a:lnTo>
                    <a:pt x="4" y="105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5" y="101"/>
                  </a:lnTo>
                  <a:lnTo>
                    <a:pt x="7" y="100"/>
                  </a:lnTo>
                  <a:lnTo>
                    <a:pt x="10" y="98"/>
                  </a:lnTo>
                  <a:lnTo>
                    <a:pt x="14" y="93"/>
                  </a:lnTo>
                  <a:lnTo>
                    <a:pt x="19" y="89"/>
                  </a:lnTo>
                  <a:lnTo>
                    <a:pt x="22" y="84"/>
                  </a:lnTo>
                  <a:lnTo>
                    <a:pt x="28" y="81"/>
                  </a:lnTo>
                  <a:lnTo>
                    <a:pt x="31" y="81"/>
                  </a:lnTo>
                  <a:lnTo>
                    <a:pt x="36" y="81"/>
                  </a:lnTo>
                  <a:lnTo>
                    <a:pt x="38" y="82"/>
                  </a:lnTo>
                  <a:lnTo>
                    <a:pt x="40" y="84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0" y="89"/>
                  </a:lnTo>
                  <a:lnTo>
                    <a:pt x="53" y="87"/>
                  </a:lnTo>
                  <a:lnTo>
                    <a:pt x="57" y="87"/>
                  </a:lnTo>
                  <a:lnTo>
                    <a:pt x="59" y="86"/>
                  </a:lnTo>
                  <a:lnTo>
                    <a:pt x="59" y="84"/>
                  </a:lnTo>
                  <a:lnTo>
                    <a:pt x="69" y="75"/>
                  </a:lnTo>
                  <a:lnTo>
                    <a:pt x="78" y="67"/>
                  </a:lnTo>
                  <a:lnTo>
                    <a:pt x="86" y="58"/>
                  </a:lnTo>
                  <a:lnTo>
                    <a:pt x="88" y="56"/>
                  </a:lnTo>
                  <a:lnTo>
                    <a:pt x="88" y="55"/>
                  </a:lnTo>
                  <a:lnTo>
                    <a:pt x="90" y="51"/>
                  </a:lnTo>
                  <a:lnTo>
                    <a:pt x="91" y="48"/>
                  </a:lnTo>
                  <a:lnTo>
                    <a:pt x="90" y="44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4" y="36"/>
                  </a:lnTo>
                  <a:lnTo>
                    <a:pt x="83" y="34"/>
                  </a:lnTo>
                  <a:lnTo>
                    <a:pt x="83" y="31"/>
                  </a:lnTo>
                  <a:lnTo>
                    <a:pt x="83" y="25"/>
                  </a:lnTo>
                  <a:lnTo>
                    <a:pt x="86" y="20"/>
                  </a:lnTo>
                  <a:lnTo>
                    <a:pt x="91" y="17"/>
                  </a:lnTo>
                  <a:lnTo>
                    <a:pt x="95" y="12"/>
                  </a:lnTo>
                  <a:lnTo>
                    <a:pt x="98" y="8"/>
                  </a:lnTo>
                  <a:lnTo>
                    <a:pt x="102" y="7"/>
                  </a:lnTo>
                  <a:lnTo>
                    <a:pt x="103" y="3"/>
                  </a:lnTo>
                  <a:lnTo>
                    <a:pt x="105" y="3"/>
                  </a:lnTo>
                  <a:lnTo>
                    <a:pt x="105" y="3"/>
                  </a:lnTo>
                  <a:lnTo>
                    <a:pt x="107" y="1"/>
                  </a:lnTo>
                  <a:lnTo>
                    <a:pt x="110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4F5FE"/>
            </a:solidFill>
            <a:ln w="0">
              <a:solidFill>
                <a:srgbClr val="E4F5F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07"/>
            <p:cNvSpPr>
              <a:spLocks noEditPoints="1"/>
            </p:cNvSpPr>
            <p:nvPr/>
          </p:nvSpPr>
          <p:spPr bwMode="auto">
            <a:xfrm>
              <a:off x="3529013" y="5719763"/>
              <a:ext cx="234950" cy="236538"/>
            </a:xfrm>
            <a:custGeom>
              <a:gdLst>
                <a:gd name="T0" fmla="*/ 115 w 148"/>
                <a:gd name="T1" fmla="*/ 9 h 149"/>
                <a:gd name="T2" fmla="*/ 112 w 148"/>
                <a:gd name="T3" fmla="*/ 11 h 149"/>
                <a:gd name="T4" fmla="*/ 93 w 148"/>
                <a:gd name="T5" fmla="*/ 30 h 149"/>
                <a:gd name="T6" fmla="*/ 89 w 148"/>
                <a:gd name="T7" fmla="*/ 37 h 149"/>
                <a:gd name="T8" fmla="*/ 91 w 148"/>
                <a:gd name="T9" fmla="*/ 42 h 149"/>
                <a:gd name="T10" fmla="*/ 96 w 148"/>
                <a:gd name="T11" fmla="*/ 49 h 149"/>
                <a:gd name="T12" fmla="*/ 98 w 148"/>
                <a:gd name="T13" fmla="*/ 59 h 149"/>
                <a:gd name="T14" fmla="*/ 93 w 148"/>
                <a:gd name="T15" fmla="*/ 66 h 149"/>
                <a:gd name="T16" fmla="*/ 65 w 148"/>
                <a:gd name="T17" fmla="*/ 93 h 149"/>
                <a:gd name="T18" fmla="*/ 62 w 148"/>
                <a:gd name="T19" fmla="*/ 97 h 149"/>
                <a:gd name="T20" fmla="*/ 53 w 148"/>
                <a:gd name="T21" fmla="*/ 99 h 149"/>
                <a:gd name="T22" fmla="*/ 41 w 148"/>
                <a:gd name="T23" fmla="*/ 93 h 149"/>
                <a:gd name="T24" fmla="*/ 39 w 148"/>
                <a:gd name="T25" fmla="*/ 92 h 149"/>
                <a:gd name="T26" fmla="*/ 34 w 148"/>
                <a:gd name="T27" fmla="*/ 92 h 149"/>
                <a:gd name="T28" fmla="*/ 29 w 148"/>
                <a:gd name="T29" fmla="*/ 93 h 149"/>
                <a:gd name="T30" fmla="*/ 10 w 148"/>
                <a:gd name="T31" fmla="*/ 112 h 149"/>
                <a:gd name="T32" fmla="*/ 8 w 148"/>
                <a:gd name="T33" fmla="*/ 118 h 149"/>
                <a:gd name="T34" fmla="*/ 12 w 148"/>
                <a:gd name="T35" fmla="*/ 124 h 149"/>
                <a:gd name="T36" fmla="*/ 20 w 148"/>
                <a:gd name="T37" fmla="*/ 133 h 149"/>
                <a:gd name="T38" fmla="*/ 27 w 148"/>
                <a:gd name="T39" fmla="*/ 137 h 149"/>
                <a:gd name="T40" fmla="*/ 36 w 148"/>
                <a:gd name="T41" fmla="*/ 140 h 149"/>
                <a:gd name="T42" fmla="*/ 46 w 148"/>
                <a:gd name="T43" fmla="*/ 137 h 149"/>
                <a:gd name="T44" fmla="*/ 132 w 148"/>
                <a:gd name="T45" fmla="*/ 50 h 149"/>
                <a:gd name="T46" fmla="*/ 139 w 148"/>
                <a:gd name="T47" fmla="*/ 38 h 149"/>
                <a:gd name="T48" fmla="*/ 136 w 148"/>
                <a:gd name="T49" fmla="*/ 26 h 149"/>
                <a:gd name="T50" fmla="*/ 132 w 148"/>
                <a:gd name="T51" fmla="*/ 21 h 149"/>
                <a:gd name="T52" fmla="*/ 122 w 148"/>
                <a:gd name="T53" fmla="*/ 13 h 149"/>
                <a:gd name="T54" fmla="*/ 117 w 148"/>
                <a:gd name="T55" fmla="*/ 9 h 149"/>
                <a:gd name="T56" fmla="*/ 124 w 148"/>
                <a:gd name="T57" fmla="*/ 2 h 149"/>
                <a:gd name="T58" fmla="*/ 137 w 148"/>
                <a:gd name="T59" fmla="*/ 14 h 149"/>
                <a:gd name="T60" fmla="*/ 139 w 148"/>
                <a:gd name="T61" fmla="*/ 18 h 149"/>
                <a:gd name="T62" fmla="*/ 144 w 148"/>
                <a:gd name="T63" fmla="*/ 25 h 149"/>
                <a:gd name="T64" fmla="*/ 148 w 148"/>
                <a:gd name="T65" fmla="*/ 37 h 149"/>
                <a:gd name="T66" fmla="*/ 137 w 148"/>
                <a:gd name="T67" fmla="*/ 57 h 149"/>
                <a:gd name="T68" fmla="*/ 50 w 148"/>
                <a:gd name="T69" fmla="*/ 143 h 149"/>
                <a:gd name="T70" fmla="*/ 36 w 148"/>
                <a:gd name="T71" fmla="*/ 149 h 149"/>
                <a:gd name="T72" fmla="*/ 25 w 148"/>
                <a:gd name="T73" fmla="*/ 145 h 149"/>
                <a:gd name="T74" fmla="*/ 17 w 148"/>
                <a:gd name="T75" fmla="*/ 142 h 149"/>
                <a:gd name="T76" fmla="*/ 13 w 148"/>
                <a:gd name="T77" fmla="*/ 138 h 149"/>
                <a:gd name="T78" fmla="*/ 1 w 148"/>
                <a:gd name="T79" fmla="*/ 124 h 149"/>
                <a:gd name="T80" fmla="*/ 0 w 148"/>
                <a:gd name="T81" fmla="*/ 112 h 149"/>
                <a:gd name="T82" fmla="*/ 3 w 148"/>
                <a:gd name="T83" fmla="*/ 107 h 149"/>
                <a:gd name="T84" fmla="*/ 24 w 148"/>
                <a:gd name="T85" fmla="*/ 88 h 149"/>
                <a:gd name="T86" fmla="*/ 34 w 148"/>
                <a:gd name="T87" fmla="*/ 81 h 149"/>
                <a:gd name="T88" fmla="*/ 43 w 148"/>
                <a:gd name="T89" fmla="*/ 85 h 149"/>
                <a:gd name="T90" fmla="*/ 48 w 148"/>
                <a:gd name="T91" fmla="*/ 88 h 149"/>
                <a:gd name="T92" fmla="*/ 53 w 148"/>
                <a:gd name="T93" fmla="*/ 90 h 149"/>
                <a:gd name="T94" fmla="*/ 56 w 148"/>
                <a:gd name="T95" fmla="*/ 88 h 149"/>
                <a:gd name="T96" fmla="*/ 60 w 148"/>
                <a:gd name="T97" fmla="*/ 88 h 149"/>
                <a:gd name="T98" fmla="*/ 87 w 148"/>
                <a:gd name="T99" fmla="*/ 59 h 149"/>
                <a:gd name="T100" fmla="*/ 89 w 148"/>
                <a:gd name="T101" fmla="*/ 57 h 149"/>
                <a:gd name="T102" fmla="*/ 89 w 148"/>
                <a:gd name="T103" fmla="*/ 52 h 149"/>
                <a:gd name="T104" fmla="*/ 86 w 148"/>
                <a:gd name="T105" fmla="*/ 47 h 149"/>
                <a:gd name="T106" fmla="*/ 82 w 148"/>
                <a:gd name="T107" fmla="*/ 42 h 149"/>
                <a:gd name="T108" fmla="*/ 82 w 148"/>
                <a:gd name="T109" fmla="*/ 30 h 149"/>
                <a:gd name="T110" fmla="*/ 105 w 148"/>
                <a:gd name="T111" fmla="*/ 6 h 149"/>
                <a:gd name="T112" fmla="*/ 108 w 148"/>
                <a:gd name="T113" fmla="*/ 4 h 149"/>
                <a:gd name="T114" fmla="*/ 117 w 148"/>
                <a:gd name="T115" fmla="*/ 0 h 1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" h="149">
                  <a:moveTo>
                    <a:pt x="117" y="9"/>
                  </a:moveTo>
                  <a:lnTo>
                    <a:pt x="115" y="9"/>
                  </a:lnTo>
                  <a:lnTo>
                    <a:pt x="113" y="11"/>
                  </a:lnTo>
                  <a:lnTo>
                    <a:pt x="112" y="11"/>
                  </a:lnTo>
                  <a:lnTo>
                    <a:pt x="110" y="13"/>
                  </a:lnTo>
                  <a:lnTo>
                    <a:pt x="93" y="30"/>
                  </a:lnTo>
                  <a:lnTo>
                    <a:pt x="91" y="33"/>
                  </a:lnTo>
                  <a:lnTo>
                    <a:pt x="89" y="37"/>
                  </a:lnTo>
                  <a:lnTo>
                    <a:pt x="91" y="38"/>
                  </a:lnTo>
                  <a:lnTo>
                    <a:pt x="91" y="42"/>
                  </a:lnTo>
                  <a:lnTo>
                    <a:pt x="93" y="42"/>
                  </a:lnTo>
                  <a:lnTo>
                    <a:pt x="96" y="49"/>
                  </a:lnTo>
                  <a:lnTo>
                    <a:pt x="98" y="54"/>
                  </a:lnTo>
                  <a:lnTo>
                    <a:pt x="98" y="59"/>
                  </a:lnTo>
                  <a:lnTo>
                    <a:pt x="96" y="62"/>
                  </a:lnTo>
                  <a:lnTo>
                    <a:pt x="93" y="66"/>
                  </a:lnTo>
                  <a:lnTo>
                    <a:pt x="93" y="66"/>
                  </a:lnTo>
                  <a:lnTo>
                    <a:pt x="65" y="93"/>
                  </a:lnTo>
                  <a:lnTo>
                    <a:pt x="63" y="95"/>
                  </a:lnTo>
                  <a:lnTo>
                    <a:pt x="62" y="97"/>
                  </a:lnTo>
                  <a:lnTo>
                    <a:pt x="58" y="99"/>
                  </a:lnTo>
                  <a:lnTo>
                    <a:pt x="53" y="99"/>
                  </a:lnTo>
                  <a:lnTo>
                    <a:pt x="46" y="97"/>
                  </a:lnTo>
                  <a:lnTo>
                    <a:pt x="41" y="93"/>
                  </a:lnTo>
                  <a:lnTo>
                    <a:pt x="41" y="93"/>
                  </a:lnTo>
                  <a:lnTo>
                    <a:pt x="39" y="92"/>
                  </a:lnTo>
                  <a:lnTo>
                    <a:pt x="38" y="92"/>
                  </a:lnTo>
                  <a:lnTo>
                    <a:pt x="34" y="92"/>
                  </a:lnTo>
                  <a:lnTo>
                    <a:pt x="32" y="92"/>
                  </a:lnTo>
                  <a:lnTo>
                    <a:pt x="29" y="93"/>
                  </a:lnTo>
                  <a:lnTo>
                    <a:pt x="12" y="112"/>
                  </a:lnTo>
                  <a:lnTo>
                    <a:pt x="10" y="112"/>
                  </a:lnTo>
                  <a:lnTo>
                    <a:pt x="8" y="116"/>
                  </a:lnTo>
                  <a:lnTo>
                    <a:pt x="8" y="118"/>
                  </a:lnTo>
                  <a:lnTo>
                    <a:pt x="8" y="121"/>
                  </a:lnTo>
                  <a:lnTo>
                    <a:pt x="12" y="124"/>
                  </a:lnTo>
                  <a:lnTo>
                    <a:pt x="20" y="133"/>
                  </a:lnTo>
                  <a:lnTo>
                    <a:pt x="20" y="133"/>
                  </a:lnTo>
                  <a:lnTo>
                    <a:pt x="24" y="135"/>
                  </a:lnTo>
                  <a:lnTo>
                    <a:pt x="27" y="137"/>
                  </a:lnTo>
                  <a:lnTo>
                    <a:pt x="31" y="138"/>
                  </a:lnTo>
                  <a:lnTo>
                    <a:pt x="36" y="140"/>
                  </a:lnTo>
                  <a:lnTo>
                    <a:pt x="41" y="138"/>
                  </a:lnTo>
                  <a:lnTo>
                    <a:pt x="46" y="137"/>
                  </a:lnTo>
                  <a:lnTo>
                    <a:pt x="50" y="133"/>
                  </a:lnTo>
                  <a:lnTo>
                    <a:pt x="132" y="50"/>
                  </a:lnTo>
                  <a:lnTo>
                    <a:pt x="136" y="45"/>
                  </a:lnTo>
                  <a:lnTo>
                    <a:pt x="139" y="38"/>
                  </a:lnTo>
                  <a:lnTo>
                    <a:pt x="137" y="31"/>
                  </a:lnTo>
                  <a:lnTo>
                    <a:pt x="136" y="26"/>
                  </a:lnTo>
                  <a:lnTo>
                    <a:pt x="134" y="25"/>
                  </a:lnTo>
                  <a:lnTo>
                    <a:pt x="132" y="21"/>
                  </a:lnTo>
                  <a:lnTo>
                    <a:pt x="132" y="21"/>
                  </a:lnTo>
                  <a:lnTo>
                    <a:pt x="122" y="13"/>
                  </a:lnTo>
                  <a:lnTo>
                    <a:pt x="120" y="11"/>
                  </a:lnTo>
                  <a:lnTo>
                    <a:pt x="117" y="9"/>
                  </a:lnTo>
                  <a:close/>
                  <a:moveTo>
                    <a:pt x="117" y="0"/>
                  </a:moveTo>
                  <a:lnTo>
                    <a:pt x="124" y="2"/>
                  </a:lnTo>
                  <a:lnTo>
                    <a:pt x="129" y="6"/>
                  </a:lnTo>
                  <a:lnTo>
                    <a:pt x="137" y="14"/>
                  </a:lnTo>
                  <a:lnTo>
                    <a:pt x="139" y="16"/>
                  </a:lnTo>
                  <a:lnTo>
                    <a:pt x="139" y="18"/>
                  </a:lnTo>
                  <a:lnTo>
                    <a:pt x="143" y="19"/>
                  </a:lnTo>
                  <a:lnTo>
                    <a:pt x="144" y="25"/>
                  </a:lnTo>
                  <a:lnTo>
                    <a:pt x="146" y="28"/>
                  </a:lnTo>
                  <a:lnTo>
                    <a:pt x="148" y="37"/>
                  </a:lnTo>
                  <a:lnTo>
                    <a:pt x="146" y="47"/>
                  </a:lnTo>
                  <a:lnTo>
                    <a:pt x="137" y="57"/>
                  </a:lnTo>
                  <a:lnTo>
                    <a:pt x="56" y="138"/>
                  </a:lnTo>
                  <a:lnTo>
                    <a:pt x="50" y="143"/>
                  </a:lnTo>
                  <a:lnTo>
                    <a:pt x="43" y="147"/>
                  </a:lnTo>
                  <a:lnTo>
                    <a:pt x="36" y="149"/>
                  </a:lnTo>
                  <a:lnTo>
                    <a:pt x="31" y="147"/>
                  </a:lnTo>
                  <a:lnTo>
                    <a:pt x="25" y="145"/>
                  </a:lnTo>
                  <a:lnTo>
                    <a:pt x="20" y="143"/>
                  </a:lnTo>
                  <a:lnTo>
                    <a:pt x="17" y="142"/>
                  </a:lnTo>
                  <a:lnTo>
                    <a:pt x="15" y="140"/>
                  </a:lnTo>
                  <a:lnTo>
                    <a:pt x="13" y="138"/>
                  </a:lnTo>
                  <a:lnTo>
                    <a:pt x="5" y="130"/>
                  </a:lnTo>
                  <a:lnTo>
                    <a:pt x="1" y="124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1" y="109"/>
                  </a:lnTo>
                  <a:lnTo>
                    <a:pt x="3" y="107"/>
                  </a:lnTo>
                  <a:lnTo>
                    <a:pt x="5" y="106"/>
                  </a:lnTo>
                  <a:lnTo>
                    <a:pt x="24" y="88"/>
                  </a:lnTo>
                  <a:lnTo>
                    <a:pt x="29" y="83"/>
                  </a:lnTo>
                  <a:lnTo>
                    <a:pt x="34" y="81"/>
                  </a:lnTo>
                  <a:lnTo>
                    <a:pt x="39" y="83"/>
                  </a:lnTo>
                  <a:lnTo>
                    <a:pt x="43" y="85"/>
                  </a:lnTo>
                  <a:lnTo>
                    <a:pt x="46" y="87"/>
                  </a:lnTo>
                  <a:lnTo>
                    <a:pt x="48" y="88"/>
                  </a:lnTo>
                  <a:lnTo>
                    <a:pt x="50" y="90"/>
                  </a:lnTo>
                  <a:lnTo>
                    <a:pt x="53" y="90"/>
                  </a:lnTo>
                  <a:lnTo>
                    <a:pt x="55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8"/>
                  </a:lnTo>
                  <a:lnTo>
                    <a:pt x="86" y="61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9" y="57"/>
                  </a:lnTo>
                  <a:lnTo>
                    <a:pt x="89" y="54"/>
                  </a:lnTo>
                  <a:lnTo>
                    <a:pt x="89" y="52"/>
                  </a:lnTo>
                  <a:lnTo>
                    <a:pt x="86" y="49"/>
                  </a:lnTo>
                  <a:lnTo>
                    <a:pt x="86" y="47"/>
                  </a:lnTo>
                  <a:lnTo>
                    <a:pt x="84" y="45"/>
                  </a:lnTo>
                  <a:lnTo>
                    <a:pt x="82" y="42"/>
                  </a:lnTo>
                  <a:lnTo>
                    <a:pt x="81" y="35"/>
                  </a:lnTo>
                  <a:lnTo>
                    <a:pt x="82" y="30"/>
                  </a:lnTo>
                  <a:lnTo>
                    <a:pt x="86" y="25"/>
                  </a:lnTo>
                  <a:lnTo>
                    <a:pt x="105" y="6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2" y="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3" name="组合 352"/>
          <p:cNvGrpSpPr/>
          <p:nvPr/>
        </p:nvGrpSpPr>
        <p:grpSpPr>
          <a:xfrm>
            <a:off x="2268895" y="281880"/>
            <a:ext cx="2710956" cy="2378803"/>
            <a:chOff x="3014663" y="987425"/>
            <a:chExt cx="1762126" cy="1546226"/>
          </a:xfrm>
        </p:grpSpPr>
        <p:sp>
          <p:nvSpPr>
            <p:cNvPr id="328" name="Freeform 180"/>
            <p:cNvSpPr/>
            <p:nvPr/>
          </p:nvSpPr>
          <p:spPr bwMode="auto">
            <a:xfrm>
              <a:off x="4325938" y="1565275"/>
              <a:ext cx="65088" cy="63500"/>
            </a:xfrm>
            <a:custGeom>
              <a:gdLst>
                <a:gd name="T0" fmla="*/ 11 w 41"/>
                <a:gd name="T1" fmla="*/ 0 h 40"/>
                <a:gd name="T2" fmla="*/ 41 w 41"/>
                <a:gd name="T3" fmla="*/ 26 h 40"/>
                <a:gd name="T4" fmla="*/ 31 w 41"/>
                <a:gd name="T5" fmla="*/ 40 h 40"/>
                <a:gd name="T6" fmla="*/ 0 w 41"/>
                <a:gd name="T7" fmla="*/ 14 h 40"/>
                <a:gd name="T8" fmla="*/ 11 w 41"/>
                <a:gd name="T9" fmla="*/ 0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11" y="0"/>
                  </a:moveTo>
                  <a:lnTo>
                    <a:pt x="41" y="26"/>
                  </a:lnTo>
                  <a:lnTo>
                    <a:pt x="31" y="40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181"/>
            <p:cNvSpPr/>
            <p:nvPr/>
          </p:nvSpPr>
          <p:spPr bwMode="auto">
            <a:xfrm>
              <a:off x="4386263" y="1449388"/>
              <a:ext cx="66675" cy="41275"/>
            </a:xfrm>
            <a:custGeom>
              <a:gdLst>
                <a:gd name="T0" fmla="*/ 3 w 42"/>
                <a:gd name="T1" fmla="*/ 0 h 26"/>
                <a:gd name="T2" fmla="*/ 42 w 42"/>
                <a:gd name="T3" fmla="*/ 9 h 26"/>
                <a:gd name="T4" fmla="*/ 39 w 42"/>
                <a:gd name="T5" fmla="*/ 26 h 26"/>
                <a:gd name="T6" fmla="*/ 0 w 42"/>
                <a:gd name="T7" fmla="*/ 17 h 26"/>
                <a:gd name="T8" fmla="*/ 3 w 42"/>
                <a:gd name="T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6">
                  <a:moveTo>
                    <a:pt x="3" y="0"/>
                  </a:moveTo>
                  <a:lnTo>
                    <a:pt x="42" y="9"/>
                  </a:lnTo>
                  <a:lnTo>
                    <a:pt x="39" y="26"/>
                  </a:lnTo>
                  <a:lnTo>
                    <a:pt x="0" y="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182"/>
            <p:cNvSpPr/>
            <p:nvPr/>
          </p:nvSpPr>
          <p:spPr bwMode="auto">
            <a:xfrm>
              <a:off x="4375151" y="1306513"/>
              <a:ext cx="69850" cy="46038"/>
            </a:xfrm>
            <a:custGeom>
              <a:gdLst>
                <a:gd name="T0" fmla="*/ 38 w 44"/>
                <a:gd name="T1" fmla="*/ 0 h 29"/>
                <a:gd name="T2" fmla="*/ 44 w 44"/>
                <a:gd name="T3" fmla="*/ 16 h 29"/>
                <a:gd name="T4" fmla="*/ 6 w 44"/>
                <a:gd name="T5" fmla="*/ 29 h 29"/>
                <a:gd name="T6" fmla="*/ 0 w 44"/>
                <a:gd name="T7" fmla="*/ 13 h 29"/>
                <a:gd name="T8" fmla="*/ 38 w 44"/>
                <a:gd name="T9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8">
                  <a:moveTo>
                    <a:pt x="38" y="0"/>
                  </a:moveTo>
                  <a:lnTo>
                    <a:pt x="44" y="16"/>
                  </a:lnTo>
                  <a:lnTo>
                    <a:pt x="6" y="29"/>
                  </a:lnTo>
                  <a:lnTo>
                    <a:pt x="0" y="1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183"/>
            <p:cNvSpPr/>
            <p:nvPr/>
          </p:nvSpPr>
          <p:spPr bwMode="auto">
            <a:xfrm>
              <a:off x="4079876" y="1652588"/>
              <a:ext cx="38100" cy="66675"/>
            </a:xfrm>
            <a:custGeom>
              <a:gdLst>
                <a:gd name="T0" fmla="*/ 8 w 24"/>
                <a:gd name="T1" fmla="*/ 0 h 42"/>
                <a:gd name="T2" fmla="*/ 24 w 24"/>
                <a:gd name="T3" fmla="*/ 3 h 42"/>
                <a:gd name="T4" fmla="*/ 16 w 24"/>
                <a:gd name="T5" fmla="*/ 42 h 42"/>
                <a:gd name="T6" fmla="*/ 0 w 24"/>
                <a:gd name="T7" fmla="*/ 39 h 42"/>
                <a:gd name="T8" fmla="*/ 8 w 24"/>
                <a:gd name="T9" fmla="*/ 0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8" y="0"/>
                  </a:moveTo>
                  <a:lnTo>
                    <a:pt x="24" y="3"/>
                  </a:lnTo>
                  <a:lnTo>
                    <a:pt x="16" y="42"/>
                  </a:lnTo>
                  <a:lnTo>
                    <a:pt x="0" y="3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184"/>
            <p:cNvSpPr/>
            <p:nvPr/>
          </p:nvSpPr>
          <p:spPr bwMode="auto">
            <a:xfrm>
              <a:off x="4217988" y="1643063"/>
              <a:ext cx="44450" cy="69850"/>
            </a:xfrm>
            <a:custGeom>
              <a:gdLst>
                <a:gd name="T0" fmla="*/ 15 w 28"/>
                <a:gd name="T1" fmla="*/ 0 h 44"/>
                <a:gd name="T2" fmla="*/ 28 w 28"/>
                <a:gd name="T3" fmla="*/ 38 h 44"/>
                <a:gd name="T4" fmla="*/ 13 w 28"/>
                <a:gd name="T5" fmla="*/ 44 h 44"/>
                <a:gd name="T6" fmla="*/ 0 w 28"/>
                <a:gd name="T7" fmla="*/ 6 h 44"/>
                <a:gd name="T8" fmla="*/ 15 w 28"/>
                <a:gd name="T9" fmla="*/ 0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5" y="0"/>
                  </a:moveTo>
                  <a:lnTo>
                    <a:pt x="28" y="38"/>
                  </a:lnTo>
                  <a:lnTo>
                    <a:pt x="13" y="44"/>
                  </a:lnTo>
                  <a:lnTo>
                    <a:pt x="0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Line 237"/>
            <p:cNvSpPr>
              <a:spLocks noChangeShapeType="1"/>
            </p:cNvSpPr>
            <p:nvPr/>
          </p:nvSpPr>
          <p:spPr bwMode="auto">
            <a:xfrm>
              <a:off x="4579938" y="2341563"/>
              <a:ext cx="101600" cy="17780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238"/>
            <p:cNvSpPr>
              <a:spLocks noChangeShapeType="1"/>
            </p:cNvSpPr>
            <p:nvPr/>
          </p:nvSpPr>
          <p:spPr bwMode="auto">
            <a:xfrm flipV="1">
              <a:off x="4273551" y="2341563"/>
              <a:ext cx="101600" cy="17780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39"/>
            <p:cNvSpPr/>
            <p:nvPr/>
          </p:nvSpPr>
          <p:spPr bwMode="auto">
            <a:xfrm>
              <a:off x="4232276" y="1687513"/>
              <a:ext cx="488950" cy="247650"/>
            </a:xfrm>
            <a:custGeom>
              <a:gdLst>
                <a:gd name="T0" fmla="*/ 154 w 308"/>
                <a:gd name="T1" fmla="*/ 0 h 156"/>
                <a:gd name="T2" fmla="*/ 183 w 308"/>
                <a:gd name="T3" fmla="*/ 3 h 156"/>
                <a:gd name="T4" fmla="*/ 187 w 308"/>
                <a:gd name="T5" fmla="*/ 4 h 156"/>
                <a:gd name="T6" fmla="*/ 215 w 308"/>
                <a:gd name="T7" fmla="*/ 12 h 156"/>
                <a:gd name="T8" fmla="*/ 240 w 308"/>
                <a:gd name="T9" fmla="*/ 26 h 156"/>
                <a:gd name="T10" fmla="*/ 243 w 308"/>
                <a:gd name="T11" fmla="*/ 28 h 156"/>
                <a:gd name="T12" fmla="*/ 265 w 308"/>
                <a:gd name="T13" fmla="*/ 45 h 156"/>
                <a:gd name="T14" fmla="*/ 282 w 308"/>
                <a:gd name="T15" fmla="*/ 67 h 156"/>
                <a:gd name="T16" fmla="*/ 295 w 308"/>
                <a:gd name="T17" fmla="*/ 92 h 156"/>
                <a:gd name="T18" fmla="*/ 297 w 308"/>
                <a:gd name="T19" fmla="*/ 99 h 156"/>
                <a:gd name="T20" fmla="*/ 305 w 308"/>
                <a:gd name="T21" fmla="*/ 127 h 156"/>
                <a:gd name="T22" fmla="*/ 308 w 308"/>
                <a:gd name="T23" fmla="*/ 141 h 156"/>
                <a:gd name="T24" fmla="*/ 308 w 308"/>
                <a:gd name="T25" fmla="*/ 156 h 156"/>
                <a:gd name="T26" fmla="*/ 291 w 308"/>
                <a:gd name="T27" fmla="*/ 156 h 156"/>
                <a:gd name="T28" fmla="*/ 291 w 308"/>
                <a:gd name="T29" fmla="*/ 141 h 156"/>
                <a:gd name="T30" fmla="*/ 288 w 308"/>
                <a:gd name="T31" fmla="*/ 127 h 156"/>
                <a:gd name="T32" fmla="*/ 279 w 308"/>
                <a:gd name="T33" fmla="*/ 100 h 156"/>
                <a:gd name="T34" fmla="*/ 269 w 308"/>
                <a:gd name="T35" fmla="*/ 80 h 156"/>
                <a:gd name="T36" fmla="*/ 251 w 308"/>
                <a:gd name="T37" fmla="*/ 58 h 156"/>
                <a:gd name="T38" fmla="*/ 230 w 308"/>
                <a:gd name="T39" fmla="*/ 41 h 156"/>
                <a:gd name="T40" fmla="*/ 230 w 308"/>
                <a:gd name="T41" fmla="*/ 41 h 156"/>
                <a:gd name="T42" fmla="*/ 208 w 308"/>
                <a:gd name="T43" fmla="*/ 28 h 156"/>
                <a:gd name="T44" fmla="*/ 180 w 308"/>
                <a:gd name="T45" fmla="*/ 20 h 156"/>
                <a:gd name="T46" fmla="*/ 180 w 308"/>
                <a:gd name="T47" fmla="*/ 20 h 156"/>
                <a:gd name="T48" fmla="*/ 154 w 308"/>
                <a:gd name="T49" fmla="*/ 17 h 156"/>
                <a:gd name="T50" fmla="*/ 128 w 308"/>
                <a:gd name="T51" fmla="*/ 20 h 156"/>
                <a:gd name="T52" fmla="*/ 128 w 308"/>
                <a:gd name="T53" fmla="*/ 20 h 156"/>
                <a:gd name="T54" fmla="*/ 102 w 308"/>
                <a:gd name="T55" fmla="*/ 28 h 156"/>
                <a:gd name="T56" fmla="*/ 80 w 308"/>
                <a:gd name="T57" fmla="*/ 41 h 156"/>
                <a:gd name="T58" fmla="*/ 80 w 308"/>
                <a:gd name="T59" fmla="*/ 41 h 156"/>
                <a:gd name="T60" fmla="*/ 58 w 308"/>
                <a:gd name="T61" fmla="*/ 58 h 156"/>
                <a:gd name="T62" fmla="*/ 40 w 308"/>
                <a:gd name="T63" fmla="*/ 80 h 156"/>
                <a:gd name="T64" fmla="*/ 29 w 308"/>
                <a:gd name="T65" fmla="*/ 100 h 156"/>
                <a:gd name="T66" fmla="*/ 20 w 308"/>
                <a:gd name="T67" fmla="*/ 127 h 156"/>
                <a:gd name="T68" fmla="*/ 17 w 308"/>
                <a:gd name="T69" fmla="*/ 156 h 156"/>
                <a:gd name="T70" fmla="*/ 0 w 308"/>
                <a:gd name="T71" fmla="*/ 156 h 156"/>
                <a:gd name="T72" fmla="*/ 1 w 308"/>
                <a:gd name="T73" fmla="*/ 141 h 156"/>
                <a:gd name="T74" fmla="*/ 3 w 308"/>
                <a:gd name="T75" fmla="*/ 127 h 156"/>
                <a:gd name="T76" fmla="*/ 11 w 308"/>
                <a:gd name="T77" fmla="*/ 99 h 156"/>
                <a:gd name="T78" fmla="*/ 13 w 308"/>
                <a:gd name="T79" fmla="*/ 92 h 156"/>
                <a:gd name="T80" fmla="*/ 27 w 308"/>
                <a:gd name="T81" fmla="*/ 67 h 156"/>
                <a:gd name="T82" fmla="*/ 45 w 308"/>
                <a:gd name="T83" fmla="*/ 45 h 156"/>
                <a:gd name="T84" fmla="*/ 67 w 308"/>
                <a:gd name="T85" fmla="*/ 28 h 156"/>
                <a:gd name="T86" fmla="*/ 70 w 308"/>
                <a:gd name="T87" fmla="*/ 26 h 156"/>
                <a:gd name="T88" fmla="*/ 94 w 308"/>
                <a:gd name="T89" fmla="*/ 12 h 156"/>
                <a:gd name="T90" fmla="*/ 120 w 308"/>
                <a:gd name="T91" fmla="*/ 4 h 156"/>
                <a:gd name="T92" fmla="*/ 125 w 308"/>
                <a:gd name="T93" fmla="*/ 3 h 156"/>
                <a:gd name="T94" fmla="*/ 154 w 308"/>
                <a:gd name="T95" fmla="*/ 0 h 1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8" h="156">
                  <a:moveTo>
                    <a:pt x="154" y="0"/>
                  </a:moveTo>
                  <a:lnTo>
                    <a:pt x="183" y="3"/>
                  </a:lnTo>
                  <a:lnTo>
                    <a:pt x="187" y="4"/>
                  </a:lnTo>
                  <a:lnTo>
                    <a:pt x="215" y="12"/>
                  </a:lnTo>
                  <a:lnTo>
                    <a:pt x="240" y="26"/>
                  </a:lnTo>
                  <a:lnTo>
                    <a:pt x="243" y="28"/>
                  </a:lnTo>
                  <a:lnTo>
                    <a:pt x="265" y="45"/>
                  </a:lnTo>
                  <a:lnTo>
                    <a:pt x="282" y="67"/>
                  </a:lnTo>
                  <a:lnTo>
                    <a:pt x="295" y="92"/>
                  </a:lnTo>
                  <a:lnTo>
                    <a:pt x="297" y="99"/>
                  </a:lnTo>
                  <a:lnTo>
                    <a:pt x="305" y="127"/>
                  </a:lnTo>
                  <a:lnTo>
                    <a:pt x="308" y="141"/>
                  </a:lnTo>
                  <a:lnTo>
                    <a:pt x="308" y="156"/>
                  </a:lnTo>
                  <a:lnTo>
                    <a:pt x="291" y="156"/>
                  </a:lnTo>
                  <a:lnTo>
                    <a:pt x="291" y="141"/>
                  </a:lnTo>
                  <a:lnTo>
                    <a:pt x="288" y="127"/>
                  </a:lnTo>
                  <a:lnTo>
                    <a:pt x="279" y="100"/>
                  </a:lnTo>
                  <a:lnTo>
                    <a:pt x="269" y="80"/>
                  </a:lnTo>
                  <a:lnTo>
                    <a:pt x="251" y="58"/>
                  </a:lnTo>
                  <a:lnTo>
                    <a:pt x="230" y="41"/>
                  </a:lnTo>
                  <a:lnTo>
                    <a:pt x="230" y="41"/>
                  </a:lnTo>
                  <a:lnTo>
                    <a:pt x="208" y="28"/>
                  </a:lnTo>
                  <a:lnTo>
                    <a:pt x="180" y="20"/>
                  </a:lnTo>
                  <a:lnTo>
                    <a:pt x="180" y="20"/>
                  </a:lnTo>
                  <a:lnTo>
                    <a:pt x="154" y="17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02" y="28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58" y="58"/>
                  </a:lnTo>
                  <a:lnTo>
                    <a:pt x="40" y="80"/>
                  </a:lnTo>
                  <a:lnTo>
                    <a:pt x="29" y="100"/>
                  </a:lnTo>
                  <a:lnTo>
                    <a:pt x="20" y="127"/>
                  </a:lnTo>
                  <a:lnTo>
                    <a:pt x="17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3" y="127"/>
                  </a:lnTo>
                  <a:lnTo>
                    <a:pt x="11" y="99"/>
                  </a:lnTo>
                  <a:lnTo>
                    <a:pt x="13" y="92"/>
                  </a:lnTo>
                  <a:lnTo>
                    <a:pt x="27" y="67"/>
                  </a:lnTo>
                  <a:lnTo>
                    <a:pt x="45" y="45"/>
                  </a:lnTo>
                  <a:lnTo>
                    <a:pt x="67" y="28"/>
                  </a:lnTo>
                  <a:lnTo>
                    <a:pt x="70" y="26"/>
                  </a:lnTo>
                  <a:lnTo>
                    <a:pt x="94" y="12"/>
                  </a:lnTo>
                  <a:lnTo>
                    <a:pt x="120" y="4"/>
                  </a:lnTo>
                  <a:lnTo>
                    <a:pt x="125" y="3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40"/>
            <p:cNvSpPr/>
            <p:nvPr/>
          </p:nvSpPr>
          <p:spPr bwMode="auto">
            <a:xfrm>
              <a:off x="4603751" y="1920875"/>
              <a:ext cx="74613" cy="103188"/>
            </a:xfrm>
            <a:custGeom>
              <a:gdLst>
                <a:gd name="T0" fmla="*/ 35 w 47"/>
                <a:gd name="T1" fmla="*/ 0 h 65"/>
                <a:gd name="T2" fmla="*/ 47 w 47"/>
                <a:gd name="T3" fmla="*/ 13 h 65"/>
                <a:gd name="T4" fmla="*/ 12 w 47"/>
                <a:gd name="T5" fmla="*/ 65 h 65"/>
                <a:gd name="T6" fmla="*/ 0 w 47"/>
                <a:gd name="T7" fmla="*/ 52 h 65"/>
                <a:gd name="T8" fmla="*/ 35 w 47"/>
                <a:gd name="T9" fmla="*/ 0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5">
                  <a:moveTo>
                    <a:pt x="35" y="0"/>
                  </a:moveTo>
                  <a:lnTo>
                    <a:pt x="47" y="13"/>
                  </a:lnTo>
                  <a:lnTo>
                    <a:pt x="12" y="65"/>
                  </a:lnTo>
                  <a:lnTo>
                    <a:pt x="0" y="5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41"/>
            <p:cNvSpPr/>
            <p:nvPr/>
          </p:nvSpPr>
          <p:spPr bwMode="auto">
            <a:xfrm>
              <a:off x="4573588" y="1854200"/>
              <a:ext cx="188913" cy="158750"/>
            </a:xfrm>
            <a:custGeom>
              <a:gdLst>
                <a:gd name="T0" fmla="*/ 51 w 119"/>
                <a:gd name="T1" fmla="*/ 0 h 100"/>
                <a:gd name="T2" fmla="*/ 71 w 119"/>
                <a:gd name="T3" fmla="*/ 1 h 100"/>
                <a:gd name="T4" fmla="*/ 90 w 119"/>
                <a:gd name="T5" fmla="*/ 10 h 100"/>
                <a:gd name="T6" fmla="*/ 106 w 119"/>
                <a:gd name="T7" fmla="*/ 24 h 100"/>
                <a:gd name="T8" fmla="*/ 115 w 119"/>
                <a:gd name="T9" fmla="*/ 42 h 100"/>
                <a:gd name="T10" fmla="*/ 119 w 119"/>
                <a:gd name="T11" fmla="*/ 61 h 100"/>
                <a:gd name="T12" fmla="*/ 116 w 119"/>
                <a:gd name="T13" fmla="*/ 81 h 100"/>
                <a:gd name="T14" fmla="*/ 108 w 119"/>
                <a:gd name="T15" fmla="*/ 100 h 100"/>
                <a:gd name="T16" fmla="*/ 0 w 119"/>
                <a:gd name="T17" fmla="*/ 27 h 100"/>
                <a:gd name="T18" fmla="*/ 15 w 119"/>
                <a:gd name="T19" fmla="*/ 13 h 100"/>
                <a:gd name="T20" fmla="*/ 32 w 119"/>
                <a:gd name="T21" fmla="*/ 3 h 100"/>
                <a:gd name="T22" fmla="*/ 51 w 119"/>
                <a:gd name="T23" fmla="*/ 0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100">
                  <a:moveTo>
                    <a:pt x="51" y="0"/>
                  </a:moveTo>
                  <a:lnTo>
                    <a:pt x="71" y="1"/>
                  </a:lnTo>
                  <a:lnTo>
                    <a:pt x="90" y="10"/>
                  </a:lnTo>
                  <a:lnTo>
                    <a:pt x="106" y="24"/>
                  </a:lnTo>
                  <a:lnTo>
                    <a:pt x="115" y="42"/>
                  </a:lnTo>
                  <a:lnTo>
                    <a:pt x="119" y="61"/>
                  </a:lnTo>
                  <a:lnTo>
                    <a:pt x="116" y="81"/>
                  </a:lnTo>
                  <a:lnTo>
                    <a:pt x="108" y="100"/>
                  </a:lnTo>
                  <a:lnTo>
                    <a:pt x="0" y="27"/>
                  </a:lnTo>
                  <a:lnTo>
                    <a:pt x="15" y="13"/>
                  </a:lnTo>
                  <a:lnTo>
                    <a:pt x="32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42"/>
            <p:cNvSpPr>
              <a:spLocks noEditPoints="1"/>
            </p:cNvSpPr>
            <p:nvPr/>
          </p:nvSpPr>
          <p:spPr bwMode="auto">
            <a:xfrm>
              <a:off x="4552951" y="1838325"/>
              <a:ext cx="223838" cy="195263"/>
            </a:xfrm>
            <a:custGeom>
              <a:gdLst>
                <a:gd name="T0" fmla="*/ 67 w 141"/>
                <a:gd name="T1" fmla="*/ 17 h 123"/>
                <a:gd name="T2" fmla="*/ 58 w 141"/>
                <a:gd name="T3" fmla="*/ 18 h 123"/>
                <a:gd name="T4" fmla="*/ 58 w 141"/>
                <a:gd name="T5" fmla="*/ 18 h 123"/>
                <a:gd name="T6" fmla="*/ 47 w 141"/>
                <a:gd name="T7" fmla="*/ 21 h 123"/>
                <a:gd name="T8" fmla="*/ 38 w 141"/>
                <a:gd name="T9" fmla="*/ 26 h 123"/>
                <a:gd name="T10" fmla="*/ 28 w 141"/>
                <a:gd name="T11" fmla="*/ 34 h 123"/>
                <a:gd name="T12" fmla="*/ 26 w 141"/>
                <a:gd name="T13" fmla="*/ 36 h 123"/>
                <a:gd name="T14" fmla="*/ 118 w 141"/>
                <a:gd name="T15" fmla="*/ 97 h 123"/>
                <a:gd name="T16" fmla="*/ 122 w 141"/>
                <a:gd name="T17" fmla="*/ 87 h 123"/>
                <a:gd name="T18" fmla="*/ 124 w 141"/>
                <a:gd name="T19" fmla="*/ 74 h 123"/>
                <a:gd name="T20" fmla="*/ 122 w 141"/>
                <a:gd name="T21" fmla="*/ 62 h 123"/>
                <a:gd name="T22" fmla="*/ 121 w 141"/>
                <a:gd name="T23" fmla="*/ 56 h 123"/>
                <a:gd name="T24" fmla="*/ 115 w 141"/>
                <a:gd name="T25" fmla="*/ 45 h 123"/>
                <a:gd name="T26" fmla="*/ 108 w 141"/>
                <a:gd name="T27" fmla="*/ 34 h 123"/>
                <a:gd name="T28" fmla="*/ 108 w 141"/>
                <a:gd name="T29" fmla="*/ 34 h 123"/>
                <a:gd name="T30" fmla="*/ 99 w 141"/>
                <a:gd name="T31" fmla="*/ 27 h 123"/>
                <a:gd name="T32" fmla="*/ 89 w 141"/>
                <a:gd name="T33" fmla="*/ 21 h 123"/>
                <a:gd name="T34" fmla="*/ 76 w 141"/>
                <a:gd name="T35" fmla="*/ 18 h 123"/>
                <a:gd name="T36" fmla="*/ 76 w 141"/>
                <a:gd name="T37" fmla="*/ 18 h 123"/>
                <a:gd name="T38" fmla="*/ 67 w 141"/>
                <a:gd name="T39" fmla="*/ 17 h 123"/>
                <a:gd name="T40" fmla="*/ 67 w 141"/>
                <a:gd name="T41" fmla="*/ 0 h 123"/>
                <a:gd name="T42" fmla="*/ 80 w 141"/>
                <a:gd name="T43" fmla="*/ 1 h 123"/>
                <a:gd name="T44" fmla="*/ 83 w 141"/>
                <a:gd name="T45" fmla="*/ 2 h 123"/>
                <a:gd name="T46" fmla="*/ 96 w 141"/>
                <a:gd name="T47" fmla="*/ 5 h 123"/>
                <a:gd name="T48" fmla="*/ 99 w 141"/>
                <a:gd name="T49" fmla="*/ 7 h 123"/>
                <a:gd name="T50" fmla="*/ 109 w 141"/>
                <a:gd name="T51" fmla="*/ 13 h 123"/>
                <a:gd name="T52" fmla="*/ 118 w 141"/>
                <a:gd name="T53" fmla="*/ 20 h 123"/>
                <a:gd name="T54" fmla="*/ 121 w 141"/>
                <a:gd name="T55" fmla="*/ 21 h 123"/>
                <a:gd name="T56" fmla="*/ 128 w 141"/>
                <a:gd name="T57" fmla="*/ 32 h 123"/>
                <a:gd name="T58" fmla="*/ 134 w 141"/>
                <a:gd name="T59" fmla="*/ 43 h 123"/>
                <a:gd name="T60" fmla="*/ 137 w 141"/>
                <a:gd name="T61" fmla="*/ 50 h 123"/>
                <a:gd name="T62" fmla="*/ 140 w 141"/>
                <a:gd name="T63" fmla="*/ 62 h 123"/>
                <a:gd name="T64" fmla="*/ 141 w 141"/>
                <a:gd name="T65" fmla="*/ 74 h 123"/>
                <a:gd name="T66" fmla="*/ 140 w 141"/>
                <a:gd name="T67" fmla="*/ 87 h 123"/>
                <a:gd name="T68" fmla="*/ 135 w 141"/>
                <a:gd name="T69" fmla="*/ 99 h 123"/>
                <a:gd name="T70" fmla="*/ 134 w 141"/>
                <a:gd name="T71" fmla="*/ 106 h 123"/>
                <a:gd name="T72" fmla="*/ 127 w 141"/>
                <a:gd name="T73" fmla="*/ 117 h 123"/>
                <a:gd name="T74" fmla="*/ 124 w 141"/>
                <a:gd name="T75" fmla="*/ 123 h 123"/>
                <a:gd name="T76" fmla="*/ 116 w 141"/>
                <a:gd name="T77" fmla="*/ 117 h 123"/>
                <a:gd name="T78" fmla="*/ 9 w 141"/>
                <a:gd name="T79" fmla="*/ 45 h 123"/>
                <a:gd name="T80" fmla="*/ 0 w 141"/>
                <a:gd name="T81" fmla="*/ 39 h 123"/>
                <a:gd name="T82" fmla="*/ 7 w 141"/>
                <a:gd name="T83" fmla="*/ 32 h 123"/>
                <a:gd name="T84" fmla="*/ 15 w 141"/>
                <a:gd name="T85" fmla="*/ 21 h 123"/>
                <a:gd name="T86" fmla="*/ 25 w 141"/>
                <a:gd name="T87" fmla="*/ 13 h 123"/>
                <a:gd name="T88" fmla="*/ 39 w 141"/>
                <a:gd name="T89" fmla="*/ 5 h 123"/>
                <a:gd name="T90" fmla="*/ 51 w 141"/>
                <a:gd name="T91" fmla="*/ 2 h 123"/>
                <a:gd name="T92" fmla="*/ 55 w 141"/>
                <a:gd name="T93" fmla="*/ 1 h 123"/>
                <a:gd name="T94" fmla="*/ 67 w 141"/>
                <a:gd name="T95" fmla="*/ 0 h 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1" h="123">
                  <a:moveTo>
                    <a:pt x="67" y="17"/>
                  </a:moveTo>
                  <a:lnTo>
                    <a:pt x="58" y="18"/>
                  </a:lnTo>
                  <a:lnTo>
                    <a:pt x="58" y="18"/>
                  </a:lnTo>
                  <a:lnTo>
                    <a:pt x="47" y="21"/>
                  </a:lnTo>
                  <a:lnTo>
                    <a:pt x="38" y="26"/>
                  </a:lnTo>
                  <a:lnTo>
                    <a:pt x="28" y="34"/>
                  </a:lnTo>
                  <a:lnTo>
                    <a:pt x="26" y="36"/>
                  </a:lnTo>
                  <a:lnTo>
                    <a:pt x="118" y="97"/>
                  </a:lnTo>
                  <a:lnTo>
                    <a:pt x="122" y="87"/>
                  </a:lnTo>
                  <a:lnTo>
                    <a:pt x="124" y="74"/>
                  </a:lnTo>
                  <a:lnTo>
                    <a:pt x="122" y="62"/>
                  </a:lnTo>
                  <a:lnTo>
                    <a:pt x="121" y="56"/>
                  </a:lnTo>
                  <a:lnTo>
                    <a:pt x="115" y="45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99" y="27"/>
                  </a:lnTo>
                  <a:lnTo>
                    <a:pt x="89" y="21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67" y="17"/>
                  </a:lnTo>
                  <a:close/>
                  <a:moveTo>
                    <a:pt x="67" y="0"/>
                  </a:moveTo>
                  <a:lnTo>
                    <a:pt x="80" y="1"/>
                  </a:lnTo>
                  <a:lnTo>
                    <a:pt x="83" y="2"/>
                  </a:lnTo>
                  <a:lnTo>
                    <a:pt x="96" y="5"/>
                  </a:lnTo>
                  <a:lnTo>
                    <a:pt x="99" y="7"/>
                  </a:lnTo>
                  <a:lnTo>
                    <a:pt x="109" y="13"/>
                  </a:lnTo>
                  <a:lnTo>
                    <a:pt x="118" y="20"/>
                  </a:lnTo>
                  <a:lnTo>
                    <a:pt x="121" y="21"/>
                  </a:lnTo>
                  <a:lnTo>
                    <a:pt x="128" y="32"/>
                  </a:lnTo>
                  <a:lnTo>
                    <a:pt x="134" y="43"/>
                  </a:lnTo>
                  <a:lnTo>
                    <a:pt x="137" y="50"/>
                  </a:lnTo>
                  <a:lnTo>
                    <a:pt x="140" y="62"/>
                  </a:lnTo>
                  <a:lnTo>
                    <a:pt x="141" y="74"/>
                  </a:lnTo>
                  <a:lnTo>
                    <a:pt x="140" y="87"/>
                  </a:lnTo>
                  <a:lnTo>
                    <a:pt x="135" y="99"/>
                  </a:lnTo>
                  <a:lnTo>
                    <a:pt x="134" y="106"/>
                  </a:lnTo>
                  <a:lnTo>
                    <a:pt x="127" y="117"/>
                  </a:lnTo>
                  <a:lnTo>
                    <a:pt x="124" y="123"/>
                  </a:lnTo>
                  <a:lnTo>
                    <a:pt x="116" y="117"/>
                  </a:lnTo>
                  <a:lnTo>
                    <a:pt x="9" y="45"/>
                  </a:lnTo>
                  <a:lnTo>
                    <a:pt x="0" y="39"/>
                  </a:lnTo>
                  <a:lnTo>
                    <a:pt x="7" y="32"/>
                  </a:lnTo>
                  <a:lnTo>
                    <a:pt x="15" y="21"/>
                  </a:lnTo>
                  <a:lnTo>
                    <a:pt x="25" y="13"/>
                  </a:lnTo>
                  <a:lnTo>
                    <a:pt x="39" y="5"/>
                  </a:lnTo>
                  <a:lnTo>
                    <a:pt x="51" y="2"/>
                  </a:lnTo>
                  <a:lnTo>
                    <a:pt x="55" y="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43"/>
            <p:cNvSpPr/>
            <p:nvPr/>
          </p:nvSpPr>
          <p:spPr bwMode="auto">
            <a:xfrm>
              <a:off x="4275138" y="1920875"/>
              <a:ext cx="74613" cy="103188"/>
            </a:xfrm>
            <a:custGeom>
              <a:gdLst>
                <a:gd name="T0" fmla="*/ 12 w 47"/>
                <a:gd name="T1" fmla="*/ 0 h 65"/>
                <a:gd name="T2" fmla="*/ 47 w 47"/>
                <a:gd name="T3" fmla="*/ 52 h 65"/>
                <a:gd name="T4" fmla="*/ 35 w 47"/>
                <a:gd name="T5" fmla="*/ 65 h 65"/>
                <a:gd name="T6" fmla="*/ 0 w 47"/>
                <a:gd name="T7" fmla="*/ 13 h 65"/>
                <a:gd name="T8" fmla="*/ 12 w 47"/>
                <a:gd name="T9" fmla="*/ 0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5">
                  <a:moveTo>
                    <a:pt x="12" y="0"/>
                  </a:moveTo>
                  <a:lnTo>
                    <a:pt x="47" y="52"/>
                  </a:lnTo>
                  <a:lnTo>
                    <a:pt x="35" y="6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44"/>
            <p:cNvSpPr/>
            <p:nvPr/>
          </p:nvSpPr>
          <p:spPr bwMode="auto">
            <a:xfrm>
              <a:off x="4192588" y="1854200"/>
              <a:ext cx="188913" cy="158750"/>
            </a:xfrm>
            <a:custGeom>
              <a:gdLst>
                <a:gd name="T0" fmla="*/ 67 w 119"/>
                <a:gd name="T1" fmla="*/ 0 h 100"/>
                <a:gd name="T2" fmla="*/ 87 w 119"/>
                <a:gd name="T3" fmla="*/ 3 h 100"/>
                <a:gd name="T4" fmla="*/ 105 w 119"/>
                <a:gd name="T5" fmla="*/ 13 h 100"/>
                <a:gd name="T6" fmla="*/ 119 w 119"/>
                <a:gd name="T7" fmla="*/ 27 h 100"/>
                <a:gd name="T8" fmla="*/ 10 w 119"/>
                <a:gd name="T9" fmla="*/ 100 h 100"/>
                <a:gd name="T10" fmla="*/ 1 w 119"/>
                <a:gd name="T11" fmla="*/ 81 h 100"/>
                <a:gd name="T12" fmla="*/ 0 w 119"/>
                <a:gd name="T13" fmla="*/ 61 h 100"/>
                <a:gd name="T14" fmla="*/ 3 w 119"/>
                <a:gd name="T15" fmla="*/ 42 h 100"/>
                <a:gd name="T16" fmla="*/ 13 w 119"/>
                <a:gd name="T17" fmla="*/ 24 h 100"/>
                <a:gd name="T18" fmla="*/ 29 w 119"/>
                <a:gd name="T19" fmla="*/ 10 h 100"/>
                <a:gd name="T20" fmla="*/ 48 w 119"/>
                <a:gd name="T21" fmla="*/ 1 h 100"/>
                <a:gd name="T22" fmla="*/ 67 w 119"/>
                <a:gd name="T23" fmla="*/ 0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100">
                  <a:moveTo>
                    <a:pt x="67" y="0"/>
                  </a:moveTo>
                  <a:lnTo>
                    <a:pt x="87" y="3"/>
                  </a:lnTo>
                  <a:lnTo>
                    <a:pt x="105" y="13"/>
                  </a:lnTo>
                  <a:lnTo>
                    <a:pt x="119" y="27"/>
                  </a:lnTo>
                  <a:lnTo>
                    <a:pt x="10" y="100"/>
                  </a:lnTo>
                  <a:lnTo>
                    <a:pt x="1" y="81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13" y="24"/>
                  </a:lnTo>
                  <a:lnTo>
                    <a:pt x="29" y="10"/>
                  </a:lnTo>
                  <a:lnTo>
                    <a:pt x="48" y="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45"/>
            <p:cNvSpPr>
              <a:spLocks noEditPoints="1"/>
            </p:cNvSpPr>
            <p:nvPr/>
          </p:nvSpPr>
          <p:spPr bwMode="auto">
            <a:xfrm>
              <a:off x="4178301" y="1838325"/>
              <a:ext cx="223838" cy="193675"/>
            </a:xfrm>
            <a:custGeom>
              <a:gdLst>
                <a:gd name="T0" fmla="*/ 74 w 141"/>
                <a:gd name="T1" fmla="*/ 17 h 122"/>
                <a:gd name="T2" fmla="*/ 66 w 141"/>
                <a:gd name="T3" fmla="*/ 18 h 122"/>
                <a:gd name="T4" fmla="*/ 66 w 141"/>
                <a:gd name="T5" fmla="*/ 18 h 122"/>
                <a:gd name="T6" fmla="*/ 54 w 141"/>
                <a:gd name="T7" fmla="*/ 21 h 122"/>
                <a:gd name="T8" fmla="*/ 44 w 141"/>
                <a:gd name="T9" fmla="*/ 27 h 122"/>
                <a:gd name="T10" fmla="*/ 34 w 141"/>
                <a:gd name="T11" fmla="*/ 34 h 122"/>
                <a:gd name="T12" fmla="*/ 34 w 141"/>
                <a:gd name="T13" fmla="*/ 34 h 122"/>
                <a:gd name="T14" fmla="*/ 26 w 141"/>
                <a:gd name="T15" fmla="*/ 45 h 122"/>
                <a:gd name="T16" fmla="*/ 21 w 141"/>
                <a:gd name="T17" fmla="*/ 56 h 122"/>
                <a:gd name="T18" fmla="*/ 19 w 141"/>
                <a:gd name="T19" fmla="*/ 62 h 122"/>
                <a:gd name="T20" fmla="*/ 18 w 141"/>
                <a:gd name="T21" fmla="*/ 74 h 122"/>
                <a:gd name="T22" fmla="*/ 19 w 141"/>
                <a:gd name="T23" fmla="*/ 87 h 122"/>
                <a:gd name="T24" fmla="*/ 22 w 141"/>
                <a:gd name="T25" fmla="*/ 99 h 122"/>
                <a:gd name="T26" fmla="*/ 115 w 141"/>
                <a:gd name="T27" fmla="*/ 36 h 122"/>
                <a:gd name="T28" fmla="*/ 114 w 141"/>
                <a:gd name="T29" fmla="*/ 34 h 122"/>
                <a:gd name="T30" fmla="*/ 104 w 141"/>
                <a:gd name="T31" fmla="*/ 26 h 122"/>
                <a:gd name="T32" fmla="*/ 95 w 141"/>
                <a:gd name="T33" fmla="*/ 21 h 122"/>
                <a:gd name="T34" fmla="*/ 83 w 141"/>
                <a:gd name="T35" fmla="*/ 18 h 122"/>
                <a:gd name="T36" fmla="*/ 83 w 141"/>
                <a:gd name="T37" fmla="*/ 18 h 122"/>
                <a:gd name="T38" fmla="*/ 74 w 141"/>
                <a:gd name="T39" fmla="*/ 17 h 122"/>
                <a:gd name="T40" fmla="*/ 74 w 141"/>
                <a:gd name="T41" fmla="*/ 0 h 122"/>
                <a:gd name="T42" fmla="*/ 86 w 141"/>
                <a:gd name="T43" fmla="*/ 1 h 122"/>
                <a:gd name="T44" fmla="*/ 90 w 141"/>
                <a:gd name="T45" fmla="*/ 2 h 122"/>
                <a:gd name="T46" fmla="*/ 102 w 141"/>
                <a:gd name="T47" fmla="*/ 5 h 122"/>
                <a:gd name="T48" fmla="*/ 117 w 141"/>
                <a:gd name="T49" fmla="*/ 13 h 122"/>
                <a:gd name="T50" fmla="*/ 127 w 141"/>
                <a:gd name="T51" fmla="*/ 21 h 122"/>
                <a:gd name="T52" fmla="*/ 134 w 141"/>
                <a:gd name="T53" fmla="*/ 32 h 122"/>
                <a:gd name="T54" fmla="*/ 141 w 141"/>
                <a:gd name="T55" fmla="*/ 39 h 122"/>
                <a:gd name="T56" fmla="*/ 134 w 141"/>
                <a:gd name="T57" fmla="*/ 45 h 122"/>
                <a:gd name="T58" fmla="*/ 25 w 141"/>
                <a:gd name="T59" fmla="*/ 117 h 122"/>
                <a:gd name="T60" fmla="*/ 16 w 141"/>
                <a:gd name="T61" fmla="*/ 122 h 122"/>
                <a:gd name="T62" fmla="*/ 13 w 141"/>
                <a:gd name="T63" fmla="*/ 116 h 122"/>
                <a:gd name="T64" fmla="*/ 6 w 141"/>
                <a:gd name="T65" fmla="*/ 106 h 122"/>
                <a:gd name="T66" fmla="*/ 5 w 141"/>
                <a:gd name="T67" fmla="*/ 99 h 122"/>
                <a:gd name="T68" fmla="*/ 2 w 141"/>
                <a:gd name="T69" fmla="*/ 87 h 122"/>
                <a:gd name="T70" fmla="*/ 0 w 141"/>
                <a:gd name="T71" fmla="*/ 74 h 122"/>
                <a:gd name="T72" fmla="*/ 2 w 141"/>
                <a:gd name="T73" fmla="*/ 62 h 122"/>
                <a:gd name="T74" fmla="*/ 5 w 141"/>
                <a:gd name="T75" fmla="*/ 50 h 122"/>
                <a:gd name="T76" fmla="*/ 8 w 141"/>
                <a:gd name="T77" fmla="*/ 43 h 122"/>
                <a:gd name="T78" fmla="*/ 13 w 141"/>
                <a:gd name="T79" fmla="*/ 32 h 122"/>
                <a:gd name="T80" fmla="*/ 21 w 141"/>
                <a:gd name="T81" fmla="*/ 21 h 122"/>
                <a:gd name="T82" fmla="*/ 24 w 141"/>
                <a:gd name="T83" fmla="*/ 20 h 122"/>
                <a:gd name="T84" fmla="*/ 34 w 141"/>
                <a:gd name="T85" fmla="*/ 13 h 122"/>
                <a:gd name="T86" fmla="*/ 42 w 141"/>
                <a:gd name="T87" fmla="*/ 7 h 122"/>
                <a:gd name="T88" fmla="*/ 45 w 141"/>
                <a:gd name="T89" fmla="*/ 5 h 122"/>
                <a:gd name="T90" fmla="*/ 58 w 141"/>
                <a:gd name="T91" fmla="*/ 2 h 122"/>
                <a:gd name="T92" fmla="*/ 61 w 141"/>
                <a:gd name="T93" fmla="*/ 1 h 122"/>
                <a:gd name="T94" fmla="*/ 74 w 141"/>
                <a:gd name="T95" fmla="*/ 0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1" h="122">
                  <a:moveTo>
                    <a:pt x="74" y="17"/>
                  </a:moveTo>
                  <a:lnTo>
                    <a:pt x="66" y="18"/>
                  </a:lnTo>
                  <a:lnTo>
                    <a:pt x="66" y="18"/>
                  </a:lnTo>
                  <a:lnTo>
                    <a:pt x="54" y="21"/>
                  </a:lnTo>
                  <a:lnTo>
                    <a:pt x="44" y="27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6" y="45"/>
                  </a:lnTo>
                  <a:lnTo>
                    <a:pt x="21" y="56"/>
                  </a:lnTo>
                  <a:lnTo>
                    <a:pt x="19" y="62"/>
                  </a:lnTo>
                  <a:lnTo>
                    <a:pt x="18" y="74"/>
                  </a:lnTo>
                  <a:lnTo>
                    <a:pt x="19" y="87"/>
                  </a:lnTo>
                  <a:lnTo>
                    <a:pt x="22" y="99"/>
                  </a:lnTo>
                  <a:lnTo>
                    <a:pt x="115" y="36"/>
                  </a:lnTo>
                  <a:lnTo>
                    <a:pt x="114" y="34"/>
                  </a:lnTo>
                  <a:lnTo>
                    <a:pt x="104" y="26"/>
                  </a:lnTo>
                  <a:lnTo>
                    <a:pt x="95" y="21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74" y="17"/>
                  </a:lnTo>
                  <a:close/>
                  <a:moveTo>
                    <a:pt x="74" y="0"/>
                  </a:moveTo>
                  <a:lnTo>
                    <a:pt x="86" y="1"/>
                  </a:lnTo>
                  <a:lnTo>
                    <a:pt x="90" y="2"/>
                  </a:lnTo>
                  <a:lnTo>
                    <a:pt x="102" y="5"/>
                  </a:lnTo>
                  <a:lnTo>
                    <a:pt x="117" y="13"/>
                  </a:lnTo>
                  <a:lnTo>
                    <a:pt x="127" y="21"/>
                  </a:lnTo>
                  <a:lnTo>
                    <a:pt x="134" y="32"/>
                  </a:lnTo>
                  <a:lnTo>
                    <a:pt x="141" y="39"/>
                  </a:lnTo>
                  <a:lnTo>
                    <a:pt x="134" y="45"/>
                  </a:lnTo>
                  <a:lnTo>
                    <a:pt x="25" y="117"/>
                  </a:lnTo>
                  <a:lnTo>
                    <a:pt x="16" y="122"/>
                  </a:lnTo>
                  <a:lnTo>
                    <a:pt x="13" y="116"/>
                  </a:lnTo>
                  <a:lnTo>
                    <a:pt x="6" y="106"/>
                  </a:lnTo>
                  <a:lnTo>
                    <a:pt x="5" y="99"/>
                  </a:lnTo>
                  <a:lnTo>
                    <a:pt x="2" y="87"/>
                  </a:lnTo>
                  <a:lnTo>
                    <a:pt x="0" y="74"/>
                  </a:lnTo>
                  <a:lnTo>
                    <a:pt x="2" y="62"/>
                  </a:lnTo>
                  <a:lnTo>
                    <a:pt x="5" y="50"/>
                  </a:lnTo>
                  <a:lnTo>
                    <a:pt x="8" y="43"/>
                  </a:lnTo>
                  <a:lnTo>
                    <a:pt x="13" y="32"/>
                  </a:lnTo>
                  <a:lnTo>
                    <a:pt x="21" y="21"/>
                  </a:lnTo>
                  <a:lnTo>
                    <a:pt x="24" y="20"/>
                  </a:lnTo>
                  <a:lnTo>
                    <a:pt x="34" y="13"/>
                  </a:lnTo>
                  <a:lnTo>
                    <a:pt x="42" y="7"/>
                  </a:lnTo>
                  <a:lnTo>
                    <a:pt x="45" y="5"/>
                  </a:lnTo>
                  <a:lnTo>
                    <a:pt x="58" y="2"/>
                  </a:lnTo>
                  <a:lnTo>
                    <a:pt x="61" y="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46"/>
            <p:cNvSpPr/>
            <p:nvPr/>
          </p:nvSpPr>
          <p:spPr bwMode="auto">
            <a:xfrm>
              <a:off x="4208463" y="1930400"/>
              <a:ext cx="538163" cy="539750"/>
            </a:xfrm>
            <a:custGeom>
              <a:gdLst>
                <a:gd name="T0" fmla="*/ 169 w 339"/>
                <a:gd name="T1" fmla="*/ 0 h 340"/>
                <a:gd name="T2" fmla="*/ 208 w 339"/>
                <a:gd name="T3" fmla="*/ 4 h 340"/>
                <a:gd name="T4" fmla="*/ 245 w 339"/>
                <a:gd name="T5" fmla="*/ 17 h 340"/>
                <a:gd name="T6" fmla="*/ 275 w 339"/>
                <a:gd name="T7" fmla="*/ 38 h 340"/>
                <a:gd name="T8" fmla="*/ 303 w 339"/>
                <a:gd name="T9" fmla="*/ 64 h 340"/>
                <a:gd name="T10" fmla="*/ 322 w 339"/>
                <a:gd name="T11" fmla="*/ 96 h 340"/>
                <a:gd name="T12" fmla="*/ 335 w 339"/>
                <a:gd name="T13" fmla="*/ 131 h 340"/>
                <a:gd name="T14" fmla="*/ 339 w 339"/>
                <a:gd name="T15" fmla="*/ 170 h 340"/>
                <a:gd name="T16" fmla="*/ 335 w 339"/>
                <a:gd name="T17" fmla="*/ 209 h 340"/>
                <a:gd name="T18" fmla="*/ 322 w 339"/>
                <a:gd name="T19" fmla="*/ 244 h 340"/>
                <a:gd name="T20" fmla="*/ 303 w 339"/>
                <a:gd name="T21" fmla="*/ 276 h 340"/>
                <a:gd name="T22" fmla="*/ 275 w 339"/>
                <a:gd name="T23" fmla="*/ 303 h 340"/>
                <a:gd name="T24" fmla="*/ 245 w 339"/>
                <a:gd name="T25" fmla="*/ 323 h 340"/>
                <a:gd name="T26" fmla="*/ 208 w 339"/>
                <a:gd name="T27" fmla="*/ 336 h 340"/>
                <a:gd name="T28" fmla="*/ 169 w 339"/>
                <a:gd name="T29" fmla="*/ 340 h 340"/>
                <a:gd name="T30" fmla="*/ 131 w 339"/>
                <a:gd name="T31" fmla="*/ 336 h 340"/>
                <a:gd name="T32" fmla="*/ 95 w 339"/>
                <a:gd name="T33" fmla="*/ 323 h 340"/>
                <a:gd name="T34" fmla="*/ 63 w 339"/>
                <a:gd name="T35" fmla="*/ 303 h 340"/>
                <a:gd name="T36" fmla="*/ 37 w 339"/>
                <a:gd name="T37" fmla="*/ 276 h 340"/>
                <a:gd name="T38" fmla="*/ 16 w 339"/>
                <a:gd name="T39" fmla="*/ 244 h 340"/>
                <a:gd name="T40" fmla="*/ 5 w 339"/>
                <a:gd name="T41" fmla="*/ 209 h 340"/>
                <a:gd name="T42" fmla="*/ 0 w 339"/>
                <a:gd name="T43" fmla="*/ 170 h 340"/>
                <a:gd name="T44" fmla="*/ 5 w 339"/>
                <a:gd name="T45" fmla="*/ 131 h 340"/>
                <a:gd name="T46" fmla="*/ 16 w 339"/>
                <a:gd name="T47" fmla="*/ 96 h 340"/>
                <a:gd name="T48" fmla="*/ 37 w 339"/>
                <a:gd name="T49" fmla="*/ 64 h 340"/>
                <a:gd name="T50" fmla="*/ 63 w 339"/>
                <a:gd name="T51" fmla="*/ 38 h 340"/>
                <a:gd name="T52" fmla="*/ 95 w 339"/>
                <a:gd name="T53" fmla="*/ 17 h 340"/>
                <a:gd name="T54" fmla="*/ 131 w 339"/>
                <a:gd name="T55" fmla="*/ 4 h 340"/>
                <a:gd name="T56" fmla="*/ 169 w 339"/>
                <a:gd name="T57" fmla="*/ 0 h 3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340">
                  <a:moveTo>
                    <a:pt x="169" y="0"/>
                  </a:moveTo>
                  <a:lnTo>
                    <a:pt x="208" y="4"/>
                  </a:lnTo>
                  <a:lnTo>
                    <a:pt x="245" y="17"/>
                  </a:lnTo>
                  <a:lnTo>
                    <a:pt x="275" y="38"/>
                  </a:lnTo>
                  <a:lnTo>
                    <a:pt x="303" y="64"/>
                  </a:lnTo>
                  <a:lnTo>
                    <a:pt x="322" y="96"/>
                  </a:lnTo>
                  <a:lnTo>
                    <a:pt x="335" y="131"/>
                  </a:lnTo>
                  <a:lnTo>
                    <a:pt x="339" y="170"/>
                  </a:lnTo>
                  <a:lnTo>
                    <a:pt x="335" y="209"/>
                  </a:lnTo>
                  <a:lnTo>
                    <a:pt x="322" y="244"/>
                  </a:lnTo>
                  <a:lnTo>
                    <a:pt x="303" y="276"/>
                  </a:lnTo>
                  <a:lnTo>
                    <a:pt x="275" y="303"/>
                  </a:lnTo>
                  <a:lnTo>
                    <a:pt x="245" y="323"/>
                  </a:lnTo>
                  <a:lnTo>
                    <a:pt x="208" y="336"/>
                  </a:lnTo>
                  <a:lnTo>
                    <a:pt x="169" y="340"/>
                  </a:lnTo>
                  <a:lnTo>
                    <a:pt x="131" y="336"/>
                  </a:lnTo>
                  <a:lnTo>
                    <a:pt x="95" y="323"/>
                  </a:lnTo>
                  <a:lnTo>
                    <a:pt x="63" y="303"/>
                  </a:lnTo>
                  <a:lnTo>
                    <a:pt x="37" y="276"/>
                  </a:lnTo>
                  <a:lnTo>
                    <a:pt x="16" y="244"/>
                  </a:lnTo>
                  <a:lnTo>
                    <a:pt x="5" y="209"/>
                  </a:lnTo>
                  <a:lnTo>
                    <a:pt x="0" y="170"/>
                  </a:lnTo>
                  <a:lnTo>
                    <a:pt x="5" y="131"/>
                  </a:lnTo>
                  <a:lnTo>
                    <a:pt x="16" y="96"/>
                  </a:lnTo>
                  <a:lnTo>
                    <a:pt x="37" y="64"/>
                  </a:lnTo>
                  <a:lnTo>
                    <a:pt x="63" y="38"/>
                  </a:lnTo>
                  <a:lnTo>
                    <a:pt x="95" y="17"/>
                  </a:lnTo>
                  <a:lnTo>
                    <a:pt x="131" y="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47"/>
            <p:cNvSpPr>
              <a:spLocks noEditPoints="1"/>
            </p:cNvSpPr>
            <p:nvPr/>
          </p:nvSpPr>
          <p:spPr bwMode="auto">
            <a:xfrm>
              <a:off x="4194176" y="1916113"/>
              <a:ext cx="566738" cy="568325"/>
            </a:xfrm>
            <a:custGeom>
              <a:gdLst>
                <a:gd name="T0" fmla="*/ 160 w 357"/>
                <a:gd name="T1" fmla="*/ 19 h 358"/>
                <a:gd name="T2" fmla="*/ 147 w 357"/>
                <a:gd name="T3" fmla="*/ 20 h 358"/>
                <a:gd name="T4" fmla="*/ 115 w 357"/>
                <a:gd name="T5" fmla="*/ 31 h 358"/>
                <a:gd name="T6" fmla="*/ 91 w 357"/>
                <a:gd name="T7" fmla="*/ 45 h 358"/>
                <a:gd name="T8" fmla="*/ 44 w 357"/>
                <a:gd name="T9" fmla="*/ 90 h 358"/>
                <a:gd name="T10" fmla="*/ 30 w 357"/>
                <a:gd name="T11" fmla="*/ 119 h 358"/>
                <a:gd name="T12" fmla="*/ 21 w 357"/>
                <a:gd name="T13" fmla="*/ 146 h 358"/>
                <a:gd name="T14" fmla="*/ 18 w 357"/>
                <a:gd name="T15" fmla="*/ 179 h 358"/>
                <a:gd name="T16" fmla="*/ 25 w 357"/>
                <a:gd name="T17" fmla="*/ 230 h 358"/>
                <a:gd name="T18" fmla="*/ 30 w 357"/>
                <a:gd name="T19" fmla="*/ 239 h 358"/>
                <a:gd name="T20" fmla="*/ 66 w 357"/>
                <a:gd name="T21" fmla="*/ 293 h 358"/>
                <a:gd name="T22" fmla="*/ 91 w 357"/>
                <a:gd name="T23" fmla="*/ 315 h 358"/>
                <a:gd name="T24" fmla="*/ 131 w 357"/>
                <a:gd name="T25" fmla="*/ 333 h 358"/>
                <a:gd name="T26" fmla="*/ 147 w 357"/>
                <a:gd name="T27" fmla="*/ 338 h 358"/>
                <a:gd name="T28" fmla="*/ 178 w 357"/>
                <a:gd name="T29" fmla="*/ 341 h 358"/>
                <a:gd name="T30" fmla="*/ 208 w 357"/>
                <a:gd name="T31" fmla="*/ 338 h 358"/>
                <a:gd name="T32" fmla="*/ 241 w 357"/>
                <a:gd name="T33" fmla="*/ 328 h 358"/>
                <a:gd name="T34" fmla="*/ 291 w 357"/>
                <a:gd name="T35" fmla="*/ 293 h 358"/>
                <a:gd name="T36" fmla="*/ 328 w 357"/>
                <a:gd name="T37" fmla="*/ 239 h 358"/>
                <a:gd name="T38" fmla="*/ 332 w 357"/>
                <a:gd name="T39" fmla="*/ 230 h 358"/>
                <a:gd name="T40" fmla="*/ 338 w 357"/>
                <a:gd name="T41" fmla="*/ 197 h 358"/>
                <a:gd name="T42" fmla="*/ 338 w 357"/>
                <a:gd name="T43" fmla="*/ 162 h 358"/>
                <a:gd name="T44" fmla="*/ 332 w 357"/>
                <a:gd name="T45" fmla="*/ 128 h 358"/>
                <a:gd name="T46" fmla="*/ 328 w 357"/>
                <a:gd name="T47" fmla="*/ 119 h 358"/>
                <a:gd name="T48" fmla="*/ 291 w 357"/>
                <a:gd name="T49" fmla="*/ 66 h 358"/>
                <a:gd name="T50" fmla="*/ 267 w 357"/>
                <a:gd name="T51" fmla="*/ 45 h 358"/>
                <a:gd name="T52" fmla="*/ 225 w 357"/>
                <a:gd name="T53" fmla="*/ 25 h 358"/>
                <a:gd name="T54" fmla="*/ 208 w 357"/>
                <a:gd name="T55" fmla="*/ 20 h 358"/>
                <a:gd name="T56" fmla="*/ 178 w 357"/>
                <a:gd name="T57" fmla="*/ 0 h 358"/>
                <a:gd name="T58" fmla="*/ 216 w 357"/>
                <a:gd name="T59" fmla="*/ 4 h 358"/>
                <a:gd name="T60" fmla="*/ 248 w 357"/>
                <a:gd name="T61" fmla="*/ 15 h 358"/>
                <a:gd name="T62" fmla="*/ 280 w 357"/>
                <a:gd name="T63" fmla="*/ 32 h 358"/>
                <a:gd name="T64" fmla="*/ 326 w 357"/>
                <a:gd name="T65" fmla="*/ 77 h 358"/>
                <a:gd name="T66" fmla="*/ 350 w 357"/>
                <a:gd name="T67" fmla="*/ 128 h 358"/>
                <a:gd name="T68" fmla="*/ 355 w 357"/>
                <a:gd name="T69" fmla="*/ 162 h 358"/>
                <a:gd name="T70" fmla="*/ 355 w 357"/>
                <a:gd name="T71" fmla="*/ 197 h 358"/>
                <a:gd name="T72" fmla="*/ 350 w 357"/>
                <a:gd name="T73" fmla="*/ 230 h 358"/>
                <a:gd name="T74" fmla="*/ 326 w 357"/>
                <a:gd name="T75" fmla="*/ 281 h 358"/>
                <a:gd name="T76" fmla="*/ 280 w 357"/>
                <a:gd name="T77" fmla="*/ 328 h 358"/>
                <a:gd name="T78" fmla="*/ 232 w 357"/>
                <a:gd name="T79" fmla="*/ 349 h 358"/>
                <a:gd name="T80" fmla="*/ 213 w 357"/>
                <a:gd name="T81" fmla="*/ 355 h 358"/>
                <a:gd name="T82" fmla="*/ 160 w 357"/>
                <a:gd name="T83" fmla="*/ 357 h 358"/>
                <a:gd name="T84" fmla="*/ 140 w 357"/>
                <a:gd name="T85" fmla="*/ 354 h 358"/>
                <a:gd name="T86" fmla="*/ 108 w 357"/>
                <a:gd name="T87" fmla="*/ 344 h 358"/>
                <a:gd name="T88" fmla="*/ 78 w 357"/>
                <a:gd name="T89" fmla="*/ 328 h 358"/>
                <a:gd name="T90" fmla="*/ 31 w 357"/>
                <a:gd name="T91" fmla="*/ 281 h 358"/>
                <a:gd name="T92" fmla="*/ 8 w 357"/>
                <a:gd name="T93" fmla="*/ 230 h 358"/>
                <a:gd name="T94" fmla="*/ 0 w 357"/>
                <a:gd name="T95" fmla="*/ 179 h 358"/>
                <a:gd name="T96" fmla="*/ 3 w 357"/>
                <a:gd name="T97" fmla="*/ 146 h 358"/>
                <a:gd name="T98" fmla="*/ 16 w 357"/>
                <a:gd name="T99" fmla="*/ 106 h 358"/>
                <a:gd name="T100" fmla="*/ 53 w 357"/>
                <a:gd name="T101" fmla="*/ 52 h 358"/>
                <a:gd name="T102" fmla="*/ 80 w 357"/>
                <a:gd name="T103" fmla="*/ 31 h 358"/>
                <a:gd name="T104" fmla="*/ 124 w 357"/>
                <a:gd name="T105" fmla="*/ 9 h 358"/>
                <a:gd name="T106" fmla="*/ 144 w 357"/>
                <a:gd name="T107" fmla="*/ 3 h 358"/>
                <a:gd name="T108" fmla="*/ 178 w 357"/>
                <a:gd name="T109" fmla="*/ 0 h 3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7" h="358">
                  <a:moveTo>
                    <a:pt x="178" y="18"/>
                  </a:moveTo>
                  <a:lnTo>
                    <a:pt x="160" y="19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31" y="25"/>
                  </a:lnTo>
                  <a:lnTo>
                    <a:pt x="115" y="31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66" y="66"/>
                  </a:lnTo>
                  <a:lnTo>
                    <a:pt x="44" y="90"/>
                  </a:lnTo>
                  <a:lnTo>
                    <a:pt x="30" y="119"/>
                  </a:lnTo>
                  <a:lnTo>
                    <a:pt x="30" y="119"/>
                  </a:lnTo>
                  <a:lnTo>
                    <a:pt x="25" y="128"/>
                  </a:lnTo>
                  <a:lnTo>
                    <a:pt x="21" y="146"/>
                  </a:lnTo>
                  <a:lnTo>
                    <a:pt x="19" y="162"/>
                  </a:lnTo>
                  <a:lnTo>
                    <a:pt x="18" y="179"/>
                  </a:lnTo>
                  <a:lnTo>
                    <a:pt x="21" y="214"/>
                  </a:lnTo>
                  <a:lnTo>
                    <a:pt x="25" y="230"/>
                  </a:lnTo>
                  <a:lnTo>
                    <a:pt x="28" y="240"/>
                  </a:lnTo>
                  <a:lnTo>
                    <a:pt x="30" y="239"/>
                  </a:lnTo>
                  <a:lnTo>
                    <a:pt x="44" y="268"/>
                  </a:lnTo>
                  <a:lnTo>
                    <a:pt x="66" y="293"/>
                  </a:lnTo>
                  <a:lnTo>
                    <a:pt x="91" y="315"/>
                  </a:lnTo>
                  <a:lnTo>
                    <a:pt x="91" y="315"/>
                  </a:lnTo>
                  <a:lnTo>
                    <a:pt x="115" y="328"/>
                  </a:lnTo>
                  <a:lnTo>
                    <a:pt x="131" y="333"/>
                  </a:lnTo>
                  <a:lnTo>
                    <a:pt x="147" y="338"/>
                  </a:lnTo>
                  <a:lnTo>
                    <a:pt x="147" y="338"/>
                  </a:lnTo>
                  <a:lnTo>
                    <a:pt x="160" y="339"/>
                  </a:lnTo>
                  <a:lnTo>
                    <a:pt x="178" y="341"/>
                  </a:lnTo>
                  <a:lnTo>
                    <a:pt x="208" y="338"/>
                  </a:lnTo>
                  <a:lnTo>
                    <a:pt x="208" y="338"/>
                  </a:lnTo>
                  <a:lnTo>
                    <a:pt x="225" y="333"/>
                  </a:lnTo>
                  <a:lnTo>
                    <a:pt x="241" y="328"/>
                  </a:lnTo>
                  <a:lnTo>
                    <a:pt x="267" y="315"/>
                  </a:lnTo>
                  <a:lnTo>
                    <a:pt x="291" y="293"/>
                  </a:lnTo>
                  <a:lnTo>
                    <a:pt x="313" y="268"/>
                  </a:lnTo>
                  <a:lnTo>
                    <a:pt x="328" y="239"/>
                  </a:lnTo>
                  <a:lnTo>
                    <a:pt x="329" y="240"/>
                  </a:lnTo>
                  <a:lnTo>
                    <a:pt x="332" y="230"/>
                  </a:lnTo>
                  <a:lnTo>
                    <a:pt x="337" y="214"/>
                  </a:lnTo>
                  <a:lnTo>
                    <a:pt x="338" y="197"/>
                  </a:lnTo>
                  <a:lnTo>
                    <a:pt x="339" y="179"/>
                  </a:lnTo>
                  <a:lnTo>
                    <a:pt x="338" y="162"/>
                  </a:lnTo>
                  <a:lnTo>
                    <a:pt x="337" y="146"/>
                  </a:lnTo>
                  <a:lnTo>
                    <a:pt x="332" y="128"/>
                  </a:lnTo>
                  <a:lnTo>
                    <a:pt x="328" y="119"/>
                  </a:lnTo>
                  <a:lnTo>
                    <a:pt x="328" y="119"/>
                  </a:lnTo>
                  <a:lnTo>
                    <a:pt x="313" y="90"/>
                  </a:lnTo>
                  <a:lnTo>
                    <a:pt x="291" y="66"/>
                  </a:lnTo>
                  <a:lnTo>
                    <a:pt x="267" y="45"/>
                  </a:lnTo>
                  <a:lnTo>
                    <a:pt x="267" y="45"/>
                  </a:lnTo>
                  <a:lnTo>
                    <a:pt x="241" y="31"/>
                  </a:lnTo>
                  <a:lnTo>
                    <a:pt x="225" y="25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178" y="18"/>
                  </a:lnTo>
                  <a:close/>
                  <a:moveTo>
                    <a:pt x="178" y="0"/>
                  </a:moveTo>
                  <a:lnTo>
                    <a:pt x="213" y="3"/>
                  </a:lnTo>
                  <a:lnTo>
                    <a:pt x="216" y="4"/>
                  </a:lnTo>
                  <a:lnTo>
                    <a:pt x="232" y="9"/>
                  </a:lnTo>
                  <a:lnTo>
                    <a:pt x="248" y="15"/>
                  </a:lnTo>
                  <a:lnTo>
                    <a:pt x="277" y="31"/>
                  </a:lnTo>
                  <a:lnTo>
                    <a:pt x="280" y="32"/>
                  </a:lnTo>
                  <a:lnTo>
                    <a:pt x="305" y="52"/>
                  </a:lnTo>
                  <a:lnTo>
                    <a:pt x="326" y="77"/>
                  </a:lnTo>
                  <a:lnTo>
                    <a:pt x="341" y="106"/>
                  </a:lnTo>
                  <a:lnTo>
                    <a:pt x="350" y="128"/>
                  </a:lnTo>
                  <a:lnTo>
                    <a:pt x="354" y="146"/>
                  </a:lnTo>
                  <a:lnTo>
                    <a:pt x="355" y="162"/>
                  </a:lnTo>
                  <a:lnTo>
                    <a:pt x="357" y="179"/>
                  </a:lnTo>
                  <a:lnTo>
                    <a:pt x="355" y="197"/>
                  </a:lnTo>
                  <a:lnTo>
                    <a:pt x="354" y="214"/>
                  </a:lnTo>
                  <a:lnTo>
                    <a:pt x="350" y="230"/>
                  </a:lnTo>
                  <a:lnTo>
                    <a:pt x="344" y="246"/>
                  </a:lnTo>
                  <a:lnTo>
                    <a:pt x="326" y="281"/>
                  </a:lnTo>
                  <a:lnTo>
                    <a:pt x="305" y="306"/>
                  </a:lnTo>
                  <a:lnTo>
                    <a:pt x="280" y="328"/>
                  </a:lnTo>
                  <a:lnTo>
                    <a:pt x="248" y="344"/>
                  </a:lnTo>
                  <a:lnTo>
                    <a:pt x="232" y="349"/>
                  </a:lnTo>
                  <a:lnTo>
                    <a:pt x="216" y="354"/>
                  </a:lnTo>
                  <a:lnTo>
                    <a:pt x="213" y="355"/>
                  </a:lnTo>
                  <a:lnTo>
                    <a:pt x="178" y="358"/>
                  </a:lnTo>
                  <a:lnTo>
                    <a:pt x="160" y="357"/>
                  </a:lnTo>
                  <a:lnTo>
                    <a:pt x="144" y="355"/>
                  </a:lnTo>
                  <a:lnTo>
                    <a:pt x="140" y="354"/>
                  </a:lnTo>
                  <a:lnTo>
                    <a:pt x="124" y="349"/>
                  </a:lnTo>
                  <a:lnTo>
                    <a:pt x="108" y="344"/>
                  </a:lnTo>
                  <a:lnTo>
                    <a:pt x="80" y="329"/>
                  </a:lnTo>
                  <a:lnTo>
                    <a:pt x="78" y="328"/>
                  </a:lnTo>
                  <a:lnTo>
                    <a:pt x="53" y="306"/>
                  </a:lnTo>
                  <a:lnTo>
                    <a:pt x="31" y="281"/>
                  </a:lnTo>
                  <a:lnTo>
                    <a:pt x="14" y="246"/>
                  </a:lnTo>
                  <a:lnTo>
                    <a:pt x="8" y="230"/>
                  </a:lnTo>
                  <a:lnTo>
                    <a:pt x="3" y="214"/>
                  </a:lnTo>
                  <a:lnTo>
                    <a:pt x="0" y="179"/>
                  </a:lnTo>
                  <a:lnTo>
                    <a:pt x="2" y="162"/>
                  </a:lnTo>
                  <a:lnTo>
                    <a:pt x="3" y="146"/>
                  </a:lnTo>
                  <a:lnTo>
                    <a:pt x="8" y="128"/>
                  </a:lnTo>
                  <a:lnTo>
                    <a:pt x="16" y="106"/>
                  </a:lnTo>
                  <a:lnTo>
                    <a:pt x="31" y="77"/>
                  </a:lnTo>
                  <a:lnTo>
                    <a:pt x="53" y="52"/>
                  </a:lnTo>
                  <a:lnTo>
                    <a:pt x="78" y="32"/>
                  </a:lnTo>
                  <a:lnTo>
                    <a:pt x="80" y="31"/>
                  </a:lnTo>
                  <a:lnTo>
                    <a:pt x="108" y="15"/>
                  </a:lnTo>
                  <a:lnTo>
                    <a:pt x="124" y="9"/>
                  </a:lnTo>
                  <a:lnTo>
                    <a:pt x="140" y="4"/>
                  </a:lnTo>
                  <a:lnTo>
                    <a:pt x="144" y="3"/>
                  </a:lnTo>
                  <a:lnTo>
                    <a:pt x="160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48"/>
            <p:cNvSpPr/>
            <p:nvPr/>
          </p:nvSpPr>
          <p:spPr bwMode="auto">
            <a:xfrm>
              <a:off x="4273551" y="1997075"/>
              <a:ext cx="406400" cy="406400"/>
            </a:xfrm>
            <a:custGeom>
              <a:gdLst>
                <a:gd name="T0" fmla="*/ 128 w 256"/>
                <a:gd name="T1" fmla="*/ 0 h 256"/>
                <a:gd name="T2" fmla="*/ 158 w 256"/>
                <a:gd name="T3" fmla="*/ 3 h 256"/>
                <a:gd name="T4" fmla="*/ 185 w 256"/>
                <a:gd name="T5" fmla="*/ 13 h 256"/>
                <a:gd name="T6" fmla="*/ 208 w 256"/>
                <a:gd name="T7" fmla="*/ 28 h 256"/>
                <a:gd name="T8" fmla="*/ 228 w 256"/>
                <a:gd name="T9" fmla="*/ 48 h 256"/>
                <a:gd name="T10" fmla="*/ 243 w 256"/>
                <a:gd name="T11" fmla="*/ 71 h 256"/>
                <a:gd name="T12" fmla="*/ 253 w 256"/>
                <a:gd name="T13" fmla="*/ 99 h 256"/>
                <a:gd name="T14" fmla="*/ 256 w 256"/>
                <a:gd name="T15" fmla="*/ 128 h 256"/>
                <a:gd name="T16" fmla="*/ 253 w 256"/>
                <a:gd name="T17" fmla="*/ 157 h 256"/>
                <a:gd name="T18" fmla="*/ 243 w 256"/>
                <a:gd name="T19" fmla="*/ 185 h 256"/>
                <a:gd name="T20" fmla="*/ 228 w 256"/>
                <a:gd name="T21" fmla="*/ 208 h 256"/>
                <a:gd name="T22" fmla="*/ 208 w 256"/>
                <a:gd name="T23" fmla="*/ 229 h 256"/>
                <a:gd name="T24" fmla="*/ 185 w 256"/>
                <a:gd name="T25" fmla="*/ 243 h 256"/>
                <a:gd name="T26" fmla="*/ 158 w 256"/>
                <a:gd name="T27" fmla="*/ 253 h 256"/>
                <a:gd name="T28" fmla="*/ 128 w 256"/>
                <a:gd name="T29" fmla="*/ 256 h 256"/>
                <a:gd name="T30" fmla="*/ 99 w 256"/>
                <a:gd name="T31" fmla="*/ 253 h 256"/>
                <a:gd name="T32" fmla="*/ 73 w 256"/>
                <a:gd name="T33" fmla="*/ 243 h 256"/>
                <a:gd name="T34" fmla="*/ 48 w 256"/>
                <a:gd name="T35" fmla="*/ 229 h 256"/>
                <a:gd name="T36" fmla="*/ 29 w 256"/>
                <a:gd name="T37" fmla="*/ 208 h 256"/>
                <a:gd name="T38" fmla="*/ 13 w 256"/>
                <a:gd name="T39" fmla="*/ 185 h 256"/>
                <a:gd name="T40" fmla="*/ 4 w 256"/>
                <a:gd name="T41" fmla="*/ 157 h 256"/>
                <a:gd name="T42" fmla="*/ 0 w 256"/>
                <a:gd name="T43" fmla="*/ 128 h 256"/>
                <a:gd name="T44" fmla="*/ 4 w 256"/>
                <a:gd name="T45" fmla="*/ 99 h 256"/>
                <a:gd name="T46" fmla="*/ 13 w 256"/>
                <a:gd name="T47" fmla="*/ 71 h 256"/>
                <a:gd name="T48" fmla="*/ 29 w 256"/>
                <a:gd name="T49" fmla="*/ 48 h 256"/>
                <a:gd name="T50" fmla="*/ 48 w 256"/>
                <a:gd name="T51" fmla="*/ 28 h 256"/>
                <a:gd name="T52" fmla="*/ 73 w 256"/>
                <a:gd name="T53" fmla="*/ 13 h 256"/>
                <a:gd name="T54" fmla="*/ 99 w 256"/>
                <a:gd name="T55" fmla="*/ 3 h 256"/>
                <a:gd name="T56" fmla="*/ 128 w 256"/>
                <a:gd name="T57" fmla="*/ 0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lnTo>
                    <a:pt x="158" y="3"/>
                  </a:lnTo>
                  <a:lnTo>
                    <a:pt x="185" y="13"/>
                  </a:lnTo>
                  <a:lnTo>
                    <a:pt x="208" y="28"/>
                  </a:lnTo>
                  <a:lnTo>
                    <a:pt x="228" y="48"/>
                  </a:lnTo>
                  <a:lnTo>
                    <a:pt x="243" y="71"/>
                  </a:lnTo>
                  <a:lnTo>
                    <a:pt x="253" y="99"/>
                  </a:lnTo>
                  <a:lnTo>
                    <a:pt x="256" y="128"/>
                  </a:lnTo>
                  <a:lnTo>
                    <a:pt x="253" y="157"/>
                  </a:lnTo>
                  <a:lnTo>
                    <a:pt x="243" y="185"/>
                  </a:lnTo>
                  <a:lnTo>
                    <a:pt x="228" y="208"/>
                  </a:lnTo>
                  <a:lnTo>
                    <a:pt x="208" y="229"/>
                  </a:lnTo>
                  <a:lnTo>
                    <a:pt x="185" y="243"/>
                  </a:lnTo>
                  <a:lnTo>
                    <a:pt x="158" y="253"/>
                  </a:lnTo>
                  <a:lnTo>
                    <a:pt x="128" y="256"/>
                  </a:lnTo>
                  <a:lnTo>
                    <a:pt x="99" y="253"/>
                  </a:lnTo>
                  <a:lnTo>
                    <a:pt x="73" y="243"/>
                  </a:lnTo>
                  <a:lnTo>
                    <a:pt x="48" y="229"/>
                  </a:lnTo>
                  <a:lnTo>
                    <a:pt x="29" y="208"/>
                  </a:lnTo>
                  <a:lnTo>
                    <a:pt x="13" y="185"/>
                  </a:lnTo>
                  <a:lnTo>
                    <a:pt x="4" y="157"/>
                  </a:lnTo>
                  <a:lnTo>
                    <a:pt x="0" y="128"/>
                  </a:lnTo>
                  <a:lnTo>
                    <a:pt x="4" y="99"/>
                  </a:lnTo>
                  <a:lnTo>
                    <a:pt x="13" y="71"/>
                  </a:lnTo>
                  <a:lnTo>
                    <a:pt x="29" y="48"/>
                  </a:lnTo>
                  <a:lnTo>
                    <a:pt x="48" y="28"/>
                  </a:lnTo>
                  <a:lnTo>
                    <a:pt x="73" y="13"/>
                  </a:lnTo>
                  <a:lnTo>
                    <a:pt x="99" y="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49"/>
            <p:cNvSpPr>
              <a:spLocks noEditPoints="1"/>
            </p:cNvSpPr>
            <p:nvPr/>
          </p:nvSpPr>
          <p:spPr bwMode="auto">
            <a:xfrm>
              <a:off x="4259263" y="1982788"/>
              <a:ext cx="434975" cy="434975"/>
            </a:xfrm>
            <a:custGeom>
              <a:gdLst>
                <a:gd name="T0" fmla="*/ 111 w 274"/>
                <a:gd name="T1" fmla="*/ 21 h 274"/>
                <a:gd name="T2" fmla="*/ 73 w 274"/>
                <a:gd name="T3" fmla="*/ 38 h 274"/>
                <a:gd name="T4" fmla="*/ 54 w 274"/>
                <a:gd name="T5" fmla="*/ 54 h 274"/>
                <a:gd name="T6" fmla="*/ 26 w 274"/>
                <a:gd name="T7" fmla="*/ 95 h 274"/>
                <a:gd name="T8" fmla="*/ 21 w 274"/>
                <a:gd name="T9" fmla="*/ 111 h 274"/>
                <a:gd name="T10" fmla="*/ 21 w 274"/>
                <a:gd name="T11" fmla="*/ 163 h 274"/>
                <a:gd name="T12" fmla="*/ 26 w 274"/>
                <a:gd name="T13" fmla="*/ 181 h 274"/>
                <a:gd name="T14" fmla="*/ 54 w 274"/>
                <a:gd name="T15" fmla="*/ 222 h 274"/>
                <a:gd name="T16" fmla="*/ 73 w 274"/>
                <a:gd name="T17" fmla="*/ 238 h 274"/>
                <a:gd name="T18" fmla="*/ 111 w 274"/>
                <a:gd name="T19" fmla="*/ 254 h 274"/>
                <a:gd name="T20" fmla="*/ 137 w 274"/>
                <a:gd name="T21" fmla="*/ 257 h 274"/>
                <a:gd name="T22" fmla="*/ 163 w 274"/>
                <a:gd name="T23" fmla="*/ 254 h 274"/>
                <a:gd name="T24" fmla="*/ 202 w 274"/>
                <a:gd name="T25" fmla="*/ 238 h 274"/>
                <a:gd name="T26" fmla="*/ 221 w 274"/>
                <a:gd name="T27" fmla="*/ 222 h 274"/>
                <a:gd name="T28" fmla="*/ 246 w 274"/>
                <a:gd name="T29" fmla="*/ 185 h 274"/>
                <a:gd name="T30" fmla="*/ 256 w 274"/>
                <a:gd name="T31" fmla="*/ 137 h 274"/>
                <a:gd name="T32" fmla="*/ 248 w 274"/>
                <a:gd name="T33" fmla="*/ 92 h 274"/>
                <a:gd name="T34" fmla="*/ 221 w 274"/>
                <a:gd name="T35" fmla="*/ 54 h 274"/>
                <a:gd name="T36" fmla="*/ 202 w 274"/>
                <a:gd name="T37" fmla="*/ 38 h 274"/>
                <a:gd name="T38" fmla="*/ 163 w 274"/>
                <a:gd name="T39" fmla="*/ 21 h 274"/>
                <a:gd name="T40" fmla="*/ 137 w 274"/>
                <a:gd name="T41" fmla="*/ 0 h 274"/>
                <a:gd name="T42" fmla="*/ 166 w 274"/>
                <a:gd name="T43" fmla="*/ 3 h 274"/>
                <a:gd name="T44" fmla="*/ 213 w 274"/>
                <a:gd name="T45" fmla="*/ 24 h 274"/>
                <a:gd name="T46" fmla="*/ 234 w 274"/>
                <a:gd name="T47" fmla="*/ 41 h 274"/>
                <a:gd name="T48" fmla="*/ 262 w 274"/>
                <a:gd name="T49" fmla="*/ 82 h 274"/>
                <a:gd name="T50" fmla="*/ 271 w 274"/>
                <a:gd name="T51" fmla="*/ 111 h 274"/>
                <a:gd name="T52" fmla="*/ 271 w 274"/>
                <a:gd name="T53" fmla="*/ 163 h 274"/>
                <a:gd name="T54" fmla="*/ 262 w 274"/>
                <a:gd name="T55" fmla="*/ 194 h 274"/>
                <a:gd name="T56" fmla="*/ 234 w 274"/>
                <a:gd name="T57" fmla="*/ 235 h 274"/>
                <a:gd name="T58" fmla="*/ 213 w 274"/>
                <a:gd name="T59" fmla="*/ 252 h 274"/>
                <a:gd name="T60" fmla="*/ 166 w 274"/>
                <a:gd name="T61" fmla="*/ 271 h 274"/>
                <a:gd name="T62" fmla="*/ 137 w 274"/>
                <a:gd name="T63" fmla="*/ 274 h 274"/>
                <a:gd name="T64" fmla="*/ 108 w 274"/>
                <a:gd name="T65" fmla="*/ 271 h 274"/>
                <a:gd name="T66" fmla="*/ 63 w 274"/>
                <a:gd name="T67" fmla="*/ 252 h 274"/>
                <a:gd name="T68" fmla="*/ 41 w 274"/>
                <a:gd name="T69" fmla="*/ 235 h 274"/>
                <a:gd name="T70" fmla="*/ 13 w 274"/>
                <a:gd name="T71" fmla="*/ 194 h 274"/>
                <a:gd name="T72" fmla="*/ 3 w 274"/>
                <a:gd name="T73" fmla="*/ 163 h 274"/>
                <a:gd name="T74" fmla="*/ 3 w 274"/>
                <a:gd name="T75" fmla="*/ 111 h 274"/>
                <a:gd name="T76" fmla="*/ 13 w 274"/>
                <a:gd name="T77" fmla="*/ 82 h 274"/>
                <a:gd name="T78" fmla="*/ 41 w 274"/>
                <a:gd name="T79" fmla="*/ 41 h 274"/>
                <a:gd name="T80" fmla="*/ 63 w 274"/>
                <a:gd name="T81" fmla="*/ 24 h 274"/>
                <a:gd name="T82" fmla="*/ 108 w 274"/>
                <a:gd name="T83" fmla="*/ 3 h 274"/>
                <a:gd name="T84" fmla="*/ 137 w 274"/>
                <a:gd name="T85" fmla="*/ 0 h 2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274">
                  <a:moveTo>
                    <a:pt x="137" y="18"/>
                  </a:moveTo>
                  <a:lnTo>
                    <a:pt x="111" y="21"/>
                  </a:lnTo>
                  <a:lnTo>
                    <a:pt x="92" y="2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54" y="54"/>
                  </a:lnTo>
                  <a:lnTo>
                    <a:pt x="38" y="73"/>
                  </a:lnTo>
                  <a:lnTo>
                    <a:pt x="26" y="95"/>
                  </a:lnTo>
                  <a:lnTo>
                    <a:pt x="26" y="95"/>
                  </a:lnTo>
                  <a:lnTo>
                    <a:pt x="21" y="111"/>
                  </a:lnTo>
                  <a:lnTo>
                    <a:pt x="18" y="137"/>
                  </a:lnTo>
                  <a:lnTo>
                    <a:pt x="21" y="163"/>
                  </a:lnTo>
                  <a:lnTo>
                    <a:pt x="26" y="181"/>
                  </a:lnTo>
                  <a:lnTo>
                    <a:pt x="26" y="181"/>
                  </a:lnTo>
                  <a:lnTo>
                    <a:pt x="38" y="203"/>
                  </a:lnTo>
                  <a:lnTo>
                    <a:pt x="54" y="222"/>
                  </a:lnTo>
                  <a:lnTo>
                    <a:pt x="73" y="238"/>
                  </a:lnTo>
                  <a:lnTo>
                    <a:pt x="73" y="238"/>
                  </a:lnTo>
                  <a:lnTo>
                    <a:pt x="92" y="248"/>
                  </a:lnTo>
                  <a:lnTo>
                    <a:pt x="111" y="254"/>
                  </a:lnTo>
                  <a:lnTo>
                    <a:pt x="111" y="254"/>
                  </a:lnTo>
                  <a:lnTo>
                    <a:pt x="137" y="257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84" y="248"/>
                  </a:lnTo>
                  <a:lnTo>
                    <a:pt x="202" y="238"/>
                  </a:lnTo>
                  <a:lnTo>
                    <a:pt x="202" y="238"/>
                  </a:lnTo>
                  <a:lnTo>
                    <a:pt x="221" y="222"/>
                  </a:lnTo>
                  <a:lnTo>
                    <a:pt x="237" y="203"/>
                  </a:lnTo>
                  <a:lnTo>
                    <a:pt x="246" y="185"/>
                  </a:lnTo>
                  <a:lnTo>
                    <a:pt x="253" y="163"/>
                  </a:lnTo>
                  <a:lnTo>
                    <a:pt x="256" y="137"/>
                  </a:lnTo>
                  <a:lnTo>
                    <a:pt x="253" y="111"/>
                  </a:lnTo>
                  <a:lnTo>
                    <a:pt x="248" y="92"/>
                  </a:lnTo>
                  <a:lnTo>
                    <a:pt x="237" y="73"/>
                  </a:lnTo>
                  <a:lnTo>
                    <a:pt x="221" y="54"/>
                  </a:lnTo>
                  <a:lnTo>
                    <a:pt x="202" y="38"/>
                  </a:lnTo>
                  <a:lnTo>
                    <a:pt x="202" y="38"/>
                  </a:lnTo>
                  <a:lnTo>
                    <a:pt x="184" y="28"/>
                  </a:lnTo>
                  <a:lnTo>
                    <a:pt x="163" y="21"/>
                  </a:lnTo>
                  <a:lnTo>
                    <a:pt x="137" y="18"/>
                  </a:lnTo>
                  <a:close/>
                  <a:moveTo>
                    <a:pt x="137" y="0"/>
                  </a:moveTo>
                  <a:lnTo>
                    <a:pt x="163" y="3"/>
                  </a:lnTo>
                  <a:lnTo>
                    <a:pt x="166" y="3"/>
                  </a:lnTo>
                  <a:lnTo>
                    <a:pt x="191" y="12"/>
                  </a:lnTo>
                  <a:lnTo>
                    <a:pt x="213" y="24"/>
                  </a:lnTo>
                  <a:lnTo>
                    <a:pt x="216" y="25"/>
                  </a:lnTo>
                  <a:lnTo>
                    <a:pt x="234" y="41"/>
                  </a:lnTo>
                  <a:lnTo>
                    <a:pt x="250" y="60"/>
                  </a:lnTo>
                  <a:lnTo>
                    <a:pt x="262" y="82"/>
                  </a:lnTo>
                  <a:lnTo>
                    <a:pt x="264" y="88"/>
                  </a:lnTo>
                  <a:lnTo>
                    <a:pt x="271" y="111"/>
                  </a:lnTo>
                  <a:lnTo>
                    <a:pt x="274" y="137"/>
                  </a:lnTo>
                  <a:lnTo>
                    <a:pt x="271" y="163"/>
                  </a:lnTo>
                  <a:lnTo>
                    <a:pt x="264" y="187"/>
                  </a:lnTo>
                  <a:lnTo>
                    <a:pt x="262" y="194"/>
                  </a:lnTo>
                  <a:lnTo>
                    <a:pt x="250" y="216"/>
                  </a:lnTo>
                  <a:lnTo>
                    <a:pt x="234" y="235"/>
                  </a:lnTo>
                  <a:lnTo>
                    <a:pt x="216" y="251"/>
                  </a:lnTo>
                  <a:lnTo>
                    <a:pt x="213" y="252"/>
                  </a:lnTo>
                  <a:lnTo>
                    <a:pt x="191" y="264"/>
                  </a:lnTo>
                  <a:lnTo>
                    <a:pt x="166" y="271"/>
                  </a:lnTo>
                  <a:lnTo>
                    <a:pt x="163" y="271"/>
                  </a:lnTo>
                  <a:lnTo>
                    <a:pt x="137" y="274"/>
                  </a:lnTo>
                  <a:lnTo>
                    <a:pt x="111" y="271"/>
                  </a:lnTo>
                  <a:lnTo>
                    <a:pt x="108" y="271"/>
                  </a:lnTo>
                  <a:lnTo>
                    <a:pt x="85" y="264"/>
                  </a:lnTo>
                  <a:lnTo>
                    <a:pt x="63" y="252"/>
                  </a:lnTo>
                  <a:lnTo>
                    <a:pt x="60" y="251"/>
                  </a:lnTo>
                  <a:lnTo>
                    <a:pt x="41" y="235"/>
                  </a:lnTo>
                  <a:lnTo>
                    <a:pt x="25" y="216"/>
                  </a:lnTo>
                  <a:lnTo>
                    <a:pt x="13" y="194"/>
                  </a:lnTo>
                  <a:lnTo>
                    <a:pt x="10" y="187"/>
                  </a:lnTo>
                  <a:lnTo>
                    <a:pt x="3" y="163"/>
                  </a:lnTo>
                  <a:lnTo>
                    <a:pt x="0" y="137"/>
                  </a:lnTo>
                  <a:lnTo>
                    <a:pt x="3" y="111"/>
                  </a:lnTo>
                  <a:lnTo>
                    <a:pt x="10" y="88"/>
                  </a:lnTo>
                  <a:lnTo>
                    <a:pt x="13" y="82"/>
                  </a:lnTo>
                  <a:lnTo>
                    <a:pt x="25" y="60"/>
                  </a:lnTo>
                  <a:lnTo>
                    <a:pt x="41" y="41"/>
                  </a:lnTo>
                  <a:lnTo>
                    <a:pt x="60" y="25"/>
                  </a:lnTo>
                  <a:lnTo>
                    <a:pt x="63" y="24"/>
                  </a:lnTo>
                  <a:lnTo>
                    <a:pt x="85" y="12"/>
                  </a:lnTo>
                  <a:lnTo>
                    <a:pt x="108" y="3"/>
                  </a:lnTo>
                  <a:lnTo>
                    <a:pt x="111" y="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50"/>
            <p:cNvSpPr/>
            <p:nvPr/>
          </p:nvSpPr>
          <p:spPr bwMode="auto">
            <a:xfrm>
              <a:off x="4465638" y="2184400"/>
              <a:ext cx="25400" cy="25400"/>
            </a:xfrm>
            <a:custGeom>
              <a:gdLst>
                <a:gd name="T0" fmla="*/ 7 w 16"/>
                <a:gd name="T1" fmla="*/ 0 h 16"/>
                <a:gd name="T2" fmla="*/ 11 w 16"/>
                <a:gd name="T3" fmla="*/ 0 h 16"/>
                <a:gd name="T4" fmla="*/ 13 w 16"/>
                <a:gd name="T5" fmla="*/ 3 h 16"/>
                <a:gd name="T6" fmla="*/ 16 w 16"/>
                <a:gd name="T7" fmla="*/ 4 h 16"/>
                <a:gd name="T8" fmla="*/ 16 w 16"/>
                <a:gd name="T9" fmla="*/ 7 h 16"/>
                <a:gd name="T10" fmla="*/ 16 w 16"/>
                <a:gd name="T11" fmla="*/ 12 h 16"/>
                <a:gd name="T12" fmla="*/ 14 w 16"/>
                <a:gd name="T13" fmla="*/ 13 h 16"/>
                <a:gd name="T14" fmla="*/ 11 w 16"/>
                <a:gd name="T15" fmla="*/ 16 h 16"/>
                <a:gd name="T16" fmla="*/ 8 w 16"/>
                <a:gd name="T17" fmla="*/ 16 h 16"/>
                <a:gd name="T18" fmla="*/ 5 w 16"/>
                <a:gd name="T19" fmla="*/ 16 h 16"/>
                <a:gd name="T20" fmla="*/ 3 w 16"/>
                <a:gd name="T21" fmla="*/ 14 h 16"/>
                <a:gd name="T22" fmla="*/ 1 w 16"/>
                <a:gd name="T23" fmla="*/ 12 h 16"/>
                <a:gd name="T24" fmla="*/ 0 w 16"/>
                <a:gd name="T25" fmla="*/ 9 h 16"/>
                <a:gd name="T26" fmla="*/ 0 w 16"/>
                <a:gd name="T27" fmla="*/ 6 h 16"/>
                <a:gd name="T28" fmla="*/ 1 w 16"/>
                <a:gd name="T29" fmla="*/ 3 h 16"/>
                <a:gd name="T30" fmla="*/ 4 w 16"/>
                <a:gd name="T31" fmla="*/ 1 h 16"/>
                <a:gd name="T32" fmla="*/ 7 w 16"/>
                <a:gd name="T33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6">
                  <a:moveTo>
                    <a:pt x="7" y="0"/>
                  </a:moveTo>
                  <a:lnTo>
                    <a:pt x="11" y="0"/>
                  </a:lnTo>
                  <a:lnTo>
                    <a:pt x="13" y="3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12"/>
                  </a:lnTo>
                  <a:lnTo>
                    <a:pt x="14" y="13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51"/>
            <p:cNvSpPr/>
            <p:nvPr/>
          </p:nvSpPr>
          <p:spPr bwMode="auto">
            <a:xfrm>
              <a:off x="4451351" y="2170113"/>
              <a:ext cx="52388" cy="53975"/>
            </a:xfrm>
            <a:custGeom>
              <a:gdLst>
                <a:gd name="T0" fmla="*/ 16 w 33"/>
                <a:gd name="T1" fmla="*/ 0 h 34"/>
                <a:gd name="T2" fmla="*/ 19 w 33"/>
                <a:gd name="T3" fmla="*/ 0 h 34"/>
                <a:gd name="T4" fmla="*/ 23 w 33"/>
                <a:gd name="T5" fmla="*/ 2 h 34"/>
                <a:gd name="T6" fmla="*/ 26 w 33"/>
                <a:gd name="T7" fmla="*/ 3 h 34"/>
                <a:gd name="T8" fmla="*/ 28 w 33"/>
                <a:gd name="T9" fmla="*/ 5 h 34"/>
                <a:gd name="T10" fmla="*/ 28 w 33"/>
                <a:gd name="T11" fmla="*/ 5 h 34"/>
                <a:gd name="T12" fmla="*/ 28 w 33"/>
                <a:gd name="T13" fmla="*/ 6 h 34"/>
                <a:gd name="T14" fmla="*/ 30 w 33"/>
                <a:gd name="T15" fmla="*/ 7 h 34"/>
                <a:gd name="T16" fmla="*/ 33 w 33"/>
                <a:gd name="T17" fmla="*/ 15 h 34"/>
                <a:gd name="T18" fmla="*/ 33 w 33"/>
                <a:gd name="T19" fmla="*/ 18 h 34"/>
                <a:gd name="T20" fmla="*/ 32 w 33"/>
                <a:gd name="T21" fmla="*/ 23 h 34"/>
                <a:gd name="T22" fmla="*/ 29 w 33"/>
                <a:gd name="T23" fmla="*/ 29 h 34"/>
                <a:gd name="T24" fmla="*/ 28 w 33"/>
                <a:gd name="T25" fmla="*/ 31 h 34"/>
                <a:gd name="T26" fmla="*/ 22 w 33"/>
                <a:gd name="T27" fmla="*/ 34 h 34"/>
                <a:gd name="T28" fmla="*/ 14 w 33"/>
                <a:gd name="T29" fmla="*/ 34 h 34"/>
                <a:gd name="T30" fmla="*/ 12 w 33"/>
                <a:gd name="T31" fmla="*/ 32 h 34"/>
                <a:gd name="T32" fmla="*/ 7 w 33"/>
                <a:gd name="T33" fmla="*/ 31 h 34"/>
                <a:gd name="T34" fmla="*/ 3 w 33"/>
                <a:gd name="T35" fmla="*/ 25 h 34"/>
                <a:gd name="T36" fmla="*/ 0 w 33"/>
                <a:gd name="T37" fmla="*/ 18 h 34"/>
                <a:gd name="T38" fmla="*/ 0 w 33"/>
                <a:gd name="T39" fmla="*/ 15 h 34"/>
                <a:gd name="T40" fmla="*/ 3 w 33"/>
                <a:gd name="T41" fmla="*/ 7 h 34"/>
                <a:gd name="T42" fmla="*/ 6 w 33"/>
                <a:gd name="T43" fmla="*/ 6 h 34"/>
                <a:gd name="T44" fmla="*/ 6 w 33"/>
                <a:gd name="T45" fmla="*/ 5 h 34"/>
                <a:gd name="T46" fmla="*/ 10 w 33"/>
                <a:gd name="T47" fmla="*/ 3 h 34"/>
                <a:gd name="T48" fmla="*/ 16 w 33"/>
                <a:gd name="T49" fmla="*/ 0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19" y="0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30" y="7"/>
                  </a:lnTo>
                  <a:lnTo>
                    <a:pt x="33" y="15"/>
                  </a:lnTo>
                  <a:lnTo>
                    <a:pt x="33" y="18"/>
                  </a:lnTo>
                  <a:lnTo>
                    <a:pt x="32" y="23"/>
                  </a:lnTo>
                  <a:lnTo>
                    <a:pt x="29" y="29"/>
                  </a:lnTo>
                  <a:lnTo>
                    <a:pt x="28" y="31"/>
                  </a:lnTo>
                  <a:lnTo>
                    <a:pt x="22" y="34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7" y="3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3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52"/>
            <p:cNvSpPr/>
            <p:nvPr/>
          </p:nvSpPr>
          <p:spPr bwMode="auto">
            <a:xfrm>
              <a:off x="4476751" y="2078038"/>
              <a:ext cx="111125" cy="122238"/>
            </a:xfrm>
            <a:custGeom>
              <a:gdLst>
                <a:gd name="T0" fmla="*/ 58 w 70"/>
                <a:gd name="T1" fmla="*/ 0 h 77"/>
                <a:gd name="T2" fmla="*/ 70 w 70"/>
                <a:gd name="T3" fmla="*/ 13 h 77"/>
                <a:gd name="T4" fmla="*/ 12 w 70"/>
                <a:gd name="T5" fmla="*/ 77 h 77"/>
                <a:gd name="T6" fmla="*/ 0 w 70"/>
                <a:gd name="T7" fmla="*/ 64 h 77"/>
                <a:gd name="T8" fmla="*/ 58 w 70"/>
                <a:gd name="T9" fmla="*/ 0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7">
                  <a:moveTo>
                    <a:pt x="58" y="0"/>
                  </a:moveTo>
                  <a:lnTo>
                    <a:pt x="70" y="13"/>
                  </a:lnTo>
                  <a:lnTo>
                    <a:pt x="12" y="77"/>
                  </a:lnTo>
                  <a:lnTo>
                    <a:pt x="0" y="6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53"/>
            <p:cNvSpPr/>
            <p:nvPr/>
          </p:nvSpPr>
          <p:spPr bwMode="auto">
            <a:xfrm>
              <a:off x="4376738" y="2103438"/>
              <a:ext cx="104775" cy="101600"/>
            </a:xfrm>
            <a:custGeom>
              <a:gdLst>
                <a:gd name="T0" fmla="*/ 11 w 66"/>
                <a:gd name="T1" fmla="*/ 0 h 64"/>
                <a:gd name="T2" fmla="*/ 66 w 66"/>
                <a:gd name="T3" fmla="*/ 51 h 64"/>
                <a:gd name="T4" fmla="*/ 56 w 66"/>
                <a:gd name="T5" fmla="*/ 64 h 64"/>
                <a:gd name="T6" fmla="*/ 0 w 66"/>
                <a:gd name="T7" fmla="*/ 13 h 64"/>
                <a:gd name="T8" fmla="*/ 11 w 66"/>
                <a:gd name="T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11" y="0"/>
                  </a:moveTo>
                  <a:lnTo>
                    <a:pt x="66" y="51"/>
                  </a:lnTo>
                  <a:lnTo>
                    <a:pt x="56" y="64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08"/>
            <p:cNvSpPr/>
            <p:nvPr/>
          </p:nvSpPr>
          <p:spPr bwMode="auto">
            <a:xfrm>
              <a:off x="3817938" y="2335213"/>
              <a:ext cx="201613" cy="177800"/>
            </a:xfrm>
            <a:custGeom>
              <a:gdLst>
                <a:gd name="T0" fmla="*/ 35 w 127"/>
                <a:gd name="T1" fmla="*/ 0 h 112"/>
                <a:gd name="T2" fmla="*/ 38 w 127"/>
                <a:gd name="T3" fmla="*/ 0 h 112"/>
                <a:gd name="T4" fmla="*/ 122 w 127"/>
                <a:gd name="T5" fmla="*/ 40 h 112"/>
                <a:gd name="T6" fmla="*/ 125 w 127"/>
                <a:gd name="T7" fmla="*/ 42 h 112"/>
                <a:gd name="T8" fmla="*/ 127 w 127"/>
                <a:gd name="T9" fmla="*/ 45 h 112"/>
                <a:gd name="T10" fmla="*/ 125 w 127"/>
                <a:gd name="T11" fmla="*/ 48 h 112"/>
                <a:gd name="T12" fmla="*/ 98 w 127"/>
                <a:gd name="T13" fmla="*/ 109 h 112"/>
                <a:gd name="T14" fmla="*/ 95 w 127"/>
                <a:gd name="T15" fmla="*/ 110 h 112"/>
                <a:gd name="T16" fmla="*/ 92 w 127"/>
                <a:gd name="T17" fmla="*/ 112 h 112"/>
                <a:gd name="T18" fmla="*/ 89 w 127"/>
                <a:gd name="T19" fmla="*/ 112 h 112"/>
                <a:gd name="T20" fmla="*/ 5 w 127"/>
                <a:gd name="T21" fmla="*/ 71 h 112"/>
                <a:gd name="T22" fmla="*/ 2 w 127"/>
                <a:gd name="T23" fmla="*/ 69 h 112"/>
                <a:gd name="T24" fmla="*/ 0 w 127"/>
                <a:gd name="T25" fmla="*/ 67 h 112"/>
                <a:gd name="T26" fmla="*/ 2 w 127"/>
                <a:gd name="T27" fmla="*/ 64 h 112"/>
                <a:gd name="T28" fmla="*/ 29 w 127"/>
                <a:gd name="T29" fmla="*/ 2 h 112"/>
                <a:gd name="T30" fmla="*/ 32 w 127"/>
                <a:gd name="T31" fmla="*/ 0 h 112"/>
                <a:gd name="T32" fmla="*/ 35 w 127"/>
                <a:gd name="T33" fmla="*/ 0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12">
                  <a:moveTo>
                    <a:pt x="35" y="0"/>
                  </a:moveTo>
                  <a:lnTo>
                    <a:pt x="38" y="0"/>
                  </a:lnTo>
                  <a:lnTo>
                    <a:pt x="122" y="40"/>
                  </a:lnTo>
                  <a:lnTo>
                    <a:pt x="125" y="42"/>
                  </a:lnTo>
                  <a:lnTo>
                    <a:pt x="127" y="45"/>
                  </a:lnTo>
                  <a:lnTo>
                    <a:pt x="125" y="48"/>
                  </a:lnTo>
                  <a:lnTo>
                    <a:pt x="98" y="109"/>
                  </a:lnTo>
                  <a:lnTo>
                    <a:pt x="95" y="110"/>
                  </a:lnTo>
                  <a:lnTo>
                    <a:pt x="92" y="112"/>
                  </a:lnTo>
                  <a:lnTo>
                    <a:pt x="89" y="112"/>
                  </a:lnTo>
                  <a:lnTo>
                    <a:pt x="5" y="71"/>
                  </a:lnTo>
                  <a:lnTo>
                    <a:pt x="2" y="69"/>
                  </a:lnTo>
                  <a:lnTo>
                    <a:pt x="0" y="67"/>
                  </a:lnTo>
                  <a:lnTo>
                    <a:pt x="2" y="64"/>
                  </a:lnTo>
                  <a:lnTo>
                    <a:pt x="29" y="2"/>
                  </a:lnTo>
                  <a:lnTo>
                    <a:pt x="32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09"/>
            <p:cNvSpPr>
              <a:spLocks noEditPoints="1"/>
            </p:cNvSpPr>
            <p:nvPr/>
          </p:nvSpPr>
          <p:spPr bwMode="auto">
            <a:xfrm>
              <a:off x="3806826" y="2320925"/>
              <a:ext cx="223838" cy="204788"/>
            </a:xfrm>
            <a:custGeom>
              <a:gdLst>
                <a:gd name="T0" fmla="*/ 42 w 141"/>
                <a:gd name="T1" fmla="*/ 17 h 129"/>
                <a:gd name="T2" fmla="*/ 17 w 141"/>
                <a:gd name="T3" fmla="*/ 74 h 129"/>
                <a:gd name="T4" fmla="*/ 99 w 141"/>
                <a:gd name="T5" fmla="*/ 112 h 129"/>
                <a:gd name="T6" fmla="*/ 124 w 141"/>
                <a:gd name="T7" fmla="*/ 57 h 129"/>
                <a:gd name="T8" fmla="*/ 42 w 141"/>
                <a:gd name="T9" fmla="*/ 17 h 129"/>
                <a:gd name="T10" fmla="*/ 36 w 141"/>
                <a:gd name="T11" fmla="*/ 0 h 129"/>
                <a:gd name="T12" fmla="*/ 44 w 141"/>
                <a:gd name="T13" fmla="*/ 0 h 129"/>
                <a:gd name="T14" fmla="*/ 49 w 141"/>
                <a:gd name="T15" fmla="*/ 1 h 129"/>
                <a:gd name="T16" fmla="*/ 134 w 141"/>
                <a:gd name="T17" fmla="*/ 42 h 129"/>
                <a:gd name="T18" fmla="*/ 138 w 141"/>
                <a:gd name="T19" fmla="*/ 46 h 129"/>
                <a:gd name="T20" fmla="*/ 141 w 141"/>
                <a:gd name="T21" fmla="*/ 52 h 129"/>
                <a:gd name="T22" fmla="*/ 140 w 141"/>
                <a:gd name="T23" fmla="*/ 60 h 129"/>
                <a:gd name="T24" fmla="*/ 140 w 141"/>
                <a:gd name="T25" fmla="*/ 61 h 129"/>
                <a:gd name="T26" fmla="*/ 112 w 141"/>
                <a:gd name="T27" fmla="*/ 122 h 129"/>
                <a:gd name="T28" fmla="*/ 108 w 141"/>
                <a:gd name="T29" fmla="*/ 128 h 129"/>
                <a:gd name="T30" fmla="*/ 105 w 141"/>
                <a:gd name="T31" fmla="*/ 129 h 129"/>
                <a:gd name="T32" fmla="*/ 93 w 141"/>
                <a:gd name="T33" fmla="*/ 129 h 129"/>
                <a:gd name="T34" fmla="*/ 9 w 141"/>
                <a:gd name="T35" fmla="*/ 89 h 129"/>
                <a:gd name="T36" fmla="*/ 3 w 141"/>
                <a:gd name="T37" fmla="*/ 83 h 129"/>
                <a:gd name="T38" fmla="*/ 0 w 141"/>
                <a:gd name="T39" fmla="*/ 77 h 129"/>
                <a:gd name="T40" fmla="*/ 1 w 141"/>
                <a:gd name="T41" fmla="*/ 70 h 129"/>
                <a:gd name="T42" fmla="*/ 29 w 141"/>
                <a:gd name="T43" fmla="*/ 9 h 129"/>
                <a:gd name="T44" fmla="*/ 29 w 141"/>
                <a:gd name="T45" fmla="*/ 7 h 129"/>
                <a:gd name="T46" fmla="*/ 31 w 141"/>
                <a:gd name="T47" fmla="*/ 7 h 129"/>
                <a:gd name="T48" fmla="*/ 33 w 141"/>
                <a:gd name="T49" fmla="*/ 1 h 129"/>
                <a:gd name="T50" fmla="*/ 36 w 141"/>
                <a:gd name="T51" fmla="*/ 0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129">
                  <a:moveTo>
                    <a:pt x="42" y="17"/>
                  </a:moveTo>
                  <a:lnTo>
                    <a:pt x="17" y="74"/>
                  </a:lnTo>
                  <a:lnTo>
                    <a:pt x="99" y="112"/>
                  </a:lnTo>
                  <a:lnTo>
                    <a:pt x="124" y="57"/>
                  </a:lnTo>
                  <a:lnTo>
                    <a:pt x="42" y="17"/>
                  </a:lnTo>
                  <a:close/>
                  <a:moveTo>
                    <a:pt x="36" y="0"/>
                  </a:moveTo>
                  <a:lnTo>
                    <a:pt x="44" y="0"/>
                  </a:lnTo>
                  <a:lnTo>
                    <a:pt x="49" y="1"/>
                  </a:lnTo>
                  <a:lnTo>
                    <a:pt x="134" y="42"/>
                  </a:lnTo>
                  <a:lnTo>
                    <a:pt x="138" y="46"/>
                  </a:lnTo>
                  <a:lnTo>
                    <a:pt x="141" y="52"/>
                  </a:lnTo>
                  <a:lnTo>
                    <a:pt x="140" y="60"/>
                  </a:lnTo>
                  <a:lnTo>
                    <a:pt x="140" y="61"/>
                  </a:lnTo>
                  <a:lnTo>
                    <a:pt x="112" y="122"/>
                  </a:lnTo>
                  <a:lnTo>
                    <a:pt x="108" y="128"/>
                  </a:lnTo>
                  <a:lnTo>
                    <a:pt x="105" y="129"/>
                  </a:lnTo>
                  <a:lnTo>
                    <a:pt x="93" y="129"/>
                  </a:lnTo>
                  <a:lnTo>
                    <a:pt x="9" y="89"/>
                  </a:lnTo>
                  <a:lnTo>
                    <a:pt x="3" y="83"/>
                  </a:lnTo>
                  <a:lnTo>
                    <a:pt x="0" y="77"/>
                  </a:lnTo>
                  <a:lnTo>
                    <a:pt x="1" y="70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10"/>
            <p:cNvSpPr/>
            <p:nvPr/>
          </p:nvSpPr>
          <p:spPr bwMode="auto">
            <a:xfrm>
              <a:off x="3238501" y="1885950"/>
              <a:ext cx="355600" cy="598488"/>
            </a:xfrm>
            <a:custGeom>
              <a:gdLst>
                <a:gd name="T0" fmla="*/ 13 w 224"/>
                <a:gd name="T1" fmla="*/ 0 h 377"/>
                <a:gd name="T2" fmla="*/ 224 w 224"/>
                <a:gd name="T3" fmla="*/ 366 h 377"/>
                <a:gd name="T4" fmla="*/ 211 w 224"/>
                <a:gd name="T5" fmla="*/ 377 h 377"/>
                <a:gd name="T6" fmla="*/ 0 w 224"/>
                <a:gd name="T7" fmla="*/ 12 h 377"/>
                <a:gd name="T8" fmla="*/ 13 w 224"/>
                <a:gd name="T9" fmla="*/ 0 h 3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77">
                  <a:moveTo>
                    <a:pt x="13" y="0"/>
                  </a:moveTo>
                  <a:lnTo>
                    <a:pt x="224" y="366"/>
                  </a:lnTo>
                  <a:lnTo>
                    <a:pt x="211" y="377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11"/>
            <p:cNvSpPr/>
            <p:nvPr/>
          </p:nvSpPr>
          <p:spPr bwMode="auto">
            <a:xfrm>
              <a:off x="3313113" y="1879600"/>
              <a:ext cx="336550" cy="565150"/>
            </a:xfrm>
            <a:custGeom>
              <a:gdLst>
                <a:gd name="T0" fmla="*/ 13 w 212"/>
                <a:gd name="T1" fmla="*/ 0 h 356"/>
                <a:gd name="T2" fmla="*/ 212 w 212"/>
                <a:gd name="T3" fmla="*/ 345 h 356"/>
                <a:gd name="T4" fmla="*/ 199 w 212"/>
                <a:gd name="T5" fmla="*/ 356 h 356"/>
                <a:gd name="T6" fmla="*/ 0 w 212"/>
                <a:gd name="T7" fmla="*/ 11 h 356"/>
                <a:gd name="T8" fmla="*/ 13 w 212"/>
                <a:gd name="T9" fmla="*/ 0 h 3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356">
                  <a:moveTo>
                    <a:pt x="13" y="0"/>
                  </a:moveTo>
                  <a:lnTo>
                    <a:pt x="212" y="345"/>
                  </a:lnTo>
                  <a:lnTo>
                    <a:pt x="199" y="356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12"/>
            <p:cNvSpPr/>
            <p:nvPr/>
          </p:nvSpPr>
          <p:spPr bwMode="auto">
            <a:xfrm>
              <a:off x="3275013" y="1222375"/>
              <a:ext cx="411163" cy="492125"/>
            </a:xfrm>
            <a:custGeom>
              <a:gdLst>
                <a:gd name="T0" fmla="*/ 248 w 259"/>
                <a:gd name="T1" fmla="*/ 0 h 310"/>
                <a:gd name="T2" fmla="*/ 259 w 259"/>
                <a:gd name="T3" fmla="*/ 13 h 310"/>
                <a:gd name="T4" fmla="*/ 12 w 259"/>
                <a:gd name="T5" fmla="*/ 310 h 310"/>
                <a:gd name="T6" fmla="*/ 0 w 259"/>
                <a:gd name="T7" fmla="*/ 297 h 310"/>
                <a:gd name="T8" fmla="*/ 248 w 259"/>
                <a:gd name="T9" fmla="*/ 0 h 3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10">
                  <a:moveTo>
                    <a:pt x="248" y="0"/>
                  </a:moveTo>
                  <a:lnTo>
                    <a:pt x="259" y="13"/>
                  </a:lnTo>
                  <a:lnTo>
                    <a:pt x="12" y="310"/>
                  </a:lnTo>
                  <a:lnTo>
                    <a:pt x="0" y="29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13"/>
            <p:cNvSpPr/>
            <p:nvPr/>
          </p:nvSpPr>
          <p:spPr bwMode="auto">
            <a:xfrm>
              <a:off x="3325813" y="1262063"/>
              <a:ext cx="411163" cy="495300"/>
            </a:xfrm>
            <a:custGeom>
              <a:gdLst>
                <a:gd name="T0" fmla="*/ 248 w 259"/>
                <a:gd name="T1" fmla="*/ 0 h 312"/>
                <a:gd name="T2" fmla="*/ 259 w 259"/>
                <a:gd name="T3" fmla="*/ 13 h 312"/>
                <a:gd name="T4" fmla="*/ 12 w 259"/>
                <a:gd name="T5" fmla="*/ 312 h 312"/>
                <a:gd name="T6" fmla="*/ 0 w 259"/>
                <a:gd name="T7" fmla="*/ 298 h 312"/>
                <a:gd name="T8" fmla="*/ 248 w 259"/>
                <a:gd name="T9" fmla="*/ 0 h 3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12">
                  <a:moveTo>
                    <a:pt x="248" y="0"/>
                  </a:moveTo>
                  <a:lnTo>
                    <a:pt x="259" y="13"/>
                  </a:lnTo>
                  <a:lnTo>
                    <a:pt x="12" y="312"/>
                  </a:lnTo>
                  <a:lnTo>
                    <a:pt x="0" y="29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14"/>
            <p:cNvSpPr>
              <a:spLocks noEditPoints="1"/>
            </p:cNvSpPr>
            <p:nvPr/>
          </p:nvSpPr>
          <p:spPr bwMode="auto">
            <a:xfrm>
              <a:off x="3162301" y="1701800"/>
              <a:ext cx="209550" cy="209550"/>
            </a:xfrm>
            <a:custGeom>
              <a:gdLst>
                <a:gd name="T0" fmla="*/ 54 w 132"/>
                <a:gd name="T1" fmla="*/ 19 h 132"/>
                <a:gd name="T2" fmla="*/ 38 w 132"/>
                <a:gd name="T3" fmla="*/ 27 h 132"/>
                <a:gd name="T4" fmla="*/ 28 w 132"/>
                <a:gd name="T5" fmla="*/ 36 h 132"/>
                <a:gd name="T6" fmla="*/ 20 w 132"/>
                <a:gd name="T7" fmla="*/ 49 h 132"/>
                <a:gd name="T8" fmla="*/ 17 w 132"/>
                <a:gd name="T9" fmla="*/ 59 h 132"/>
                <a:gd name="T10" fmla="*/ 20 w 132"/>
                <a:gd name="T11" fmla="*/ 83 h 132"/>
                <a:gd name="T12" fmla="*/ 22 w 132"/>
                <a:gd name="T13" fmla="*/ 87 h 132"/>
                <a:gd name="T14" fmla="*/ 35 w 132"/>
                <a:gd name="T15" fmla="*/ 104 h 132"/>
                <a:gd name="T16" fmla="*/ 44 w 132"/>
                <a:gd name="T17" fmla="*/ 109 h 132"/>
                <a:gd name="T18" fmla="*/ 57 w 132"/>
                <a:gd name="T19" fmla="*/ 113 h 132"/>
                <a:gd name="T20" fmla="*/ 67 w 132"/>
                <a:gd name="T21" fmla="*/ 115 h 132"/>
                <a:gd name="T22" fmla="*/ 79 w 132"/>
                <a:gd name="T23" fmla="*/ 113 h 132"/>
                <a:gd name="T24" fmla="*/ 95 w 132"/>
                <a:gd name="T25" fmla="*/ 106 h 132"/>
                <a:gd name="T26" fmla="*/ 105 w 132"/>
                <a:gd name="T27" fmla="*/ 97 h 132"/>
                <a:gd name="T28" fmla="*/ 113 w 132"/>
                <a:gd name="T29" fmla="*/ 78 h 132"/>
                <a:gd name="T30" fmla="*/ 115 w 132"/>
                <a:gd name="T31" fmla="*/ 62 h 132"/>
                <a:gd name="T32" fmla="*/ 112 w 132"/>
                <a:gd name="T33" fmla="*/ 45 h 132"/>
                <a:gd name="T34" fmla="*/ 105 w 132"/>
                <a:gd name="T35" fmla="*/ 36 h 132"/>
                <a:gd name="T36" fmla="*/ 89 w 132"/>
                <a:gd name="T37" fmla="*/ 23 h 132"/>
                <a:gd name="T38" fmla="*/ 77 w 132"/>
                <a:gd name="T39" fmla="*/ 19 h 132"/>
                <a:gd name="T40" fmla="*/ 67 w 132"/>
                <a:gd name="T41" fmla="*/ 17 h 132"/>
                <a:gd name="T42" fmla="*/ 77 w 132"/>
                <a:gd name="T43" fmla="*/ 1 h 132"/>
                <a:gd name="T44" fmla="*/ 90 w 132"/>
                <a:gd name="T45" fmla="*/ 4 h 132"/>
                <a:gd name="T46" fmla="*/ 109 w 132"/>
                <a:gd name="T47" fmla="*/ 14 h 132"/>
                <a:gd name="T48" fmla="*/ 109 w 132"/>
                <a:gd name="T49" fmla="*/ 16 h 132"/>
                <a:gd name="T50" fmla="*/ 124 w 132"/>
                <a:gd name="T51" fmla="*/ 33 h 132"/>
                <a:gd name="T52" fmla="*/ 131 w 132"/>
                <a:gd name="T53" fmla="*/ 49 h 132"/>
                <a:gd name="T54" fmla="*/ 132 w 132"/>
                <a:gd name="T55" fmla="*/ 72 h 132"/>
                <a:gd name="T56" fmla="*/ 128 w 132"/>
                <a:gd name="T57" fmla="*/ 90 h 132"/>
                <a:gd name="T58" fmla="*/ 116 w 132"/>
                <a:gd name="T59" fmla="*/ 110 h 132"/>
                <a:gd name="T60" fmla="*/ 105 w 132"/>
                <a:gd name="T61" fmla="*/ 120 h 132"/>
                <a:gd name="T62" fmla="*/ 83 w 132"/>
                <a:gd name="T63" fmla="*/ 131 h 132"/>
                <a:gd name="T64" fmla="*/ 67 w 132"/>
                <a:gd name="T65" fmla="*/ 132 h 132"/>
                <a:gd name="T66" fmla="*/ 52 w 132"/>
                <a:gd name="T67" fmla="*/ 131 h 132"/>
                <a:gd name="T68" fmla="*/ 31 w 132"/>
                <a:gd name="T69" fmla="*/ 122 h 132"/>
                <a:gd name="T70" fmla="*/ 15 w 132"/>
                <a:gd name="T71" fmla="*/ 109 h 132"/>
                <a:gd name="T72" fmla="*/ 6 w 132"/>
                <a:gd name="T73" fmla="*/ 93 h 132"/>
                <a:gd name="T74" fmla="*/ 0 w 132"/>
                <a:gd name="T75" fmla="*/ 59 h 132"/>
                <a:gd name="T76" fmla="*/ 4 w 132"/>
                <a:gd name="T77" fmla="*/ 42 h 132"/>
                <a:gd name="T78" fmla="*/ 16 w 132"/>
                <a:gd name="T79" fmla="*/ 23 h 132"/>
                <a:gd name="T80" fmla="*/ 28 w 132"/>
                <a:gd name="T81" fmla="*/ 13 h 132"/>
                <a:gd name="T82" fmla="*/ 51 w 132"/>
                <a:gd name="T83" fmla="*/ 1 h 132"/>
                <a:gd name="T84" fmla="*/ 67 w 132"/>
                <a:gd name="T85" fmla="*/ 0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2" h="132">
                  <a:moveTo>
                    <a:pt x="67" y="17"/>
                  </a:moveTo>
                  <a:lnTo>
                    <a:pt x="54" y="19"/>
                  </a:lnTo>
                  <a:lnTo>
                    <a:pt x="47" y="21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28" y="36"/>
                  </a:lnTo>
                  <a:lnTo>
                    <a:pt x="22" y="45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7" y="59"/>
                  </a:lnTo>
                  <a:lnTo>
                    <a:pt x="17" y="71"/>
                  </a:lnTo>
                  <a:lnTo>
                    <a:pt x="20" y="83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8" y="96"/>
                  </a:lnTo>
                  <a:lnTo>
                    <a:pt x="35" y="104"/>
                  </a:lnTo>
                  <a:lnTo>
                    <a:pt x="35" y="103"/>
                  </a:lnTo>
                  <a:lnTo>
                    <a:pt x="44" y="109"/>
                  </a:lnTo>
                  <a:lnTo>
                    <a:pt x="49" y="112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67" y="115"/>
                  </a:lnTo>
                  <a:lnTo>
                    <a:pt x="79" y="113"/>
                  </a:lnTo>
                  <a:lnTo>
                    <a:pt x="79" y="113"/>
                  </a:lnTo>
                  <a:lnTo>
                    <a:pt x="87" y="110"/>
                  </a:lnTo>
                  <a:lnTo>
                    <a:pt x="95" y="106"/>
                  </a:lnTo>
                  <a:lnTo>
                    <a:pt x="95" y="106"/>
                  </a:lnTo>
                  <a:lnTo>
                    <a:pt x="105" y="97"/>
                  </a:lnTo>
                  <a:lnTo>
                    <a:pt x="111" y="87"/>
                  </a:lnTo>
                  <a:lnTo>
                    <a:pt x="113" y="78"/>
                  </a:lnTo>
                  <a:lnTo>
                    <a:pt x="115" y="72"/>
                  </a:lnTo>
                  <a:lnTo>
                    <a:pt x="115" y="62"/>
                  </a:lnTo>
                  <a:lnTo>
                    <a:pt x="113" y="49"/>
                  </a:lnTo>
                  <a:lnTo>
                    <a:pt x="112" y="45"/>
                  </a:lnTo>
                  <a:lnTo>
                    <a:pt x="111" y="46"/>
                  </a:lnTo>
                  <a:lnTo>
                    <a:pt x="105" y="36"/>
                  </a:lnTo>
                  <a:lnTo>
                    <a:pt x="99" y="29"/>
                  </a:lnTo>
                  <a:lnTo>
                    <a:pt x="89" y="23"/>
                  </a:lnTo>
                  <a:lnTo>
                    <a:pt x="83" y="20"/>
                  </a:lnTo>
                  <a:lnTo>
                    <a:pt x="77" y="19"/>
                  </a:lnTo>
                  <a:lnTo>
                    <a:pt x="77" y="19"/>
                  </a:lnTo>
                  <a:lnTo>
                    <a:pt x="67" y="17"/>
                  </a:lnTo>
                  <a:close/>
                  <a:moveTo>
                    <a:pt x="67" y="0"/>
                  </a:moveTo>
                  <a:lnTo>
                    <a:pt x="77" y="1"/>
                  </a:lnTo>
                  <a:lnTo>
                    <a:pt x="80" y="1"/>
                  </a:lnTo>
                  <a:lnTo>
                    <a:pt x="90" y="4"/>
                  </a:lnTo>
                  <a:lnTo>
                    <a:pt x="102" y="10"/>
                  </a:lnTo>
                  <a:lnTo>
                    <a:pt x="109" y="14"/>
                  </a:lnTo>
                  <a:lnTo>
                    <a:pt x="106" y="13"/>
                  </a:lnTo>
                  <a:lnTo>
                    <a:pt x="109" y="16"/>
                  </a:lnTo>
                  <a:lnTo>
                    <a:pt x="118" y="23"/>
                  </a:lnTo>
                  <a:lnTo>
                    <a:pt x="124" y="33"/>
                  </a:lnTo>
                  <a:lnTo>
                    <a:pt x="127" y="39"/>
                  </a:lnTo>
                  <a:lnTo>
                    <a:pt x="131" y="49"/>
                  </a:lnTo>
                  <a:lnTo>
                    <a:pt x="132" y="61"/>
                  </a:lnTo>
                  <a:lnTo>
                    <a:pt x="132" y="72"/>
                  </a:lnTo>
                  <a:lnTo>
                    <a:pt x="131" y="83"/>
                  </a:lnTo>
                  <a:lnTo>
                    <a:pt x="128" y="90"/>
                  </a:lnTo>
                  <a:lnTo>
                    <a:pt x="124" y="100"/>
                  </a:lnTo>
                  <a:lnTo>
                    <a:pt x="116" y="110"/>
                  </a:lnTo>
                  <a:lnTo>
                    <a:pt x="108" y="119"/>
                  </a:lnTo>
                  <a:lnTo>
                    <a:pt x="105" y="120"/>
                  </a:lnTo>
                  <a:lnTo>
                    <a:pt x="95" y="126"/>
                  </a:lnTo>
                  <a:lnTo>
                    <a:pt x="83" y="131"/>
                  </a:lnTo>
                  <a:lnTo>
                    <a:pt x="79" y="131"/>
                  </a:lnTo>
                  <a:lnTo>
                    <a:pt x="67" y="132"/>
                  </a:lnTo>
                  <a:lnTo>
                    <a:pt x="57" y="131"/>
                  </a:lnTo>
                  <a:lnTo>
                    <a:pt x="52" y="131"/>
                  </a:lnTo>
                  <a:lnTo>
                    <a:pt x="42" y="128"/>
                  </a:lnTo>
                  <a:lnTo>
                    <a:pt x="31" y="122"/>
                  </a:lnTo>
                  <a:lnTo>
                    <a:pt x="25" y="118"/>
                  </a:lnTo>
                  <a:lnTo>
                    <a:pt x="15" y="109"/>
                  </a:lnTo>
                  <a:lnTo>
                    <a:pt x="9" y="100"/>
                  </a:lnTo>
                  <a:lnTo>
                    <a:pt x="6" y="93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3" y="49"/>
                  </a:lnTo>
                  <a:lnTo>
                    <a:pt x="4" y="42"/>
                  </a:lnTo>
                  <a:lnTo>
                    <a:pt x="9" y="32"/>
                  </a:lnTo>
                  <a:lnTo>
                    <a:pt x="16" y="23"/>
                  </a:lnTo>
                  <a:lnTo>
                    <a:pt x="25" y="14"/>
                  </a:lnTo>
                  <a:lnTo>
                    <a:pt x="28" y="13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15"/>
            <p:cNvSpPr>
              <a:spLocks noEditPoints="1"/>
            </p:cNvSpPr>
            <p:nvPr/>
          </p:nvSpPr>
          <p:spPr bwMode="auto">
            <a:xfrm>
              <a:off x="3649663" y="1114425"/>
              <a:ext cx="187325" cy="187325"/>
            </a:xfrm>
            <a:custGeom>
              <a:gdLst>
                <a:gd name="T0" fmla="*/ 48 w 118"/>
                <a:gd name="T1" fmla="*/ 19 h 118"/>
                <a:gd name="T2" fmla="*/ 41 w 118"/>
                <a:gd name="T3" fmla="*/ 22 h 118"/>
                <a:gd name="T4" fmla="*/ 26 w 118"/>
                <a:gd name="T5" fmla="*/ 33 h 118"/>
                <a:gd name="T6" fmla="*/ 17 w 118"/>
                <a:gd name="T7" fmla="*/ 49 h 118"/>
                <a:gd name="T8" fmla="*/ 17 w 118"/>
                <a:gd name="T9" fmla="*/ 64 h 118"/>
                <a:gd name="T10" fmla="*/ 20 w 118"/>
                <a:gd name="T11" fmla="*/ 76 h 118"/>
                <a:gd name="T12" fmla="*/ 26 w 118"/>
                <a:gd name="T13" fmla="*/ 84 h 118"/>
                <a:gd name="T14" fmla="*/ 41 w 118"/>
                <a:gd name="T15" fmla="*/ 96 h 118"/>
                <a:gd name="T16" fmla="*/ 55 w 118"/>
                <a:gd name="T17" fmla="*/ 100 h 118"/>
                <a:gd name="T18" fmla="*/ 70 w 118"/>
                <a:gd name="T19" fmla="*/ 99 h 118"/>
                <a:gd name="T20" fmla="*/ 77 w 118"/>
                <a:gd name="T21" fmla="*/ 97 h 118"/>
                <a:gd name="T22" fmla="*/ 84 w 118"/>
                <a:gd name="T23" fmla="*/ 93 h 118"/>
                <a:gd name="T24" fmla="*/ 99 w 118"/>
                <a:gd name="T25" fmla="*/ 74 h 118"/>
                <a:gd name="T26" fmla="*/ 100 w 118"/>
                <a:gd name="T27" fmla="*/ 55 h 118"/>
                <a:gd name="T28" fmla="*/ 99 w 118"/>
                <a:gd name="T29" fmla="*/ 43 h 118"/>
                <a:gd name="T30" fmla="*/ 97 w 118"/>
                <a:gd name="T31" fmla="*/ 42 h 118"/>
                <a:gd name="T32" fmla="*/ 87 w 118"/>
                <a:gd name="T33" fmla="*/ 27 h 118"/>
                <a:gd name="T34" fmla="*/ 71 w 118"/>
                <a:gd name="T35" fmla="*/ 20 h 118"/>
                <a:gd name="T36" fmla="*/ 67 w 118"/>
                <a:gd name="T37" fmla="*/ 19 h 118"/>
                <a:gd name="T38" fmla="*/ 58 w 118"/>
                <a:gd name="T39" fmla="*/ 0 h 118"/>
                <a:gd name="T40" fmla="*/ 71 w 118"/>
                <a:gd name="T41" fmla="*/ 1 h 118"/>
                <a:gd name="T42" fmla="*/ 81 w 118"/>
                <a:gd name="T43" fmla="*/ 6 h 118"/>
                <a:gd name="T44" fmla="*/ 105 w 118"/>
                <a:gd name="T45" fmla="*/ 20 h 118"/>
                <a:gd name="T46" fmla="*/ 112 w 118"/>
                <a:gd name="T47" fmla="*/ 35 h 118"/>
                <a:gd name="T48" fmla="*/ 118 w 118"/>
                <a:gd name="T49" fmla="*/ 54 h 118"/>
                <a:gd name="T50" fmla="*/ 116 w 118"/>
                <a:gd name="T51" fmla="*/ 74 h 118"/>
                <a:gd name="T52" fmla="*/ 111 w 118"/>
                <a:gd name="T53" fmla="*/ 90 h 118"/>
                <a:gd name="T54" fmla="*/ 97 w 118"/>
                <a:gd name="T55" fmla="*/ 106 h 118"/>
                <a:gd name="T56" fmla="*/ 84 w 118"/>
                <a:gd name="T57" fmla="*/ 113 h 118"/>
                <a:gd name="T58" fmla="*/ 70 w 118"/>
                <a:gd name="T59" fmla="*/ 116 h 118"/>
                <a:gd name="T60" fmla="*/ 51 w 118"/>
                <a:gd name="T61" fmla="*/ 118 h 118"/>
                <a:gd name="T62" fmla="*/ 39 w 118"/>
                <a:gd name="T63" fmla="*/ 115 h 118"/>
                <a:gd name="T64" fmla="*/ 22 w 118"/>
                <a:gd name="T65" fmla="*/ 105 h 118"/>
                <a:gd name="T66" fmla="*/ 7 w 118"/>
                <a:gd name="T67" fmla="*/ 89 h 118"/>
                <a:gd name="T68" fmla="*/ 1 w 118"/>
                <a:gd name="T69" fmla="*/ 74 h 118"/>
                <a:gd name="T70" fmla="*/ 0 w 118"/>
                <a:gd name="T71" fmla="*/ 54 h 118"/>
                <a:gd name="T72" fmla="*/ 4 w 118"/>
                <a:gd name="T73" fmla="*/ 38 h 118"/>
                <a:gd name="T74" fmla="*/ 15 w 118"/>
                <a:gd name="T75" fmla="*/ 20 h 118"/>
                <a:gd name="T76" fmla="*/ 33 w 118"/>
                <a:gd name="T77" fmla="*/ 6 h 118"/>
                <a:gd name="T78" fmla="*/ 48 w 118"/>
                <a:gd name="T79" fmla="*/ 1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8" h="118">
                  <a:moveTo>
                    <a:pt x="58" y="17"/>
                  </a:moveTo>
                  <a:lnTo>
                    <a:pt x="48" y="19"/>
                  </a:lnTo>
                  <a:lnTo>
                    <a:pt x="48" y="19"/>
                  </a:lnTo>
                  <a:lnTo>
                    <a:pt x="41" y="22"/>
                  </a:lnTo>
                  <a:lnTo>
                    <a:pt x="35" y="25"/>
                  </a:lnTo>
                  <a:lnTo>
                    <a:pt x="26" y="33"/>
                  </a:lnTo>
                  <a:lnTo>
                    <a:pt x="22" y="41"/>
                  </a:lnTo>
                  <a:lnTo>
                    <a:pt x="17" y="49"/>
                  </a:lnTo>
                  <a:lnTo>
                    <a:pt x="17" y="54"/>
                  </a:lnTo>
                  <a:lnTo>
                    <a:pt x="17" y="64"/>
                  </a:lnTo>
                  <a:lnTo>
                    <a:pt x="19" y="74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6" y="84"/>
                  </a:lnTo>
                  <a:lnTo>
                    <a:pt x="32" y="90"/>
                  </a:lnTo>
                  <a:lnTo>
                    <a:pt x="41" y="96"/>
                  </a:lnTo>
                  <a:lnTo>
                    <a:pt x="47" y="99"/>
                  </a:lnTo>
                  <a:lnTo>
                    <a:pt x="55" y="100"/>
                  </a:lnTo>
                  <a:lnTo>
                    <a:pt x="60" y="100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77" y="97"/>
                  </a:lnTo>
                  <a:lnTo>
                    <a:pt x="84" y="93"/>
                  </a:lnTo>
                  <a:lnTo>
                    <a:pt x="84" y="93"/>
                  </a:lnTo>
                  <a:lnTo>
                    <a:pt x="93" y="86"/>
                  </a:lnTo>
                  <a:lnTo>
                    <a:pt x="99" y="74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2" y="55"/>
                  </a:lnTo>
                  <a:lnTo>
                    <a:pt x="99" y="43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2" y="33"/>
                  </a:lnTo>
                  <a:lnTo>
                    <a:pt x="87" y="27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58" y="17"/>
                  </a:lnTo>
                  <a:close/>
                  <a:moveTo>
                    <a:pt x="58" y="0"/>
                  </a:moveTo>
                  <a:lnTo>
                    <a:pt x="67" y="1"/>
                  </a:lnTo>
                  <a:lnTo>
                    <a:pt x="71" y="1"/>
                  </a:lnTo>
                  <a:lnTo>
                    <a:pt x="79" y="4"/>
                  </a:lnTo>
                  <a:lnTo>
                    <a:pt x="81" y="6"/>
                  </a:lnTo>
                  <a:lnTo>
                    <a:pt x="97" y="13"/>
                  </a:lnTo>
                  <a:lnTo>
                    <a:pt x="105" y="20"/>
                  </a:lnTo>
                  <a:lnTo>
                    <a:pt x="111" y="29"/>
                  </a:lnTo>
                  <a:lnTo>
                    <a:pt x="112" y="35"/>
                  </a:lnTo>
                  <a:lnTo>
                    <a:pt x="116" y="43"/>
                  </a:lnTo>
                  <a:lnTo>
                    <a:pt x="118" y="54"/>
                  </a:lnTo>
                  <a:lnTo>
                    <a:pt x="118" y="64"/>
                  </a:lnTo>
                  <a:lnTo>
                    <a:pt x="116" y="74"/>
                  </a:lnTo>
                  <a:lnTo>
                    <a:pt x="112" y="83"/>
                  </a:lnTo>
                  <a:lnTo>
                    <a:pt x="111" y="90"/>
                  </a:lnTo>
                  <a:lnTo>
                    <a:pt x="105" y="99"/>
                  </a:lnTo>
                  <a:lnTo>
                    <a:pt x="97" y="106"/>
                  </a:lnTo>
                  <a:lnTo>
                    <a:pt x="95" y="108"/>
                  </a:lnTo>
                  <a:lnTo>
                    <a:pt x="84" y="113"/>
                  </a:lnTo>
                  <a:lnTo>
                    <a:pt x="74" y="116"/>
                  </a:lnTo>
                  <a:lnTo>
                    <a:pt x="70" y="116"/>
                  </a:lnTo>
                  <a:lnTo>
                    <a:pt x="60" y="118"/>
                  </a:lnTo>
                  <a:lnTo>
                    <a:pt x="51" y="118"/>
                  </a:lnTo>
                  <a:lnTo>
                    <a:pt x="48" y="116"/>
                  </a:lnTo>
                  <a:lnTo>
                    <a:pt x="39" y="115"/>
                  </a:lnTo>
                  <a:lnTo>
                    <a:pt x="28" y="109"/>
                  </a:lnTo>
                  <a:lnTo>
                    <a:pt x="22" y="105"/>
                  </a:lnTo>
                  <a:lnTo>
                    <a:pt x="13" y="97"/>
                  </a:lnTo>
                  <a:lnTo>
                    <a:pt x="7" y="89"/>
                  </a:lnTo>
                  <a:lnTo>
                    <a:pt x="6" y="83"/>
                  </a:lnTo>
                  <a:lnTo>
                    <a:pt x="1" y="74"/>
                  </a:lnTo>
                  <a:lnTo>
                    <a:pt x="1" y="65"/>
                  </a:lnTo>
                  <a:lnTo>
                    <a:pt x="0" y="54"/>
                  </a:lnTo>
                  <a:lnTo>
                    <a:pt x="1" y="43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5" y="20"/>
                  </a:lnTo>
                  <a:lnTo>
                    <a:pt x="22" y="11"/>
                  </a:lnTo>
                  <a:lnTo>
                    <a:pt x="33" y="6"/>
                  </a:lnTo>
                  <a:lnTo>
                    <a:pt x="44" y="1"/>
                  </a:lnTo>
                  <a:lnTo>
                    <a:pt x="48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16"/>
            <p:cNvSpPr/>
            <p:nvPr/>
          </p:nvSpPr>
          <p:spPr bwMode="auto">
            <a:xfrm>
              <a:off x="3963988" y="1236663"/>
              <a:ext cx="349250" cy="323850"/>
            </a:xfrm>
            <a:custGeom>
              <a:gdLst>
                <a:gd name="T0" fmla="*/ 65 w 220"/>
                <a:gd name="T1" fmla="*/ 0 h 204"/>
                <a:gd name="T2" fmla="*/ 84 w 220"/>
                <a:gd name="T3" fmla="*/ 4 h 204"/>
                <a:gd name="T4" fmla="*/ 100 w 220"/>
                <a:gd name="T5" fmla="*/ 15 h 204"/>
                <a:gd name="T6" fmla="*/ 198 w 220"/>
                <a:gd name="T7" fmla="*/ 95 h 204"/>
                <a:gd name="T8" fmla="*/ 211 w 220"/>
                <a:gd name="T9" fmla="*/ 109 h 204"/>
                <a:gd name="T10" fmla="*/ 218 w 220"/>
                <a:gd name="T11" fmla="*/ 127 h 204"/>
                <a:gd name="T12" fmla="*/ 220 w 220"/>
                <a:gd name="T13" fmla="*/ 146 h 204"/>
                <a:gd name="T14" fmla="*/ 215 w 220"/>
                <a:gd name="T15" fmla="*/ 164 h 204"/>
                <a:gd name="T16" fmla="*/ 207 w 220"/>
                <a:gd name="T17" fmla="*/ 182 h 204"/>
                <a:gd name="T18" fmla="*/ 191 w 220"/>
                <a:gd name="T19" fmla="*/ 194 h 204"/>
                <a:gd name="T20" fmla="*/ 173 w 220"/>
                <a:gd name="T21" fmla="*/ 202 h 204"/>
                <a:gd name="T22" fmla="*/ 154 w 220"/>
                <a:gd name="T23" fmla="*/ 204 h 204"/>
                <a:gd name="T24" fmla="*/ 137 w 220"/>
                <a:gd name="T25" fmla="*/ 199 h 204"/>
                <a:gd name="T26" fmla="*/ 119 w 220"/>
                <a:gd name="T27" fmla="*/ 189 h 204"/>
                <a:gd name="T28" fmla="*/ 22 w 220"/>
                <a:gd name="T29" fmla="*/ 109 h 204"/>
                <a:gd name="T30" fmla="*/ 9 w 220"/>
                <a:gd name="T31" fmla="*/ 95 h 204"/>
                <a:gd name="T32" fmla="*/ 1 w 220"/>
                <a:gd name="T33" fmla="*/ 77 h 204"/>
                <a:gd name="T34" fmla="*/ 0 w 220"/>
                <a:gd name="T35" fmla="*/ 58 h 204"/>
                <a:gd name="T36" fmla="*/ 4 w 220"/>
                <a:gd name="T37" fmla="*/ 39 h 204"/>
                <a:gd name="T38" fmla="*/ 14 w 220"/>
                <a:gd name="T39" fmla="*/ 22 h 204"/>
                <a:gd name="T40" fmla="*/ 29 w 220"/>
                <a:gd name="T41" fmla="*/ 10 h 204"/>
                <a:gd name="T42" fmla="*/ 46 w 220"/>
                <a:gd name="T43" fmla="*/ 1 h 204"/>
                <a:gd name="T44" fmla="*/ 65 w 220"/>
                <a:gd name="T45" fmla="*/ 0 h 2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0" h="204">
                  <a:moveTo>
                    <a:pt x="65" y="0"/>
                  </a:moveTo>
                  <a:lnTo>
                    <a:pt x="84" y="4"/>
                  </a:lnTo>
                  <a:lnTo>
                    <a:pt x="100" y="15"/>
                  </a:lnTo>
                  <a:lnTo>
                    <a:pt x="198" y="95"/>
                  </a:lnTo>
                  <a:lnTo>
                    <a:pt x="211" y="109"/>
                  </a:lnTo>
                  <a:lnTo>
                    <a:pt x="218" y="127"/>
                  </a:lnTo>
                  <a:lnTo>
                    <a:pt x="220" y="146"/>
                  </a:lnTo>
                  <a:lnTo>
                    <a:pt x="215" y="164"/>
                  </a:lnTo>
                  <a:lnTo>
                    <a:pt x="207" y="182"/>
                  </a:lnTo>
                  <a:lnTo>
                    <a:pt x="191" y="194"/>
                  </a:lnTo>
                  <a:lnTo>
                    <a:pt x="173" y="202"/>
                  </a:lnTo>
                  <a:lnTo>
                    <a:pt x="154" y="204"/>
                  </a:lnTo>
                  <a:lnTo>
                    <a:pt x="137" y="199"/>
                  </a:lnTo>
                  <a:lnTo>
                    <a:pt x="119" y="189"/>
                  </a:lnTo>
                  <a:lnTo>
                    <a:pt x="22" y="109"/>
                  </a:lnTo>
                  <a:lnTo>
                    <a:pt x="9" y="95"/>
                  </a:lnTo>
                  <a:lnTo>
                    <a:pt x="1" y="77"/>
                  </a:lnTo>
                  <a:lnTo>
                    <a:pt x="0" y="58"/>
                  </a:lnTo>
                  <a:lnTo>
                    <a:pt x="4" y="39"/>
                  </a:lnTo>
                  <a:lnTo>
                    <a:pt x="14" y="22"/>
                  </a:lnTo>
                  <a:lnTo>
                    <a:pt x="29" y="10"/>
                  </a:lnTo>
                  <a:lnTo>
                    <a:pt x="46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17"/>
            <p:cNvSpPr>
              <a:spLocks noEditPoints="1"/>
            </p:cNvSpPr>
            <p:nvPr/>
          </p:nvSpPr>
          <p:spPr bwMode="auto">
            <a:xfrm>
              <a:off x="3949701" y="1222375"/>
              <a:ext cx="376238" cy="352425"/>
            </a:xfrm>
            <a:custGeom>
              <a:gdLst>
                <a:gd name="T0" fmla="*/ 54 w 237"/>
                <a:gd name="T1" fmla="*/ 21 h 222"/>
                <a:gd name="T2" fmla="*/ 47 w 237"/>
                <a:gd name="T3" fmla="*/ 24 h 222"/>
                <a:gd name="T4" fmla="*/ 39 w 237"/>
                <a:gd name="T5" fmla="*/ 29 h 222"/>
                <a:gd name="T6" fmla="*/ 21 w 237"/>
                <a:gd name="T7" fmla="*/ 54 h 222"/>
                <a:gd name="T8" fmla="*/ 18 w 237"/>
                <a:gd name="T9" fmla="*/ 76 h 222"/>
                <a:gd name="T10" fmla="*/ 22 w 237"/>
                <a:gd name="T11" fmla="*/ 92 h 222"/>
                <a:gd name="T12" fmla="*/ 37 w 237"/>
                <a:gd name="T13" fmla="*/ 111 h 222"/>
                <a:gd name="T14" fmla="*/ 144 w 237"/>
                <a:gd name="T15" fmla="*/ 198 h 222"/>
                <a:gd name="T16" fmla="*/ 153 w 237"/>
                <a:gd name="T17" fmla="*/ 201 h 222"/>
                <a:gd name="T18" fmla="*/ 173 w 237"/>
                <a:gd name="T19" fmla="*/ 204 h 222"/>
                <a:gd name="T20" fmla="*/ 185 w 237"/>
                <a:gd name="T21" fmla="*/ 201 h 222"/>
                <a:gd name="T22" fmla="*/ 200 w 237"/>
                <a:gd name="T23" fmla="*/ 192 h 222"/>
                <a:gd name="T24" fmla="*/ 210 w 237"/>
                <a:gd name="T25" fmla="*/ 185 h 222"/>
                <a:gd name="T26" fmla="*/ 217 w 237"/>
                <a:gd name="T27" fmla="*/ 175 h 222"/>
                <a:gd name="T28" fmla="*/ 220 w 237"/>
                <a:gd name="T29" fmla="*/ 157 h 222"/>
                <a:gd name="T30" fmla="*/ 218 w 237"/>
                <a:gd name="T31" fmla="*/ 134 h 222"/>
                <a:gd name="T32" fmla="*/ 216 w 237"/>
                <a:gd name="T33" fmla="*/ 130 h 222"/>
                <a:gd name="T34" fmla="*/ 202 w 237"/>
                <a:gd name="T35" fmla="*/ 111 h 222"/>
                <a:gd name="T36" fmla="*/ 92 w 237"/>
                <a:gd name="T37" fmla="*/ 24 h 222"/>
                <a:gd name="T38" fmla="*/ 85 w 237"/>
                <a:gd name="T39" fmla="*/ 19 h 222"/>
                <a:gd name="T40" fmla="*/ 64 w 237"/>
                <a:gd name="T41" fmla="*/ 18 h 222"/>
                <a:gd name="T42" fmla="*/ 76 w 237"/>
                <a:gd name="T43" fmla="*/ 0 h 222"/>
                <a:gd name="T44" fmla="*/ 92 w 237"/>
                <a:gd name="T45" fmla="*/ 3 h 222"/>
                <a:gd name="T46" fmla="*/ 105 w 237"/>
                <a:gd name="T47" fmla="*/ 10 h 222"/>
                <a:gd name="T48" fmla="*/ 213 w 237"/>
                <a:gd name="T49" fmla="*/ 96 h 222"/>
                <a:gd name="T50" fmla="*/ 229 w 237"/>
                <a:gd name="T51" fmla="*/ 117 h 222"/>
                <a:gd name="T52" fmla="*/ 236 w 237"/>
                <a:gd name="T53" fmla="*/ 134 h 222"/>
                <a:gd name="T54" fmla="*/ 237 w 237"/>
                <a:gd name="T55" fmla="*/ 157 h 222"/>
                <a:gd name="T56" fmla="*/ 232 w 237"/>
                <a:gd name="T57" fmla="*/ 181 h 222"/>
                <a:gd name="T58" fmla="*/ 221 w 237"/>
                <a:gd name="T59" fmla="*/ 198 h 222"/>
                <a:gd name="T60" fmla="*/ 210 w 237"/>
                <a:gd name="T61" fmla="*/ 207 h 222"/>
                <a:gd name="T62" fmla="*/ 189 w 237"/>
                <a:gd name="T63" fmla="*/ 219 h 222"/>
                <a:gd name="T64" fmla="*/ 173 w 237"/>
                <a:gd name="T65" fmla="*/ 222 h 222"/>
                <a:gd name="T66" fmla="*/ 150 w 237"/>
                <a:gd name="T67" fmla="*/ 219 h 222"/>
                <a:gd name="T68" fmla="*/ 135 w 237"/>
                <a:gd name="T69" fmla="*/ 213 h 222"/>
                <a:gd name="T70" fmla="*/ 124 w 237"/>
                <a:gd name="T71" fmla="*/ 206 h 222"/>
                <a:gd name="T72" fmla="*/ 16 w 237"/>
                <a:gd name="T73" fmla="*/ 115 h 222"/>
                <a:gd name="T74" fmla="*/ 7 w 237"/>
                <a:gd name="T75" fmla="*/ 99 h 222"/>
                <a:gd name="T76" fmla="*/ 0 w 237"/>
                <a:gd name="T77" fmla="*/ 76 h 222"/>
                <a:gd name="T78" fmla="*/ 3 w 237"/>
                <a:gd name="T79" fmla="*/ 53 h 222"/>
                <a:gd name="T80" fmla="*/ 10 w 237"/>
                <a:gd name="T81" fmla="*/ 35 h 222"/>
                <a:gd name="T82" fmla="*/ 26 w 237"/>
                <a:gd name="T83" fmla="*/ 16 h 222"/>
                <a:gd name="T84" fmla="*/ 39 w 237"/>
                <a:gd name="T85" fmla="*/ 8 h 222"/>
                <a:gd name="T86" fmla="*/ 54 w 237"/>
                <a:gd name="T87" fmla="*/ 3 h 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6" h="221">
                  <a:moveTo>
                    <a:pt x="64" y="18"/>
                  </a:moveTo>
                  <a:lnTo>
                    <a:pt x="54" y="21"/>
                  </a:lnTo>
                  <a:lnTo>
                    <a:pt x="54" y="21"/>
                  </a:lnTo>
                  <a:lnTo>
                    <a:pt x="47" y="24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29" y="38"/>
                  </a:lnTo>
                  <a:lnTo>
                    <a:pt x="21" y="54"/>
                  </a:lnTo>
                  <a:lnTo>
                    <a:pt x="18" y="64"/>
                  </a:lnTo>
                  <a:lnTo>
                    <a:pt x="18" y="76"/>
                  </a:lnTo>
                  <a:lnTo>
                    <a:pt x="21" y="88"/>
                  </a:lnTo>
                  <a:lnTo>
                    <a:pt x="22" y="92"/>
                  </a:lnTo>
                  <a:lnTo>
                    <a:pt x="29" y="102"/>
                  </a:lnTo>
                  <a:lnTo>
                    <a:pt x="37" y="111"/>
                  </a:lnTo>
                  <a:lnTo>
                    <a:pt x="134" y="191"/>
                  </a:lnTo>
                  <a:lnTo>
                    <a:pt x="144" y="198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62" y="204"/>
                  </a:lnTo>
                  <a:lnTo>
                    <a:pt x="173" y="204"/>
                  </a:lnTo>
                  <a:lnTo>
                    <a:pt x="185" y="201"/>
                  </a:lnTo>
                  <a:lnTo>
                    <a:pt x="185" y="201"/>
                  </a:lnTo>
                  <a:lnTo>
                    <a:pt x="192" y="198"/>
                  </a:lnTo>
                  <a:lnTo>
                    <a:pt x="200" y="192"/>
                  </a:lnTo>
                  <a:lnTo>
                    <a:pt x="200" y="192"/>
                  </a:lnTo>
                  <a:lnTo>
                    <a:pt x="210" y="185"/>
                  </a:lnTo>
                  <a:lnTo>
                    <a:pt x="216" y="173"/>
                  </a:lnTo>
                  <a:lnTo>
                    <a:pt x="217" y="175"/>
                  </a:lnTo>
                  <a:lnTo>
                    <a:pt x="218" y="169"/>
                  </a:lnTo>
                  <a:lnTo>
                    <a:pt x="220" y="157"/>
                  </a:lnTo>
                  <a:lnTo>
                    <a:pt x="220" y="146"/>
                  </a:lnTo>
                  <a:lnTo>
                    <a:pt x="218" y="134"/>
                  </a:lnTo>
                  <a:lnTo>
                    <a:pt x="217" y="128"/>
                  </a:lnTo>
                  <a:lnTo>
                    <a:pt x="216" y="130"/>
                  </a:lnTo>
                  <a:lnTo>
                    <a:pt x="210" y="120"/>
                  </a:lnTo>
                  <a:lnTo>
                    <a:pt x="202" y="111"/>
                  </a:lnTo>
                  <a:lnTo>
                    <a:pt x="105" y="31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85" y="19"/>
                  </a:lnTo>
                  <a:lnTo>
                    <a:pt x="73" y="18"/>
                  </a:lnTo>
                  <a:lnTo>
                    <a:pt x="64" y="18"/>
                  </a:lnTo>
                  <a:close/>
                  <a:moveTo>
                    <a:pt x="64" y="0"/>
                  </a:moveTo>
                  <a:lnTo>
                    <a:pt x="76" y="0"/>
                  </a:lnTo>
                  <a:lnTo>
                    <a:pt x="80" y="2"/>
                  </a:lnTo>
                  <a:lnTo>
                    <a:pt x="92" y="3"/>
                  </a:lnTo>
                  <a:lnTo>
                    <a:pt x="102" y="9"/>
                  </a:lnTo>
                  <a:lnTo>
                    <a:pt x="105" y="10"/>
                  </a:lnTo>
                  <a:lnTo>
                    <a:pt x="115" y="16"/>
                  </a:lnTo>
                  <a:lnTo>
                    <a:pt x="213" y="96"/>
                  </a:lnTo>
                  <a:lnTo>
                    <a:pt x="223" y="107"/>
                  </a:lnTo>
                  <a:lnTo>
                    <a:pt x="229" y="117"/>
                  </a:lnTo>
                  <a:lnTo>
                    <a:pt x="232" y="123"/>
                  </a:lnTo>
                  <a:lnTo>
                    <a:pt x="236" y="134"/>
                  </a:lnTo>
                  <a:lnTo>
                    <a:pt x="237" y="146"/>
                  </a:lnTo>
                  <a:lnTo>
                    <a:pt x="237" y="157"/>
                  </a:lnTo>
                  <a:lnTo>
                    <a:pt x="236" y="169"/>
                  </a:lnTo>
                  <a:lnTo>
                    <a:pt x="232" y="181"/>
                  </a:lnTo>
                  <a:lnTo>
                    <a:pt x="229" y="187"/>
                  </a:lnTo>
                  <a:lnTo>
                    <a:pt x="221" y="198"/>
                  </a:lnTo>
                  <a:lnTo>
                    <a:pt x="213" y="206"/>
                  </a:lnTo>
                  <a:lnTo>
                    <a:pt x="210" y="207"/>
                  </a:lnTo>
                  <a:lnTo>
                    <a:pt x="200" y="214"/>
                  </a:lnTo>
                  <a:lnTo>
                    <a:pt x="189" y="219"/>
                  </a:lnTo>
                  <a:lnTo>
                    <a:pt x="185" y="219"/>
                  </a:lnTo>
                  <a:lnTo>
                    <a:pt x="173" y="222"/>
                  </a:lnTo>
                  <a:lnTo>
                    <a:pt x="162" y="222"/>
                  </a:lnTo>
                  <a:lnTo>
                    <a:pt x="150" y="219"/>
                  </a:lnTo>
                  <a:lnTo>
                    <a:pt x="146" y="217"/>
                  </a:lnTo>
                  <a:lnTo>
                    <a:pt x="135" y="213"/>
                  </a:lnTo>
                  <a:lnTo>
                    <a:pt x="133" y="211"/>
                  </a:lnTo>
                  <a:lnTo>
                    <a:pt x="124" y="206"/>
                  </a:lnTo>
                  <a:lnTo>
                    <a:pt x="26" y="125"/>
                  </a:lnTo>
                  <a:lnTo>
                    <a:pt x="16" y="115"/>
                  </a:lnTo>
                  <a:lnTo>
                    <a:pt x="9" y="105"/>
                  </a:lnTo>
                  <a:lnTo>
                    <a:pt x="7" y="99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3" y="53"/>
                  </a:lnTo>
                  <a:lnTo>
                    <a:pt x="5" y="45"/>
                  </a:lnTo>
                  <a:lnTo>
                    <a:pt x="10" y="35"/>
                  </a:lnTo>
                  <a:lnTo>
                    <a:pt x="18" y="25"/>
                  </a:lnTo>
                  <a:lnTo>
                    <a:pt x="26" y="16"/>
                  </a:lnTo>
                  <a:lnTo>
                    <a:pt x="29" y="15"/>
                  </a:lnTo>
                  <a:lnTo>
                    <a:pt x="39" y="8"/>
                  </a:lnTo>
                  <a:lnTo>
                    <a:pt x="50" y="3"/>
                  </a:lnTo>
                  <a:lnTo>
                    <a:pt x="54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18"/>
            <p:cNvSpPr/>
            <p:nvPr/>
          </p:nvSpPr>
          <p:spPr bwMode="auto">
            <a:xfrm>
              <a:off x="3686176" y="1000125"/>
              <a:ext cx="673100" cy="641350"/>
            </a:xfrm>
            <a:custGeom>
              <a:gdLst>
                <a:gd name="T0" fmla="*/ 72 w 424"/>
                <a:gd name="T1" fmla="*/ 0 h 404"/>
                <a:gd name="T2" fmla="*/ 90 w 424"/>
                <a:gd name="T3" fmla="*/ 5 h 404"/>
                <a:gd name="T4" fmla="*/ 109 w 424"/>
                <a:gd name="T5" fmla="*/ 15 h 404"/>
                <a:gd name="T6" fmla="*/ 175 w 424"/>
                <a:gd name="T7" fmla="*/ 69 h 404"/>
                <a:gd name="T8" fmla="*/ 204 w 424"/>
                <a:gd name="T9" fmla="*/ 62 h 404"/>
                <a:gd name="T10" fmla="*/ 236 w 424"/>
                <a:gd name="T11" fmla="*/ 60 h 404"/>
                <a:gd name="T12" fmla="*/ 269 w 424"/>
                <a:gd name="T13" fmla="*/ 63 h 404"/>
                <a:gd name="T14" fmla="*/ 300 w 424"/>
                <a:gd name="T15" fmla="*/ 70 h 404"/>
                <a:gd name="T16" fmla="*/ 331 w 424"/>
                <a:gd name="T17" fmla="*/ 85 h 404"/>
                <a:gd name="T18" fmla="*/ 424 w 424"/>
                <a:gd name="T19" fmla="*/ 140 h 404"/>
                <a:gd name="T20" fmla="*/ 399 w 424"/>
                <a:gd name="T21" fmla="*/ 193 h 404"/>
                <a:gd name="T22" fmla="*/ 368 w 424"/>
                <a:gd name="T23" fmla="*/ 242 h 404"/>
                <a:gd name="T24" fmla="*/ 335 w 424"/>
                <a:gd name="T25" fmla="*/ 289 h 404"/>
                <a:gd name="T26" fmla="*/ 296 w 424"/>
                <a:gd name="T27" fmla="*/ 331 h 404"/>
                <a:gd name="T28" fmla="*/ 252 w 424"/>
                <a:gd name="T29" fmla="*/ 370 h 404"/>
                <a:gd name="T30" fmla="*/ 205 w 424"/>
                <a:gd name="T31" fmla="*/ 404 h 404"/>
                <a:gd name="T32" fmla="*/ 134 w 424"/>
                <a:gd name="T33" fmla="*/ 324 h 404"/>
                <a:gd name="T34" fmla="*/ 115 w 424"/>
                <a:gd name="T35" fmla="*/ 296 h 404"/>
                <a:gd name="T36" fmla="*/ 101 w 424"/>
                <a:gd name="T37" fmla="*/ 265 h 404"/>
                <a:gd name="T38" fmla="*/ 92 w 424"/>
                <a:gd name="T39" fmla="*/ 235 h 404"/>
                <a:gd name="T40" fmla="*/ 88 w 424"/>
                <a:gd name="T41" fmla="*/ 203 h 404"/>
                <a:gd name="T42" fmla="*/ 89 w 424"/>
                <a:gd name="T43" fmla="*/ 172 h 404"/>
                <a:gd name="T44" fmla="*/ 25 w 424"/>
                <a:gd name="T45" fmla="*/ 118 h 404"/>
                <a:gd name="T46" fmla="*/ 10 w 424"/>
                <a:gd name="T47" fmla="*/ 102 h 404"/>
                <a:gd name="T48" fmla="*/ 3 w 424"/>
                <a:gd name="T49" fmla="*/ 83 h 404"/>
                <a:gd name="T50" fmla="*/ 0 w 424"/>
                <a:gd name="T51" fmla="*/ 63 h 404"/>
                <a:gd name="T52" fmla="*/ 5 w 424"/>
                <a:gd name="T53" fmla="*/ 43 h 404"/>
                <a:gd name="T54" fmla="*/ 16 w 424"/>
                <a:gd name="T55" fmla="*/ 24 h 404"/>
                <a:gd name="T56" fmla="*/ 32 w 424"/>
                <a:gd name="T57" fmla="*/ 11 h 404"/>
                <a:gd name="T58" fmla="*/ 51 w 424"/>
                <a:gd name="T59" fmla="*/ 2 h 404"/>
                <a:gd name="T60" fmla="*/ 72 w 424"/>
                <a:gd name="T61" fmla="*/ 0 h 4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3" h="403">
                  <a:moveTo>
                    <a:pt x="72" y="0"/>
                  </a:moveTo>
                  <a:lnTo>
                    <a:pt x="90" y="5"/>
                  </a:lnTo>
                  <a:lnTo>
                    <a:pt x="109" y="15"/>
                  </a:lnTo>
                  <a:lnTo>
                    <a:pt x="175" y="69"/>
                  </a:lnTo>
                  <a:lnTo>
                    <a:pt x="204" y="62"/>
                  </a:lnTo>
                  <a:lnTo>
                    <a:pt x="236" y="60"/>
                  </a:lnTo>
                  <a:lnTo>
                    <a:pt x="269" y="63"/>
                  </a:lnTo>
                  <a:lnTo>
                    <a:pt x="300" y="70"/>
                  </a:lnTo>
                  <a:lnTo>
                    <a:pt x="331" y="85"/>
                  </a:lnTo>
                  <a:lnTo>
                    <a:pt x="424" y="140"/>
                  </a:lnTo>
                  <a:lnTo>
                    <a:pt x="399" y="193"/>
                  </a:lnTo>
                  <a:lnTo>
                    <a:pt x="368" y="242"/>
                  </a:lnTo>
                  <a:lnTo>
                    <a:pt x="335" y="289"/>
                  </a:lnTo>
                  <a:lnTo>
                    <a:pt x="296" y="331"/>
                  </a:lnTo>
                  <a:lnTo>
                    <a:pt x="252" y="370"/>
                  </a:lnTo>
                  <a:lnTo>
                    <a:pt x="205" y="404"/>
                  </a:lnTo>
                  <a:lnTo>
                    <a:pt x="134" y="324"/>
                  </a:lnTo>
                  <a:lnTo>
                    <a:pt x="115" y="296"/>
                  </a:lnTo>
                  <a:lnTo>
                    <a:pt x="101" y="265"/>
                  </a:lnTo>
                  <a:lnTo>
                    <a:pt x="92" y="235"/>
                  </a:lnTo>
                  <a:lnTo>
                    <a:pt x="88" y="203"/>
                  </a:lnTo>
                  <a:lnTo>
                    <a:pt x="89" y="172"/>
                  </a:lnTo>
                  <a:lnTo>
                    <a:pt x="25" y="118"/>
                  </a:lnTo>
                  <a:lnTo>
                    <a:pt x="10" y="102"/>
                  </a:lnTo>
                  <a:lnTo>
                    <a:pt x="3" y="83"/>
                  </a:lnTo>
                  <a:lnTo>
                    <a:pt x="0" y="63"/>
                  </a:lnTo>
                  <a:lnTo>
                    <a:pt x="5" y="43"/>
                  </a:lnTo>
                  <a:lnTo>
                    <a:pt x="16" y="24"/>
                  </a:lnTo>
                  <a:lnTo>
                    <a:pt x="32" y="11"/>
                  </a:lnTo>
                  <a:lnTo>
                    <a:pt x="51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19"/>
            <p:cNvSpPr>
              <a:spLocks noEditPoints="1"/>
            </p:cNvSpPr>
            <p:nvPr/>
          </p:nvSpPr>
          <p:spPr bwMode="auto">
            <a:xfrm>
              <a:off x="3675063" y="987425"/>
              <a:ext cx="700088" cy="671513"/>
            </a:xfrm>
            <a:custGeom>
              <a:gdLst>
                <a:gd name="T0" fmla="*/ 57 w 441"/>
                <a:gd name="T1" fmla="*/ 20 h 423"/>
                <a:gd name="T2" fmla="*/ 39 w 441"/>
                <a:gd name="T3" fmla="*/ 29 h 423"/>
                <a:gd name="T4" fmla="*/ 29 w 441"/>
                <a:gd name="T5" fmla="*/ 39 h 423"/>
                <a:gd name="T6" fmla="*/ 19 w 441"/>
                <a:gd name="T7" fmla="*/ 59 h 423"/>
                <a:gd name="T8" fmla="*/ 17 w 441"/>
                <a:gd name="T9" fmla="*/ 81 h 423"/>
                <a:gd name="T10" fmla="*/ 20 w 441"/>
                <a:gd name="T11" fmla="*/ 100 h 423"/>
                <a:gd name="T12" fmla="*/ 29 w 441"/>
                <a:gd name="T13" fmla="*/ 110 h 423"/>
                <a:gd name="T14" fmla="*/ 102 w 441"/>
                <a:gd name="T15" fmla="*/ 173 h 423"/>
                <a:gd name="T16" fmla="*/ 105 w 441"/>
                <a:gd name="T17" fmla="*/ 182 h 423"/>
                <a:gd name="T18" fmla="*/ 105 w 441"/>
                <a:gd name="T19" fmla="*/ 220 h 423"/>
                <a:gd name="T20" fmla="*/ 112 w 441"/>
                <a:gd name="T21" fmla="*/ 259 h 423"/>
                <a:gd name="T22" fmla="*/ 116 w 441"/>
                <a:gd name="T23" fmla="*/ 272 h 423"/>
                <a:gd name="T24" fmla="*/ 135 w 441"/>
                <a:gd name="T25" fmla="*/ 308 h 423"/>
                <a:gd name="T26" fmla="*/ 183 w 441"/>
                <a:gd name="T27" fmla="*/ 365 h 423"/>
                <a:gd name="T28" fmla="*/ 242 w 441"/>
                <a:gd name="T29" fmla="*/ 380 h 423"/>
                <a:gd name="T30" fmla="*/ 275 w 441"/>
                <a:gd name="T31" fmla="*/ 352 h 423"/>
                <a:gd name="T32" fmla="*/ 335 w 441"/>
                <a:gd name="T33" fmla="*/ 289 h 423"/>
                <a:gd name="T34" fmla="*/ 384 w 441"/>
                <a:gd name="T35" fmla="*/ 220 h 423"/>
                <a:gd name="T36" fmla="*/ 421 w 441"/>
                <a:gd name="T37" fmla="*/ 151 h 423"/>
                <a:gd name="T38" fmla="*/ 333 w 441"/>
                <a:gd name="T39" fmla="*/ 100 h 423"/>
                <a:gd name="T40" fmla="*/ 297 w 441"/>
                <a:gd name="T41" fmla="*/ 84 h 423"/>
                <a:gd name="T42" fmla="*/ 276 w 441"/>
                <a:gd name="T43" fmla="*/ 80 h 423"/>
                <a:gd name="T44" fmla="*/ 220 w 441"/>
                <a:gd name="T45" fmla="*/ 77 h 423"/>
                <a:gd name="T46" fmla="*/ 201 w 441"/>
                <a:gd name="T47" fmla="*/ 81 h 423"/>
                <a:gd name="T48" fmla="*/ 179 w 441"/>
                <a:gd name="T49" fmla="*/ 87 h 423"/>
                <a:gd name="T50" fmla="*/ 112 w 441"/>
                <a:gd name="T51" fmla="*/ 30 h 423"/>
                <a:gd name="T52" fmla="*/ 93 w 441"/>
                <a:gd name="T53" fmla="*/ 20 h 423"/>
                <a:gd name="T54" fmla="*/ 81 w 441"/>
                <a:gd name="T55" fmla="*/ 17 h 423"/>
                <a:gd name="T56" fmla="*/ 68 w 441"/>
                <a:gd name="T57" fmla="*/ 0 h 423"/>
                <a:gd name="T58" fmla="*/ 93 w 441"/>
                <a:gd name="T59" fmla="*/ 3 h 423"/>
                <a:gd name="T60" fmla="*/ 109 w 441"/>
                <a:gd name="T61" fmla="*/ 7 h 423"/>
                <a:gd name="T62" fmla="*/ 122 w 441"/>
                <a:gd name="T63" fmla="*/ 16 h 423"/>
                <a:gd name="T64" fmla="*/ 196 w 441"/>
                <a:gd name="T65" fmla="*/ 64 h 423"/>
                <a:gd name="T66" fmla="*/ 220 w 441"/>
                <a:gd name="T67" fmla="*/ 59 h 423"/>
                <a:gd name="T68" fmla="*/ 279 w 441"/>
                <a:gd name="T69" fmla="*/ 62 h 423"/>
                <a:gd name="T70" fmla="*/ 304 w 441"/>
                <a:gd name="T71" fmla="*/ 68 h 423"/>
                <a:gd name="T72" fmla="*/ 342 w 441"/>
                <a:gd name="T73" fmla="*/ 86 h 423"/>
                <a:gd name="T74" fmla="*/ 435 w 441"/>
                <a:gd name="T75" fmla="*/ 141 h 423"/>
                <a:gd name="T76" fmla="*/ 438 w 441"/>
                <a:gd name="T77" fmla="*/ 151 h 423"/>
                <a:gd name="T78" fmla="*/ 397 w 441"/>
                <a:gd name="T79" fmla="*/ 233 h 423"/>
                <a:gd name="T80" fmla="*/ 348 w 441"/>
                <a:gd name="T81" fmla="*/ 303 h 423"/>
                <a:gd name="T82" fmla="*/ 288 w 441"/>
                <a:gd name="T83" fmla="*/ 365 h 423"/>
                <a:gd name="T84" fmla="*/ 252 w 441"/>
                <a:gd name="T85" fmla="*/ 394 h 423"/>
                <a:gd name="T86" fmla="*/ 211 w 441"/>
                <a:gd name="T87" fmla="*/ 423 h 423"/>
                <a:gd name="T88" fmla="*/ 170 w 441"/>
                <a:gd name="T89" fmla="*/ 378 h 423"/>
                <a:gd name="T90" fmla="*/ 122 w 441"/>
                <a:gd name="T91" fmla="*/ 321 h 423"/>
                <a:gd name="T92" fmla="*/ 103 w 441"/>
                <a:gd name="T93" fmla="*/ 285 h 423"/>
                <a:gd name="T94" fmla="*/ 95 w 441"/>
                <a:gd name="T95" fmla="*/ 259 h 423"/>
                <a:gd name="T96" fmla="*/ 87 w 441"/>
                <a:gd name="T97" fmla="*/ 220 h 423"/>
                <a:gd name="T98" fmla="*/ 89 w 441"/>
                <a:gd name="T99" fmla="*/ 185 h 423"/>
                <a:gd name="T100" fmla="*/ 16 w 441"/>
                <a:gd name="T101" fmla="*/ 123 h 423"/>
                <a:gd name="T102" fmla="*/ 6 w 441"/>
                <a:gd name="T103" fmla="*/ 106 h 423"/>
                <a:gd name="T104" fmla="*/ 0 w 441"/>
                <a:gd name="T105" fmla="*/ 81 h 423"/>
                <a:gd name="T106" fmla="*/ 1 w 441"/>
                <a:gd name="T107" fmla="*/ 55 h 423"/>
                <a:gd name="T108" fmla="*/ 9 w 441"/>
                <a:gd name="T109" fmla="*/ 36 h 423"/>
                <a:gd name="T110" fmla="*/ 29 w 441"/>
                <a:gd name="T111" fmla="*/ 14 h 423"/>
                <a:gd name="T112" fmla="*/ 52 w 441"/>
                <a:gd name="T113" fmla="*/ 3 h 423"/>
                <a:gd name="T114" fmla="*/ 68 w 441"/>
                <a:gd name="T115" fmla="*/ 0 h 4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1" h="422">
                  <a:moveTo>
                    <a:pt x="68" y="17"/>
                  </a:moveTo>
                  <a:lnTo>
                    <a:pt x="57" y="20"/>
                  </a:lnTo>
                  <a:lnTo>
                    <a:pt x="48" y="23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29" y="39"/>
                  </a:lnTo>
                  <a:lnTo>
                    <a:pt x="22" y="49"/>
                  </a:lnTo>
                  <a:lnTo>
                    <a:pt x="19" y="59"/>
                  </a:lnTo>
                  <a:lnTo>
                    <a:pt x="17" y="68"/>
                  </a:lnTo>
                  <a:lnTo>
                    <a:pt x="17" y="81"/>
                  </a:lnTo>
                  <a:lnTo>
                    <a:pt x="19" y="94"/>
                  </a:lnTo>
                  <a:lnTo>
                    <a:pt x="20" y="100"/>
                  </a:lnTo>
                  <a:lnTo>
                    <a:pt x="22" y="99"/>
                  </a:lnTo>
                  <a:lnTo>
                    <a:pt x="29" y="110"/>
                  </a:lnTo>
                  <a:lnTo>
                    <a:pt x="38" y="119"/>
                  </a:lnTo>
                  <a:lnTo>
                    <a:pt x="102" y="173"/>
                  </a:lnTo>
                  <a:lnTo>
                    <a:pt x="105" y="176"/>
                  </a:lnTo>
                  <a:lnTo>
                    <a:pt x="105" y="182"/>
                  </a:lnTo>
                  <a:lnTo>
                    <a:pt x="103" y="199"/>
                  </a:lnTo>
                  <a:lnTo>
                    <a:pt x="105" y="220"/>
                  </a:lnTo>
                  <a:lnTo>
                    <a:pt x="106" y="239"/>
                  </a:lnTo>
                  <a:lnTo>
                    <a:pt x="112" y="259"/>
                  </a:lnTo>
                  <a:lnTo>
                    <a:pt x="116" y="272"/>
                  </a:lnTo>
                  <a:lnTo>
                    <a:pt x="116" y="272"/>
                  </a:lnTo>
                  <a:lnTo>
                    <a:pt x="125" y="291"/>
                  </a:lnTo>
                  <a:lnTo>
                    <a:pt x="135" y="308"/>
                  </a:lnTo>
                  <a:lnTo>
                    <a:pt x="147" y="326"/>
                  </a:lnTo>
                  <a:lnTo>
                    <a:pt x="183" y="365"/>
                  </a:lnTo>
                  <a:lnTo>
                    <a:pt x="214" y="400"/>
                  </a:lnTo>
                  <a:lnTo>
                    <a:pt x="242" y="380"/>
                  </a:lnTo>
                  <a:lnTo>
                    <a:pt x="242" y="380"/>
                  </a:lnTo>
                  <a:lnTo>
                    <a:pt x="275" y="352"/>
                  </a:lnTo>
                  <a:lnTo>
                    <a:pt x="306" y="321"/>
                  </a:lnTo>
                  <a:lnTo>
                    <a:pt x="335" y="289"/>
                  </a:lnTo>
                  <a:lnTo>
                    <a:pt x="361" y="256"/>
                  </a:lnTo>
                  <a:lnTo>
                    <a:pt x="384" y="220"/>
                  </a:lnTo>
                  <a:lnTo>
                    <a:pt x="406" y="182"/>
                  </a:lnTo>
                  <a:lnTo>
                    <a:pt x="421" y="151"/>
                  </a:lnTo>
                  <a:lnTo>
                    <a:pt x="381" y="128"/>
                  </a:lnTo>
                  <a:lnTo>
                    <a:pt x="333" y="100"/>
                  </a:lnTo>
                  <a:lnTo>
                    <a:pt x="316" y="91"/>
                  </a:lnTo>
                  <a:lnTo>
                    <a:pt x="297" y="84"/>
                  </a:lnTo>
                  <a:lnTo>
                    <a:pt x="276" y="80"/>
                  </a:lnTo>
                  <a:lnTo>
                    <a:pt x="276" y="80"/>
                  </a:lnTo>
                  <a:lnTo>
                    <a:pt x="260" y="77"/>
                  </a:lnTo>
                  <a:lnTo>
                    <a:pt x="220" y="77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185" y="86"/>
                  </a:lnTo>
                  <a:lnTo>
                    <a:pt x="179" y="87"/>
                  </a:lnTo>
                  <a:lnTo>
                    <a:pt x="178" y="84"/>
                  </a:lnTo>
                  <a:lnTo>
                    <a:pt x="112" y="30"/>
                  </a:lnTo>
                  <a:lnTo>
                    <a:pt x="100" y="23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81" y="17"/>
                  </a:lnTo>
                  <a:lnTo>
                    <a:pt x="68" y="17"/>
                  </a:lnTo>
                  <a:close/>
                  <a:moveTo>
                    <a:pt x="68" y="0"/>
                  </a:moveTo>
                  <a:lnTo>
                    <a:pt x="81" y="0"/>
                  </a:lnTo>
                  <a:lnTo>
                    <a:pt x="93" y="3"/>
                  </a:lnTo>
                  <a:lnTo>
                    <a:pt x="97" y="3"/>
                  </a:lnTo>
                  <a:lnTo>
                    <a:pt x="109" y="7"/>
                  </a:lnTo>
                  <a:lnTo>
                    <a:pt x="112" y="8"/>
                  </a:lnTo>
                  <a:lnTo>
                    <a:pt x="122" y="16"/>
                  </a:lnTo>
                  <a:lnTo>
                    <a:pt x="185" y="68"/>
                  </a:lnTo>
                  <a:lnTo>
                    <a:pt x="196" y="64"/>
                  </a:lnTo>
                  <a:lnTo>
                    <a:pt x="201" y="64"/>
                  </a:lnTo>
                  <a:lnTo>
                    <a:pt x="220" y="59"/>
                  </a:lnTo>
                  <a:lnTo>
                    <a:pt x="260" y="59"/>
                  </a:lnTo>
                  <a:lnTo>
                    <a:pt x="279" y="62"/>
                  </a:lnTo>
                  <a:lnTo>
                    <a:pt x="284" y="64"/>
                  </a:lnTo>
                  <a:lnTo>
                    <a:pt x="304" y="68"/>
                  </a:lnTo>
                  <a:lnTo>
                    <a:pt x="323" y="75"/>
                  </a:lnTo>
                  <a:lnTo>
                    <a:pt x="342" y="86"/>
                  </a:lnTo>
                  <a:lnTo>
                    <a:pt x="389" y="112"/>
                  </a:lnTo>
                  <a:lnTo>
                    <a:pt x="435" y="141"/>
                  </a:lnTo>
                  <a:lnTo>
                    <a:pt x="441" y="145"/>
                  </a:lnTo>
                  <a:lnTo>
                    <a:pt x="438" y="151"/>
                  </a:lnTo>
                  <a:lnTo>
                    <a:pt x="419" y="195"/>
                  </a:lnTo>
                  <a:lnTo>
                    <a:pt x="397" y="233"/>
                  </a:lnTo>
                  <a:lnTo>
                    <a:pt x="374" y="269"/>
                  </a:lnTo>
                  <a:lnTo>
                    <a:pt x="348" y="303"/>
                  </a:lnTo>
                  <a:lnTo>
                    <a:pt x="319" y="335"/>
                  </a:lnTo>
                  <a:lnTo>
                    <a:pt x="288" y="365"/>
                  </a:lnTo>
                  <a:lnTo>
                    <a:pt x="255" y="393"/>
                  </a:lnTo>
                  <a:lnTo>
                    <a:pt x="252" y="394"/>
                  </a:lnTo>
                  <a:lnTo>
                    <a:pt x="217" y="419"/>
                  </a:lnTo>
                  <a:lnTo>
                    <a:pt x="211" y="423"/>
                  </a:lnTo>
                  <a:lnTo>
                    <a:pt x="207" y="419"/>
                  </a:lnTo>
                  <a:lnTo>
                    <a:pt x="170" y="378"/>
                  </a:lnTo>
                  <a:lnTo>
                    <a:pt x="135" y="339"/>
                  </a:lnTo>
                  <a:lnTo>
                    <a:pt x="122" y="321"/>
                  </a:lnTo>
                  <a:lnTo>
                    <a:pt x="112" y="304"/>
                  </a:lnTo>
                  <a:lnTo>
                    <a:pt x="103" y="285"/>
                  </a:lnTo>
                  <a:lnTo>
                    <a:pt x="100" y="278"/>
                  </a:lnTo>
                  <a:lnTo>
                    <a:pt x="95" y="259"/>
                  </a:lnTo>
                  <a:lnTo>
                    <a:pt x="89" y="239"/>
                  </a:lnTo>
                  <a:lnTo>
                    <a:pt x="87" y="220"/>
                  </a:lnTo>
                  <a:lnTo>
                    <a:pt x="86" y="199"/>
                  </a:lnTo>
                  <a:lnTo>
                    <a:pt x="89" y="185"/>
                  </a:lnTo>
                  <a:lnTo>
                    <a:pt x="28" y="134"/>
                  </a:lnTo>
                  <a:lnTo>
                    <a:pt x="16" y="123"/>
                  </a:lnTo>
                  <a:lnTo>
                    <a:pt x="9" y="112"/>
                  </a:lnTo>
                  <a:lnTo>
                    <a:pt x="6" y="106"/>
                  </a:lnTo>
                  <a:lnTo>
                    <a:pt x="1" y="94"/>
                  </a:lnTo>
                  <a:lnTo>
                    <a:pt x="0" y="81"/>
                  </a:lnTo>
                  <a:lnTo>
                    <a:pt x="0" y="68"/>
                  </a:lnTo>
                  <a:lnTo>
                    <a:pt x="1" y="55"/>
                  </a:lnTo>
                  <a:lnTo>
                    <a:pt x="4" y="49"/>
                  </a:lnTo>
                  <a:lnTo>
                    <a:pt x="9" y="36"/>
                  </a:lnTo>
                  <a:lnTo>
                    <a:pt x="26" y="16"/>
                  </a:lnTo>
                  <a:lnTo>
                    <a:pt x="29" y="14"/>
                  </a:lnTo>
                  <a:lnTo>
                    <a:pt x="41" y="7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20"/>
            <p:cNvSpPr/>
            <p:nvPr/>
          </p:nvSpPr>
          <p:spPr bwMode="auto">
            <a:xfrm>
              <a:off x="3822701" y="1182688"/>
              <a:ext cx="80963" cy="98425"/>
            </a:xfrm>
            <a:custGeom>
              <a:gdLst>
                <a:gd name="T0" fmla="*/ 39 w 51"/>
                <a:gd name="T1" fmla="*/ 0 h 62"/>
                <a:gd name="T2" fmla="*/ 51 w 51"/>
                <a:gd name="T3" fmla="*/ 14 h 62"/>
                <a:gd name="T4" fmla="*/ 12 w 51"/>
                <a:gd name="T5" fmla="*/ 62 h 62"/>
                <a:gd name="T6" fmla="*/ 0 w 51"/>
                <a:gd name="T7" fmla="*/ 49 h 62"/>
                <a:gd name="T8" fmla="*/ 39 w 51"/>
                <a:gd name="T9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2">
                  <a:moveTo>
                    <a:pt x="39" y="0"/>
                  </a:moveTo>
                  <a:lnTo>
                    <a:pt x="51" y="14"/>
                  </a:lnTo>
                  <a:lnTo>
                    <a:pt x="12" y="62"/>
                  </a:lnTo>
                  <a:lnTo>
                    <a:pt x="0" y="4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21"/>
            <p:cNvSpPr/>
            <p:nvPr/>
          </p:nvSpPr>
          <p:spPr bwMode="auto">
            <a:xfrm>
              <a:off x="3749676" y="998538"/>
              <a:ext cx="82550" cy="96838"/>
            </a:xfrm>
            <a:custGeom>
              <a:gdLst>
                <a:gd name="T0" fmla="*/ 40 w 52"/>
                <a:gd name="T1" fmla="*/ 0 h 61"/>
                <a:gd name="T2" fmla="*/ 52 w 52"/>
                <a:gd name="T3" fmla="*/ 13 h 61"/>
                <a:gd name="T4" fmla="*/ 11 w 52"/>
                <a:gd name="T5" fmla="*/ 61 h 61"/>
                <a:gd name="T6" fmla="*/ 0 w 52"/>
                <a:gd name="T7" fmla="*/ 48 h 61"/>
                <a:gd name="T8" fmla="*/ 40 w 52"/>
                <a:gd name="T9" fmla="*/ 0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1">
                  <a:moveTo>
                    <a:pt x="40" y="0"/>
                  </a:moveTo>
                  <a:lnTo>
                    <a:pt x="52" y="13"/>
                  </a:lnTo>
                  <a:lnTo>
                    <a:pt x="11" y="61"/>
                  </a:lnTo>
                  <a:lnTo>
                    <a:pt x="0" y="4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22"/>
            <p:cNvSpPr/>
            <p:nvPr/>
          </p:nvSpPr>
          <p:spPr bwMode="auto">
            <a:xfrm>
              <a:off x="3333751" y="2355850"/>
              <a:ext cx="727075" cy="163513"/>
            </a:xfrm>
            <a:custGeom>
              <a:gdLst>
                <a:gd name="T0" fmla="*/ 230 w 458"/>
                <a:gd name="T1" fmla="*/ 0 h 103"/>
                <a:gd name="T2" fmla="*/ 278 w 458"/>
                <a:gd name="T3" fmla="*/ 4 h 103"/>
                <a:gd name="T4" fmla="*/ 323 w 458"/>
                <a:gd name="T5" fmla="*/ 13 h 103"/>
                <a:gd name="T6" fmla="*/ 365 w 458"/>
                <a:gd name="T7" fmla="*/ 29 h 103"/>
                <a:gd name="T8" fmla="*/ 401 w 458"/>
                <a:gd name="T9" fmla="*/ 49 h 103"/>
                <a:gd name="T10" fmla="*/ 433 w 458"/>
                <a:gd name="T11" fmla="*/ 74 h 103"/>
                <a:gd name="T12" fmla="*/ 458 w 458"/>
                <a:gd name="T13" fmla="*/ 103 h 103"/>
                <a:gd name="T14" fmla="*/ 0 w 458"/>
                <a:gd name="T15" fmla="*/ 103 h 103"/>
                <a:gd name="T16" fmla="*/ 26 w 458"/>
                <a:gd name="T17" fmla="*/ 74 h 103"/>
                <a:gd name="T18" fmla="*/ 56 w 458"/>
                <a:gd name="T19" fmla="*/ 49 h 103"/>
                <a:gd name="T20" fmla="*/ 94 w 458"/>
                <a:gd name="T21" fmla="*/ 29 h 103"/>
                <a:gd name="T22" fmla="*/ 136 w 458"/>
                <a:gd name="T23" fmla="*/ 13 h 103"/>
                <a:gd name="T24" fmla="*/ 182 w 458"/>
                <a:gd name="T25" fmla="*/ 4 h 103"/>
                <a:gd name="T26" fmla="*/ 230 w 458"/>
                <a:gd name="T27" fmla="*/ 0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8" h="103">
                  <a:moveTo>
                    <a:pt x="230" y="0"/>
                  </a:moveTo>
                  <a:lnTo>
                    <a:pt x="278" y="4"/>
                  </a:lnTo>
                  <a:lnTo>
                    <a:pt x="323" y="13"/>
                  </a:lnTo>
                  <a:lnTo>
                    <a:pt x="365" y="29"/>
                  </a:lnTo>
                  <a:lnTo>
                    <a:pt x="401" y="49"/>
                  </a:lnTo>
                  <a:lnTo>
                    <a:pt x="433" y="74"/>
                  </a:lnTo>
                  <a:lnTo>
                    <a:pt x="458" y="103"/>
                  </a:lnTo>
                  <a:lnTo>
                    <a:pt x="0" y="103"/>
                  </a:lnTo>
                  <a:lnTo>
                    <a:pt x="26" y="74"/>
                  </a:lnTo>
                  <a:lnTo>
                    <a:pt x="56" y="49"/>
                  </a:lnTo>
                  <a:lnTo>
                    <a:pt x="94" y="29"/>
                  </a:lnTo>
                  <a:lnTo>
                    <a:pt x="136" y="13"/>
                  </a:lnTo>
                  <a:lnTo>
                    <a:pt x="182" y="4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23"/>
            <p:cNvSpPr>
              <a:spLocks noEditPoints="1"/>
            </p:cNvSpPr>
            <p:nvPr/>
          </p:nvSpPr>
          <p:spPr bwMode="auto">
            <a:xfrm>
              <a:off x="3303588" y="2341563"/>
              <a:ext cx="787400" cy="192088"/>
            </a:xfrm>
            <a:custGeom>
              <a:gdLst>
                <a:gd name="T0" fmla="*/ 249 w 496"/>
                <a:gd name="T1" fmla="*/ 17 h 121"/>
                <a:gd name="T2" fmla="*/ 212 w 496"/>
                <a:gd name="T3" fmla="*/ 19 h 121"/>
                <a:gd name="T4" fmla="*/ 182 w 496"/>
                <a:gd name="T5" fmla="*/ 25 h 121"/>
                <a:gd name="T6" fmla="*/ 182 w 496"/>
                <a:gd name="T7" fmla="*/ 25 h 121"/>
                <a:gd name="T8" fmla="*/ 148 w 496"/>
                <a:gd name="T9" fmla="*/ 33 h 121"/>
                <a:gd name="T10" fmla="*/ 118 w 496"/>
                <a:gd name="T11" fmla="*/ 45 h 121"/>
                <a:gd name="T12" fmla="*/ 91 w 496"/>
                <a:gd name="T13" fmla="*/ 60 h 121"/>
                <a:gd name="T14" fmla="*/ 91 w 496"/>
                <a:gd name="T15" fmla="*/ 60 h 121"/>
                <a:gd name="T16" fmla="*/ 67 w 496"/>
                <a:gd name="T17" fmla="*/ 77 h 121"/>
                <a:gd name="T18" fmla="*/ 43 w 496"/>
                <a:gd name="T19" fmla="*/ 96 h 121"/>
                <a:gd name="T20" fmla="*/ 38 w 496"/>
                <a:gd name="T21" fmla="*/ 103 h 121"/>
                <a:gd name="T22" fmla="*/ 458 w 496"/>
                <a:gd name="T23" fmla="*/ 103 h 121"/>
                <a:gd name="T24" fmla="*/ 452 w 496"/>
                <a:gd name="T25" fmla="*/ 96 h 121"/>
                <a:gd name="T26" fmla="*/ 430 w 496"/>
                <a:gd name="T27" fmla="*/ 77 h 121"/>
                <a:gd name="T28" fmla="*/ 406 w 496"/>
                <a:gd name="T29" fmla="*/ 60 h 121"/>
                <a:gd name="T30" fmla="*/ 406 w 496"/>
                <a:gd name="T31" fmla="*/ 60 h 121"/>
                <a:gd name="T32" fmla="*/ 380 w 496"/>
                <a:gd name="T33" fmla="*/ 45 h 121"/>
                <a:gd name="T34" fmla="*/ 349 w 496"/>
                <a:gd name="T35" fmla="*/ 33 h 121"/>
                <a:gd name="T36" fmla="*/ 317 w 496"/>
                <a:gd name="T37" fmla="*/ 25 h 121"/>
                <a:gd name="T38" fmla="*/ 317 w 496"/>
                <a:gd name="T39" fmla="*/ 25 h 121"/>
                <a:gd name="T40" fmla="*/ 285 w 496"/>
                <a:gd name="T41" fmla="*/ 19 h 121"/>
                <a:gd name="T42" fmla="*/ 249 w 496"/>
                <a:gd name="T43" fmla="*/ 17 h 121"/>
                <a:gd name="T44" fmla="*/ 249 w 496"/>
                <a:gd name="T45" fmla="*/ 0 h 121"/>
                <a:gd name="T46" fmla="*/ 285 w 496"/>
                <a:gd name="T47" fmla="*/ 1 h 121"/>
                <a:gd name="T48" fmla="*/ 320 w 496"/>
                <a:gd name="T49" fmla="*/ 7 h 121"/>
                <a:gd name="T50" fmla="*/ 324 w 496"/>
                <a:gd name="T51" fmla="*/ 9 h 121"/>
                <a:gd name="T52" fmla="*/ 356 w 496"/>
                <a:gd name="T53" fmla="*/ 17 h 121"/>
                <a:gd name="T54" fmla="*/ 387 w 496"/>
                <a:gd name="T55" fmla="*/ 29 h 121"/>
                <a:gd name="T56" fmla="*/ 416 w 496"/>
                <a:gd name="T57" fmla="*/ 45 h 121"/>
                <a:gd name="T58" fmla="*/ 419 w 496"/>
                <a:gd name="T59" fmla="*/ 47 h 121"/>
                <a:gd name="T60" fmla="*/ 444 w 496"/>
                <a:gd name="T61" fmla="*/ 64 h 121"/>
                <a:gd name="T62" fmla="*/ 465 w 496"/>
                <a:gd name="T63" fmla="*/ 83 h 121"/>
                <a:gd name="T64" fmla="*/ 483 w 496"/>
                <a:gd name="T65" fmla="*/ 106 h 121"/>
                <a:gd name="T66" fmla="*/ 496 w 496"/>
                <a:gd name="T67" fmla="*/ 121 h 121"/>
                <a:gd name="T68" fmla="*/ 0 w 496"/>
                <a:gd name="T69" fmla="*/ 121 h 121"/>
                <a:gd name="T70" fmla="*/ 13 w 496"/>
                <a:gd name="T71" fmla="*/ 106 h 121"/>
                <a:gd name="T72" fmla="*/ 30 w 496"/>
                <a:gd name="T73" fmla="*/ 83 h 121"/>
                <a:gd name="T74" fmla="*/ 54 w 496"/>
                <a:gd name="T75" fmla="*/ 64 h 121"/>
                <a:gd name="T76" fmla="*/ 78 w 496"/>
                <a:gd name="T77" fmla="*/ 47 h 121"/>
                <a:gd name="T78" fmla="*/ 81 w 496"/>
                <a:gd name="T79" fmla="*/ 45 h 121"/>
                <a:gd name="T80" fmla="*/ 110 w 496"/>
                <a:gd name="T81" fmla="*/ 29 h 121"/>
                <a:gd name="T82" fmla="*/ 141 w 496"/>
                <a:gd name="T83" fmla="*/ 17 h 121"/>
                <a:gd name="T84" fmla="*/ 174 w 496"/>
                <a:gd name="T85" fmla="*/ 9 h 121"/>
                <a:gd name="T86" fmla="*/ 177 w 496"/>
                <a:gd name="T87" fmla="*/ 7 h 121"/>
                <a:gd name="T88" fmla="*/ 212 w 496"/>
                <a:gd name="T89" fmla="*/ 1 h 121"/>
                <a:gd name="T90" fmla="*/ 249 w 496"/>
                <a:gd name="T91" fmla="*/ 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6" h="120">
                  <a:moveTo>
                    <a:pt x="249" y="17"/>
                  </a:moveTo>
                  <a:lnTo>
                    <a:pt x="212" y="19"/>
                  </a:lnTo>
                  <a:lnTo>
                    <a:pt x="182" y="25"/>
                  </a:lnTo>
                  <a:lnTo>
                    <a:pt x="182" y="25"/>
                  </a:lnTo>
                  <a:lnTo>
                    <a:pt x="148" y="33"/>
                  </a:lnTo>
                  <a:lnTo>
                    <a:pt x="118" y="45"/>
                  </a:lnTo>
                  <a:lnTo>
                    <a:pt x="91" y="60"/>
                  </a:lnTo>
                  <a:lnTo>
                    <a:pt x="91" y="60"/>
                  </a:lnTo>
                  <a:lnTo>
                    <a:pt x="67" y="77"/>
                  </a:lnTo>
                  <a:lnTo>
                    <a:pt x="43" y="96"/>
                  </a:lnTo>
                  <a:lnTo>
                    <a:pt x="38" y="103"/>
                  </a:lnTo>
                  <a:lnTo>
                    <a:pt x="458" y="103"/>
                  </a:lnTo>
                  <a:lnTo>
                    <a:pt x="452" y="96"/>
                  </a:lnTo>
                  <a:lnTo>
                    <a:pt x="430" y="77"/>
                  </a:lnTo>
                  <a:lnTo>
                    <a:pt x="406" y="60"/>
                  </a:lnTo>
                  <a:lnTo>
                    <a:pt x="406" y="60"/>
                  </a:lnTo>
                  <a:lnTo>
                    <a:pt x="380" y="45"/>
                  </a:lnTo>
                  <a:lnTo>
                    <a:pt x="349" y="33"/>
                  </a:lnTo>
                  <a:lnTo>
                    <a:pt x="317" y="25"/>
                  </a:lnTo>
                  <a:lnTo>
                    <a:pt x="317" y="25"/>
                  </a:lnTo>
                  <a:lnTo>
                    <a:pt x="285" y="19"/>
                  </a:lnTo>
                  <a:lnTo>
                    <a:pt x="249" y="17"/>
                  </a:lnTo>
                  <a:close/>
                  <a:moveTo>
                    <a:pt x="249" y="0"/>
                  </a:moveTo>
                  <a:lnTo>
                    <a:pt x="285" y="1"/>
                  </a:lnTo>
                  <a:lnTo>
                    <a:pt x="320" y="7"/>
                  </a:lnTo>
                  <a:lnTo>
                    <a:pt x="324" y="9"/>
                  </a:lnTo>
                  <a:lnTo>
                    <a:pt x="356" y="17"/>
                  </a:lnTo>
                  <a:lnTo>
                    <a:pt x="387" y="29"/>
                  </a:lnTo>
                  <a:lnTo>
                    <a:pt x="416" y="45"/>
                  </a:lnTo>
                  <a:lnTo>
                    <a:pt x="419" y="47"/>
                  </a:lnTo>
                  <a:lnTo>
                    <a:pt x="444" y="64"/>
                  </a:lnTo>
                  <a:lnTo>
                    <a:pt x="465" y="83"/>
                  </a:lnTo>
                  <a:lnTo>
                    <a:pt x="483" y="106"/>
                  </a:lnTo>
                  <a:lnTo>
                    <a:pt x="496" y="121"/>
                  </a:lnTo>
                  <a:lnTo>
                    <a:pt x="0" y="121"/>
                  </a:lnTo>
                  <a:lnTo>
                    <a:pt x="13" y="106"/>
                  </a:lnTo>
                  <a:lnTo>
                    <a:pt x="30" y="83"/>
                  </a:lnTo>
                  <a:lnTo>
                    <a:pt x="54" y="64"/>
                  </a:lnTo>
                  <a:lnTo>
                    <a:pt x="78" y="47"/>
                  </a:lnTo>
                  <a:lnTo>
                    <a:pt x="81" y="45"/>
                  </a:lnTo>
                  <a:lnTo>
                    <a:pt x="110" y="29"/>
                  </a:lnTo>
                  <a:lnTo>
                    <a:pt x="141" y="17"/>
                  </a:lnTo>
                  <a:lnTo>
                    <a:pt x="174" y="9"/>
                  </a:lnTo>
                  <a:lnTo>
                    <a:pt x="177" y="7"/>
                  </a:lnTo>
                  <a:lnTo>
                    <a:pt x="212" y="1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346"/>
            <p:cNvSpPr>
              <a:spLocks noChangeArrowheads="1"/>
            </p:cNvSpPr>
            <p:nvPr/>
          </p:nvSpPr>
          <p:spPr bwMode="auto">
            <a:xfrm>
              <a:off x="3014663" y="2505075"/>
              <a:ext cx="24288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350"/>
            <p:cNvSpPr>
              <a:spLocks noChangeArrowheads="1"/>
            </p:cNvSpPr>
            <p:nvPr/>
          </p:nvSpPr>
          <p:spPr bwMode="auto">
            <a:xfrm>
              <a:off x="4125913" y="2505075"/>
              <a:ext cx="1111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Rectangle 351"/>
            <p:cNvSpPr>
              <a:spLocks noChangeArrowheads="1"/>
            </p:cNvSpPr>
            <p:nvPr/>
          </p:nvSpPr>
          <p:spPr bwMode="auto">
            <a:xfrm>
              <a:off x="4340226" y="2505075"/>
              <a:ext cx="28416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5" name="组合 354"/>
          <p:cNvGrpSpPr/>
          <p:nvPr/>
        </p:nvGrpSpPr>
        <p:grpSpPr>
          <a:xfrm>
            <a:off x="4906581" y="1757904"/>
            <a:ext cx="2741158" cy="1009961"/>
            <a:chOff x="243957" y="1976522"/>
            <a:chExt cx="2741158" cy="10099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6" name="文本框 38"/>
            <p:cNvSpPr txBox="1"/>
            <p:nvPr/>
          </p:nvSpPr>
          <p:spPr>
            <a:xfrm>
              <a:off x="243957" y="2463263"/>
              <a:ext cx="2741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CONTENTS</a:t>
              </a:r>
              <a:endParaRPr lang="zh-CN" altLang="en-US" sz="2800">
                <a:solidFill>
                  <a:srgbClr val="FFC400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  <p:sp>
          <p:nvSpPr>
            <p:cNvPr id="357" name="文本框 11"/>
            <p:cNvSpPr txBox="1"/>
            <p:nvPr/>
          </p:nvSpPr>
          <p:spPr>
            <a:xfrm>
              <a:off x="419803" y="1976522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目录</a:t>
              </a:r>
              <a:endParaRPr lang="zh-CN" altLang="en-US" sz="3200">
                <a:solidFill>
                  <a:srgbClr val="FFC400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</p:grpSp>
      <p:sp>
        <p:nvSpPr>
          <p:cNvPr id="358" name="文本框 18"/>
          <p:cNvSpPr txBox="1"/>
          <p:nvPr/>
        </p:nvSpPr>
        <p:spPr>
          <a:xfrm>
            <a:off x="3729148" y="327579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上半年都做了什么</a:t>
            </a:r>
            <a:endParaRPr lang="zh-CN" altLang="en-US" sz="20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9" name="组合 358"/>
          <p:cNvGrpSpPr/>
          <p:nvPr/>
        </p:nvGrpSpPr>
        <p:grpSpPr>
          <a:xfrm>
            <a:off x="3142840" y="3180182"/>
            <a:ext cx="481533" cy="584775"/>
            <a:chOff x="3501554" y="2047768"/>
            <a:chExt cx="481533" cy="584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0" name="文本框 16"/>
            <p:cNvSpPr txBox="1"/>
            <p:nvPr/>
          </p:nvSpPr>
          <p:spPr>
            <a:xfrm>
              <a:off x="3501554" y="2047768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FC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>
                <a:solidFill>
                  <a:srgbClr val="FFC4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61" name="直接连接符 360"/>
            <p:cNvCxnSpPr/>
            <p:nvPr/>
          </p:nvCxnSpPr>
          <p:spPr>
            <a:xfrm flipH="1">
              <a:off x="3736631" y="2227402"/>
              <a:ext cx="246456" cy="246456"/>
            </a:xfrm>
            <a:prstGeom prst="line">
              <a:avLst/>
            </a:prstGeom>
            <a:ln>
              <a:solidFill>
                <a:srgbClr val="FFC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2" name="文本框 21"/>
          <p:cNvSpPr txBox="1"/>
          <p:nvPr/>
        </p:nvSpPr>
        <p:spPr>
          <a:xfrm>
            <a:off x="8502074" y="332743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如何解决这些问题</a:t>
            </a:r>
            <a:endParaRPr lang="zh-CN" altLang="en-US" sz="20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3" name="组合 362"/>
          <p:cNvGrpSpPr/>
          <p:nvPr/>
        </p:nvGrpSpPr>
        <p:grpSpPr>
          <a:xfrm>
            <a:off x="7922781" y="3213166"/>
            <a:ext cx="512867" cy="584775"/>
            <a:chOff x="6057859" y="2057986"/>
            <a:chExt cx="512867" cy="584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4" name="文本框 20"/>
            <p:cNvSpPr txBox="1"/>
            <p:nvPr/>
          </p:nvSpPr>
          <p:spPr>
            <a:xfrm>
              <a:off x="6057859" y="2057986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FC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200">
                <a:solidFill>
                  <a:srgbClr val="FFC4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65" name="直接连接符 364"/>
            <p:cNvCxnSpPr/>
            <p:nvPr/>
          </p:nvCxnSpPr>
          <p:spPr>
            <a:xfrm flipH="1">
              <a:off x="6324270" y="2227402"/>
              <a:ext cx="246456" cy="246456"/>
            </a:xfrm>
            <a:prstGeom prst="line">
              <a:avLst/>
            </a:prstGeom>
            <a:ln>
              <a:solidFill>
                <a:srgbClr val="FFC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6" name="文本框 24"/>
          <p:cNvSpPr txBox="1"/>
          <p:nvPr/>
        </p:nvSpPr>
        <p:spPr>
          <a:xfrm>
            <a:off x="3750895" y="432466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取得了哪些成就</a:t>
            </a:r>
            <a:endParaRPr lang="zh-CN" altLang="en-US" sz="20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7" name="组合 366"/>
          <p:cNvGrpSpPr/>
          <p:nvPr/>
        </p:nvGrpSpPr>
        <p:grpSpPr>
          <a:xfrm>
            <a:off x="3183312" y="4190185"/>
            <a:ext cx="481532" cy="584775"/>
            <a:chOff x="3501555" y="2627150"/>
            <a:chExt cx="481532" cy="584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8" name="文本框 23"/>
            <p:cNvSpPr txBox="1"/>
            <p:nvPr/>
          </p:nvSpPr>
          <p:spPr>
            <a:xfrm>
              <a:off x="3501555" y="262715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FC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>
                <a:solidFill>
                  <a:srgbClr val="FFC4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69" name="直接连接符 368"/>
            <p:cNvCxnSpPr/>
            <p:nvPr/>
          </p:nvCxnSpPr>
          <p:spPr>
            <a:xfrm flipH="1">
              <a:off x="3736631" y="2806784"/>
              <a:ext cx="246456" cy="246456"/>
            </a:xfrm>
            <a:prstGeom prst="line">
              <a:avLst/>
            </a:prstGeom>
            <a:ln>
              <a:solidFill>
                <a:srgbClr val="FFC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0" name="文本框 27"/>
          <p:cNvSpPr txBox="1"/>
          <p:nvPr/>
        </p:nvSpPr>
        <p:spPr>
          <a:xfrm>
            <a:off x="8502074" y="4351201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下半年的工作计划</a:t>
            </a:r>
            <a:endParaRPr lang="zh-CN" altLang="en-US" sz="20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1" name="组合 370"/>
          <p:cNvGrpSpPr/>
          <p:nvPr/>
        </p:nvGrpSpPr>
        <p:grpSpPr>
          <a:xfrm>
            <a:off x="7972038" y="4217289"/>
            <a:ext cx="512867" cy="584775"/>
            <a:chOff x="6057859" y="2637368"/>
            <a:chExt cx="512867" cy="584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2" name="文本框 26"/>
            <p:cNvSpPr txBox="1"/>
            <p:nvPr/>
          </p:nvSpPr>
          <p:spPr>
            <a:xfrm>
              <a:off x="6057859" y="2637368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FC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3200">
                <a:solidFill>
                  <a:srgbClr val="FFC4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>
            <a:xfrm flipH="1">
              <a:off x="6324270" y="2806784"/>
              <a:ext cx="246456" cy="246456"/>
            </a:xfrm>
            <a:prstGeom prst="line">
              <a:avLst/>
            </a:prstGeom>
            <a:ln>
              <a:solidFill>
                <a:srgbClr val="FFC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4" name="文本框 30"/>
          <p:cNvSpPr txBox="1"/>
          <p:nvPr/>
        </p:nvSpPr>
        <p:spPr>
          <a:xfrm>
            <a:off x="3739617" y="538480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工作中存在的问题</a:t>
            </a:r>
            <a:endParaRPr lang="zh-CN" altLang="en-US" sz="20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5" name="组合 374"/>
          <p:cNvGrpSpPr/>
          <p:nvPr/>
        </p:nvGrpSpPr>
        <p:grpSpPr>
          <a:xfrm>
            <a:off x="3160013" y="5315646"/>
            <a:ext cx="481532" cy="584775"/>
            <a:chOff x="3501555" y="3200893"/>
            <a:chExt cx="481532" cy="584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6" name="文本框 29"/>
            <p:cNvSpPr txBox="1"/>
            <p:nvPr/>
          </p:nvSpPr>
          <p:spPr>
            <a:xfrm>
              <a:off x="3501555" y="3200893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FC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200">
                <a:solidFill>
                  <a:srgbClr val="FFC4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7" name="直接连接符 376"/>
            <p:cNvCxnSpPr/>
            <p:nvPr/>
          </p:nvCxnSpPr>
          <p:spPr>
            <a:xfrm flipH="1">
              <a:off x="3736631" y="3380527"/>
              <a:ext cx="246456" cy="246456"/>
            </a:xfrm>
            <a:prstGeom prst="line">
              <a:avLst/>
            </a:prstGeom>
            <a:ln>
              <a:solidFill>
                <a:srgbClr val="FFC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" name="文本框 33"/>
          <p:cNvSpPr txBox="1"/>
          <p:nvPr/>
        </p:nvSpPr>
        <p:spPr>
          <a:xfrm>
            <a:off x="8502074" y="545144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致谢</a:t>
            </a:r>
            <a:endParaRPr lang="zh-CN" altLang="en-US" sz="20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9" name="组合 378"/>
          <p:cNvGrpSpPr/>
          <p:nvPr/>
        </p:nvGrpSpPr>
        <p:grpSpPr>
          <a:xfrm>
            <a:off x="7982997" y="5336094"/>
            <a:ext cx="512867" cy="584775"/>
            <a:chOff x="6057859" y="3211111"/>
            <a:chExt cx="512867" cy="584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0" name="文本框 32"/>
            <p:cNvSpPr txBox="1"/>
            <p:nvPr/>
          </p:nvSpPr>
          <p:spPr>
            <a:xfrm>
              <a:off x="6057859" y="321111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FC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3200">
                <a:solidFill>
                  <a:srgbClr val="FFC4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81" name="直接连接符 380"/>
            <p:cNvCxnSpPr/>
            <p:nvPr/>
          </p:nvCxnSpPr>
          <p:spPr>
            <a:xfrm flipH="1">
              <a:off x="6324270" y="3380527"/>
              <a:ext cx="246456" cy="246456"/>
            </a:xfrm>
            <a:prstGeom prst="line">
              <a:avLst/>
            </a:prstGeom>
            <a:ln>
              <a:solidFill>
                <a:srgbClr val="FFC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2269592" y="5132388"/>
            <a:ext cx="881063" cy="877888"/>
            <a:chOff x="5657851" y="5545138"/>
            <a:chExt cx="881063" cy="877888"/>
          </a:xfrm>
        </p:grpSpPr>
        <p:sp>
          <p:nvSpPr>
            <p:cNvPr id="105" name="Freeform 446"/>
            <p:cNvSpPr/>
            <p:nvPr/>
          </p:nvSpPr>
          <p:spPr bwMode="auto">
            <a:xfrm>
              <a:off x="5657851" y="5545138"/>
              <a:ext cx="881063" cy="877888"/>
            </a:xfrm>
            <a:custGeom>
              <a:gdLst>
                <a:gd name="T0" fmla="*/ 278 w 555"/>
                <a:gd name="T1" fmla="*/ 0 h 553"/>
                <a:gd name="T2" fmla="*/ 328 w 555"/>
                <a:gd name="T3" fmla="*/ 4 h 553"/>
                <a:gd name="T4" fmla="*/ 374 w 555"/>
                <a:gd name="T5" fmla="*/ 17 h 553"/>
                <a:gd name="T6" fmla="*/ 417 w 555"/>
                <a:gd name="T7" fmla="*/ 38 h 553"/>
                <a:gd name="T8" fmla="*/ 457 w 555"/>
                <a:gd name="T9" fmla="*/ 64 h 553"/>
                <a:gd name="T10" fmla="*/ 490 w 555"/>
                <a:gd name="T11" fmla="*/ 98 h 553"/>
                <a:gd name="T12" fmla="*/ 517 w 555"/>
                <a:gd name="T13" fmla="*/ 136 h 553"/>
                <a:gd name="T14" fmla="*/ 538 w 555"/>
                <a:gd name="T15" fmla="*/ 179 h 553"/>
                <a:gd name="T16" fmla="*/ 552 w 555"/>
                <a:gd name="T17" fmla="*/ 228 h 553"/>
                <a:gd name="T18" fmla="*/ 555 w 555"/>
                <a:gd name="T19" fmla="*/ 276 h 553"/>
                <a:gd name="T20" fmla="*/ 552 w 555"/>
                <a:gd name="T21" fmla="*/ 326 h 553"/>
                <a:gd name="T22" fmla="*/ 538 w 555"/>
                <a:gd name="T23" fmla="*/ 374 h 553"/>
                <a:gd name="T24" fmla="*/ 517 w 555"/>
                <a:gd name="T25" fmla="*/ 417 h 553"/>
                <a:gd name="T26" fmla="*/ 490 w 555"/>
                <a:gd name="T27" fmla="*/ 455 h 553"/>
                <a:gd name="T28" fmla="*/ 457 w 555"/>
                <a:gd name="T29" fmla="*/ 489 h 553"/>
                <a:gd name="T30" fmla="*/ 417 w 555"/>
                <a:gd name="T31" fmla="*/ 515 h 553"/>
                <a:gd name="T32" fmla="*/ 374 w 555"/>
                <a:gd name="T33" fmla="*/ 536 h 553"/>
                <a:gd name="T34" fmla="*/ 328 w 555"/>
                <a:gd name="T35" fmla="*/ 550 h 553"/>
                <a:gd name="T36" fmla="*/ 278 w 555"/>
                <a:gd name="T37" fmla="*/ 553 h 553"/>
                <a:gd name="T38" fmla="*/ 228 w 555"/>
                <a:gd name="T39" fmla="*/ 550 h 553"/>
                <a:gd name="T40" fmla="*/ 181 w 555"/>
                <a:gd name="T41" fmla="*/ 536 h 553"/>
                <a:gd name="T42" fmla="*/ 138 w 555"/>
                <a:gd name="T43" fmla="*/ 515 h 553"/>
                <a:gd name="T44" fmla="*/ 100 w 555"/>
                <a:gd name="T45" fmla="*/ 489 h 553"/>
                <a:gd name="T46" fmla="*/ 66 w 555"/>
                <a:gd name="T47" fmla="*/ 455 h 553"/>
                <a:gd name="T48" fmla="*/ 38 w 555"/>
                <a:gd name="T49" fmla="*/ 417 h 553"/>
                <a:gd name="T50" fmla="*/ 18 w 555"/>
                <a:gd name="T51" fmla="*/ 374 h 553"/>
                <a:gd name="T52" fmla="*/ 6 w 555"/>
                <a:gd name="T53" fmla="*/ 326 h 553"/>
                <a:gd name="T54" fmla="*/ 0 w 555"/>
                <a:gd name="T55" fmla="*/ 276 h 553"/>
                <a:gd name="T56" fmla="*/ 6 w 555"/>
                <a:gd name="T57" fmla="*/ 228 h 553"/>
                <a:gd name="T58" fmla="*/ 18 w 555"/>
                <a:gd name="T59" fmla="*/ 179 h 553"/>
                <a:gd name="T60" fmla="*/ 38 w 555"/>
                <a:gd name="T61" fmla="*/ 136 h 553"/>
                <a:gd name="T62" fmla="*/ 66 w 555"/>
                <a:gd name="T63" fmla="*/ 98 h 553"/>
                <a:gd name="T64" fmla="*/ 100 w 555"/>
                <a:gd name="T65" fmla="*/ 64 h 553"/>
                <a:gd name="T66" fmla="*/ 138 w 555"/>
                <a:gd name="T67" fmla="*/ 38 h 553"/>
                <a:gd name="T68" fmla="*/ 181 w 555"/>
                <a:gd name="T69" fmla="*/ 17 h 553"/>
                <a:gd name="T70" fmla="*/ 228 w 555"/>
                <a:gd name="T71" fmla="*/ 4 h 553"/>
                <a:gd name="T72" fmla="*/ 278 w 555"/>
                <a:gd name="T73" fmla="*/ 0 h 5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5" h="553">
                  <a:moveTo>
                    <a:pt x="278" y="0"/>
                  </a:moveTo>
                  <a:lnTo>
                    <a:pt x="328" y="4"/>
                  </a:lnTo>
                  <a:lnTo>
                    <a:pt x="374" y="17"/>
                  </a:lnTo>
                  <a:lnTo>
                    <a:pt x="417" y="38"/>
                  </a:lnTo>
                  <a:lnTo>
                    <a:pt x="457" y="64"/>
                  </a:lnTo>
                  <a:lnTo>
                    <a:pt x="490" y="98"/>
                  </a:lnTo>
                  <a:lnTo>
                    <a:pt x="517" y="136"/>
                  </a:lnTo>
                  <a:lnTo>
                    <a:pt x="538" y="179"/>
                  </a:lnTo>
                  <a:lnTo>
                    <a:pt x="552" y="228"/>
                  </a:lnTo>
                  <a:lnTo>
                    <a:pt x="555" y="276"/>
                  </a:lnTo>
                  <a:lnTo>
                    <a:pt x="552" y="326"/>
                  </a:lnTo>
                  <a:lnTo>
                    <a:pt x="538" y="374"/>
                  </a:lnTo>
                  <a:lnTo>
                    <a:pt x="517" y="417"/>
                  </a:lnTo>
                  <a:lnTo>
                    <a:pt x="490" y="455"/>
                  </a:lnTo>
                  <a:lnTo>
                    <a:pt x="457" y="489"/>
                  </a:lnTo>
                  <a:lnTo>
                    <a:pt x="417" y="515"/>
                  </a:lnTo>
                  <a:lnTo>
                    <a:pt x="374" y="536"/>
                  </a:lnTo>
                  <a:lnTo>
                    <a:pt x="328" y="550"/>
                  </a:lnTo>
                  <a:lnTo>
                    <a:pt x="278" y="553"/>
                  </a:lnTo>
                  <a:lnTo>
                    <a:pt x="228" y="550"/>
                  </a:lnTo>
                  <a:lnTo>
                    <a:pt x="181" y="536"/>
                  </a:lnTo>
                  <a:lnTo>
                    <a:pt x="138" y="515"/>
                  </a:lnTo>
                  <a:lnTo>
                    <a:pt x="100" y="489"/>
                  </a:lnTo>
                  <a:lnTo>
                    <a:pt x="66" y="455"/>
                  </a:lnTo>
                  <a:lnTo>
                    <a:pt x="38" y="417"/>
                  </a:lnTo>
                  <a:lnTo>
                    <a:pt x="18" y="374"/>
                  </a:lnTo>
                  <a:lnTo>
                    <a:pt x="6" y="326"/>
                  </a:lnTo>
                  <a:lnTo>
                    <a:pt x="0" y="276"/>
                  </a:lnTo>
                  <a:lnTo>
                    <a:pt x="6" y="228"/>
                  </a:lnTo>
                  <a:lnTo>
                    <a:pt x="18" y="179"/>
                  </a:lnTo>
                  <a:lnTo>
                    <a:pt x="38" y="136"/>
                  </a:lnTo>
                  <a:lnTo>
                    <a:pt x="66" y="98"/>
                  </a:lnTo>
                  <a:lnTo>
                    <a:pt x="100" y="64"/>
                  </a:lnTo>
                  <a:lnTo>
                    <a:pt x="138" y="38"/>
                  </a:lnTo>
                  <a:lnTo>
                    <a:pt x="181" y="17"/>
                  </a:lnTo>
                  <a:lnTo>
                    <a:pt x="228" y="4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47"/>
            <p:cNvSpPr/>
            <p:nvPr/>
          </p:nvSpPr>
          <p:spPr bwMode="auto">
            <a:xfrm>
              <a:off x="6265863" y="5789613"/>
              <a:ext cx="80963" cy="80963"/>
            </a:xfrm>
            <a:custGeom>
              <a:gdLst>
                <a:gd name="T0" fmla="*/ 26 w 51"/>
                <a:gd name="T1" fmla="*/ 0 h 51"/>
                <a:gd name="T2" fmla="*/ 38 w 51"/>
                <a:gd name="T3" fmla="*/ 5 h 51"/>
                <a:gd name="T4" fmla="*/ 45 w 51"/>
                <a:gd name="T5" fmla="*/ 13 h 51"/>
                <a:gd name="T6" fmla="*/ 50 w 51"/>
                <a:gd name="T7" fmla="*/ 25 h 51"/>
                <a:gd name="T8" fmla="*/ 51 w 51"/>
                <a:gd name="T9" fmla="*/ 39 h 51"/>
                <a:gd name="T10" fmla="*/ 51 w 51"/>
                <a:gd name="T11" fmla="*/ 48 h 51"/>
                <a:gd name="T12" fmla="*/ 51 w 51"/>
                <a:gd name="T13" fmla="*/ 51 h 51"/>
                <a:gd name="T14" fmla="*/ 0 w 51"/>
                <a:gd name="T15" fmla="*/ 51 h 51"/>
                <a:gd name="T16" fmla="*/ 0 w 51"/>
                <a:gd name="T17" fmla="*/ 48 h 51"/>
                <a:gd name="T18" fmla="*/ 2 w 51"/>
                <a:gd name="T19" fmla="*/ 39 h 51"/>
                <a:gd name="T20" fmla="*/ 3 w 51"/>
                <a:gd name="T21" fmla="*/ 25 h 51"/>
                <a:gd name="T22" fmla="*/ 8 w 51"/>
                <a:gd name="T23" fmla="*/ 13 h 51"/>
                <a:gd name="T24" fmla="*/ 15 w 51"/>
                <a:gd name="T25" fmla="*/ 5 h 51"/>
                <a:gd name="T26" fmla="*/ 26 w 51"/>
                <a:gd name="T27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38" y="5"/>
                  </a:lnTo>
                  <a:lnTo>
                    <a:pt x="45" y="13"/>
                  </a:lnTo>
                  <a:lnTo>
                    <a:pt x="50" y="25"/>
                  </a:lnTo>
                  <a:lnTo>
                    <a:pt x="51" y="39"/>
                  </a:lnTo>
                  <a:lnTo>
                    <a:pt x="51" y="48"/>
                  </a:lnTo>
                  <a:lnTo>
                    <a:pt x="51" y="51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2" y="39"/>
                  </a:lnTo>
                  <a:lnTo>
                    <a:pt x="3" y="25"/>
                  </a:lnTo>
                  <a:lnTo>
                    <a:pt x="8" y="13"/>
                  </a:lnTo>
                  <a:lnTo>
                    <a:pt x="15" y="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48"/>
            <p:cNvSpPr>
              <a:spLocks noEditPoints="1"/>
            </p:cNvSpPr>
            <p:nvPr/>
          </p:nvSpPr>
          <p:spPr bwMode="auto">
            <a:xfrm>
              <a:off x="6259513" y="5783263"/>
              <a:ext cx="96838" cy="95250"/>
            </a:xfrm>
            <a:custGeom>
              <a:gdLst>
                <a:gd name="T0" fmla="*/ 30 w 61"/>
                <a:gd name="T1" fmla="*/ 9 h 60"/>
                <a:gd name="T2" fmla="*/ 21 w 61"/>
                <a:gd name="T3" fmla="*/ 12 h 60"/>
                <a:gd name="T4" fmla="*/ 16 w 61"/>
                <a:gd name="T5" fmla="*/ 21 h 60"/>
                <a:gd name="T6" fmla="*/ 12 w 61"/>
                <a:gd name="T7" fmla="*/ 31 h 60"/>
                <a:gd name="T8" fmla="*/ 9 w 61"/>
                <a:gd name="T9" fmla="*/ 43 h 60"/>
                <a:gd name="T10" fmla="*/ 9 w 61"/>
                <a:gd name="T11" fmla="*/ 52 h 60"/>
                <a:gd name="T12" fmla="*/ 52 w 61"/>
                <a:gd name="T13" fmla="*/ 52 h 60"/>
                <a:gd name="T14" fmla="*/ 50 w 61"/>
                <a:gd name="T15" fmla="*/ 43 h 60"/>
                <a:gd name="T16" fmla="*/ 49 w 61"/>
                <a:gd name="T17" fmla="*/ 31 h 60"/>
                <a:gd name="T18" fmla="*/ 45 w 61"/>
                <a:gd name="T19" fmla="*/ 21 h 60"/>
                <a:gd name="T20" fmla="*/ 38 w 61"/>
                <a:gd name="T21" fmla="*/ 12 h 60"/>
                <a:gd name="T22" fmla="*/ 30 w 61"/>
                <a:gd name="T23" fmla="*/ 9 h 60"/>
                <a:gd name="T24" fmla="*/ 30 w 61"/>
                <a:gd name="T25" fmla="*/ 0 h 60"/>
                <a:gd name="T26" fmla="*/ 42 w 61"/>
                <a:gd name="T27" fmla="*/ 4 h 60"/>
                <a:gd name="T28" fmla="*/ 49 w 61"/>
                <a:gd name="T29" fmla="*/ 10 h 60"/>
                <a:gd name="T30" fmla="*/ 55 w 61"/>
                <a:gd name="T31" fmla="*/ 21 h 60"/>
                <a:gd name="T32" fmla="*/ 57 w 61"/>
                <a:gd name="T33" fmla="*/ 33 h 60"/>
                <a:gd name="T34" fmla="*/ 59 w 61"/>
                <a:gd name="T35" fmla="*/ 43 h 60"/>
                <a:gd name="T36" fmla="*/ 61 w 61"/>
                <a:gd name="T37" fmla="*/ 52 h 60"/>
                <a:gd name="T38" fmla="*/ 61 w 61"/>
                <a:gd name="T39" fmla="*/ 55 h 60"/>
                <a:gd name="T40" fmla="*/ 61 w 61"/>
                <a:gd name="T41" fmla="*/ 60 h 60"/>
                <a:gd name="T42" fmla="*/ 0 w 61"/>
                <a:gd name="T43" fmla="*/ 60 h 60"/>
                <a:gd name="T44" fmla="*/ 0 w 61"/>
                <a:gd name="T45" fmla="*/ 55 h 60"/>
                <a:gd name="T46" fmla="*/ 0 w 61"/>
                <a:gd name="T47" fmla="*/ 52 h 60"/>
                <a:gd name="T48" fmla="*/ 0 w 61"/>
                <a:gd name="T49" fmla="*/ 43 h 60"/>
                <a:gd name="T50" fmla="*/ 2 w 61"/>
                <a:gd name="T51" fmla="*/ 33 h 60"/>
                <a:gd name="T52" fmla="*/ 6 w 61"/>
                <a:gd name="T53" fmla="*/ 21 h 60"/>
                <a:gd name="T54" fmla="*/ 11 w 61"/>
                <a:gd name="T55" fmla="*/ 10 h 60"/>
                <a:gd name="T56" fmla="*/ 19 w 61"/>
                <a:gd name="T57" fmla="*/ 4 h 60"/>
                <a:gd name="T58" fmla="*/ 30 w 61"/>
                <a:gd name="T59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60">
                  <a:moveTo>
                    <a:pt x="30" y="9"/>
                  </a:moveTo>
                  <a:lnTo>
                    <a:pt x="21" y="12"/>
                  </a:lnTo>
                  <a:lnTo>
                    <a:pt x="16" y="21"/>
                  </a:lnTo>
                  <a:lnTo>
                    <a:pt x="12" y="31"/>
                  </a:lnTo>
                  <a:lnTo>
                    <a:pt x="9" y="43"/>
                  </a:lnTo>
                  <a:lnTo>
                    <a:pt x="9" y="52"/>
                  </a:lnTo>
                  <a:lnTo>
                    <a:pt x="52" y="52"/>
                  </a:lnTo>
                  <a:lnTo>
                    <a:pt x="50" y="43"/>
                  </a:lnTo>
                  <a:lnTo>
                    <a:pt x="49" y="31"/>
                  </a:lnTo>
                  <a:lnTo>
                    <a:pt x="45" y="21"/>
                  </a:lnTo>
                  <a:lnTo>
                    <a:pt x="38" y="12"/>
                  </a:lnTo>
                  <a:lnTo>
                    <a:pt x="30" y="9"/>
                  </a:lnTo>
                  <a:close/>
                  <a:moveTo>
                    <a:pt x="30" y="0"/>
                  </a:moveTo>
                  <a:lnTo>
                    <a:pt x="42" y="4"/>
                  </a:lnTo>
                  <a:lnTo>
                    <a:pt x="49" y="10"/>
                  </a:lnTo>
                  <a:lnTo>
                    <a:pt x="55" y="21"/>
                  </a:lnTo>
                  <a:lnTo>
                    <a:pt x="57" y="33"/>
                  </a:lnTo>
                  <a:lnTo>
                    <a:pt x="59" y="43"/>
                  </a:lnTo>
                  <a:lnTo>
                    <a:pt x="61" y="52"/>
                  </a:lnTo>
                  <a:lnTo>
                    <a:pt x="61" y="55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6" y="21"/>
                  </a:lnTo>
                  <a:lnTo>
                    <a:pt x="11" y="10"/>
                  </a:lnTo>
                  <a:lnTo>
                    <a:pt x="19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449"/>
            <p:cNvSpPr/>
            <p:nvPr/>
          </p:nvSpPr>
          <p:spPr bwMode="auto">
            <a:xfrm>
              <a:off x="6284913" y="5745163"/>
              <a:ext cx="46038" cy="44450"/>
            </a:xfrm>
            <a:custGeom>
              <a:gdLst>
                <a:gd name="T0" fmla="*/ 14 w 29"/>
                <a:gd name="T1" fmla="*/ 0 h 28"/>
                <a:gd name="T2" fmla="*/ 21 w 29"/>
                <a:gd name="T3" fmla="*/ 0 h 28"/>
                <a:gd name="T4" fmla="*/ 24 w 29"/>
                <a:gd name="T5" fmla="*/ 3 h 28"/>
                <a:gd name="T6" fmla="*/ 27 w 29"/>
                <a:gd name="T7" fmla="*/ 9 h 28"/>
                <a:gd name="T8" fmla="*/ 29 w 29"/>
                <a:gd name="T9" fmla="*/ 14 h 28"/>
                <a:gd name="T10" fmla="*/ 27 w 29"/>
                <a:gd name="T11" fmla="*/ 19 h 28"/>
                <a:gd name="T12" fmla="*/ 24 w 29"/>
                <a:gd name="T13" fmla="*/ 24 h 28"/>
                <a:gd name="T14" fmla="*/ 21 w 29"/>
                <a:gd name="T15" fmla="*/ 28 h 28"/>
                <a:gd name="T16" fmla="*/ 14 w 29"/>
                <a:gd name="T17" fmla="*/ 28 h 28"/>
                <a:gd name="T18" fmla="*/ 8 w 29"/>
                <a:gd name="T19" fmla="*/ 28 h 28"/>
                <a:gd name="T20" fmla="*/ 5 w 29"/>
                <a:gd name="T21" fmla="*/ 24 h 28"/>
                <a:gd name="T22" fmla="*/ 2 w 29"/>
                <a:gd name="T23" fmla="*/ 19 h 28"/>
                <a:gd name="T24" fmla="*/ 0 w 29"/>
                <a:gd name="T25" fmla="*/ 14 h 28"/>
                <a:gd name="T26" fmla="*/ 2 w 29"/>
                <a:gd name="T27" fmla="*/ 9 h 28"/>
                <a:gd name="T28" fmla="*/ 5 w 29"/>
                <a:gd name="T29" fmla="*/ 3 h 28"/>
                <a:gd name="T30" fmla="*/ 8 w 29"/>
                <a:gd name="T31" fmla="*/ 0 h 28"/>
                <a:gd name="T32" fmla="*/ 14 w 29"/>
                <a:gd name="T33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21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9" y="14"/>
                  </a:lnTo>
                  <a:lnTo>
                    <a:pt x="27" y="19"/>
                  </a:lnTo>
                  <a:lnTo>
                    <a:pt x="24" y="24"/>
                  </a:lnTo>
                  <a:lnTo>
                    <a:pt x="21" y="28"/>
                  </a:lnTo>
                  <a:lnTo>
                    <a:pt x="14" y="28"/>
                  </a:lnTo>
                  <a:lnTo>
                    <a:pt x="8" y="28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5" y="3"/>
                  </a:lnTo>
                  <a:lnTo>
                    <a:pt x="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450"/>
            <p:cNvSpPr>
              <a:spLocks noEditPoints="1"/>
            </p:cNvSpPr>
            <p:nvPr/>
          </p:nvSpPr>
          <p:spPr bwMode="auto">
            <a:xfrm>
              <a:off x="6278563" y="5737226"/>
              <a:ext cx="58738" cy="60325"/>
            </a:xfrm>
            <a:custGeom>
              <a:gdLst>
                <a:gd name="T0" fmla="*/ 18 w 37"/>
                <a:gd name="T1" fmla="*/ 8 h 38"/>
                <a:gd name="T2" fmla="*/ 14 w 37"/>
                <a:gd name="T3" fmla="*/ 10 h 38"/>
                <a:gd name="T4" fmla="*/ 11 w 37"/>
                <a:gd name="T5" fmla="*/ 12 h 38"/>
                <a:gd name="T6" fmla="*/ 9 w 37"/>
                <a:gd name="T7" fmla="*/ 15 h 38"/>
                <a:gd name="T8" fmla="*/ 9 w 37"/>
                <a:gd name="T9" fmla="*/ 19 h 38"/>
                <a:gd name="T10" fmla="*/ 9 w 37"/>
                <a:gd name="T11" fmla="*/ 22 h 38"/>
                <a:gd name="T12" fmla="*/ 11 w 37"/>
                <a:gd name="T13" fmla="*/ 26 h 38"/>
                <a:gd name="T14" fmla="*/ 14 w 37"/>
                <a:gd name="T15" fmla="*/ 27 h 38"/>
                <a:gd name="T16" fmla="*/ 18 w 37"/>
                <a:gd name="T17" fmla="*/ 29 h 38"/>
                <a:gd name="T18" fmla="*/ 23 w 37"/>
                <a:gd name="T19" fmla="*/ 27 h 38"/>
                <a:gd name="T20" fmla="*/ 25 w 37"/>
                <a:gd name="T21" fmla="*/ 26 h 38"/>
                <a:gd name="T22" fmla="*/ 28 w 37"/>
                <a:gd name="T23" fmla="*/ 22 h 38"/>
                <a:gd name="T24" fmla="*/ 28 w 37"/>
                <a:gd name="T25" fmla="*/ 19 h 38"/>
                <a:gd name="T26" fmla="*/ 28 w 37"/>
                <a:gd name="T27" fmla="*/ 15 h 38"/>
                <a:gd name="T28" fmla="*/ 25 w 37"/>
                <a:gd name="T29" fmla="*/ 12 h 38"/>
                <a:gd name="T30" fmla="*/ 23 w 37"/>
                <a:gd name="T31" fmla="*/ 10 h 38"/>
                <a:gd name="T32" fmla="*/ 18 w 37"/>
                <a:gd name="T33" fmla="*/ 8 h 38"/>
                <a:gd name="T34" fmla="*/ 18 w 37"/>
                <a:gd name="T35" fmla="*/ 0 h 38"/>
                <a:gd name="T36" fmla="*/ 25 w 37"/>
                <a:gd name="T37" fmla="*/ 2 h 38"/>
                <a:gd name="T38" fmla="*/ 30 w 37"/>
                <a:gd name="T39" fmla="*/ 3 h 38"/>
                <a:gd name="T40" fmla="*/ 33 w 37"/>
                <a:gd name="T41" fmla="*/ 8 h 38"/>
                <a:gd name="T42" fmla="*/ 37 w 37"/>
                <a:gd name="T43" fmla="*/ 14 h 38"/>
                <a:gd name="T44" fmla="*/ 37 w 37"/>
                <a:gd name="T45" fmla="*/ 19 h 38"/>
                <a:gd name="T46" fmla="*/ 37 w 37"/>
                <a:gd name="T47" fmla="*/ 24 h 38"/>
                <a:gd name="T48" fmla="*/ 33 w 37"/>
                <a:gd name="T49" fmla="*/ 29 h 38"/>
                <a:gd name="T50" fmla="*/ 30 w 37"/>
                <a:gd name="T51" fmla="*/ 34 h 38"/>
                <a:gd name="T52" fmla="*/ 25 w 37"/>
                <a:gd name="T53" fmla="*/ 36 h 38"/>
                <a:gd name="T54" fmla="*/ 18 w 37"/>
                <a:gd name="T55" fmla="*/ 38 h 38"/>
                <a:gd name="T56" fmla="*/ 12 w 37"/>
                <a:gd name="T57" fmla="*/ 36 h 38"/>
                <a:gd name="T58" fmla="*/ 7 w 37"/>
                <a:gd name="T59" fmla="*/ 34 h 38"/>
                <a:gd name="T60" fmla="*/ 4 w 37"/>
                <a:gd name="T61" fmla="*/ 29 h 38"/>
                <a:gd name="T62" fmla="*/ 0 w 37"/>
                <a:gd name="T63" fmla="*/ 24 h 38"/>
                <a:gd name="T64" fmla="*/ 0 w 37"/>
                <a:gd name="T65" fmla="*/ 19 h 38"/>
                <a:gd name="T66" fmla="*/ 0 w 37"/>
                <a:gd name="T67" fmla="*/ 14 h 38"/>
                <a:gd name="T68" fmla="*/ 4 w 37"/>
                <a:gd name="T69" fmla="*/ 8 h 38"/>
                <a:gd name="T70" fmla="*/ 7 w 37"/>
                <a:gd name="T71" fmla="*/ 3 h 38"/>
                <a:gd name="T72" fmla="*/ 12 w 37"/>
                <a:gd name="T73" fmla="*/ 2 h 38"/>
                <a:gd name="T74" fmla="*/ 18 w 37"/>
                <a:gd name="T75" fmla="*/ 0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" h="38">
                  <a:moveTo>
                    <a:pt x="18" y="8"/>
                  </a:moveTo>
                  <a:lnTo>
                    <a:pt x="14" y="10"/>
                  </a:lnTo>
                  <a:lnTo>
                    <a:pt x="11" y="12"/>
                  </a:lnTo>
                  <a:lnTo>
                    <a:pt x="9" y="15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11" y="26"/>
                  </a:lnTo>
                  <a:lnTo>
                    <a:pt x="14" y="27"/>
                  </a:lnTo>
                  <a:lnTo>
                    <a:pt x="18" y="29"/>
                  </a:lnTo>
                  <a:lnTo>
                    <a:pt x="23" y="27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8" y="19"/>
                  </a:lnTo>
                  <a:lnTo>
                    <a:pt x="28" y="15"/>
                  </a:lnTo>
                  <a:lnTo>
                    <a:pt x="25" y="12"/>
                  </a:lnTo>
                  <a:lnTo>
                    <a:pt x="23" y="10"/>
                  </a:lnTo>
                  <a:lnTo>
                    <a:pt x="18" y="8"/>
                  </a:lnTo>
                  <a:close/>
                  <a:moveTo>
                    <a:pt x="18" y="0"/>
                  </a:moveTo>
                  <a:lnTo>
                    <a:pt x="25" y="2"/>
                  </a:lnTo>
                  <a:lnTo>
                    <a:pt x="30" y="3"/>
                  </a:lnTo>
                  <a:lnTo>
                    <a:pt x="33" y="8"/>
                  </a:lnTo>
                  <a:lnTo>
                    <a:pt x="37" y="14"/>
                  </a:lnTo>
                  <a:lnTo>
                    <a:pt x="37" y="19"/>
                  </a:lnTo>
                  <a:lnTo>
                    <a:pt x="37" y="24"/>
                  </a:lnTo>
                  <a:lnTo>
                    <a:pt x="33" y="29"/>
                  </a:lnTo>
                  <a:lnTo>
                    <a:pt x="30" y="34"/>
                  </a:lnTo>
                  <a:lnTo>
                    <a:pt x="25" y="36"/>
                  </a:lnTo>
                  <a:lnTo>
                    <a:pt x="18" y="38"/>
                  </a:lnTo>
                  <a:lnTo>
                    <a:pt x="12" y="36"/>
                  </a:lnTo>
                  <a:lnTo>
                    <a:pt x="7" y="34"/>
                  </a:lnTo>
                  <a:lnTo>
                    <a:pt x="4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Rectangle 451"/>
            <p:cNvSpPr>
              <a:spLocks noChangeArrowheads="1"/>
            </p:cNvSpPr>
            <p:nvPr/>
          </p:nvSpPr>
          <p:spPr bwMode="auto">
            <a:xfrm>
              <a:off x="6251576" y="5816601"/>
              <a:ext cx="95250" cy="111125"/>
            </a:xfrm>
            <a:prstGeom prst="rect">
              <a:avLst/>
            </a:prstGeom>
            <a:solidFill>
              <a:srgbClr val="92A6A5"/>
            </a:solidFill>
            <a:ln w="0">
              <a:solidFill>
                <a:srgbClr val="92A6A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52"/>
            <p:cNvSpPr>
              <a:spLocks noEditPoints="1"/>
            </p:cNvSpPr>
            <p:nvPr/>
          </p:nvSpPr>
          <p:spPr bwMode="auto">
            <a:xfrm>
              <a:off x="6246813" y="5810251"/>
              <a:ext cx="109538" cy="123825"/>
            </a:xfrm>
            <a:custGeom>
              <a:gdLst>
                <a:gd name="T0" fmla="*/ 8 w 69"/>
                <a:gd name="T1" fmla="*/ 9 h 78"/>
                <a:gd name="T2" fmla="*/ 8 w 69"/>
                <a:gd name="T3" fmla="*/ 69 h 78"/>
                <a:gd name="T4" fmla="*/ 60 w 69"/>
                <a:gd name="T5" fmla="*/ 69 h 78"/>
                <a:gd name="T6" fmla="*/ 60 w 69"/>
                <a:gd name="T7" fmla="*/ 9 h 78"/>
                <a:gd name="T8" fmla="*/ 8 w 69"/>
                <a:gd name="T9" fmla="*/ 9 h 78"/>
                <a:gd name="T10" fmla="*/ 0 w 69"/>
                <a:gd name="T11" fmla="*/ 0 h 78"/>
                <a:gd name="T12" fmla="*/ 69 w 69"/>
                <a:gd name="T13" fmla="*/ 0 h 78"/>
                <a:gd name="T14" fmla="*/ 69 w 69"/>
                <a:gd name="T15" fmla="*/ 78 h 78"/>
                <a:gd name="T16" fmla="*/ 0 w 69"/>
                <a:gd name="T17" fmla="*/ 78 h 78"/>
                <a:gd name="T18" fmla="*/ 0 w 69"/>
                <a:gd name="T19" fmla="*/ 0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8">
                  <a:moveTo>
                    <a:pt x="8" y="9"/>
                  </a:moveTo>
                  <a:lnTo>
                    <a:pt x="8" y="69"/>
                  </a:lnTo>
                  <a:lnTo>
                    <a:pt x="60" y="69"/>
                  </a:lnTo>
                  <a:lnTo>
                    <a:pt x="60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78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53"/>
            <p:cNvSpPr/>
            <p:nvPr/>
          </p:nvSpPr>
          <p:spPr bwMode="auto">
            <a:xfrm>
              <a:off x="5922963" y="5889626"/>
              <a:ext cx="82550" cy="82550"/>
            </a:xfrm>
            <a:custGeom>
              <a:gdLst>
                <a:gd name="T0" fmla="*/ 26 w 52"/>
                <a:gd name="T1" fmla="*/ 0 h 52"/>
                <a:gd name="T2" fmla="*/ 37 w 52"/>
                <a:gd name="T3" fmla="*/ 4 h 52"/>
                <a:gd name="T4" fmla="*/ 44 w 52"/>
                <a:gd name="T5" fmla="*/ 14 h 52"/>
                <a:gd name="T6" fmla="*/ 49 w 52"/>
                <a:gd name="T7" fmla="*/ 26 h 52"/>
                <a:gd name="T8" fmla="*/ 50 w 52"/>
                <a:gd name="T9" fmla="*/ 38 h 52"/>
                <a:gd name="T10" fmla="*/ 52 w 52"/>
                <a:gd name="T11" fmla="*/ 48 h 52"/>
                <a:gd name="T12" fmla="*/ 52 w 52"/>
                <a:gd name="T13" fmla="*/ 52 h 52"/>
                <a:gd name="T14" fmla="*/ 0 w 52"/>
                <a:gd name="T15" fmla="*/ 52 h 52"/>
                <a:gd name="T16" fmla="*/ 0 w 52"/>
                <a:gd name="T17" fmla="*/ 48 h 52"/>
                <a:gd name="T18" fmla="*/ 0 w 52"/>
                <a:gd name="T19" fmla="*/ 38 h 52"/>
                <a:gd name="T20" fmla="*/ 4 w 52"/>
                <a:gd name="T21" fmla="*/ 26 h 52"/>
                <a:gd name="T22" fmla="*/ 7 w 52"/>
                <a:gd name="T23" fmla="*/ 14 h 52"/>
                <a:gd name="T24" fmla="*/ 16 w 52"/>
                <a:gd name="T25" fmla="*/ 4 h 52"/>
                <a:gd name="T26" fmla="*/ 26 w 52"/>
                <a:gd name="T27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37" y="4"/>
                  </a:lnTo>
                  <a:lnTo>
                    <a:pt x="44" y="14"/>
                  </a:lnTo>
                  <a:lnTo>
                    <a:pt x="49" y="26"/>
                  </a:lnTo>
                  <a:lnTo>
                    <a:pt x="50" y="3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4" y="26"/>
                  </a:lnTo>
                  <a:lnTo>
                    <a:pt x="7" y="14"/>
                  </a:lnTo>
                  <a:lnTo>
                    <a:pt x="16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54"/>
            <p:cNvSpPr>
              <a:spLocks noEditPoints="1"/>
            </p:cNvSpPr>
            <p:nvPr/>
          </p:nvSpPr>
          <p:spPr bwMode="auto">
            <a:xfrm>
              <a:off x="5915026" y="5884863"/>
              <a:ext cx="96838" cy="95250"/>
            </a:xfrm>
            <a:custGeom>
              <a:gdLst>
                <a:gd name="T0" fmla="*/ 31 w 61"/>
                <a:gd name="T1" fmla="*/ 8 h 60"/>
                <a:gd name="T2" fmla="*/ 23 w 61"/>
                <a:gd name="T3" fmla="*/ 12 h 60"/>
                <a:gd name="T4" fmla="*/ 16 w 61"/>
                <a:gd name="T5" fmla="*/ 19 h 60"/>
                <a:gd name="T6" fmla="*/ 12 w 61"/>
                <a:gd name="T7" fmla="*/ 31 h 60"/>
                <a:gd name="T8" fmla="*/ 11 w 61"/>
                <a:gd name="T9" fmla="*/ 41 h 60"/>
                <a:gd name="T10" fmla="*/ 9 w 61"/>
                <a:gd name="T11" fmla="*/ 51 h 60"/>
                <a:gd name="T12" fmla="*/ 52 w 61"/>
                <a:gd name="T13" fmla="*/ 51 h 60"/>
                <a:gd name="T14" fmla="*/ 52 w 61"/>
                <a:gd name="T15" fmla="*/ 41 h 60"/>
                <a:gd name="T16" fmla="*/ 50 w 61"/>
                <a:gd name="T17" fmla="*/ 31 h 60"/>
                <a:gd name="T18" fmla="*/ 45 w 61"/>
                <a:gd name="T19" fmla="*/ 19 h 60"/>
                <a:gd name="T20" fmla="*/ 40 w 61"/>
                <a:gd name="T21" fmla="*/ 12 h 60"/>
                <a:gd name="T22" fmla="*/ 31 w 61"/>
                <a:gd name="T23" fmla="*/ 8 h 60"/>
                <a:gd name="T24" fmla="*/ 31 w 61"/>
                <a:gd name="T25" fmla="*/ 0 h 60"/>
                <a:gd name="T26" fmla="*/ 42 w 61"/>
                <a:gd name="T27" fmla="*/ 2 h 60"/>
                <a:gd name="T28" fmla="*/ 50 w 61"/>
                <a:gd name="T29" fmla="*/ 10 h 60"/>
                <a:gd name="T30" fmla="*/ 55 w 61"/>
                <a:gd name="T31" fmla="*/ 20 h 60"/>
                <a:gd name="T32" fmla="*/ 59 w 61"/>
                <a:gd name="T33" fmla="*/ 33 h 60"/>
                <a:gd name="T34" fmla="*/ 61 w 61"/>
                <a:gd name="T35" fmla="*/ 43 h 60"/>
                <a:gd name="T36" fmla="*/ 61 w 61"/>
                <a:gd name="T37" fmla="*/ 51 h 60"/>
                <a:gd name="T38" fmla="*/ 61 w 61"/>
                <a:gd name="T39" fmla="*/ 55 h 60"/>
                <a:gd name="T40" fmla="*/ 61 w 61"/>
                <a:gd name="T41" fmla="*/ 60 h 60"/>
                <a:gd name="T42" fmla="*/ 0 w 61"/>
                <a:gd name="T43" fmla="*/ 60 h 60"/>
                <a:gd name="T44" fmla="*/ 0 w 61"/>
                <a:gd name="T45" fmla="*/ 55 h 60"/>
                <a:gd name="T46" fmla="*/ 0 w 61"/>
                <a:gd name="T47" fmla="*/ 51 h 60"/>
                <a:gd name="T48" fmla="*/ 2 w 61"/>
                <a:gd name="T49" fmla="*/ 43 h 60"/>
                <a:gd name="T50" fmla="*/ 4 w 61"/>
                <a:gd name="T51" fmla="*/ 33 h 60"/>
                <a:gd name="T52" fmla="*/ 7 w 61"/>
                <a:gd name="T53" fmla="*/ 20 h 60"/>
                <a:gd name="T54" fmla="*/ 12 w 61"/>
                <a:gd name="T55" fmla="*/ 10 h 60"/>
                <a:gd name="T56" fmla="*/ 19 w 61"/>
                <a:gd name="T57" fmla="*/ 2 h 60"/>
                <a:gd name="T58" fmla="*/ 31 w 61"/>
                <a:gd name="T59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60">
                  <a:moveTo>
                    <a:pt x="31" y="8"/>
                  </a:moveTo>
                  <a:lnTo>
                    <a:pt x="23" y="12"/>
                  </a:lnTo>
                  <a:lnTo>
                    <a:pt x="16" y="19"/>
                  </a:lnTo>
                  <a:lnTo>
                    <a:pt x="12" y="31"/>
                  </a:lnTo>
                  <a:lnTo>
                    <a:pt x="11" y="41"/>
                  </a:lnTo>
                  <a:lnTo>
                    <a:pt x="9" y="51"/>
                  </a:lnTo>
                  <a:lnTo>
                    <a:pt x="52" y="51"/>
                  </a:lnTo>
                  <a:lnTo>
                    <a:pt x="52" y="41"/>
                  </a:lnTo>
                  <a:lnTo>
                    <a:pt x="50" y="31"/>
                  </a:lnTo>
                  <a:lnTo>
                    <a:pt x="45" y="19"/>
                  </a:lnTo>
                  <a:lnTo>
                    <a:pt x="40" y="12"/>
                  </a:lnTo>
                  <a:lnTo>
                    <a:pt x="31" y="8"/>
                  </a:lnTo>
                  <a:close/>
                  <a:moveTo>
                    <a:pt x="31" y="0"/>
                  </a:moveTo>
                  <a:lnTo>
                    <a:pt x="42" y="2"/>
                  </a:lnTo>
                  <a:lnTo>
                    <a:pt x="50" y="10"/>
                  </a:lnTo>
                  <a:lnTo>
                    <a:pt x="55" y="20"/>
                  </a:lnTo>
                  <a:lnTo>
                    <a:pt x="59" y="33"/>
                  </a:lnTo>
                  <a:lnTo>
                    <a:pt x="61" y="43"/>
                  </a:lnTo>
                  <a:lnTo>
                    <a:pt x="61" y="51"/>
                  </a:lnTo>
                  <a:lnTo>
                    <a:pt x="61" y="55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2" y="43"/>
                  </a:lnTo>
                  <a:lnTo>
                    <a:pt x="4" y="33"/>
                  </a:lnTo>
                  <a:lnTo>
                    <a:pt x="7" y="20"/>
                  </a:lnTo>
                  <a:lnTo>
                    <a:pt x="12" y="10"/>
                  </a:lnTo>
                  <a:lnTo>
                    <a:pt x="19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55"/>
            <p:cNvSpPr/>
            <p:nvPr/>
          </p:nvSpPr>
          <p:spPr bwMode="auto">
            <a:xfrm>
              <a:off x="5943601" y="5843588"/>
              <a:ext cx="42863" cy="46038"/>
            </a:xfrm>
            <a:custGeom>
              <a:gdLst>
                <a:gd name="T0" fmla="*/ 13 w 27"/>
                <a:gd name="T1" fmla="*/ 0 h 29"/>
                <a:gd name="T2" fmla="*/ 18 w 27"/>
                <a:gd name="T3" fmla="*/ 2 h 29"/>
                <a:gd name="T4" fmla="*/ 24 w 27"/>
                <a:gd name="T5" fmla="*/ 5 h 29"/>
                <a:gd name="T6" fmla="*/ 27 w 27"/>
                <a:gd name="T7" fmla="*/ 10 h 29"/>
                <a:gd name="T8" fmla="*/ 27 w 27"/>
                <a:gd name="T9" fmla="*/ 15 h 29"/>
                <a:gd name="T10" fmla="*/ 27 w 27"/>
                <a:gd name="T11" fmla="*/ 21 h 29"/>
                <a:gd name="T12" fmla="*/ 24 w 27"/>
                <a:gd name="T13" fmla="*/ 26 h 29"/>
                <a:gd name="T14" fmla="*/ 18 w 27"/>
                <a:gd name="T15" fmla="*/ 28 h 29"/>
                <a:gd name="T16" fmla="*/ 13 w 27"/>
                <a:gd name="T17" fmla="*/ 29 h 29"/>
                <a:gd name="T18" fmla="*/ 8 w 27"/>
                <a:gd name="T19" fmla="*/ 28 h 29"/>
                <a:gd name="T20" fmla="*/ 3 w 27"/>
                <a:gd name="T21" fmla="*/ 26 h 29"/>
                <a:gd name="T22" fmla="*/ 0 w 27"/>
                <a:gd name="T23" fmla="*/ 21 h 29"/>
                <a:gd name="T24" fmla="*/ 0 w 27"/>
                <a:gd name="T25" fmla="*/ 15 h 29"/>
                <a:gd name="T26" fmla="*/ 0 w 27"/>
                <a:gd name="T27" fmla="*/ 10 h 29"/>
                <a:gd name="T28" fmla="*/ 3 w 27"/>
                <a:gd name="T29" fmla="*/ 5 h 29"/>
                <a:gd name="T30" fmla="*/ 8 w 27"/>
                <a:gd name="T31" fmla="*/ 2 h 29"/>
                <a:gd name="T32" fmla="*/ 13 w 27"/>
                <a:gd name="T33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8">
                  <a:moveTo>
                    <a:pt x="13" y="0"/>
                  </a:moveTo>
                  <a:lnTo>
                    <a:pt x="18" y="2"/>
                  </a:lnTo>
                  <a:lnTo>
                    <a:pt x="24" y="5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7" y="21"/>
                  </a:lnTo>
                  <a:lnTo>
                    <a:pt x="24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8"/>
                  </a:lnTo>
                  <a:lnTo>
                    <a:pt x="3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8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56"/>
            <p:cNvSpPr>
              <a:spLocks noEditPoints="1"/>
            </p:cNvSpPr>
            <p:nvPr/>
          </p:nvSpPr>
          <p:spPr bwMode="auto">
            <a:xfrm>
              <a:off x="5934076" y="5838826"/>
              <a:ext cx="60325" cy="58738"/>
            </a:xfrm>
            <a:custGeom>
              <a:gdLst>
                <a:gd name="T0" fmla="*/ 19 w 38"/>
                <a:gd name="T1" fmla="*/ 8 h 37"/>
                <a:gd name="T2" fmla="*/ 16 w 38"/>
                <a:gd name="T3" fmla="*/ 8 h 37"/>
                <a:gd name="T4" fmla="*/ 12 w 38"/>
                <a:gd name="T5" fmla="*/ 12 h 37"/>
                <a:gd name="T6" fmla="*/ 11 w 38"/>
                <a:gd name="T7" fmla="*/ 15 h 37"/>
                <a:gd name="T8" fmla="*/ 9 w 38"/>
                <a:gd name="T9" fmla="*/ 18 h 37"/>
                <a:gd name="T10" fmla="*/ 11 w 38"/>
                <a:gd name="T11" fmla="*/ 22 h 37"/>
                <a:gd name="T12" fmla="*/ 12 w 38"/>
                <a:gd name="T13" fmla="*/ 25 h 37"/>
                <a:gd name="T14" fmla="*/ 16 w 38"/>
                <a:gd name="T15" fmla="*/ 27 h 37"/>
                <a:gd name="T16" fmla="*/ 19 w 38"/>
                <a:gd name="T17" fmla="*/ 29 h 37"/>
                <a:gd name="T18" fmla="*/ 23 w 38"/>
                <a:gd name="T19" fmla="*/ 27 h 37"/>
                <a:gd name="T20" fmla="*/ 26 w 38"/>
                <a:gd name="T21" fmla="*/ 25 h 37"/>
                <a:gd name="T22" fmla="*/ 28 w 38"/>
                <a:gd name="T23" fmla="*/ 22 h 37"/>
                <a:gd name="T24" fmla="*/ 30 w 38"/>
                <a:gd name="T25" fmla="*/ 18 h 37"/>
                <a:gd name="T26" fmla="*/ 28 w 38"/>
                <a:gd name="T27" fmla="*/ 15 h 37"/>
                <a:gd name="T28" fmla="*/ 26 w 38"/>
                <a:gd name="T29" fmla="*/ 12 h 37"/>
                <a:gd name="T30" fmla="*/ 23 w 38"/>
                <a:gd name="T31" fmla="*/ 8 h 37"/>
                <a:gd name="T32" fmla="*/ 19 w 38"/>
                <a:gd name="T33" fmla="*/ 8 h 37"/>
                <a:gd name="T34" fmla="*/ 19 w 38"/>
                <a:gd name="T35" fmla="*/ 0 h 37"/>
                <a:gd name="T36" fmla="*/ 24 w 38"/>
                <a:gd name="T37" fmla="*/ 1 h 37"/>
                <a:gd name="T38" fmla="*/ 30 w 38"/>
                <a:gd name="T39" fmla="*/ 3 h 37"/>
                <a:gd name="T40" fmla="*/ 35 w 38"/>
                <a:gd name="T41" fmla="*/ 6 h 37"/>
                <a:gd name="T42" fmla="*/ 37 w 38"/>
                <a:gd name="T43" fmla="*/ 12 h 37"/>
                <a:gd name="T44" fmla="*/ 38 w 38"/>
                <a:gd name="T45" fmla="*/ 18 h 37"/>
                <a:gd name="T46" fmla="*/ 37 w 38"/>
                <a:gd name="T47" fmla="*/ 24 h 37"/>
                <a:gd name="T48" fmla="*/ 35 w 38"/>
                <a:gd name="T49" fmla="*/ 29 h 37"/>
                <a:gd name="T50" fmla="*/ 30 w 38"/>
                <a:gd name="T51" fmla="*/ 34 h 37"/>
                <a:gd name="T52" fmla="*/ 24 w 38"/>
                <a:gd name="T53" fmla="*/ 36 h 37"/>
                <a:gd name="T54" fmla="*/ 19 w 38"/>
                <a:gd name="T55" fmla="*/ 37 h 37"/>
                <a:gd name="T56" fmla="*/ 12 w 38"/>
                <a:gd name="T57" fmla="*/ 36 h 37"/>
                <a:gd name="T58" fmla="*/ 9 w 38"/>
                <a:gd name="T59" fmla="*/ 34 h 37"/>
                <a:gd name="T60" fmla="*/ 4 w 38"/>
                <a:gd name="T61" fmla="*/ 29 h 37"/>
                <a:gd name="T62" fmla="*/ 2 w 38"/>
                <a:gd name="T63" fmla="*/ 24 h 37"/>
                <a:gd name="T64" fmla="*/ 0 w 38"/>
                <a:gd name="T65" fmla="*/ 18 h 37"/>
                <a:gd name="T66" fmla="*/ 2 w 38"/>
                <a:gd name="T67" fmla="*/ 12 h 37"/>
                <a:gd name="T68" fmla="*/ 4 w 38"/>
                <a:gd name="T69" fmla="*/ 6 h 37"/>
                <a:gd name="T70" fmla="*/ 9 w 38"/>
                <a:gd name="T71" fmla="*/ 3 h 37"/>
                <a:gd name="T72" fmla="*/ 12 w 38"/>
                <a:gd name="T73" fmla="*/ 1 h 37"/>
                <a:gd name="T74" fmla="*/ 19 w 38"/>
                <a:gd name="T75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7">
                  <a:moveTo>
                    <a:pt x="19" y="8"/>
                  </a:moveTo>
                  <a:lnTo>
                    <a:pt x="16" y="8"/>
                  </a:lnTo>
                  <a:lnTo>
                    <a:pt x="12" y="12"/>
                  </a:lnTo>
                  <a:lnTo>
                    <a:pt x="11" y="15"/>
                  </a:lnTo>
                  <a:lnTo>
                    <a:pt x="9" y="18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6" y="27"/>
                  </a:lnTo>
                  <a:lnTo>
                    <a:pt x="19" y="29"/>
                  </a:lnTo>
                  <a:lnTo>
                    <a:pt x="23" y="27"/>
                  </a:lnTo>
                  <a:lnTo>
                    <a:pt x="26" y="25"/>
                  </a:lnTo>
                  <a:lnTo>
                    <a:pt x="28" y="22"/>
                  </a:lnTo>
                  <a:lnTo>
                    <a:pt x="30" y="18"/>
                  </a:lnTo>
                  <a:lnTo>
                    <a:pt x="28" y="15"/>
                  </a:lnTo>
                  <a:lnTo>
                    <a:pt x="26" y="12"/>
                  </a:lnTo>
                  <a:lnTo>
                    <a:pt x="23" y="8"/>
                  </a:lnTo>
                  <a:lnTo>
                    <a:pt x="19" y="8"/>
                  </a:lnTo>
                  <a:close/>
                  <a:moveTo>
                    <a:pt x="19" y="0"/>
                  </a:moveTo>
                  <a:lnTo>
                    <a:pt x="24" y="1"/>
                  </a:lnTo>
                  <a:lnTo>
                    <a:pt x="30" y="3"/>
                  </a:lnTo>
                  <a:lnTo>
                    <a:pt x="35" y="6"/>
                  </a:lnTo>
                  <a:lnTo>
                    <a:pt x="37" y="12"/>
                  </a:lnTo>
                  <a:lnTo>
                    <a:pt x="38" y="18"/>
                  </a:lnTo>
                  <a:lnTo>
                    <a:pt x="37" y="24"/>
                  </a:lnTo>
                  <a:lnTo>
                    <a:pt x="35" y="29"/>
                  </a:lnTo>
                  <a:lnTo>
                    <a:pt x="30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2" y="36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57"/>
            <p:cNvSpPr/>
            <p:nvPr/>
          </p:nvSpPr>
          <p:spPr bwMode="auto">
            <a:xfrm>
              <a:off x="6027738" y="5889626"/>
              <a:ext cx="82550" cy="82550"/>
            </a:xfrm>
            <a:custGeom>
              <a:gdLst>
                <a:gd name="T0" fmla="*/ 26 w 52"/>
                <a:gd name="T1" fmla="*/ 0 h 52"/>
                <a:gd name="T2" fmla="*/ 38 w 52"/>
                <a:gd name="T3" fmla="*/ 4 h 52"/>
                <a:gd name="T4" fmla="*/ 45 w 52"/>
                <a:gd name="T5" fmla="*/ 14 h 52"/>
                <a:gd name="T6" fmla="*/ 48 w 52"/>
                <a:gd name="T7" fmla="*/ 26 h 52"/>
                <a:gd name="T8" fmla="*/ 52 w 52"/>
                <a:gd name="T9" fmla="*/ 38 h 52"/>
                <a:gd name="T10" fmla="*/ 52 w 52"/>
                <a:gd name="T11" fmla="*/ 48 h 52"/>
                <a:gd name="T12" fmla="*/ 52 w 52"/>
                <a:gd name="T13" fmla="*/ 52 h 52"/>
                <a:gd name="T14" fmla="*/ 0 w 52"/>
                <a:gd name="T15" fmla="*/ 52 h 52"/>
                <a:gd name="T16" fmla="*/ 0 w 52"/>
                <a:gd name="T17" fmla="*/ 48 h 52"/>
                <a:gd name="T18" fmla="*/ 2 w 52"/>
                <a:gd name="T19" fmla="*/ 38 h 52"/>
                <a:gd name="T20" fmla="*/ 3 w 52"/>
                <a:gd name="T21" fmla="*/ 26 h 52"/>
                <a:gd name="T22" fmla="*/ 9 w 52"/>
                <a:gd name="T23" fmla="*/ 14 h 52"/>
                <a:gd name="T24" fmla="*/ 15 w 52"/>
                <a:gd name="T25" fmla="*/ 4 h 52"/>
                <a:gd name="T26" fmla="*/ 26 w 52"/>
                <a:gd name="T27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38" y="4"/>
                  </a:lnTo>
                  <a:lnTo>
                    <a:pt x="45" y="14"/>
                  </a:lnTo>
                  <a:lnTo>
                    <a:pt x="48" y="26"/>
                  </a:lnTo>
                  <a:lnTo>
                    <a:pt x="52" y="3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3" y="26"/>
                  </a:lnTo>
                  <a:lnTo>
                    <a:pt x="9" y="14"/>
                  </a:lnTo>
                  <a:lnTo>
                    <a:pt x="15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92A6A5"/>
            </a:solidFill>
            <a:ln w="0">
              <a:solidFill>
                <a:srgbClr val="92A6A5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58"/>
            <p:cNvSpPr>
              <a:spLocks noEditPoints="1"/>
            </p:cNvSpPr>
            <p:nvPr/>
          </p:nvSpPr>
          <p:spPr bwMode="auto">
            <a:xfrm>
              <a:off x="6021388" y="5884863"/>
              <a:ext cx="96838" cy="95250"/>
            </a:xfrm>
            <a:custGeom>
              <a:gdLst>
                <a:gd name="T0" fmla="*/ 30 w 61"/>
                <a:gd name="T1" fmla="*/ 8 h 60"/>
                <a:gd name="T2" fmla="*/ 21 w 61"/>
                <a:gd name="T3" fmla="*/ 12 h 60"/>
                <a:gd name="T4" fmla="*/ 16 w 61"/>
                <a:gd name="T5" fmla="*/ 19 h 60"/>
                <a:gd name="T6" fmla="*/ 13 w 61"/>
                <a:gd name="T7" fmla="*/ 31 h 60"/>
                <a:gd name="T8" fmla="*/ 9 w 61"/>
                <a:gd name="T9" fmla="*/ 41 h 60"/>
                <a:gd name="T10" fmla="*/ 9 w 61"/>
                <a:gd name="T11" fmla="*/ 51 h 60"/>
                <a:gd name="T12" fmla="*/ 52 w 61"/>
                <a:gd name="T13" fmla="*/ 51 h 60"/>
                <a:gd name="T14" fmla="*/ 50 w 61"/>
                <a:gd name="T15" fmla="*/ 41 h 60"/>
                <a:gd name="T16" fmla="*/ 49 w 61"/>
                <a:gd name="T17" fmla="*/ 31 h 60"/>
                <a:gd name="T18" fmla="*/ 45 w 61"/>
                <a:gd name="T19" fmla="*/ 19 h 60"/>
                <a:gd name="T20" fmla="*/ 38 w 61"/>
                <a:gd name="T21" fmla="*/ 12 h 60"/>
                <a:gd name="T22" fmla="*/ 30 w 61"/>
                <a:gd name="T23" fmla="*/ 8 h 60"/>
                <a:gd name="T24" fmla="*/ 30 w 61"/>
                <a:gd name="T25" fmla="*/ 0 h 60"/>
                <a:gd name="T26" fmla="*/ 42 w 61"/>
                <a:gd name="T27" fmla="*/ 2 h 60"/>
                <a:gd name="T28" fmla="*/ 49 w 61"/>
                <a:gd name="T29" fmla="*/ 10 h 60"/>
                <a:gd name="T30" fmla="*/ 54 w 61"/>
                <a:gd name="T31" fmla="*/ 20 h 60"/>
                <a:gd name="T32" fmla="*/ 57 w 61"/>
                <a:gd name="T33" fmla="*/ 33 h 60"/>
                <a:gd name="T34" fmla="*/ 59 w 61"/>
                <a:gd name="T35" fmla="*/ 43 h 60"/>
                <a:gd name="T36" fmla="*/ 61 w 61"/>
                <a:gd name="T37" fmla="*/ 51 h 60"/>
                <a:gd name="T38" fmla="*/ 61 w 61"/>
                <a:gd name="T39" fmla="*/ 55 h 60"/>
                <a:gd name="T40" fmla="*/ 61 w 61"/>
                <a:gd name="T41" fmla="*/ 60 h 60"/>
                <a:gd name="T42" fmla="*/ 0 w 61"/>
                <a:gd name="T43" fmla="*/ 60 h 60"/>
                <a:gd name="T44" fmla="*/ 0 w 61"/>
                <a:gd name="T45" fmla="*/ 55 h 60"/>
                <a:gd name="T46" fmla="*/ 0 w 61"/>
                <a:gd name="T47" fmla="*/ 51 h 60"/>
                <a:gd name="T48" fmla="*/ 0 w 61"/>
                <a:gd name="T49" fmla="*/ 43 h 60"/>
                <a:gd name="T50" fmla="*/ 2 w 61"/>
                <a:gd name="T51" fmla="*/ 33 h 60"/>
                <a:gd name="T52" fmla="*/ 6 w 61"/>
                <a:gd name="T53" fmla="*/ 20 h 60"/>
                <a:gd name="T54" fmla="*/ 11 w 61"/>
                <a:gd name="T55" fmla="*/ 10 h 60"/>
                <a:gd name="T56" fmla="*/ 19 w 61"/>
                <a:gd name="T57" fmla="*/ 2 h 60"/>
                <a:gd name="T58" fmla="*/ 30 w 61"/>
                <a:gd name="T59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60">
                  <a:moveTo>
                    <a:pt x="30" y="8"/>
                  </a:moveTo>
                  <a:lnTo>
                    <a:pt x="21" y="12"/>
                  </a:lnTo>
                  <a:lnTo>
                    <a:pt x="16" y="19"/>
                  </a:lnTo>
                  <a:lnTo>
                    <a:pt x="13" y="31"/>
                  </a:lnTo>
                  <a:lnTo>
                    <a:pt x="9" y="41"/>
                  </a:lnTo>
                  <a:lnTo>
                    <a:pt x="9" y="51"/>
                  </a:lnTo>
                  <a:lnTo>
                    <a:pt x="52" y="51"/>
                  </a:lnTo>
                  <a:lnTo>
                    <a:pt x="50" y="41"/>
                  </a:lnTo>
                  <a:lnTo>
                    <a:pt x="49" y="31"/>
                  </a:lnTo>
                  <a:lnTo>
                    <a:pt x="45" y="19"/>
                  </a:lnTo>
                  <a:lnTo>
                    <a:pt x="38" y="12"/>
                  </a:lnTo>
                  <a:lnTo>
                    <a:pt x="30" y="8"/>
                  </a:lnTo>
                  <a:close/>
                  <a:moveTo>
                    <a:pt x="30" y="0"/>
                  </a:moveTo>
                  <a:lnTo>
                    <a:pt x="42" y="2"/>
                  </a:lnTo>
                  <a:lnTo>
                    <a:pt x="49" y="10"/>
                  </a:lnTo>
                  <a:lnTo>
                    <a:pt x="54" y="20"/>
                  </a:lnTo>
                  <a:lnTo>
                    <a:pt x="57" y="33"/>
                  </a:lnTo>
                  <a:lnTo>
                    <a:pt x="59" y="43"/>
                  </a:lnTo>
                  <a:lnTo>
                    <a:pt x="61" y="51"/>
                  </a:lnTo>
                  <a:lnTo>
                    <a:pt x="61" y="55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6" y="20"/>
                  </a:lnTo>
                  <a:lnTo>
                    <a:pt x="11" y="10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459"/>
            <p:cNvSpPr/>
            <p:nvPr/>
          </p:nvSpPr>
          <p:spPr bwMode="auto">
            <a:xfrm>
              <a:off x="6046788" y="5843588"/>
              <a:ext cx="46038" cy="46038"/>
            </a:xfrm>
            <a:custGeom>
              <a:gdLst>
                <a:gd name="T0" fmla="*/ 14 w 29"/>
                <a:gd name="T1" fmla="*/ 0 h 29"/>
                <a:gd name="T2" fmla="*/ 21 w 29"/>
                <a:gd name="T3" fmla="*/ 2 h 29"/>
                <a:gd name="T4" fmla="*/ 24 w 29"/>
                <a:gd name="T5" fmla="*/ 5 h 29"/>
                <a:gd name="T6" fmla="*/ 28 w 29"/>
                <a:gd name="T7" fmla="*/ 10 h 29"/>
                <a:gd name="T8" fmla="*/ 29 w 29"/>
                <a:gd name="T9" fmla="*/ 15 h 29"/>
                <a:gd name="T10" fmla="*/ 28 w 29"/>
                <a:gd name="T11" fmla="*/ 21 h 29"/>
                <a:gd name="T12" fmla="*/ 24 w 29"/>
                <a:gd name="T13" fmla="*/ 26 h 29"/>
                <a:gd name="T14" fmla="*/ 21 w 29"/>
                <a:gd name="T15" fmla="*/ 28 h 29"/>
                <a:gd name="T16" fmla="*/ 14 w 29"/>
                <a:gd name="T17" fmla="*/ 29 h 29"/>
                <a:gd name="T18" fmla="*/ 9 w 29"/>
                <a:gd name="T19" fmla="*/ 28 h 29"/>
                <a:gd name="T20" fmla="*/ 3 w 29"/>
                <a:gd name="T21" fmla="*/ 26 h 29"/>
                <a:gd name="T22" fmla="*/ 2 w 29"/>
                <a:gd name="T23" fmla="*/ 21 h 29"/>
                <a:gd name="T24" fmla="*/ 0 w 29"/>
                <a:gd name="T25" fmla="*/ 15 h 29"/>
                <a:gd name="T26" fmla="*/ 2 w 29"/>
                <a:gd name="T27" fmla="*/ 10 h 29"/>
                <a:gd name="T28" fmla="*/ 3 w 29"/>
                <a:gd name="T29" fmla="*/ 5 h 29"/>
                <a:gd name="T30" fmla="*/ 9 w 29"/>
                <a:gd name="T31" fmla="*/ 2 h 29"/>
                <a:gd name="T32" fmla="*/ 14 w 29"/>
                <a:gd name="T33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21" y="2"/>
                  </a:lnTo>
                  <a:lnTo>
                    <a:pt x="24" y="5"/>
                  </a:lnTo>
                  <a:lnTo>
                    <a:pt x="28" y="10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4" y="26"/>
                  </a:lnTo>
                  <a:lnTo>
                    <a:pt x="21" y="28"/>
                  </a:lnTo>
                  <a:lnTo>
                    <a:pt x="14" y="29"/>
                  </a:lnTo>
                  <a:lnTo>
                    <a:pt x="9" y="28"/>
                  </a:lnTo>
                  <a:lnTo>
                    <a:pt x="3" y="26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5"/>
                  </a:lnTo>
                  <a:lnTo>
                    <a:pt x="9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A6A5"/>
            </a:solidFill>
            <a:ln w="0">
              <a:solidFill>
                <a:srgbClr val="92A6A5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460"/>
            <p:cNvSpPr>
              <a:spLocks noEditPoints="1"/>
            </p:cNvSpPr>
            <p:nvPr/>
          </p:nvSpPr>
          <p:spPr bwMode="auto">
            <a:xfrm>
              <a:off x="6038851" y="5838826"/>
              <a:ext cx="60325" cy="58738"/>
            </a:xfrm>
            <a:custGeom>
              <a:gdLst>
                <a:gd name="T0" fmla="*/ 19 w 38"/>
                <a:gd name="T1" fmla="*/ 8 h 37"/>
                <a:gd name="T2" fmla="*/ 15 w 38"/>
                <a:gd name="T3" fmla="*/ 8 h 37"/>
                <a:gd name="T4" fmla="*/ 12 w 38"/>
                <a:gd name="T5" fmla="*/ 12 h 37"/>
                <a:gd name="T6" fmla="*/ 10 w 38"/>
                <a:gd name="T7" fmla="*/ 15 h 37"/>
                <a:gd name="T8" fmla="*/ 8 w 38"/>
                <a:gd name="T9" fmla="*/ 18 h 37"/>
                <a:gd name="T10" fmla="*/ 10 w 38"/>
                <a:gd name="T11" fmla="*/ 22 h 37"/>
                <a:gd name="T12" fmla="*/ 12 w 38"/>
                <a:gd name="T13" fmla="*/ 25 h 37"/>
                <a:gd name="T14" fmla="*/ 15 w 38"/>
                <a:gd name="T15" fmla="*/ 27 h 37"/>
                <a:gd name="T16" fmla="*/ 19 w 38"/>
                <a:gd name="T17" fmla="*/ 29 h 37"/>
                <a:gd name="T18" fmla="*/ 24 w 38"/>
                <a:gd name="T19" fmla="*/ 27 h 37"/>
                <a:gd name="T20" fmla="*/ 26 w 38"/>
                <a:gd name="T21" fmla="*/ 25 h 37"/>
                <a:gd name="T22" fmla="*/ 29 w 38"/>
                <a:gd name="T23" fmla="*/ 22 h 37"/>
                <a:gd name="T24" fmla="*/ 29 w 38"/>
                <a:gd name="T25" fmla="*/ 18 h 37"/>
                <a:gd name="T26" fmla="*/ 29 w 38"/>
                <a:gd name="T27" fmla="*/ 15 h 37"/>
                <a:gd name="T28" fmla="*/ 26 w 38"/>
                <a:gd name="T29" fmla="*/ 12 h 37"/>
                <a:gd name="T30" fmla="*/ 24 w 38"/>
                <a:gd name="T31" fmla="*/ 8 h 37"/>
                <a:gd name="T32" fmla="*/ 19 w 38"/>
                <a:gd name="T33" fmla="*/ 8 h 37"/>
                <a:gd name="T34" fmla="*/ 19 w 38"/>
                <a:gd name="T35" fmla="*/ 0 h 37"/>
                <a:gd name="T36" fmla="*/ 26 w 38"/>
                <a:gd name="T37" fmla="*/ 1 h 37"/>
                <a:gd name="T38" fmla="*/ 31 w 38"/>
                <a:gd name="T39" fmla="*/ 3 h 37"/>
                <a:gd name="T40" fmla="*/ 34 w 38"/>
                <a:gd name="T41" fmla="*/ 6 h 37"/>
                <a:gd name="T42" fmla="*/ 38 w 38"/>
                <a:gd name="T43" fmla="*/ 12 h 37"/>
                <a:gd name="T44" fmla="*/ 38 w 38"/>
                <a:gd name="T45" fmla="*/ 18 h 37"/>
                <a:gd name="T46" fmla="*/ 38 w 38"/>
                <a:gd name="T47" fmla="*/ 24 h 37"/>
                <a:gd name="T48" fmla="*/ 34 w 38"/>
                <a:gd name="T49" fmla="*/ 29 h 37"/>
                <a:gd name="T50" fmla="*/ 31 w 38"/>
                <a:gd name="T51" fmla="*/ 34 h 37"/>
                <a:gd name="T52" fmla="*/ 26 w 38"/>
                <a:gd name="T53" fmla="*/ 36 h 37"/>
                <a:gd name="T54" fmla="*/ 19 w 38"/>
                <a:gd name="T55" fmla="*/ 37 h 37"/>
                <a:gd name="T56" fmla="*/ 14 w 38"/>
                <a:gd name="T57" fmla="*/ 36 h 37"/>
                <a:gd name="T58" fmla="*/ 8 w 38"/>
                <a:gd name="T59" fmla="*/ 34 h 37"/>
                <a:gd name="T60" fmla="*/ 5 w 38"/>
                <a:gd name="T61" fmla="*/ 29 h 37"/>
                <a:gd name="T62" fmla="*/ 2 w 38"/>
                <a:gd name="T63" fmla="*/ 24 h 37"/>
                <a:gd name="T64" fmla="*/ 0 w 38"/>
                <a:gd name="T65" fmla="*/ 18 h 37"/>
                <a:gd name="T66" fmla="*/ 2 w 38"/>
                <a:gd name="T67" fmla="*/ 12 h 37"/>
                <a:gd name="T68" fmla="*/ 5 w 38"/>
                <a:gd name="T69" fmla="*/ 6 h 37"/>
                <a:gd name="T70" fmla="*/ 8 w 38"/>
                <a:gd name="T71" fmla="*/ 3 h 37"/>
                <a:gd name="T72" fmla="*/ 14 w 38"/>
                <a:gd name="T73" fmla="*/ 1 h 37"/>
                <a:gd name="T74" fmla="*/ 19 w 38"/>
                <a:gd name="T75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7">
                  <a:moveTo>
                    <a:pt x="19" y="8"/>
                  </a:moveTo>
                  <a:lnTo>
                    <a:pt x="15" y="8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8" y="18"/>
                  </a:lnTo>
                  <a:lnTo>
                    <a:pt x="10" y="22"/>
                  </a:lnTo>
                  <a:lnTo>
                    <a:pt x="12" y="25"/>
                  </a:lnTo>
                  <a:lnTo>
                    <a:pt x="15" y="27"/>
                  </a:lnTo>
                  <a:lnTo>
                    <a:pt x="19" y="29"/>
                  </a:lnTo>
                  <a:lnTo>
                    <a:pt x="24" y="27"/>
                  </a:lnTo>
                  <a:lnTo>
                    <a:pt x="26" y="25"/>
                  </a:lnTo>
                  <a:lnTo>
                    <a:pt x="29" y="22"/>
                  </a:lnTo>
                  <a:lnTo>
                    <a:pt x="29" y="18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19" y="8"/>
                  </a:lnTo>
                  <a:close/>
                  <a:moveTo>
                    <a:pt x="19" y="0"/>
                  </a:moveTo>
                  <a:lnTo>
                    <a:pt x="26" y="1"/>
                  </a:lnTo>
                  <a:lnTo>
                    <a:pt x="31" y="3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4" y="29"/>
                  </a:lnTo>
                  <a:lnTo>
                    <a:pt x="31" y="34"/>
                  </a:lnTo>
                  <a:lnTo>
                    <a:pt x="26" y="36"/>
                  </a:lnTo>
                  <a:lnTo>
                    <a:pt x="19" y="37"/>
                  </a:lnTo>
                  <a:lnTo>
                    <a:pt x="14" y="36"/>
                  </a:lnTo>
                  <a:lnTo>
                    <a:pt x="8" y="34"/>
                  </a:lnTo>
                  <a:lnTo>
                    <a:pt x="5" y="29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5" y="6"/>
                  </a:lnTo>
                  <a:lnTo>
                    <a:pt x="8" y="3"/>
                  </a:lnTo>
                  <a:lnTo>
                    <a:pt x="14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461"/>
            <p:cNvSpPr/>
            <p:nvPr/>
          </p:nvSpPr>
          <p:spPr bwMode="auto">
            <a:xfrm>
              <a:off x="6129338" y="5889626"/>
              <a:ext cx="80963" cy="82550"/>
            </a:xfrm>
            <a:custGeom>
              <a:gdLst>
                <a:gd name="T0" fmla="*/ 26 w 51"/>
                <a:gd name="T1" fmla="*/ 0 h 52"/>
                <a:gd name="T2" fmla="*/ 36 w 51"/>
                <a:gd name="T3" fmla="*/ 4 h 52"/>
                <a:gd name="T4" fmla="*/ 44 w 51"/>
                <a:gd name="T5" fmla="*/ 14 h 52"/>
                <a:gd name="T6" fmla="*/ 48 w 51"/>
                <a:gd name="T7" fmla="*/ 26 h 52"/>
                <a:gd name="T8" fmla="*/ 51 w 51"/>
                <a:gd name="T9" fmla="*/ 38 h 52"/>
                <a:gd name="T10" fmla="*/ 51 w 51"/>
                <a:gd name="T11" fmla="*/ 48 h 52"/>
                <a:gd name="T12" fmla="*/ 51 w 51"/>
                <a:gd name="T13" fmla="*/ 52 h 52"/>
                <a:gd name="T14" fmla="*/ 0 w 51"/>
                <a:gd name="T15" fmla="*/ 52 h 52"/>
                <a:gd name="T16" fmla="*/ 0 w 51"/>
                <a:gd name="T17" fmla="*/ 48 h 52"/>
                <a:gd name="T18" fmla="*/ 1 w 51"/>
                <a:gd name="T19" fmla="*/ 38 h 52"/>
                <a:gd name="T20" fmla="*/ 3 w 51"/>
                <a:gd name="T21" fmla="*/ 26 h 52"/>
                <a:gd name="T22" fmla="*/ 8 w 51"/>
                <a:gd name="T23" fmla="*/ 14 h 52"/>
                <a:gd name="T24" fmla="*/ 15 w 51"/>
                <a:gd name="T25" fmla="*/ 4 h 52"/>
                <a:gd name="T26" fmla="*/ 26 w 51"/>
                <a:gd name="T27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lnTo>
                    <a:pt x="36" y="4"/>
                  </a:lnTo>
                  <a:lnTo>
                    <a:pt x="44" y="14"/>
                  </a:lnTo>
                  <a:lnTo>
                    <a:pt x="48" y="26"/>
                  </a:lnTo>
                  <a:lnTo>
                    <a:pt x="51" y="38"/>
                  </a:lnTo>
                  <a:lnTo>
                    <a:pt x="51" y="48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1" y="38"/>
                  </a:lnTo>
                  <a:lnTo>
                    <a:pt x="3" y="26"/>
                  </a:lnTo>
                  <a:lnTo>
                    <a:pt x="8" y="14"/>
                  </a:lnTo>
                  <a:lnTo>
                    <a:pt x="15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462"/>
            <p:cNvSpPr>
              <a:spLocks noEditPoints="1"/>
            </p:cNvSpPr>
            <p:nvPr/>
          </p:nvSpPr>
          <p:spPr bwMode="auto">
            <a:xfrm>
              <a:off x="6122988" y="5884863"/>
              <a:ext cx="96838" cy="95250"/>
            </a:xfrm>
            <a:custGeom>
              <a:gdLst>
                <a:gd name="T0" fmla="*/ 30 w 61"/>
                <a:gd name="T1" fmla="*/ 8 h 60"/>
                <a:gd name="T2" fmla="*/ 21 w 61"/>
                <a:gd name="T3" fmla="*/ 12 h 60"/>
                <a:gd name="T4" fmla="*/ 16 w 61"/>
                <a:gd name="T5" fmla="*/ 19 h 60"/>
                <a:gd name="T6" fmla="*/ 11 w 61"/>
                <a:gd name="T7" fmla="*/ 31 h 60"/>
                <a:gd name="T8" fmla="*/ 9 w 61"/>
                <a:gd name="T9" fmla="*/ 41 h 60"/>
                <a:gd name="T10" fmla="*/ 9 w 61"/>
                <a:gd name="T11" fmla="*/ 51 h 60"/>
                <a:gd name="T12" fmla="*/ 52 w 61"/>
                <a:gd name="T13" fmla="*/ 51 h 60"/>
                <a:gd name="T14" fmla="*/ 50 w 61"/>
                <a:gd name="T15" fmla="*/ 41 h 60"/>
                <a:gd name="T16" fmla="*/ 48 w 61"/>
                <a:gd name="T17" fmla="*/ 31 h 60"/>
                <a:gd name="T18" fmla="*/ 45 w 61"/>
                <a:gd name="T19" fmla="*/ 19 h 60"/>
                <a:gd name="T20" fmla="*/ 38 w 61"/>
                <a:gd name="T21" fmla="*/ 12 h 60"/>
                <a:gd name="T22" fmla="*/ 30 w 61"/>
                <a:gd name="T23" fmla="*/ 8 h 60"/>
                <a:gd name="T24" fmla="*/ 30 w 61"/>
                <a:gd name="T25" fmla="*/ 0 h 60"/>
                <a:gd name="T26" fmla="*/ 42 w 61"/>
                <a:gd name="T27" fmla="*/ 2 h 60"/>
                <a:gd name="T28" fmla="*/ 48 w 61"/>
                <a:gd name="T29" fmla="*/ 10 h 60"/>
                <a:gd name="T30" fmla="*/ 54 w 61"/>
                <a:gd name="T31" fmla="*/ 20 h 60"/>
                <a:gd name="T32" fmla="*/ 57 w 61"/>
                <a:gd name="T33" fmla="*/ 33 h 60"/>
                <a:gd name="T34" fmla="*/ 59 w 61"/>
                <a:gd name="T35" fmla="*/ 43 h 60"/>
                <a:gd name="T36" fmla="*/ 61 w 61"/>
                <a:gd name="T37" fmla="*/ 51 h 60"/>
                <a:gd name="T38" fmla="*/ 61 w 61"/>
                <a:gd name="T39" fmla="*/ 55 h 60"/>
                <a:gd name="T40" fmla="*/ 61 w 61"/>
                <a:gd name="T41" fmla="*/ 60 h 60"/>
                <a:gd name="T42" fmla="*/ 0 w 61"/>
                <a:gd name="T43" fmla="*/ 60 h 60"/>
                <a:gd name="T44" fmla="*/ 0 w 61"/>
                <a:gd name="T45" fmla="*/ 55 h 60"/>
                <a:gd name="T46" fmla="*/ 0 w 61"/>
                <a:gd name="T47" fmla="*/ 51 h 60"/>
                <a:gd name="T48" fmla="*/ 0 w 61"/>
                <a:gd name="T49" fmla="*/ 43 h 60"/>
                <a:gd name="T50" fmla="*/ 2 w 61"/>
                <a:gd name="T51" fmla="*/ 33 h 60"/>
                <a:gd name="T52" fmla="*/ 5 w 61"/>
                <a:gd name="T53" fmla="*/ 20 h 60"/>
                <a:gd name="T54" fmla="*/ 11 w 61"/>
                <a:gd name="T55" fmla="*/ 10 h 60"/>
                <a:gd name="T56" fmla="*/ 19 w 61"/>
                <a:gd name="T57" fmla="*/ 2 h 60"/>
                <a:gd name="T58" fmla="*/ 30 w 61"/>
                <a:gd name="T59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60">
                  <a:moveTo>
                    <a:pt x="30" y="8"/>
                  </a:moveTo>
                  <a:lnTo>
                    <a:pt x="21" y="12"/>
                  </a:lnTo>
                  <a:lnTo>
                    <a:pt x="16" y="19"/>
                  </a:lnTo>
                  <a:lnTo>
                    <a:pt x="11" y="31"/>
                  </a:lnTo>
                  <a:lnTo>
                    <a:pt x="9" y="41"/>
                  </a:lnTo>
                  <a:lnTo>
                    <a:pt x="9" y="51"/>
                  </a:lnTo>
                  <a:lnTo>
                    <a:pt x="52" y="51"/>
                  </a:lnTo>
                  <a:lnTo>
                    <a:pt x="50" y="41"/>
                  </a:lnTo>
                  <a:lnTo>
                    <a:pt x="48" y="31"/>
                  </a:lnTo>
                  <a:lnTo>
                    <a:pt x="45" y="19"/>
                  </a:lnTo>
                  <a:lnTo>
                    <a:pt x="38" y="12"/>
                  </a:lnTo>
                  <a:lnTo>
                    <a:pt x="30" y="8"/>
                  </a:lnTo>
                  <a:close/>
                  <a:moveTo>
                    <a:pt x="30" y="0"/>
                  </a:moveTo>
                  <a:lnTo>
                    <a:pt x="42" y="2"/>
                  </a:lnTo>
                  <a:lnTo>
                    <a:pt x="48" y="10"/>
                  </a:lnTo>
                  <a:lnTo>
                    <a:pt x="54" y="20"/>
                  </a:lnTo>
                  <a:lnTo>
                    <a:pt x="57" y="33"/>
                  </a:lnTo>
                  <a:lnTo>
                    <a:pt x="59" y="43"/>
                  </a:lnTo>
                  <a:lnTo>
                    <a:pt x="61" y="51"/>
                  </a:lnTo>
                  <a:lnTo>
                    <a:pt x="61" y="55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5" y="20"/>
                  </a:lnTo>
                  <a:lnTo>
                    <a:pt x="11" y="10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463"/>
            <p:cNvSpPr/>
            <p:nvPr/>
          </p:nvSpPr>
          <p:spPr bwMode="auto">
            <a:xfrm>
              <a:off x="6148388" y="5843588"/>
              <a:ext cx="42863" cy="46038"/>
            </a:xfrm>
            <a:custGeom>
              <a:gdLst>
                <a:gd name="T0" fmla="*/ 14 w 27"/>
                <a:gd name="T1" fmla="*/ 0 h 29"/>
                <a:gd name="T2" fmla="*/ 19 w 27"/>
                <a:gd name="T3" fmla="*/ 2 h 29"/>
                <a:gd name="T4" fmla="*/ 24 w 27"/>
                <a:gd name="T5" fmla="*/ 5 h 29"/>
                <a:gd name="T6" fmla="*/ 27 w 27"/>
                <a:gd name="T7" fmla="*/ 10 h 29"/>
                <a:gd name="T8" fmla="*/ 27 w 27"/>
                <a:gd name="T9" fmla="*/ 15 h 29"/>
                <a:gd name="T10" fmla="*/ 27 w 27"/>
                <a:gd name="T11" fmla="*/ 21 h 29"/>
                <a:gd name="T12" fmla="*/ 24 w 27"/>
                <a:gd name="T13" fmla="*/ 26 h 29"/>
                <a:gd name="T14" fmla="*/ 19 w 27"/>
                <a:gd name="T15" fmla="*/ 28 h 29"/>
                <a:gd name="T16" fmla="*/ 14 w 27"/>
                <a:gd name="T17" fmla="*/ 29 h 29"/>
                <a:gd name="T18" fmla="*/ 8 w 27"/>
                <a:gd name="T19" fmla="*/ 28 h 29"/>
                <a:gd name="T20" fmla="*/ 3 w 27"/>
                <a:gd name="T21" fmla="*/ 26 h 29"/>
                <a:gd name="T22" fmla="*/ 0 w 27"/>
                <a:gd name="T23" fmla="*/ 21 h 29"/>
                <a:gd name="T24" fmla="*/ 0 w 27"/>
                <a:gd name="T25" fmla="*/ 15 h 29"/>
                <a:gd name="T26" fmla="*/ 0 w 27"/>
                <a:gd name="T27" fmla="*/ 10 h 29"/>
                <a:gd name="T28" fmla="*/ 3 w 27"/>
                <a:gd name="T29" fmla="*/ 5 h 29"/>
                <a:gd name="T30" fmla="*/ 8 w 27"/>
                <a:gd name="T31" fmla="*/ 2 h 29"/>
                <a:gd name="T32" fmla="*/ 14 w 27"/>
                <a:gd name="T33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8">
                  <a:moveTo>
                    <a:pt x="14" y="0"/>
                  </a:moveTo>
                  <a:lnTo>
                    <a:pt x="19" y="2"/>
                  </a:lnTo>
                  <a:lnTo>
                    <a:pt x="24" y="5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7" y="21"/>
                  </a:lnTo>
                  <a:lnTo>
                    <a:pt x="24" y="26"/>
                  </a:lnTo>
                  <a:lnTo>
                    <a:pt x="19" y="28"/>
                  </a:lnTo>
                  <a:lnTo>
                    <a:pt x="14" y="29"/>
                  </a:lnTo>
                  <a:lnTo>
                    <a:pt x="8" y="28"/>
                  </a:lnTo>
                  <a:lnTo>
                    <a:pt x="3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464"/>
            <p:cNvSpPr>
              <a:spLocks noEditPoints="1"/>
            </p:cNvSpPr>
            <p:nvPr/>
          </p:nvSpPr>
          <p:spPr bwMode="auto">
            <a:xfrm>
              <a:off x="6140451" y="5838826"/>
              <a:ext cx="58738" cy="58738"/>
            </a:xfrm>
            <a:custGeom>
              <a:gdLst>
                <a:gd name="T0" fmla="*/ 19 w 37"/>
                <a:gd name="T1" fmla="*/ 8 h 37"/>
                <a:gd name="T2" fmla="*/ 15 w 37"/>
                <a:gd name="T3" fmla="*/ 8 h 37"/>
                <a:gd name="T4" fmla="*/ 12 w 37"/>
                <a:gd name="T5" fmla="*/ 12 h 37"/>
                <a:gd name="T6" fmla="*/ 10 w 37"/>
                <a:gd name="T7" fmla="*/ 15 h 37"/>
                <a:gd name="T8" fmla="*/ 8 w 37"/>
                <a:gd name="T9" fmla="*/ 18 h 37"/>
                <a:gd name="T10" fmla="*/ 10 w 37"/>
                <a:gd name="T11" fmla="*/ 22 h 37"/>
                <a:gd name="T12" fmla="*/ 12 w 37"/>
                <a:gd name="T13" fmla="*/ 25 h 37"/>
                <a:gd name="T14" fmla="*/ 15 w 37"/>
                <a:gd name="T15" fmla="*/ 27 h 37"/>
                <a:gd name="T16" fmla="*/ 19 w 37"/>
                <a:gd name="T17" fmla="*/ 29 h 37"/>
                <a:gd name="T18" fmla="*/ 22 w 37"/>
                <a:gd name="T19" fmla="*/ 27 h 37"/>
                <a:gd name="T20" fmla="*/ 25 w 37"/>
                <a:gd name="T21" fmla="*/ 25 h 37"/>
                <a:gd name="T22" fmla="*/ 27 w 37"/>
                <a:gd name="T23" fmla="*/ 22 h 37"/>
                <a:gd name="T24" fmla="*/ 29 w 37"/>
                <a:gd name="T25" fmla="*/ 18 h 37"/>
                <a:gd name="T26" fmla="*/ 27 w 37"/>
                <a:gd name="T27" fmla="*/ 15 h 37"/>
                <a:gd name="T28" fmla="*/ 25 w 37"/>
                <a:gd name="T29" fmla="*/ 12 h 37"/>
                <a:gd name="T30" fmla="*/ 22 w 37"/>
                <a:gd name="T31" fmla="*/ 8 h 37"/>
                <a:gd name="T32" fmla="*/ 19 w 37"/>
                <a:gd name="T33" fmla="*/ 8 h 37"/>
                <a:gd name="T34" fmla="*/ 19 w 37"/>
                <a:gd name="T35" fmla="*/ 0 h 37"/>
                <a:gd name="T36" fmla="*/ 25 w 37"/>
                <a:gd name="T37" fmla="*/ 1 h 37"/>
                <a:gd name="T38" fmla="*/ 31 w 37"/>
                <a:gd name="T39" fmla="*/ 3 h 37"/>
                <a:gd name="T40" fmla="*/ 34 w 37"/>
                <a:gd name="T41" fmla="*/ 6 h 37"/>
                <a:gd name="T42" fmla="*/ 36 w 37"/>
                <a:gd name="T43" fmla="*/ 12 h 37"/>
                <a:gd name="T44" fmla="*/ 37 w 37"/>
                <a:gd name="T45" fmla="*/ 18 h 37"/>
                <a:gd name="T46" fmla="*/ 36 w 37"/>
                <a:gd name="T47" fmla="*/ 24 h 37"/>
                <a:gd name="T48" fmla="*/ 34 w 37"/>
                <a:gd name="T49" fmla="*/ 29 h 37"/>
                <a:gd name="T50" fmla="*/ 31 w 37"/>
                <a:gd name="T51" fmla="*/ 34 h 37"/>
                <a:gd name="T52" fmla="*/ 25 w 37"/>
                <a:gd name="T53" fmla="*/ 36 h 37"/>
                <a:gd name="T54" fmla="*/ 19 w 37"/>
                <a:gd name="T55" fmla="*/ 37 h 37"/>
                <a:gd name="T56" fmla="*/ 13 w 37"/>
                <a:gd name="T57" fmla="*/ 36 h 37"/>
                <a:gd name="T58" fmla="*/ 8 w 37"/>
                <a:gd name="T59" fmla="*/ 34 h 37"/>
                <a:gd name="T60" fmla="*/ 3 w 37"/>
                <a:gd name="T61" fmla="*/ 29 h 37"/>
                <a:gd name="T62" fmla="*/ 1 w 37"/>
                <a:gd name="T63" fmla="*/ 24 h 37"/>
                <a:gd name="T64" fmla="*/ 0 w 37"/>
                <a:gd name="T65" fmla="*/ 18 h 37"/>
                <a:gd name="T66" fmla="*/ 1 w 37"/>
                <a:gd name="T67" fmla="*/ 12 h 37"/>
                <a:gd name="T68" fmla="*/ 3 w 37"/>
                <a:gd name="T69" fmla="*/ 6 h 37"/>
                <a:gd name="T70" fmla="*/ 8 w 37"/>
                <a:gd name="T71" fmla="*/ 3 h 37"/>
                <a:gd name="T72" fmla="*/ 13 w 37"/>
                <a:gd name="T73" fmla="*/ 1 h 37"/>
                <a:gd name="T74" fmla="*/ 19 w 37"/>
                <a:gd name="T75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" h="37">
                  <a:moveTo>
                    <a:pt x="19" y="8"/>
                  </a:moveTo>
                  <a:lnTo>
                    <a:pt x="15" y="8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8" y="18"/>
                  </a:lnTo>
                  <a:lnTo>
                    <a:pt x="10" y="22"/>
                  </a:lnTo>
                  <a:lnTo>
                    <a:pt x="12" y="25"/>
                  </a:lnTo>
                  <a:lnTo>
                    <a:pt x="15" y="27"/>
                  </a:lnTo>
                  <a:lnTo>
                    <a:pt x="19" y="29"/>
                  </a:lnTo>
                  <a:lnTo>
                    <a:pt x="22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9" y="18"/>
                  </a:lnTo>
                  <a:lnTo>
                    <a:pt x="27" y="15"/>
                  </a:lnTo>
                  <a:lnTo>
                    <a:pt x="25" y="12"/>
                  </a:lnTo>
                  <a:lnTo>
                    <a:pt x="22" y="8"/>
                  </a:lnTo>
                  <a:lnTo>
                    <a:pt x="19" y="8"/>
                  </a:lnTo>
                  <a:close/>
                  <a:moveTo>
                    <a:pt x="19" y="0"/>
                  </a:moveTo>
                  <a:lnTo>
                    <a:pt x="25" y="1"/>
                  </a:lnTo>
                  <a:lnTo>
                    <a:pt x="31" y="3"/>
                  </a:lnTo>
                  <a:lnTo>
                    <a:pt x="34" y="6"/>
                  </a:lnTo>
                  <a:lnTo>
                    <a:pt x="36" y="12"/>
                  </a:lnTo>
                  <a:lnTo>
                    <a:pt x="37" y="18"/>
                  </a:lnTo>
                  <a:lnTo>
                    <a:pt x="36" y="24"/>
                  </a:lnTo>
                  <a:lnTo>
                    <a:pt x="34" y="29"/>
                  </a:lnTo>
                  <a:lnTo>
                    <a:pt x="31" y="34"/>
                  </a:lnTo>
                  <a:lnTo>
                    <a:pt x="25" y="36"/>
                  </a:lnTo>
                  <a:lnTo>
                    <a:pt x="19" y="37"/>
                  </a:lnTo>
                  <a:lnTo>
                    <a:pt x="13" y="36"/>
                  </a:lnTo>
                  <a:lnTo>
                    <a:pt x="8" y="34"/>
                  </a:lnTo>
                  <a:lnTo>
                    <a:pt x="3" y="29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3" y="6"/>
                  </a:lnTo>
                  <a:lnTo>
                    <a:pt x="8" y="3"/>
                  </a:lnTo>
                  <a:lnTo>
                    <a:pt x="13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465"/>
            <p:cNvSpPr/>
            <p:nvPr/>
          </p:nvSpPr>
          <p:spPr bwMode="auto">
            <a:xfrm>
              <a:off x="5868988" y="5945188"/>
              <a:ext cx="82550" cy="80963"/>
            </a:xfrm>
            <a:custGeom>
              <a:gdLst>
                <a:gd name="T0" fmla="*/ 26 w 52"/>
                <a:gd name="T1" fmla="*/ 0 h 51"/>
                <a:gd name="T2" fmla="*/ 36 w 52"/>
                <a:gd name="T3" fmla="*/ 3 h 51"/>
                <a:gd name="T4" fmla="*/ 43 w 52"/>
                <a:gd name="T5" fmla="*/ 13 h 51"/>
                <a:gd name="T6" fmla="*/ 48 w 52"/>
                <a:gd name="T7" fmla="*/ 26 h 51"/>
                <a:gd name="T8" fmla="*/ 50 w 52"/>
                <a:gd name="T9" fmla="*/ 39 h 51"/>
                <a:gd name="T10" fmla="*/ 52 w 52"/>
                <a:gd name="T11" fmla="*/ 48 h 51"/>
                <a:gd name="T12" fmla="*/ 52 w 52"/>
                <a:gd name="T13" fmla="*/ 51 h 51"/>
                <a:gd name="T14" fmla="*/ 0 w 52"/>
                <a:gd name="T15" fmla="*/ 51 h 51"/>
                <a:gd name="T16" fmla="*/ 0 w 52"/>
                <a:gd name="T17" fmla="*/ 48 h 51"/>
                <a:gd name="T18" fmla="*/ 0 w 52"/>
                <a:gd name="T19" fmla="*/ 39 h 51"/>
                <a:gd name="T20" fmla="*/ 2 w 52"/>
                <a:gd name="T21" fmla="*/ 26 h 51"/>
                <a:gd name="T22" fmla="*/ 7 w 52"/>
                <a:gd name="T23" fmla="*/ 13 h 51"/>
                <a:gd name="T24" fmla="*/ 14 w 52"/>
                <a:gd name="T25" fmla="*/ 3 h 51"/>
                <a:gd name="T26" fmla="*/ 26 w 52"/>
                <a:gd name="T27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36" y="3"/>
                  </a:lnTo>
                  <a:lnTo>
                    <a:pt x="43" y="13"/>
                  </a:lnTo>
                  <a:lnTo>
                    <a:pt x="48" y="26"/>
                  </a:lnTo>
                  <a:lnTo>
                    <a:pt x="50" y="39"/>
                  </a:lnTo>
                  <a:lnTo>
                    <a:pt x="52" y="48"/>
                  </a:lnTo>
                  <a:lnTo>
                    <a:pt x="52" y="51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2" y="26"/>
                  </a:lnTo>
                  <a:lnTo>
                    <a:pt x="7" y="13"/>
                  </a:lnTo>
                  <a:lnTo>
                    <a:pt x="14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466"/>
            <p:cNvSpPr>
              <a:spLocks noEditPoints="1"/>
            </p:cNvSpPr>
            <p:nvPr/>
          </p:nvSpPr>
          <p:spPr bwMode="auto">
            <a:xfrm>
              <a:off x="5861051" y="5938838"/>
              <a:ext cx="95250" cy="96838"/>
            </a:xfrm>
            <a:custGeom>
              <a:gdLst>
                <a:gd name="T0" fmla="*/ 31 w 60"/>
                <a:gd name="T1" fmla="*/ 9 h 61"/>
                <a:gd name="T2" fmla="*/ 21 w 60"/>
                <a:gd name="T3" fmla="*/ 12 h 61"/>
                <a:gd name="T4" fmla="*/ 15 w 60"/>
                <a:gd name="T5" fmla="*/ 21 h 61"/>
                <a:gd name="T6" fmla="*/ 12 w 60"/>
                <a:gd name="T7" fmla="*/ 31 h 61"/>
                <a:gd name="T8" fmla="*/ 10 w 60"/>
                <a:gd name="T9" fmla="*/ 43 h 61"/>
                <a:gd name="T10" fmla="*/ 8 w 60"/>
                <a:gd name="T11" fmla="*/ 52 h 61"/>
                <a:gd name="T12" fmla="*/ 52 w 60"/>
                <a:gd name="T13" fmla="*/ 52 h 61"/>
                <a:gd name="T14" fmla="*/ 52 w 60"/>
                <a:gd name="T15" fmla="*/ 43 h 61"/>
                <a:gd name="T16" fmla="*/ 48 w 60"/>
                <a:gd name="T17" fmla="*/ 31 h 61"/>
                <a:gd name="T18" fmla="*/ 45 w 60"/>
                <a:gd name="T19" fmla="*/ 21 h 61"/>
                <a:gd name="T20" fmla="*/ 39 w 60"/>
                <a:gd name="T21" fmla="*/ 12 h 61"/>
                <a:gd name="T22" fmla="*/ 31 w 60"/>
                <a:gd name="T23" fmla="*/ 9 h 61"/>
                <a:gd name="T24" fmla="*/ 31 w 60"/>
                <a:gd name="T25" fmla="*/ 0 h 61"/>
                <a:gd name="T26" fmla="*/ 41 w 60"/>
                <a:gd name="T27" fmla="*/ 2 h 61"/>
                <a:gd name="T28" fmla="*/ 50 w 60"/>
                <a:gd name="T29" fmla="*/ 11 h 61"/>
                <a:gd name="T30" fmla="*/ 55 w 60"/>
                <a:gd name="T31" fmla="*/ 21 h 61"/>
                <a:gd name="T32" fmla="*/ 58 w 60"/>
                <a:gd name="T33" fmla="*/ 33 h 61"/>
                <a:gd name="T34" fmla="*/ 60 w 60"/>
                <a:gd name="T35" fmla="*/ 43 h 61"/>
                <a:gd name="T36" fmla="*/ 60 w 60"/>
                <a:gd name="T37" fmla="*/ 52 h 61"/>
                <a:gd name="T38" fmla="*/ 60 w 60"/>
                <a:gd name="T39" fmla="*/ 55 h 61"/>
                <a:gd name="T40" fmla="*/ 60 w 60"/>
                <a:gd name="T41" fmla="*/ 61 h 61"/>
                <a:gd name="T42" fmla="*/ 0 w 60"/>
                <a:gd name="T43" fmla="*/ 61 h 61"/>
                <a:gd name="T44" fmla="*/ 0 w 60"/>
                <a:gd name="T45" fmla="*/ 55 h 61"/>
                <a:gd name="T46" fmla="*/ 0 w 60"/>
                <a:gd name="T47" fmla="*/ 52 h 61"/>
                <a:gd name="T48" fmla="*/ 0 w 60"/>
                <a:gd name="T49" fmla="*/ 43 h 61"/>
                <a:gd name="T50" fmla="*/ 2 w 60"/>
                <a:gd name="T51" fmla="*/ 33 h 61"/>
                <a:gd name="T52" fmla="*/ 5 w 60"/>
                <a:gd name="T53" fmla="*/ 21 h 61"/>
                <a:gd name="T54" fmla="*/ 12 w 60"/>
                <a:gd name="T55" fmla="*/ 11 h 61"/>
                <a:gd name="T56" fmla="*/ 19 w 60"/>
                <a:gd name="T57" fmla="*/ 2 h 61"/>
                <a:gd name="T58" fmla="*/ 31 w 60"/>
                <a:gd name="T59" fmla="*/ 0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61">
                  <a:moveTo>
                    <a:pt x="31" y="9"/>
                  </a:moveTo>
                  <a:lnTo>
                    <a:pt x="21" y="12"/>
                  </a:lnTo>
                  <a:lnTo>
                    <a:pt x="15" y="21"/>
                  </a:lnTo>
                  <a:lnTo>
                    <a:pt x="12" y="31"/>
                  </a:lnTo>
                  <a:lnTo>
                    <a:pt x="10" y="43"/>
                  </a:lnTo>
                  <a:lnTo>
                    <a:pt x="8" y="52"/>
                  </a:lnTo>
                  <a:lnTo>
                    <a:pt x="52" y="52"/>
                  </a:lnTo>
                  <a:lnTo>
                    <a:pt x="52" y="43"/>
                  </a:lnTo>
                  <a:lnTo>
                    <a:pt x="48" y="31"/>
                  </a:lnTo>
                  <a:lnTo>
                    <a:pt x="45" y="21"/>
                  </a:lnTo>
                  <a:lnTo>
                    <a:pt x="39" y="12"/>
                  </a:lnTo>
                  <a:lnTo>
                    <a:pt x="31" y="9"/>
                  </a:lnTo>
                  <a:close/>
                  <a:moveTo>
                    <a:pt x="31" y="0"/>
                  </a:moveTo>
                  <a:lnTo>
                    <a:pt x="41" y="2"/>
                  </a:lnTo>
                  <a:lnTo>
                    <a:pt x="50" y="11"/>
                  </a:lnTo>
                  <a:lnTo>
                    <a:pt x="55" y="21"/>
                  </a:lnTo>
                  <a:lnTo>
                    <a:pt x="58" y="33"/>
                  </a:lnTo>
                  <a:lnTo>
                    <a:pt x="60" y="43"/>
                  </a:lnTo>
                  <a:lnTo>
                    <a:pt x="60" y="52"/>
                  </a:lnTo>
                  <a:lnTo>
                    <a:pt x="60" y="55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5" y="21"/>
                  </a:lnTo>
                  <a:lnTo>
                    <a:pt x="12" y="11"/>
                  </a:lnTo>
                  <a:lnTo>
                    <a:pt x="19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467"/>
            <p:cNvSpPr/>
            <p:nvPr/>
          </p:nvSpPr>
          <p:spPr bwMode="auto">
            <a:xfrm>
              <a:off x="5884863" y="5900738"/>
              <a:ext cx="47625" cy="44450"/>
            </a:xfrm>
            <a:custGeom>
              <a:gdLst>
                <a:gd name="T0" fmla="*/ 16 w 30"/>
                <a:gd name="T1" fmla="*/ 0 h 28"/>
                <a:gd name="T2" fmla="*/ 21 w 30"/>
                <a:gd name="T3" fmla="*/ 0 h 28"/>
                <a:gd name="T4" fmla="*/ 24 w 30"/>
                <a:gd name="T5" fmla="*/ 4 h 28"/>
                <a:gd name="T6" fmla="*/ 28 w 30"/>
                <a:gd name="T7" fmla="*/ 9 h 28"/>
                <a:gd name="T8" fmla="*/ 30 w 30"/>
                <a:gd name="T9" fmla="*/ 14 h 28"/>
                <a:gd name="T10" fmla="*/ 28 w 30"/>
                <a:gd name="T11" fmla="*/ 19 h 28"/>
                <a:gd name="T12" fmla="*/ 24 w 30"/>
                <a:gd name="T13" fmla="*/ 24 h 28"/>
                <a:gd name="T14" fmla="*/ 21 w 30"/>
                <a:gd name="T15" fmla="*/ 28 h 28"/>
                <a:gd name="T16" fmla="*/ 16 w 30"/>
                <a:gd name="T17" fmla="*/ 28 h 28"/>
                <a:gd name="T18" fmla="*/ 9 w 30"/>
                <a:gd name="T19" fmla="*/ 28 h 28"/>
                <a:gd name="T20" fmla="*/ 6 w 30"/>
                <a:gd name="T21" fmla="*/ 24 h 28"/>
                <a:gd name="T22" fmla="*/ 2 w 30"/>
                <a:gd name="T23" fmla="*/ 19 h 28"/>
                <a:gd name="T24" fmla="*/ 0 w 30"/>
                <a:gd name="T25" fmla="*/ 14 h 28"/>
                <a:gd name="T26" fmla="*/ 2 w 30"/>
                <a:gd name="T27" fmla="*/ 9 h 28"/>
                <a:gd name="T28" fmla="*/ 6 w 30"/>
                <a:gd name="T29" fmla="*/ 4 h 28"/>
                <a:gd name="T30" fmla="*/ 9 w 30"/>
                <a:gd name="T31" fmla="*/ 0 h 28"/>
                <a:gd name="T32" fmla="*/ 16 w 30"/>
                <a:gd name="T33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8">
                  <a:moveTo>
                    <a:pt x="16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8" y="9"/>
                  </a:lnTo>
                  <a:lnTo>
                    <a:pt x="30" y="14"/>
                  </a:lnTo>
                  <a:lnTo>
                    <a:pt x="28" y="19"/>
                  </a:lnTo>
                  <a:lnTo>
                    <a:pt x="24" y="24"/>
                  </a:lnTo>
                  <a:lnTo>
                    <a:pt x="21" y="28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6" y="24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4"/>
                  </a:lnTo>
                  <a:lnTo>
                    <a:pt x="9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468"/>
            <p:cNvSpPr>
              <a:spLocks noEditPoints="1"/>
            </p:cNvSpPr>
            <p:nvPr/>
          </p:nvSpPr>
          <p:spPr bwMode="auto">
            <a:xfrm>
              <a:off x="5880101" y="5892801"/>
              <a:ext cx="57150" cy="60325"/>
            </a:xfrm>
            <a:custGeom>
              <a:gdLst>
                <a:gd name="T0" fmla="*/ 19 w 36"/>
                <a:gd name="T1" fmla="*/ 9 h 38"/>
                <a:gd name="T2" fmla="*/ 14 w 36"/>
                <a:gd name="T3" fmla="*/ 10 h 38"/>
                <a:gd name="T4" fmla="*/ 10 w 36"/>
                <a:gd name="T5" fmla="*/ 12 h 38"/>
                <a:gd name="T6" fmla="*/ 9 w 36"/>
                <a:gd name="T7" fmla="*/ 15 h 38"/>
                <a:gd name="T8" fmla="*/ 9 w 36"/>
                <a:gd name="T9" fmla="*/ 19 h 38"/>
                <a:gd name="T10" fmla="*/ 9 w 36"/>
                <a:gd name="T11" fmla="*/ 22 h 38"/>
                <a:gd name="T12" fmla="*/ 10 w 36"/>
                <a:gd name="T13" fmla="*/ 26 h 38"/>
                <a:gd name="T14" fmla="*/ 14 w 36"/>
                <a:gd name="T15" fmla="*/ 28 h 38"/>
                <a:gd name="T16" fmla="*/ 19 w 36"/>
                <a:gd name="T17" fmla="*/ 29 h 38"/>
                <a:gd name="T18" fmla="*/ 22 w 36"/>
                <a:gd name="T19" fmla="*/ 28 h 38"/>
                <a:gd name="T20" fmla="*/ 26 w 36"/>
                <a:gd name="T21" fmla="*/ 26 h 38"/>
                <a:gd name="T22" fmla="*/ 27 w 36"/>
                <a:gd name="T23" fmla="*/ 22 h 38"/>
                <a:gd name="T24" fmla="*/ 27 w 36"/>
                <a:gd name="T25" fmla="*/ 19 h 38"/>
                <a:gd name="T26" fmla="*/ 27 w 36"/>
                <a:gd name="T27" fmla="*/ 15 h 38"/>
                <a:gd name="T28" fmla="*/ 26 w 36"/>
                <a:gd name="T29" fmla="*/ 12 h 38"/>
                <a:gd name="T30" fmla="*/ 22 w 36"/>
                <a:gd name="T31" fmla="*/ 10 h 38"/>
                <a:gd name="T32" fmla="*/ 19 w 36"/>
                <a:gd name="T33" fmla="*/ 9 h 38"/>
                <a:gd name="T34" fmla="*/ 19 w 36"/>
                <a:gd name="T35" fmla="*/ 0 h 38"/>
                <a:gd name="T36" fmla="*/ 24 w 36"/>
                <a:gd name="T37" fmla="*/ 2 h 38"/>
                <a:gd name="T38" fmla="*/ 29 w 36"/>
                <a:gd name="T39" fmla="*/ 3 h 38"/>
                <a:gd name="T40" fmla="*/ 33 w 36"/>
                <a:gd name="T41" fmla="*/ 9 h 38"/>
                <a:gd name="T42" fmla="*/ 36 w 36"/>
                <a:gd name="T43" fmla="*/ 12 h 38"/>
                <a:gd name="T44" fmla="*/ 36 w 36"/>
                <a:gd name="T45" fmla="*/ 19 h 38"/>
                <a:gd name="T46" fmla="*/ 36 w 36"/>
                <a:gd name="T47" fmla="*/ 24 h 38"/>
                <a:gd name="T48" fmla="*/ 33 w 36"/>
                <a:gd name="T49" fmla="*/ 29 h 38"/>
                <a:gd name="T50" fmla="*/ 29 w 36"/>
                <a:gd name="T51" fmla="*/ 34 h 38"/>
                <a:gd name="T52" fmla="*/ 24 w 36"/>
                <a:gd name="T53" fmla="*/ 36 h 38"/>
                <a:gd name="T54" fmla="*/ 19 w 36"/>
                <a:gd name="T55" fmla="*/ 38 h 38"/>
                <a:gd name="T56" fmla="*/ 12 w 36"/>
                <a:gd name="T57" fmla="*/ 36 h 38"/>
                <a:gd name="T58" fmla="*/ 7 w 36"/>
                <a:gd name="T59" fmla="*/ 34 h 38"/>
                <a:gd name="T60" fmla="*/ 3 w 36"/>
                <a:gd name="T61" fmla="*/ 29 h 38"/>
                <a:gd name="T62" fmla="*/ 0 w 36"/>
                <a:gd name="T63" fmla="*/ 24 h 38"/>
                <a:gd name="T64" fmla="*/ 0 w 36"/>
                <a:gd name="T65" fmla="*/ 19 h 38"/>
                <a:gd name="T66" fmla="*/ 0 w 36"/>
                <a:gd name="T67" fmla="*/ 12 h 38"/>
                <a:gd name="T68" fmla="*/ 3 w 36"/>
                <a:gd name="T69" fmla="*/ 9 h 38"/>
                <a:gd name="T70" fmla="*/ 7 w 36"/>
                <a:gd name="T71" fmla="*/ 3 h 38"/>
                <a:gd name="T72" fmla="*/ 12 w 36"/>
                <a:gd name="T73" fmla="*/ 2 h 38"/>
                <a:gd name="T74" fmla="*/ 19 w 36"/>
                <a:gd name="T75" fmla="*/ 0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8">
                  <a:moveTo>
                    <a:pt x="19" y="9"/>
                  </a:moveTo>
                  <a:lnTo>
                    <a:pt x="14" y="10"/>
                  </a:lnTo>
                  <a:lnTo>
                    <a:pt x="10" y="12"/>
                  </a:lnTo>
                  <a:lnTo>
                    <a:pt x="9" y="15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9" y="29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27" y="15"/>
                  </a:lnTo>
                  <a:lnTo>
                    <a:pt x="26" y="12"/>
                  </a:lnTo>
                  <a:lnTo>
                    <a:pt x="22" y="10"/>
                  </a:lnTo>
                  <a:lnTo>
                    <a:pt x="19" y="9"/>
                  </a:lnTo>
                  <a:close/>
                  <a:moveTo>
                    <a:pt x="19" y="0"/>
                  </a:moveTo>
                  <a:lnTo>
                    <a:pt x="24" y="2"/>
                  </a:lnTo>
                  <a:lnTo>
                    <a:pt x="29" y="3"/>
                  </a:lnTo>
                  <a:lnTo>
                    <a:pt x="33" y="9"/>
                  </a:lnTo>
                  <a:lnTo>
                    <a:pt x="36" y="12"/>
                  </a:lnTo>
                  <a:lnTo>
                    <a:pt x="36" y="19"/>
                  </a:lnTo>
                  <a:lnTo>
                    <a:pt x="36" y="24"/>
                  </a:lnTo>
                  <a:lnTo>
                    <a:pt x="33" y="29"/>
                  </a:lnTo>
                  <a:lnTo>
                    <a:pt x="29" y="34"/>
                  </a:lnTo>
                  <a:lnTo>
                    <a:pt x="24" y="36"/>
                  </a:lnTo>
                  <a:lnTo>
                    <a:pt x="19" y="38"/>
                  </a:lnTo>
                  <a:lnTo>
                    <a:pt x="12" y="36"/>
                  </a:lnTo>
                  <a:lnTo>
                    <a:pt x="7" y="34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3" y="9"/>
                  </a:lnTo>
                  <a:lnTo>
                    <a:pt x="7" y="3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469"/>
            <p:cNvSpPr/>
            <p:nvPr/>
          </p:nvSpPr>
          <p:spPr bwMode="auto">
            <a:xfrm>
              <a:off x="5972176" y="5945188"/>
              <a:ext cx="82550" cy="80963"/>
            </a:xfrm>
            <a:custGeom>
              <a:gdLst>
                <a:gd name="T0" fmla="*/ 26 w 52"/>
                <a:gd name="T1" fmla="*/ 0 h 51"/>
                <a:gd name="T2" fmla="*/ 37 w 52"/>
                <a:gd name="T3" fmla="*/ 3 h 51"/>
                <a:gd name="T4" fmla="*/ 45 w 52"/>
                <a:gd name="T5" fmla="*/ 13 h 51"/>
                <a:gd name="T6" fmla="*/ 49 w 52"/>
                <a:gd name="T7" fmla="*/ 26 h 51"/>
                <a:gd name="T8" fmla="*/ 50 w 52"/>
                <a:gd name="T9" fmla="*/ 39 h 51"/>
                <a:gd name="T10" fmla="*/ 52 w 52"/>
                <a:gd name="T11" fmla="*/ 48 h 51"/>
                <a:gd name="T12" fmla="*/ 52 w 52"/>
                <a:gd name="T13" fmla="*/ 51 h 51"/>
                <a:gd name="T14" fmla="*/ 0 w 52"/>
                <a:gd name="T15" fmla="*/ 51 h 51"/>
                <a:gd name="T16" fmla="*/ 0 w 52"/>
                <a:gd name="T17" fmla="*/ 48 h 51"/>
                <a:gd name="T18" fmla="*/ 0 w 52"/>
                <a:gd name="T19" fmla="*/ 39 h 51"/>
                <a:gd name="T20" fmla="*/ 4 w 52"/>
                <a:gd name="T21" fmla="*/ 26 h 51"/>
                <a:gd name="T22" fmla="*/ 7 w 52"/>
                <a:gd name="T23" fmla="*/ 13 h 51"/>
                <a:gd name="T24" fmla="*/ 16 w 52"/>
                <a:gd name="T25" fmla="*/ 3 h 51"/>
                <a:gd name="T26" fmla="*/ 26 w 52"/>
                <a:gd name="T27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37" y="3"/>
                  </a:lnTo>
                  <a:lnTo>
                    <a:pt x="45" y="13"/>
                  </a:lnTo>
                  <a:lnTo>
                    <a:pt x="49" y="26"/>
                  </a:lnTo>
                  <a:lnTo>
                    <a:pt x="50" y="39"/>
                  </a:lnTo>
                  <a:lnTo>
                    <a:pt x="52" y="48"/>
                  </a:lnTo>
                  <a:lnTo>
                    <a:pt x="52" y="51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4" y="26"/>
                  </a:lnTo>
                  <a:lnTo>
                    <a:pt x="7" y="13"/>
                  </a:lnTo>
                  <a:lnTo>
                    <a:pt x="16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470"/>
            <p:cNvSpPr>
              <a:spLocks noEditPoints="1"/>
            </p:cNvSpPr>
            <p:nvPr/>
          </p:nvSpPr>
          <p:spPr bwMode="auto">
            <a:xfrm>
              <a:off x="5964238" y="5938838"/>
              <a:ext cx="98425" cy="96838"/>
            </a:xfrm>
            <a:custGeom>
              <a:gdLst>
                <a:gd name="T0" fmla="*/ 31 w 62"/>
                <a:gd name="T1" fmla="*/ 9 h 61"/>
                <a:gd name="T2" fmla="*/ 23 w 62"/>
                <a:gd name="T3" fmla="*/ 12 h 61"/>
                <a:gd name="T4" fmla="*/ 16 w 62"/>
                <a:gd name="T5" fmla="*/ 21 h 61"/>
                <a:gd name="T6" fmla="*/ 12 w 62"/>
                <a:gd name="T7" fmla="*/ 31 h 61"/>
                <a:gd name="T8" fmla="*/ 11 w 62"/>
                <a:gd name="T9" fmla="*/ 43 h 61"/>
                <a:gd name="T10" fmla="*/ 11 w 62"/>
                <a:gd name="T11" fmla="*/ 52 h 61"/>
                <a:gd name="T12" fmla="*/ 52 w 62"/>
                <a:gd name="T13" fmla="*/ 52 h 61"/>
                <a:gd name="T14" fmla="*/ 52 w 62"/>
                <a:gd name="T15" fmla="*/ 43 h 61"/>
                <a:gd name="T16" fmla="*/ 50 w 62"/>
                <a:gd name="T17" fmla="*/ 31 h 61"/>
                <a:gd name="T18" fmla="*/ 47 w 62"/>
                <a:gd name="T19" fmla="*/ 21 h 61"/>
                <a:gd name="T20" fmla="*/ 40 w 62"/>
                <a:gd name="T21" fmla="*/ 12 h 61"/>
                <a:gd name="T22" fmla="*/ 31 w 62"/>
                <a:gd name="T23" fmla="*/ 9 h 61"/>
                <a:gd name="T24" fmla="*/ 31 w 62"/>
                <a:gd name="T25" fmla="*/ 0 h 61"/>
                <a:gd name="T26" fmla="*/ 42 w 62"/>
                <a:gd name="T27" fmla="*/ 2 h 61"/>
                <a:gd name="T28" fmla="*/ 50 w 62"/>
                <a:gd name="T29" fmla="*/ 11 h 61"/>
                <a:gd name="T30" fmla="*/ 55 w 62"/>
                <a:gd name="T31" fmla="*/ 21 h 61"/>
                <a:gd name="T32" fmla="*/ 59 w 62"/>
                <a:gd name="T33" fmla="*/ 33 h 61"/>
                <a:gd name="T34" fmla="*/ 61 w 62"/>
                <a:gd name="T35" fmla="*/ 43 h 61"/>
                <a:gd name="T36" fmla="*/ 61 w 62"/>
                <a:gd name="T37" fmla="*/ 52 h 61"/>
                <a:gd name="T38" fmla="*/ 62 w 62"/>
                <a:gd name="T39" fmla="*/ 55 h 61"/>
                <a:gd name="T40" fmla="*/ 62 w 62"/>
                <a:gd name="T41" fmla="*/ 61 h 61"/>
                <a:gd name="T42" fmla="*/ 0 w 62"/>
                <a:gd name="T43" fmla="*/ 61 h 61"/>
                <a:gd name="T44" fmla="*/ 0 w 62"/>
                <a:gd name="T45" fmla="*/ 55 h 61"/>
                <a:gd name="T46" fmla="*/ 0 w 62"/>
                <a:gd name="T47" fmla="*/ 52 h 61"/>
                <a:gd name="T48" fmla="*/ 2 w 62"/>
                <a:gd name="T49" fmla="*/ 43 h 61"/>
                <a:gd name="T50" fmla="*/ 4 w 62"/>
                <a:gd name="T51" fmla="*/ 33 h 61"/>
                <a:gd name="T52" fmla="*/ 7 w 62"/>
                <a:gd name="T53" fmla="*/ 21 h 61"/>
                <a:gd name="T54" fmla="*/ 12 w 62"/>
                <a:gd name="T55" fmla="*/ 11 h 61"/>
                <a:gd name="T56" fmla="*/ 21 w 62"/>
                <a:gd name="T57" fmla="*/ 2 h 61"/>
                <a:gd name="T58" fmla="*/ 31 w 62"/>
                <a:gd name="T59" fmla="*/ 0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" h="61">
                  <a:moveTo>
                    <a:pt x="31" y="9"/>
                  </a:moveTo>
                  <a:lnTo>
                    <a:pt x="23" y="12"/>
                  </a:lnTo>
                  <a:lnTo>
                    <a:pt x="16" y="21"/>
                  </a:lnTo>
                  <a:lnTo>
                    <a:pt x="12" y="31"/>
                  </a:lnTo>
                  <a:lnTo>
                    <a:pt x="11" y="43"/>
                  </a:lnTo>
                  <a:lnTo>
                    <a:pt x="11" y="52"/>
                  </a:lnTo>
                  <a:lnTo>
                    <a:pt x="52" y="52"/>
                  </a:lnTo>
                  <a:lnTo>
                    <a:pt x="52" y="43"/>
                  </a:lnTo>
                  <a:lnTo>
                    <a:pt x="50" y="31"/>
                  </a:lnTo>
                  <a:lnTo>
                    <a:pt x="47" y="21"/>
                  </a:lnTo>
                  <a:lnTo>
                    <a:pt x="40" y="12"/>
                  </a:lnTo>
                  <a:lnTo>
                    <a:pt x="31" y="9"/>
                  </a:lnTo>
                  <a:close/>
                  <a:moveTo>
                    <a:pt x="31" y="0"/>
                  </a:moveTo>
                  <a:lnTo>
                    <a:pt x="42" y="2"/>
                  </a:lnTo>
                  <a:lnTo>
                    <a:pt x="50" y="11"/>
                  </a:lnTo>
                  <a:lnTo>
                    <a:pt x="55" y="21"/>
                  </a:lnTo>
                  <a:lnTo>
                    <a:pt x="59" y="33"/>
                  </a:lnTo>
                  <a:lnTo>
                    <a:pt x="61" y="43"/>
                  </a:lnTo>
                  <a:lnTo>
                    <a:pt x="61" y="52"/>
                  </a:lnTo>
                  <a:lnTo>
                    <a:pt x="62" y="55"/>
                  </a:lnTo>
                  <a:lnTo>
                    <a:pt x="62" y="61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2" y="43"/>
                  </a:lnTo>
                  <a:lnTo>
                    <a:pt x="4" y="33"/>
                  </a:lnTo>
                  <a:lnTo>
                    <a:pt x="7" y="21"/>
                  </a:lnTo>
                  <a:lnTo>
                    <a:pt x="12" y="11"/>
                  </a:lnTo>
                  <a:lnTo>
                    <a:pt x="21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471"/>
            <p:cNvSpPr/>
            <p:nvPr/>
          </p:nvSpPr>
          <p:spPr bwMode="auto">
            <a:xfrm>
              <a:off x="5992813" y="5900738"/>
              <a:ext cx="42863" cy="44450"/>
            </a:xfrm>
            <a:custGeom>
              <a:gdLst>
                <a:gd name="T0" fmla="*/ 13 w 27"/>
                <a:gd name="T1" fmla="*/ 0 h 28"/>
                <a:gd name="T2" fmla="*/ 18 w 27"/>
                <a:gd name="T3" fmla="*/ 0 h 28"/>
                <a:gd name="T4" fmla="*/ 24 w 27"/>
                <a:gd name="T5" fmla="*/ 4 h 28"/>
                <a:gd name="T6" fmla="*/ 27 w 27"/>
                <a:gd name="T7" fmla="*/ 9 h 28"/>
                <a:gd name="T8" fmla="*/ 27 w 27"/>
                <a:gd name="T9" fmla="*/ 14 h 28"/>
                <a:gd name="T10" fmla="*/ 27 w 27"/>
                <a:gd name="T11" fmla="*/ 19 h 28"/>
                <a:gd name="T12" fmla="*/ 24 w 27"/>
                <a:gd name="T13" fmla="*/ 24 h 28"/>
                <a:gd name="T14" fmla="*/ 18 w 27"/>
                <a:gd name="T15" fmla="*/ 28 h 28"/>
                <a:gd name="T16" fmla="*/ 13 w 27"/>
                <a:gd name="T17" fmla="*/ 28 h 28"/>
                <a:gd name="T18" fmla="*/ 8 w 27"/>
                <a:gd name="T19" fmla="*/ 28 h 28"/>
                <a:gd name="T20" fmla="*/ 3 w 27"/>
                <a:gd name="T21" fmla="*/ 24 h 28"/>
                <a:gd name="T22" fmla="*/ 0 w 27"/>
                <a:gd name="T23" fmla="*/ 19 h 28"/>
                <a:gd name="T24" fmla="*/ 0 w 27"/>
                <a:gd name="T25" fmla="*/ 14 h 28"/>
                <a:gd name="T26" fmla="*/ 0 w 27"/>
                <a:gd name="T27" fmla="*/ 9 h 28"/>
                <a:gd name="T28" fmla="*/ 3 w 27"/>
                <a:gd name="T29" fmla="*/ 4 h 28"/>
                <a:gd name="T30" fmla="*/ 8 w 27"/>
                <a:gd name="T31" fmla="*/ 0 h 28"/>
                <a:gd name="T32" fmla="*/ 13 w 27"/>
                <a:gd name="T33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8">
                  <a:moveTo>
                    <a:pt x="13" y="0"/>
                  </a:moveTo>
                  <a:lnTo>
                    <a:pt x="18" y="0"/>
                  </a:lnTo>
                  <a:lnTo>
                    <a:pt x="24" y="4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9"/>
                  </a:lnTo>
                  <a:lnTo>
                    <a:pt x="24" y="24"/>
                  </a:lnTo>
                  <a:lnTo>
                    <a:pt x="18" y="28"/>
                  </a:lnTo>
                  <a:lnTo>
                    <a:pt x="13" y="28"/>
                  </a:lnTo>
                  <a:lnTo>
                    <a:pt x="8" y="28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472"/>
            <p:cNvSpPr>
              <a:spLocks noEditPoints="1"/>
            </p:cNvSpPr>
            <p:nvPr/>
          </p:nvSpPr>
          <p:spPr bwMode="auto">
            <a:xfrm>
              <a:off x="5983288" y="5892801"/>
              <a:ext cx="60325" cy="60325"/>
            </a:xfrm>
            <a:custGeom>
              <a:gdLst>
                <a:gd name="T0" fmla="*/ 19 w 38"/>
                <a:gd name="T1" fmla="*/ 9 h 38"/>
                <a:gd name="T2" fmla="*/ 16 w 38"/>
                <a:gd name="T3" fmla="*/ 10 h 38"/>
                <a:gd name="T4" fmla="*/ 12 w 38"/>
                <a:gd name="T5" fmla="*/ 12 h 38"/>
                <a:gd name="T6" fmla="*/ 11 w 38"/>
                <a:gd name="T7" fmla="*/ 15 h 38"/>
                <a:gd name="T8" fmla="*/ 9 w 38"/>
                <a:gd name="T9" fmla="*/ 19 h 38"/>
                <a:gd name="T10" fmla="*/ 11 w 38"/>
                <a:gd name="T11" fmla="*/ 22 h 38"/>
                <a:gd name="T12" fmla="*/ 12 w 38"/>
                <a:gd name="T13" fmla="*/ 26 h 38"/>
                <a:gd name="T14" fmla="*/ 16 w 38"/>
                <a:gd name="T15" fmla="*/ 28 h 38"/>
                <a:gd name="T16" fmla="*/ 19 w 38"/>
                <a:gd name="T17" fmla="*/ 29 h 38"/>
                <a:gd name="T18" fmla="*/ 23 w 38"/>
                <a:gd name="T19" fmla="*/ 28 h 38"/>
                <a:gd name="T20" fmla="*/ 26 w 38"/>
                <a:gd name="T21" fmla="*/ 26 h 38"/>
                <a:gd name="T22" fmla="*/ 28 w 38"/>
                <a:gd name="T23" fmla="*/ 22 h 38"/>
                <a:gd name="T24" fmla="*/ 30 w 38"/>
                <a:gd name="T25" fmla="*/ 19 h 38"/>
                <a:gd name="T26" fmla="*/ 28 w 38"/>
                <a:gd name="T27" fmla="*/ 15 h 38"/>
                <a:gd name="T28" fmla="*/ 26 w 38"/>
                <a:gd name="T29" fmla="*/ 12 h 38"/>
                <a:gd name="T30" fmla="*/ 23 w 38"/>
                <a:gd name="T31" fmla="*/ 10 h 38"/>
                <a:gd name="T32" fmla="*/ 19 w 38"/>
                <a:gd name="T33" fmla="*/ 9 h 38"/>
                <a:gd name="T34" fmla="*/ 19 w 38"/>
                <a:gd name="T35" fmla="*/ 0 h 38"/>
                <a:gd name="T36" fmla="*/ 24 w 38"/>
                <a:gd name="T37" fmla="*/ 2 h 38"/>
                <a:gd name="T38" fmla="*/ 30 w 38"/>
                <a:gd name="T39" fmla="*/ 3 h 38"/>
                <a:gd name="T40" fmla="*/ 35 w 38"/>
                <a:gd name="T41" fmla="*/ 9 h 38"/>
                <a:gd name="T42" fmla="*/ 37 w 38"/>
                <a:gd name="T43" fmla="*/ 12 h 38"/>
                <a:gd name="T44" fmla="*/ 38 w 38"/>
                <a:gd name="T45" fmla="*/ 19 h 38"/>
                <a:gd name="T46" fmla="*/ 37 w 38"/>
                <a:gd name="T47" fmla="*/ 24 h 38"/>
                <a:gd name="T48" fmla="*/ 35 w 38"/>
                <a:gd name="T49" fmla="*/ 29 h 38"/>
                <a:gd name="T50" fmla="*/ 30 w 38"/>
                <a:gd name="T51" fmla="*/ 34 h 38"/>
                <a:gd name="T52" fmla="*/ 24 w 38"/>
                <a:gd name="T53" fmla="*/ 36 h 38"/>
                <a:gd name="T54" fmla="*/ 19 w 38"/>
                <a:gd name="T55" fmla="*/ 38 h 38"/>
                <a:gd name="T56" fmla="*/ 14 w 38"/>
                <a:gd name="T57" fmla="*/ 36 h 38"/>
                <a:gd name="T58" fmla="*/ 9 w 38"/>
                <a:gd name="T59" fmla="*/ 34 h 38"/>
                <a:gd name="T60" fmla="*/ 4 w 38"/>
                <a:gd name="T61" fmla="*/ 29 h 38"/>
                <a:gd name="T62" fmla="*/ 2 w 38"/>
                <a:gd name="T63" fmla="*/ 24 h 38"/>
                <a:gd name="T64" fmla="*/ 0 w 38"/>
                <a:gd name="T65" fmla="*/ 19 h 38"/>
                <a:gd name="T66" fmla="*/ 2 w 38"/>
                <a:gd name="T67" fmla="*/ 12 h 38"/>
                <a:gd name="T68" fmla="*/ 4 w 38"/>
                <a:gd name="T69" fmla="*/ 9 h 38"/>
                <a:gd name="T70" fmla="*/ 9 w 38"/>
                <a:gd name="T71" fmla="*/ 3 h 38"/>
                <a:gd name="T72" fmla="*/ 14 w 38"/>
                <a:gd name="T73" fmla="*/ 2 h 38"/>
                <a:gd name="T74" fmla="*/ 19 w 38"/>
                <a:gd name="T75" fmla="*/ 0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8">
                  <a:moveTo>
                    <a:pt x="19" y="9"/>
                  </a:moveTo>
                  <a:lnTo>
                    <a:pt x="16" y="10"/>
                  </a:lnTo>
                  <a:lnTo>
                    <a:pt x="12" y="12"/>
                  </a:lnTo>
                  <a:lnTo>
                    <a:pt x="11" y="15"/>
                  </a:lnTo>
                  <a:lnTo>
                    <a:pt x="9" y="19"/>
                  </a:lnTo>
                  <a:lnTo>
                    <a:pt x="11" y="22"/>
                  </a:lnTo>
                  <a:lnTo>
                    <a:pt x="12" y="26"/>
                  </a:lnTo>
                  <a:lnTo>
                    <a:pt x="16" y="28"/>
                  </a:lnTo>
                  <a:lnTo>
                    <a:pt x="19" y="29"/>
                  </a:lnTo>
                  <a:lnTo>
                    <a:pt x="23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19"/>
                  </a:lnTo>
                  <a:lnTo>
                    <a:pt x="28" y="15"/>
                  </a:lnTo>
                  <a:lnTo>
                    <a:pt x="26" y="12"/>
                  </a:lnTo>
                  <a:lnTo>
                    <a:pt x="23" y="10"/>
                  </a:lnTo>
                  <a:lnTo>
                    <a:pt x="19" y="9"/>
                  </a:lnTo>
                  <a:close/>
                  <a:moveTo>
                    <a:pt x="19" y="0"/>
                  </a:moveTo>
                  <a:lnTo>
                    <a:pt x="24" y="2"/>
                  </a:lnTo>
                  <a:lnTo>
                    <a:pt x="30" y="3"/>
                  </a:lnTo>
                  <a:lnTo>
                    <a:pt x="35" y="9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4"/>
                  </a:lnTo>
                  <a:lnTo>
                    <a:pt x="35" y="29"/>
                  </a:lnTo>
                  <a:lnTo>
                    <a:pt x="30" y="34"/>
                  </a:lnTo>
                  <a:lnTo>
                    <a:pt x="24" y="36"/>
                  </a:lnTo>
                  <a:lnTo>
                    <a:pt x="19" y="38"/>
                  </a:lnTo>
                  <a:lnTo>
                    <a:pt x="14" y="36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9"/>
                  </a:lnTo>
                  <a:lnTo>
                    <a:pt x="9" y="3"/>
                  </a:lnTo>
                  <a:lnTo>
                    <a:pt x="14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73"/>
            <p:cNvSpPr/>
            <p:nvPr/>
          </p:nvSpPr>
          <p:spPr bwMode="auto">
            <a:xfrm>
              <a:off x="6073776" y="5945188"/>
              <a:ext cx="82550" cy="80963"/>
            </a:xfrm>
            <a:custGeom>
              <a:gdLst>
                <a:gd name="T0" fmla="*/ 26 w 52"/>
                <a:gd name="T1" fmla="*/ 0 h 51"/>
                <a:gd name="T2" fmla="*/ 36 w 52"/>
                <a:gd name="T3" fmla="*/ 3 h 51"/>
                <a:gd name="T4" fmla="*/ 43 w 52"/>
                <a:gd name="T5" fmla="*/ 13 h 51"/>
                <a:gd name="T6" fmla="*/ 48 w 52"/>
                <a:gd name="T7" fmla="*/ 26 h 51"/>
                <a:gd name="T8" fmla="*/ 50 w 52"/>
                <a:gd name="T9" fmla="*/ 39 h 51"/>
                <a:gd name="T10" fmla="*/ 52 w 52"/>
                <a:gd name="T11" fmla="*/ 48 h 51"/>
                <a:gd name="T12" fmla="*/ 52 w 52"/>
                <a:gd name="T13" fmla="*/ 51 h 51"/>
                <a:gd name="T14" fmla="*/ 0 w 52"/>
                <a:gd name="T15" fmla="*/ 51 h 51"/>
                <a:gd name="T16" fmla="*/ 0 w 52"/>
                <a:gd name="T17" fmla="*/ 48 h 51"/>
                <a:gd name="T18" fmla="*/ 0 w 52"/>
                <a:gd name="T19" fmla="*/ 39 h 51"/>
                <a:gd name="T20" fmla="*/ 4 w 52"/>
                <a:gd name="T21" fmla="*/ 26 h 51"/>
                <a:gd name="T22" fmla="*/ 7 w 52"/>
                <a:gd name="T23" fmla="*/ 13 h 51"/>
                <a:gd name="T24" fmla="*/ 14 w 52"/>
                <a:gd name="T25" fmla="*/ 3 h 51"/>
                <a:gd name="T26" fmla="*/ 26 w 52"/>
                <a:gd name="T27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36" y="3"/>
                  </a:lnTo>
                  <a:lnTo>
                    <a:pt x="43" y="13"/>
                  </a:lnTo>
                  <a:lnTo>
                    <a:pt x="48" y="26"/>
                  </a:lnTo>
                  <a:lnTo>
                    <a:pt x="50" y="39"/>
                  </a:lnTo>
                  <a:lnTo>
                    <a:pt x="52" y="48"/>
                  </a:lnTo>
                  <a:lnTo>
                    <a:pt x="52" y="51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4" y="26"/>
                  </a:lnTo>
                  <a:lnTo>
                    <a:pt x="7" y="13"/>
                  </a:lnTo>
                  <a:lnTo>
                    <a:pt x="14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474"/>
            <p:cNvSpPr>
              <a:spLocks noEditPoints="1"/>
            </p:cNvSpPr>
            <p:nvPr/>
          </p:nvSpPr>
          <p:spPr bwMode="auto">
            <a:xfrm>
              <a:off x="6065838" y="5938838"/>
              <a:ext cx="95250" cy="96838"/>
            </a:xfrm>
            <a:custGeom>
              <a:gdLst>
                <a:gd name="T0" fmla="*/ 31 w 60"/>
                <a:gd name="T1" fmla="*/ 9 h 61"/>
                <a:gd name="T2" fmla="*/ 22 w 60"/>
                <a:gd name="T3" fmla="*/ 12 h 61"/>
                <a:gd name="T4" fmla="*/ 16 w 60"/>
                <a:gd name="T5" fmla="*/ 21 h 61"/>
                <a:gd name="T6" fmla="*/ 12 w 60"/>
                <a:gd name="T7" fmla="*/ 31 h 61"/>
                <a:gd name="T8" fmla="*/ 10 w 60"/>
                <a:gd name="T9" fmla="*/ 43 h 61"/>
                <a:gd name="T10" fmla="*/ 9 w 60"/>
                <a:gd name="T11" fmla="*/ 52 h 61"/>
                <a:gd name="T12" fmla="*/ 52 w 60"/>
                <a:gd name="T13" fmla="*/ 52 h 61"/>
                <a:gd name="T14" fmla="*/ 52 w 60"/>
                <a:gd name="T15" fmla="*/ 43 h 61"/>
                <a:gd name="T16" fmla="*/ 50 w 60"/>
                <a:gd name="T17" fmla="*/ 31 h 61"/>
                <a:gd name="T18" fmla="*/ 45 w 60"/>
                <a:gd name="T19" fmla="*/ 21 h 61"/>
                <a:gd name="T20" fmla="*/ 40 w 60"/>
                <a:gd name="T21" fmla="*/ 12 h 61"/>
                <a:gd name="T22" fmla="*/ 31 w 60"/>
                <a:gd name="T23" fmla="*/ 9 h 61"/>
                <a:gd name="T24" fmla="*/ 31 w 60"/>
                <a:gd name="T25" fmla="*/ 0 h 61"/>
                <a:gd name="T26" fmla="*/ 41 w 60"/>
                <a:gd name="T27" fmla="*/ 2 h 61"/>
                <a:gd name="T28" fmla="*/ 50 w 60"/>
                <a:gd name="T29" fmla="*/ 11 h 61"/>
                <a:gd name="T30" fmla="*/ 55 w 60"/>
                <a:gd name="T31" fmla="*/ 21 h 61"/>
                <a:gd name="T32" fmla="*/ 59 w 60"/>
                <a:gd name="T33" fmla="*/ 33 h 61"/>
                <a:gd name="T34" fmla="*/ 60 w 60"/>
                <a:gd name="T35" fmla="*/ 43 h 61"/>
                <a:gd name="T36" fmla="*/ 60 w 60"/>
                <a:gd name="T37" fmla="*/ 52 h 61"/>
                <a:gd name="T38" fmla="*/ 60 w 60"/>
                <a:gd name="T39" fmla="*/ 55 h 61"/>
                <a:gd name="T40" fmla="*/ 60 w 60"/>
                <a:gd name="T41" fmla="*/ 61 h 61"/>
                <a:gd name="T42" fmla="*/ 0 w 60"/>
                <a:gd name="T43" fmla="*/ 61 h 61"/>
                <a:gd name="T44" fmla="*/ 0 w 60"/>
                <a:gd name="T45" fmla="*/ 55 h 61"/>
                <a:gd name="T46" fmla="*/ 0 w 60"/>
                <a:gd name="T47" fmla="*/ 52 h 61"/>
                <a:gd name="T48" fmla="*/ 2 w 60"/>
                <a:gd name="T49" fmla="*/ 43 h 61"/>
                <a:gd name="T50" fmla="*/ 3 w 60"/>
                <a:gd name="T51" fmla="*/ 33 h 61"/>
                <a:gd name="T52" fmla="*/ 7 w 60"/>
                <a:gd name="T53" fmla="*/ 21 h 61"/>
                <a:gd name="T54" fmla="*/ 12 w 60"/>
                <a:gd name="T55" fmla="*/ 11 h 61"/>
                <a:gd name="T56" fmla="*/ 19 w 60"/>
                <a:gd name="T57" fmla="*/ 2 h 61"/>
                <a:gd name="T58" fmla="*/ 31 w 60"/>
                <a:gd name="T59" fmla="*/ 0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61">
                  <a:moveTo>
                    <a:pt x="31" y="9"/>
                  </a:moveTo>
                  <a:lnTo>
                    <a:pt x="22" y="12"/>
                  </a:lnTo>
                  <a:lnTo>
                    <a:pt x="16" y="21"/>
                  </a:lnTo>
                  <a:lnTo>
                    <a:pt x="12" y="31"/>
                  </a:lnTo>
                  <a:lnTo>
                    <a:pt x="10" y="43"/>
                  </a:lnTo>
                  <a:lnTo>
                    <a:pt x="9" y="52"/>
                  </a:lnTo>
                  <a:lnTo>
                    <a:pt x="52" y="52"/>
                  </a:lnTo>
                  <a:lnTo>
                    <a:pt x="52" y="43"/>
                  </a:lnTo>
                  <a:lnTo>
                    <a:pt x="50" y="31"/>
                  </a:lnTo>
                  <a:lnTo>
                    <a:pt x="45" y="21"/>
                  </a:lnTo>
                  <a:lnTo>
                    <a:pt x="40" y="12"/>
                  </a:lnTo>
                  <a:lnTo>
                    <a:pt x="31" y="9"/>
                  </a:lnTo>
                  <a:close/>
                  <a:moveTo>
                    <a:pt x="31" y="0"/>
                  </a:moveTo>
                  <a:lnTo>
                    <a:pt x="41" y="2"/>
                  </a:lnTo>
                  <a:lnTo>
                    <a:pt x="50" y="11"/>
                  </a:lnTo>
                  <a:lnTo>
                    <a:pt x="55" y="21"/>
                  </a:lnTo>
                  <a:lnTo>
                    <a:pt x="59" y="33"/>
                  </a:lnTo>
                  <a:lnTo>
                    <a:pt x="60" y="43"/>
                  </a:lnTo>
                  <a:lnTo>
                    <a:pt x="60" y="52"/>
                  </a:lnTo>
                  <a:lnTo>
                    <a:pt x="60" y="55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2" y="43"/>
                  </a:lnTo>
                  <a:lnTo>
                    <a:pt x="3" y="33"/>
                  </a:lnTo>
                  <a:lnTo>
                    <a:pt x="7" y="21"/>
                  </a:lnTo>
                  <a:lnTo>
                    <a:pt x="12" y="11"/>
                  </a:lnTo>
                  <a:lnTo>
                    <a:pt x="19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475"/>
            <p:cNvSpPr/>
            <p:nvPr/>
          </p:nvSpPr>
          <p:spPr bwMode="auto">
            <a:xfrm>
              <a:off x="6091238" y="5900738"/>
              <a:ext cx="46038" cy="44450"/>
            </a:xfrm>
            <a:custGeom>
              <a:gdLst>
                <a:gd name="T0" fmla="*/ 15 w 29"/>
                <a:gd name="T1" fmla="*/ 0 h 28"/>
                <a:gd name="T2" fmla="*/ 20 w 29"/>
                <a:gd name="T3" fmla="*/ 0 h 28"/>
                <a:gd name="T4" fmla="*/ 25 w 29"/>
                <a:gd name="T5" fmla="*/ 4 h 28"/>
                <a:gd name="T6" fmla="*/ 27 w 29"/>
                <a:gd name="T7" fmla="*/ 9 h 28"/>
                <a:gd name="T8" fmla="*/ 29 w 29"/>
                <a:gd name="T9" fmla="*/ 14 h 28"/>
                <a:gd name="T10" fmla="*/ 27 w 29"/>
                <a:gd name="T11" fmla="*/ 19 h 28"/>
                <a:gd name="T12" fmla="*/ 25 w 29"/>
                <a:gd name="T13" fmla="*/ 24 h 28"/>
                <a:gd name="T14" fmla="*/ 20 w 29"/>
                <a:gd name="T15" fmla="*/ 28 h 28"/>
                <a:gd name="T16" fmla="*/ 15 w 29"/>
                <a:gd name="T17" fmla="*/ 28 h 28"/>
                <a:gd name="T18" fmla="*/ 10 w 29"/>
                <a:gd name="T19" fmla="*/ 28 h 28"/>
                <a:gd name="T20" fmla="*/ 5 w 29"/>
                <a:gd name="T21" fmla="*/ 24 h 28"/>
                <a:gd name="T22" fmla="*/ 1 w 29"/>
                <a:gd name="T23" fmla="*/ 19 h 28"/>
                <a:gd name="T24" fmla="*/ 0 w 29"/>
                <a:gd name="T25" fmla="*/ 14 h 28"/>
                <a:gd name="T26" fmla="*/ 1 w 29"/>
                <a:gd name="T27" fmla="*/ 9 h 28"/>
                <a:gd name="T28" fmla="*/ 5 w 29"/>
                <a:gd name="T29" fmla="*/ 4 h 28"/>
                <a:gd name="T30" fmla="*/ 10 w 29"/>
                <a:gd name="T31" fmla="*/ 0 h 28"/>
                <a:gd name="T32" fmla="*/ 15 w 29"/>
                <a:gd name="T33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8">
                  <a:moveTo>
                    <a:pt x="15" y="0"/>
                  </a:moveTo>
                  <a:lnTo>
                    <a:pt x="20" y="0"/>
                  </a:lnTo>
                  <a:lnTo>
                    <a:pt x="25" y="4"/>
                  </a:lnTo>
                  <a:lnTo>
                    <a:pt x="27" y="9"/>
                  </a:lnTo>
                  <a:lnTo>
                    <a:pt x="29" y="14"/>
                  </a:lnTo>
                  <a:lnTo>
                    <a:pt x="27" y="19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8"/>
                  </a:lnTo>
                  <a:lnTo>
                    <a:pt x="10" y="28"/>
                  </a:lnTo>
                  <a:lnTo>
                    <a:pt x="5" y="24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476"/>
            <p:cNvSpPr>
              <a:spLocks noEditPoints="1"/>
            </p:cNvSpPr>
            <p:nvPr/>
          </p:nvSpPr>
          <p:spPr bwMode="auto">
            <a:xfrm>
              <a:off x="6084888" y="5892801"/>
              <a:ext cx="60325" cy="60325"/>
            </a:xfrm>
            <a:custGeom>
              <a:gdLst>
                <a:gd name="T0" fmla="*/ 19 w 38"/>
                <a:gd name="T1" fmla="*/ 9 h 38"/>
                <a:gd name="T2" fmla="*/ 16 w 38"/>
                <a:gd name="T3" fmla="*/ 10 h 38"/>
                <a:gd name="T4" fmla="*/ 12 w 38"/>
                <a:gd name="T5" fmla="*/ 12 h 38"/>
                <a:gd name="T6" fmla="*/ 9 w 38"/>
                <a:gd name="T7" fmla="*/ 15 h 38"/>
                <a:gd name="T8" fmla="*/ 9 w 38"/>
                <a:gd name="T9" fmla="*/ 19 h 38"/>
                <a:gd name="T10" fmla="*/ 9 w 38"/>
                <a:gd name="T11" fmla="*/ 22 h 38"/>
                <a:gd name="T12" fmla="*/ 12 w 38"/>
                <a:gd name="T13" fmla="*/ 26 h 38"/>
                <a:gd name="T14" fmla="*/ 16 w 38"/>
                <a:gd name="T15" fmla="*/ 28 h 38"/>
                <a:gd name="T16" fmla="*/ 19 w 38"/>
                <a:gd name="T17" fmla="*/ 29 h 38"/>
                <a:gd name="T18" fmla="*/ 23 w 38"/>
                <a:gd name="T19" fmla="*/ 28 h 38"/>
                <a:gd name="T20" fmla="*/ 26 w 38"/>
                <a:gd name="T21" fmla="*/ 26 h 38"/>
                <a:gd name="T22" fmla="*/ 28 w 38"/>
                <a:gd name="T23" fmla="*/ 22 h 38"/>
                <a:gd name="T24" fmla="*/ 29 w 38"/>
                <a:gd name="T25" fmla="*/ 19 h 38"/>
                <a:gd name="T26" fmla="*/ 28 w 38"/>
                <a:gd name="T27" fmla="*/ 15 h 38"/>
                <a:gd name="T28" fmla="*/ 26 w 38"/>
                <a:gd name="T29" fmla="*/ 12 h 38"/>
                <a:gd name="T30" fmla="*/ 23 w 38"/>
                <a:gd name="T31" fmla="*/ 10 h 38"/>
                <a:gd name="T32" fmla="*/ 19 w 38"/>
                <a:gd name="T33" fmla="*/ 9 h 38"/>
                <a:gd name="T34" fmla="*/ 19 w 38"/>
                <a:gd name="T35" fmla="*/ 0 h 38"/>
                <a:gd name="T36" fmla="*/ 24 w 38"/>
                <a:gd name="T37" fmla="*/ 2 h 38"/>
                <a:gd name="T38" fmla="*/ 29 w 38"/>
                <a:gd name="T39" fmla="*/ 3 h 38"/>
                <a:gd name="T40" fmla="*/ 35 w 38"/>
                <a:gd name="T41" fmla="*/ 9 h 38"/>
                <a:gd name="T42" fmla="*/ 36 w 38"/>
                <a:gd name="T43" fmla="*/ 12 h 38"/>
                <a:gd name="T44" fmla="*/ 38 w 38"/>
                <a:gd name="T45" fmla="*/ 19 h 38"/>
                <a:gd name="T46" fmla="*/ 36 w 38"/>
                <a:gd name="T47" fmla="*/ 24 h 38"/>
                <a:gd name="T48" fmla="*/ 35 w 38"/>
                <a:gd name="T49" fmla="*/ 29 h 38"/>
                <a:gd name="T50" fmla="*/ 29 w 38"/>
                <a:gd name="T51" fmla="*/ 34 h 38"/>
                <a:gd name="T52" fmla="*/ 24 w 38"/>
                <a:gd name="T53" fmla="*/ 36 h 38"/>
                <a:gd name="T54" fmla="*/ 19 w 38"/>
                <a:gd name="T55" fmla="*/ 38 h 38"/>
                <a:gd name="T56" fmla="*/ 12 w 38"/>
                <a:gd name="T57" fmla="*/ 36 h 38"/>
                <a:gd name="T58" fmla="*/ 7 w 38"/>
                <a:gd name="T59" fmla="*/ 34 h 38"/>
                <a:gd name="T60" fmla="*/ 4 w 38"/>
                <a:gd name="T61" fmla="*/ 29 h 38"/>
                <a:gd name="T62" fmla="*/ 2 w 38"/>
                <a:gd name="T63" fmla="*/ 24 h 38"/>
                <a:gd name="T64" fmla="*/ 0 w 38"/>
                <a:gd name="T65" fmla="*/ 19 h 38"/>
                <a:gd name="T66" fmla="*/ 2 w 38"/>
                <a:gd name="T67" fmla="*/ 12 h 38"/>
                <a:gd name="T68" fmla="*/ 4 w 38"/>
                <a:gd name="T69" fmla="*/ 9 h 38"/>
                <a:gd name="T70" fmla="*/ 7 w 38"/>
                <a:gd name="T71" fmla="*/ 3 h 38"/>
                <a:gd name="T72" fmla="*/ 12 w 38"/>
                <a:gd name="T73" fmla="*/ 2 h 38"/>
                <a:gd name="T74" fmla="*/ 19 w 38"/>
                <a:gd name="T75" fmla="*/ 0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8">
                  <a:moveTo>
                    <a:pt x="19" y="9"/>
                  </a:moveTo>
                  <a:lnTo>
                    <a:pt x="16" y="10"/>
                  </a:lnTo>
                  <a:lnTo>
                    <a:pt x="12" y="12"/>
                  </a:lnTo>
                  <a:lnTo>
                    <a:pt x="9" y="15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12" y="26"/>
                  </a:lnTo>
                  <a:lnTo>
                    <a:pt x="16" y="28"/>
                  </a:lnTo>
                  <a:lnTo>
                    <a:pt x="19" y="29"/>
                  </a:lnTo>
                  <a:lnTo>
                    <a:pt x="23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29" y="19"/>
                  </a:lnTo>
                  <a:lnTo>
                    <a:pt x="28" y="15"/>
                  </a:lnTo>
                  <a:lnTo>
                    <a:pt x="26" y="12"/>
                  </a:lnTo>
                  <a:lnTo>
                    <a:pt x="23" y="10"/>
                  </a:lnTo>
                  <a:lnTo>
                    <a:pt x="19" y="9"/>
                  </a:lnTo>
                  <a:close/>
                  <a:moveTo>
                    <a:pt x="19" y="0"/>
                  </a:moveTo>
                  <a:lnTo>
                    <a:pt x="24" y="2"/>
                  </a:lnTo>
                  <a:lnTo>
                    <a:pt x="29" y="3"/>
                  </a:lnTo>
                  <a:lnTo>
                    <a:pt x="35" y="9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4"/>
                  </a:lnTo>
                  <a:lnTo>
                    <a:pt x="35" y="29"/>
                  </a:lnTo>
                  <a:lnTo>
                    <a:pt x="29" y="34"/>
                  </a:lnTo>
                  <a:lnTo>
                    <a:pt x="24" y="36"/>
                  </a:lnTo>
                  <a:lnTo>
                    <a:pt x="19" y="38"/>
                  </a:lnTo>
                  <a:lnTo>
                    <a:pt x="12" y="36"/>
                  </a:lnTo>
                  <a:lnTo>
                    <a:pt x="7" y="34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9"/>
                  </a:lnTo>
                  <a:lnTo>
                    <a:pt x="7" y="3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477"/>
            <p:cNvSpPr/>
            <p:nvPr/>
          </p:nvSpPr>
          <p:spPr bwMode="auto">
            <a:xfrm>
              <a:off x="6178551" y="5945188"/>
              <a:ext cx="80963" cy="80963"/>
            </a:xfrm>
            <a:custGeom>
              <a:gdLst>
                <a:gd name="T0" fmla="*/ 26 w 51"/>
                <a:gd name="T1" fmla="*/ 0 h 51"/>
                <a:gd name="T2" fmla="*/ 38 w 51"/>
                <a:gd name="T3" fmla="*/ 3 h 51"/>
                <a:gd name="T4" fmla="*/ 44 w 51"/>
                <a:gd name="T5" fmla="*/ 13 h 51"/>
                <a:gd name="T6" fmla="*/ 48 w 51"/>
                <a:gd name="T7" fmla="*/ 26 h 51"/>
                <a:gd name="T8" fmla="*/ 51 w 51"/>
                <a:gd name="T9" fmla="*/ 39 h 51"/>
                <a:gd name="T10" fmla="*/ 51 w 51"/>
                <a:gd name="T11" fmla="*/ 48 h 51"/>
                <a:gd name="T12" fmla="*/ 51 w 51"/>
                <a:gd name="T13" fmla="*/ 51 h 51"/>
                <a:gd name="T14" fmla="*/ 0 w 51"/>
                <a:gd name="T15" fmla="*/ 51 h 51"/>
                <a:gd name="T16" fmla="*/ 0 w 51"/>
                <a:gd name="T17" fmla="*/ 48 h 51"/>
                <a:gd name="T18" fmla="*/ 1 w 51"/>
                <a:gd name="T19" fmla="*/ 39 h 51"/>
                <a:gd name="T20" fmla="*/ 3 w 51"/>
                <a:gd name="T21" fmla="*/ 26 h 51"/>
                <a:gd name="T22" fmla="*/ 8 w 51"/>
                <a:gd name="T23" fmla="*/ 13 h 51"/>
                <a:gd name="T24" fmla="*/ 15 w 51"/>
                <a:gd name="T25" fmla="*/ 3 h 51"/>
                <a:gd name="T26" fmla="*/ 26 w 51"/>
                <a:gd name="T27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38" y="3"/>
                  </a:lnTo>
                  <a:lnTo>
                    <a:pt x="44" y="13"/>
                  </a:lnTo>
                  <a:lnTo>
                    <a:pt x="48" y="26"/>
                  </a:lnTo>
                  <a:lnTo>
                    <a:pt x="51" y="39"/>
                  </a:lnTo>
                  <a:lnTo>
                    <a:pt x="51" y="48"/>
                  </a:lnTo>
                  <a:lnTo>
                    <a:pt x="51" y="51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1" y="39"/>
                  </a:lnTo>
                  <a:lnTo>
                    <a:pt x="3" y="26"/>
                  </a:lnTo>
                  <a:lnTo>
                    <a:pt x="8" y="13"/>
                  </a:lnTo>
                  <a:lnTo>
                    <a:pt x="15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E2E1"/>
            </a:solidFill>
            <a:ln w="0">
              <a:solidFill>
                <a:srgbClr val="D9E2E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478"/>
            <p:cNvSpPr>
              <a:spLocks noEditPoints="1"/>
            </p:cNvSpPr>
            <p:nvPr/>
          </p:nvSpPr>
          <p:spPr bwMode="auto">
            <a:xfrm>
              <a:off x="6172201" y="5938838"/>
              <a:ext cx="96838" cy="96838"/>
            </a:xfrm>
            <a:custGeom>
              <a:gdLst>
                <a:gd name="T0" fmla="*/ 30 w 61"/>
                <a:gd name="T1" fmla="*/ 9 h 61"/>
                <a:gd name="T2" fmla="*/ 21 w 61"/>
                <a:gd name="T3" fmla="*/ 12 h 61"/>
                <a:gd name="T4" fmla="*/ 16 w 61"/>
                <a:gd name="T5" fmla="*/ 21 h 61"/>
                <a:gd name="T6" fmla="*/ 11 w 61"/>
                <a:gd name="T7" fmla="*/ 31 h 61"/>
                <a:gd name="T8" fmla="*/ 9 w 61"/>
                <a:gd name="T9" fmla="*/ 43 h 61"/>
                <a:gd name="T10" fmla="*/ 9 w 61"/>
                <a:gd name="T11" fmla="*/ 52 h 61"/>
                <a:gd name="T12" fmla="*/ 52 w 61"/>
                <a:gd name="T13" fmla="*/ 52 h 61"/>
                <a:gd name="T14" fmla="*/ 50 w 61"/>
                <a:gd name="T15" fmla="*/ 43 h 61"/>
                <a:gd name="T16" fmla="*/ 48 w 61"/>
                <a:gd name="T17" fmla="*/ 31 h 61"/>
                <a:gd name="T18" fmla="*/ 45 w 61"/>
                <a:gd name="T19" fmla="*/ 21 h 61"/>
                <a:gd name="T20" fmla="*/ 38 w 61"/>
                <a:gd name="T21" fmla="*/ 12 h 61"/>
                <a:gd name="T22" fmla="*/ 30 w 61"/>
                <a:gd name="T23" fmla="*/ 9 h 61"/>
                <a:gd name="T24" fmla="*/ 30 w 61"/>
                <a:gd name="T25" fmla="*/ 0 h 61"/>
                <a:gd name="T26" fmla="*/ 42 w 61"/>
                <a:gd name="T27" fmla="*/ 2 h 61"/>
                <a:gd name="T28" fmla="*/ 48 w 61"/>
                <a:gd name="T29" fmla="*/ 11 h 61"/>
                <a:gd name="T30" fmla="*/ 54 w 61"/>
                <a:gd name="T31" fmla="*/ 21 h 61"/>
                <a:gd name="T32" fmla="*/ 57 w 61"/>
                <a:gd name="T33" fmla="*/ 33 h 61"/>
                <a:gd name="T34" fmla="*/ 59 w 61"/>
                <a:gd name="T35" fmla="*/ 43 h 61"/>
                <a:gd name="T36" fmla="*/ 61 w 61"/>
                <a:gd name="T37" fmla="*/ 52 h 61"/>
                <a:gd name="T38" fmla="*/ 61 w 61"/>
                <a:gd name="T39" fmla="*/ 55 h 61"/>
                <a:gd name="T40" fmla="*/ 61 w 61"/>
                <a:gd name="T41" fmla="*/ 61 h 61"/>
                <a:gd name="T42" fmla="*/ 0 w 61"/>
                <a:gd name="T43" fmla="*/ 61 h 61"/>
                <a:gd name="T44" fmla="*/ 0 w 61"/>
                <a:gd name="T45" fmla="*/ 55 h 61"/>
                <a:gd name="T46" fmla="*/ 0 w 61"/>
                <a:gd name="T47" fmla="*/ 52 h 61"/>
                <a:gd name="T48" fmla="*/ 0 w 61"/>
                <a:gd name="T49" fmla="*/ 43 h 61"/>
                <a:gd name="T50" fmla="*/ 2 w 61"/>
                <a:gd name="T51" fmla="*/ 33 h 61"/>
                <a:gd name="T52" fmla="*/ 5 w 61"/>
                <a:gd name="T53" fmla="*/ 21 h 61"/>
                <a:gd name="T54" fmla="*/ 11 w 61"/>
                <a:gd name="T55" fmla="*/ 11 h 61"/>
                <a:gd name="T56" fmla="*/ 19 w 61"/>
                <a:gd name="T57" fmla="*/ 2 h 61"/>
                <a:gd name="T58" fmla="*/ 30 w 61"/>
                <a:gd name="T59" fmla="*/ 0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61">
                  <a:moveTo>
                    <a:pt x="30" y="9"/>
                  </a:moveTo>
                  <a:lnTo>
                    <a:pt x="21" y="12"/>
                  </a:lnTo>
                  <a:lnTo>
                    <a:pt x="16" y="21"/>
                  </a:lnTo>
                  <a:lnTo>
                    <a:pt x="11" y="31"/>
                  </a:lnTo>
                  <a:lnTo>
                    <a:pt x="9" y="43"/>
                  </a:lnTo>
                  <a:lnTo>
                    <a:pt x="9" y="52"/>
                  </a:lnTo>
                  <a:lnTo>
                    <a:pt x="52" y="52"/>
                  </a:lnTo>
                  <a:lnTo>
                    <a:pt x="50" y="43"/>
                  </a:lnTo>
                  <a:lnTo>
                    <a:pt x="48" y="31"/>
                  </a:lnTo>
                  <a:lnTo>
                    <a:pt x="45" y="21"/>
                  </a:lnTo>
                  <a:lnTo>
                    <a:pt x="38" y="12"/>
                  </a:lnTo>
                  <a:lnTo>
                    <a:pt x="30" y="9"/>
                  </a:lnTo>
                  <a:close/>
                  <a:moveTo>
                    <a:pt x="30" y="0"/>
                  </a:moveTo>
                  <a:lnTo>
                    <a:pt x="42" y="2"/>
                  </a:lnTo>
                  <a:lnTo>
                    <a:pt x="48" y="11"/>
                  </a:lnTo>
                  <a:lnTo>
                    <a:pt x="54" y="21"/>
                  </a:lnTo>
                  <a:lnTo>
                    <a:pt x="57" y="33"/>
                  </a:lnTo>
                  <a:lnTo>
                    <a:pt x="59" y="43"/>
                  </a:lnTo>
                  <a:lnTo>
                    <a:pt x="61" y="52"/>
                  </a:lnTo>
                  <a:lnTo>
                    <a:pt x="61" y="55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5" y="21"/>
                  </a:lnTo>
                  <a:lnTo>
                    <a:pt x="11" y="11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479"/>
            <p:cNvSpPr/>
            <p:nvPr/>
          </p:nvSpPr>
          <p:spPr bwMode="auto">
            <a:xfrm>
              <a:off x="6197601" y="5900738"/>
              <a:ext cx="46038" cy="44450"/>
            </a:xfrm>
            <a:custGeom>
              <a:gdLst>
                <a:gd name="T0" fmla="*/ 14 w 29"/>
                <a:gd name="T1" fmla="*/ 0 h 28"/>
                <a:gd name="T2" fmla="*/ 19 w 29"/>
                <a:gd name="T3" fmla="*/ 0 h 28"/>
                <a:gd name="T4" fmla="*/ 24 w 29"/>
                <a:gd name="T5" fmla="*/ 4 h 28"/>
                <a:gd name="T6" fmla="*/ 27 w 29"/>
                <a:gd name="T7" fmla="*/ 9 h 28"/>
                <a:gd name="T8" fmla="*/ 29 w 29"/>
                <a:gd name="T9" fmla="*/ 14 h 28"/>
                <a:gd name="T10" fmla="*/ 27 w 29"/>
                <a:gd name="T11" fmla="*/ 19 h 28"/>
                <a:gd name="T12" fmla="*/ 24 w 29"/>
                <a:gd name="T13" fmla="*/ 24 h 28"/>
                <a:gd name="T14" fmla="*/ 19 w 29"/>
                <a:gd name="T15" fmla="*/ 28 h 28"/>
                <a:gd name="T16" fmla="*/ 14 w 29"/>
                <a:gd name="T17" fmla="*/ 28 h 28"/>
                <a:gd name="T18" fmla="*/ 8 w 29"/>
                <a:gd name="T19" fmla="*/ 28 h 28"/>
                <a:gd name="T20" fmla="*/ 3 w 29"/>
                <a:gd name="T21" fmla="*/ 24 h 28"/>
                <a:gd name="T22" fmla="*/ 1 w 29"/>
                <a:gd name="T23" fmla="*/ 19 h 28"/>
                <a:gd name="T24" fmla="*/ 0 w 29"/>
                <a:gd name="T25" fmla="*/ 14 h 28"/>
                <a:gd name="T26" fmla="*/ 1 w 29"/>
                <a:gd name="T27" fmla="*/ 9 h 28"/>
                <a:gd name="T28" fmla="*/ 3 w 29"/>
                <a:gd name="T29" fmla="*/ 4 h 28"/>
                <a:gd name="T30" fmla="*/ 8 w 29"/>
                <a:gd name="T31" fmla="*/ 0 h 28"/>
                <a:gd name="T32" fmla="*/ 14 w 29"/>
                <a:gd name="T33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9" y="0"/>
                  </a:lnTo>
                  <a:lnTo>
                    <a:pt x="24" y="4"/>
                  </a:lnTo>
                  <a:lnTo>
                    <a:pt x="27" y="9"/>
                  </a:lnTo>
                  <a:lnTo>
                    <a:pt x="29" y="14"/>
                  </a:lnTo>
                  <a:lnTo>
                    <a:pt x="27" y="19"/>
                  </a:lnTo>
                  <a:lnTo>
                    <a:pt x="24" y="24"/>
                  </a:lnTo>
                  <a:lnTo>
                    <a:pt x="19" y="28"/>
                  </a:lnTo>
                  <a:lnTo>
                    <a:pt x="14" y="28"/>
                  </a:lnTo>
                  <a:lnTo>
                    <a:pt x="8" y="28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E2E1"/>
            </a:solidFill>
            <a:ln w="0">
              <a:solidFill>
                <a:srgbClr val="D9E2E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480"/>
            <p:cNvSpPr>
              <a:spLocks noEditPoints="1"/>
            </p:cNvSpPr>
            <p:nvPr/>
          </p:nvSpPr>
          <p:spPr bwMode="auto">
            <a:xfrm>
              <a:off x="6189663" y="5892801"/>
              <a:ext cx="58738" cy="60325"/>
            </a:xfrm>
            <a:custGeom>
              <a:gdLst>
                <a:gd name="T0" fmla="*/ 19 w 37"/>
                <a:gd name="T1" fmla="*/ 9 h 38"/>
                <a:gd name="T2" fmla="*/ 15 w 37"/>
                <a:gd name="T3" fmla="*/ 10 h 38"/>
                <a:gd name="T4" fmla="*/ 12 w 37"/>
                <a:gd name="T5" fmla="*/ 12 h 38"/>
                <a:gd name="T6" fmla="*/ 10 w 37"/>
                <a:gd name="T7" fmla="*/ 15 h 38"/>
                <a:gd name="T8" fmla="*/ 8 w 37"/>
                <a:gd name="T9" fmla="*/ 19 h 38"/>
                <a:gd name="T10" fmla="*/ 10 w 37"/>
                <a:gd name="T11" fmla="*/ 22 h 38"/>
                <a:gd name="T12" fmla="*/ 12 w 37"/>
                <a:gd name="T13" fmla="*/ 26 h 38"/>
                <a:gd name="T14" fmla="*/ 15 w 37"/>
                <a:gd name="T15" fmla="*/ 28 h 38"/>
                <a:gd name="T16" fmla="*/ 19 w 37"/>
                <a:gd name="T17" fmla="*/ 29 h 38"/>
                <a:gd name="T18" fmla="*/ 22 w 37"/>
                <a:gd name="T19" fmla="*/ 28 h 38"/>
                <a:gd name="T20" fmla="*/ 25 w 37"/>
                <a:gd name="T21" fmla="*/ 26 h 38"/>
                <a:gd name="T22" fmla="*/ 29 w 37"/>
                <a:gd name="T23" fmla="*/ 22 h 38"/>
                <a:gd name="T24" fmla="*/ 29 w 37"/>
                <a:gd name="T25" fmla="*/ 19 h 38"/>
                <a:gd name="T26" fmla="*/ 29 w 37"/>
                <a:gd name="T27" fmla="*/ 15 h 38"/>
                <a:gd name="T28" fmla="*/ 25 w 37"/>
                <a:gd name="T29" fmla="*/ 12 h 38"/>
                <a:gd name="T30" fmla="*/ 22 w 37"/>
                <a:gd name="T31" fmla="*/ 10 h 38"/>
                <a:gd name="T32" fmla="*/ 19 w 37"/>
                <a:gd name="T33" fmla="*/ 9 h 38"/>
                <a:gd name="T34" fmla="*/ 19 w 37"/>
                <a:gd name="T35" fmla="*/ 0 h 38"/>
                <a:gd name="T36" fmla="*/ 25 w 37"/>
                <a:gd name="T37" fmla="*/ 2 h 38"/>
                <a:gd name="T38" fmla="*/ 31 w 37"/>
                <a:gd name="T39" fmla="*/ 3 h 38"/>
                <a:gd name="T40" fmla="*/ 34 w 37"/>
                <a:gd name="T41" fmla="*/ 9 h 38"/>
                <a:gd name="T42" fmla="*/ 36 w 37"/>
                <a:gd name="T43" fmla="*/ 12 h 38"/>
                <a:gd name="T44" fmla="*/ 37 w 37"/>
                <a:gd name="T45" fmla="*/ 19 h 38"/>
                <a:gd name="T46" fmla="*/ 36 w 37"/>
                <a:gd name="T47" fmla="*/ 24 h 38"/>
                <a:gd name="T48" fmla="*/ 34 w 37"/>
                <a:gd name="T49" fmla="*/ 29 h 38"/>
                <a:gd name="T50" fmla="*/ 31 w 37"/>
                <a:gd name="T51" fmla="*/ 34 h 38"/>
                <a:gd name="T52" fmla="*/ 25 w 37"/>
                <a:gd name="T53" fmla="*/ 36 h 38"/>
                <a:gd name="T54" fmla="*/ 19 w 37"/>
                <a:gd name="T55" fmla="*/ 38 h 38"/>
                <a:gd name="T56" fmla="*/ 13 w 37"/>
                <a:gd name="T57" fmla="*/ 36 h 38"/>
                <a:gd name="T58" fmla="*/ 8 w 37"/>
                <a:gd name="T59" fmla="*/ 34 h 38"/>
                <a:gd name="T60" fmla="*/ 3 w 37"/>
                <a:gd name="T61" fmla="*/ 29 h 38"/>
                <a:gd name="T62" fmla="*/ 1 w 37"/>
                <a:gd name="T63" fmla="*/ 24 h 38"/>
                <a:gd name="T64" fmla="*/ 0 w 37"/>
                <a:gd name="T65" fmla="*/ 19 h 38"/>
                <a:gd name="T66" fmla="*/ 1 w 37"/>
                <a:gd name="T67" fmla="*/ 12 h 38"/>
                <a:gd name="T68" fmla="*/ 3 w 37"/>
                <a:gd name="T69" fmla="*/ 9 h 38"/>
                <a:gd name="T70" fmla="*/ 8 w 37"/>
                <a:gd name="T71" fmla="*/ 3 h 38"/>
                <a:gd name="T72" fmla="*/ 13 w 37"/>
                <a:gd name="T73" fmla="*/ 2 h 38"/>
                <a:gd name="T74" fmla="*/ 19 w 37"/>
                <a:gd name="T75" fmla="*/ 0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" h="38">
                  <a:moveTo>
                    <a:pt x="19" y="9"/>
                  </a:moveTo>
                  <a:lnTo>
                    <a:pt x="15" y="10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8" y="19"/>
                  </a:lnTo>
                  <a:lnTo>
                    <a:pt x="10" y="22"/>
                  </a:lnTo>
                  <a:lnTo>
                    <a:pt x="12" y="26"/>
                  </a:lnTo>
                  <a:lnTo>
                    <a:pt x="15" y="28"/>
                  </a:lnTo>
                  <a:lnTo>
                    <a:pt x="19" y="29"/>
                  </a:lnTo>
                  <a:lnTo>
                    <a:pt x="22" y="28"/>
                  </a:lnTo>
                  <a:lnTo>
                    <a:pt x="25" y="26"/>
                  </a:lnTo>
                  <a:lnTo>
                    <a:pt x="29" y="22"/>
                  </a:lnTo>
                  <a:lnTo>
                    <a:pt x="29" y="19"/>
                  </a:lnTo>
                  <a:lnTo>
                    <a:pt x="29" y="15"/>
                  </a:lnTo>
                  <a:lnTo>
                    <a:pt x="25" y="12"/>
                  </a:lnTo>
                  <a:lnTo>
                    <a:pt x="22" y="10"/>
                  </a:lnTo>
                  <a:lnTo>
                    <a:pt x="19" y="9"/>
                  </a:lnTo>
                  <a:close/>
                  <a:moveTo>
                    <a:pt x="19" y="0"/>
                  </a:moveTo>
                  <a:lnTo>
                    <a:pt x="25" y="2"/>
                  </a:lnTo>
                  <a:lnTo>
                    <a:pt x="31" y="3"/>
                  </a:lnTo>
                  <a:lnTo>
                    <a:pt x="34" y="9"/>
                  </a:lnTo>
                  <a:lnTo>
                    <a:pt x="36" y="12"/>
                  </a:lnTo>
                  <a:lnTo>
                    <a:pt x="37" y="19"/>
                  </a:lnTo>
                  <a:lnTo>
                    <a:pt x="36" y="24"/>
                  </a:lnTo>
                  <a:lnTo>
                    <a:pt x="34" y="29"/>
                  </a:lnTo>
                  <a:lnTo>
                    <a:pt x="31" y="34"/>
                  </a:lnTo>
                  <a:lnTo>
                    <a:pt x="25" y="36"/>
                  </a:lnTo>
                  <a:lnTo>
                    <a:pt x="19" y="38"/>
                  </a:lnTo>
                  <a:lnTo>
                    <a:pt x="13" y="36"/>
                  </a:lnTo>
                  <a:lnTo>
                    <a:pt x="8" y="34"/>
                  </a:lnTo>
                  <a:lnTo>
                    <a:pt x="3" y="29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3" y="9"/>
                  </a:lnTo>
                  <a:lnTo>
                    <a:pt x="8" y="3"/>
                  </a:lnTo>
                  <a:lnTo>
                    <a:pt x="13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481"/>
            <p:cNvSpPr/>
            <p:nvPr/>
          </p:nvSpPr>
          <p:spPr bwMode="auto">
            <a:xfrm>
              <a:off x="5922963" y="6010276"/>
              <a:ext cx="82550" cy="82550"/>
            </a:xfrm>
            <a:custGeom>
              <a:gdLst>
                <a:gd name="T0" fmla="*/ 26 w 52"/>
                <a:gd name="T1" fmla="*/ 0 h 52"/>
                <a:gd name="T2" fmla="*/ 37 w 52"/>
                <a:gd name="T3" fmla="*/ 3 h 52"/>
                <a:gd name="T4" fmla="*/ 44 w 52"/>
                <a:gd name="T5" fmla="*/ 14 h 52"/>
                <a:gd name="T6" fmla="*/ 49 w 52"/>
                <a:gd name="T7" fmla="*/ 26 h 52"/>
                <a:gd name="T8" fmla="*/ 50 w 52"/>
                <a:gd name="T9" fmla="*/ 38 h 52"/>
                <a:gd name="T10" fmla="*/ 52 w 52"/>
                <a:gd name="T11" fmla="*/ 48 h 52"/>
                <a:gd name="T12" fmla="*/ 52 w 52"/>
                <a:gd name="T13" fmla="*/ 52 h 52"/>
                <a:gd name="T14" fmla="*/ 0 w 52"/>
                <a:gd name="T15" fmla="*/ 52 h 52"/>
                <a:gd name="T16" fmla="*/ 0 w 52"/>
                <a:gd name="T17" fmla="*/ 48 h 52"/>
                <a:gd name="T18" fmla="*/ 0 w 52"/>
                <a:gd name="T19" fmla="*/ 38 h 52"/>
                <a:gd name="T20" fmla="*/ 4 w 52"/>
                <a:gd name="T21" fmla="*/ 26 h 52"/>
                <a:gd name="T22" fmla="*/ 7 w 52"/>
                <a:gd name="T23" fmla="*/ 14 h 52"/>
                <a:gd name="T24" fmla="*/ 16 w 52"/>
                <a:gd name="T25" fmla="*/ 3 h 52"/>
                <a:gd name="T26" fmla="*/ 26 w 52"/>
                <a:gd name="T27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37" y="3"/>
                  </a:lnTo>
                  <a:lnTo>
                    <a:pt x="44" y="14"/>
                  </a:lnTo>
                  <a:lnTo>
                    <a:pt x="49" y="26"/>
                  </a:lnTo>
                  <a:lnTo>
                    <a:pt x="50" y="3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4" y="26"/>
                  </a:lnTo>
                  <a:lnTo>
                    <a:pt x="7" y="14"/>
                  </a:lnTo>
                  <a:lnTo>
                    <a:pt x="16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E2E1"/>
            </a:solidFill>
            <a:ln w="0">
              <a:solidFill>
                <a:srgbClr val="D9E2E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482"/>
            <p:cNvSpPr>
              <a:spLocks noEditPoints="1"/>
            </p:cNvSpPr>
            <p:nvPr/>
          </p:nvSpPr>
          <p:spPr bwMode="auto">
            <a:xfrm>
              <a:off x="5915026" y="6002338"/>
              <a:ext cx="96838" cy="95250"/>
            </a:xfrm>
            <a:custGeom>
              <a:gdLst>
                <a:gd name="T0" fmla="*/ 31 w 61"/>
                <a:gd name="T1" fmla="*/ 8 h 60"/>
                <a:gd name="T2" fmla="*/ 23 w 61"/>
                <a:gd name="T3" fmla="*/ 12 h 60"/>
                <a:gd name="T4" fmla="*/ 16 w 61"/>
                <a:gd name="T5" fmla="*/ 21 h 60"/>
                <a:gd name="T6" fmla="*/ 12 w 61"/>
                <a:gd name="T7" fmla="*/ 33 h 60"/>
                <a:gd name="T8" fmla="*/ 11 w 61"/>
                <a:gd name="T9" fmla="*/ 43 h 60"/>
                <a:gd name="T10" fmla="*/ 9 w 61"/>
                <a:gd name="T11" fmla="*/ 52 h 60"/>
                <a:gd name="T12" fmla="*/ 52 w 61"/>
                <a:gd name="T13" fmla="*/ 52 h 60"/>
                <a:gd name="T14" fmla="*/ 52 w 61"/>
                <a:gd name="T15" fmla="*/ 43 h 60"/>
                <a:gd name="T16" fmla="*/ 50 w 61"/>
                <a:gd name="T17" fmla="*/ 33 h 60"/>
                <a:gd name="T18" fmla="*/ 45 w 61"/>
                <a:gd name="T19" fmla="*/ 21 h 60"/>
                <a:gd name="T20" fmla="*/ 40 w 61"/>
                <a:gd name="T21" fmla="*/ 12 h 60"/>
                <a:gd name="T22" fmla="*/ 31 w 61"/>
                <a:gd name="T23" fmla="*/ 8 h 60"/>
                <a:gd name="T24" fmla="*/ 31 w 61"/>
                <a:gd name="T25" fmla="*/ 0 h 60"/>
                <a:gd name="T26" fmla="*/ 42 w 61"/>
                <a:gd name="T27" fmla="*/ 3 h 60"/>
                <a:gd name="T28" fmla="*/ 50 w 61"/>
                <a:gd name="T29" fmla="*/ 10 h 60"/>
                <a:gd name="T30" fmla="*/ 55 w 61"/>
                <a:gd name="T31" fmla="*/ 22 h 60"/>
                <a:gd name="T32" fmla="*/ 59 w 61"/>
                <a:gd name="T33" fmla="*/ 33 h 60"/>
                <a:gd name="T34" fmla="*/ 61 w 61"/>
                <a:gd name="T35" fmla="*/ 45 h 60"/>
                <a:gd name="T36" fmla="*/ 61 w 61"/>
                <a:gd name="T37" fmla="*/ 53 h 60"/>
                <a:gd name="T38" fmla="*/ 61 w 61"/>
                <a:gd name="T39" fmla="*/ 57 h 60"/>
                <a:gd name="T40" fmla="*/ 61 w 61"/>
                <a:gd name="T41" fmla="*/ 60 h 60"/>
                <a:gd name="T42" fmla="*/ 0 w 61"/>
                <a:gd name="T43" fmla="*/ 60 h 60"/>
                <a:gd name="T44" fmla="*/ 0 w 61"/>
                <a:gd name="T45" fmla="*/ 57 h 60"/>
                <a:gd name="T46" fmla="*/ 0 w 61"/>
                <a:gd name="T47" fmla="*/ 53 h 60"/>
                <a:gd name="T48" fmla="*/ 2 w 61"/>
                <a:gd name="T49" fmla="*/ 45 h 60"/>
                <a:gd name="T50" fmla="*/ 4 w 61"/>
                <a:gd name="T51" fmla="*/ 33 h 60"/>
                <a:gd name="T52" fmla="*/ 7 w 61"/>
                <a:gd name="T53" fmla="*/ 22 h 60"/>
                <a:gd name="T54" fmla="*/ 12 w 61"/>
                <a:gd name="T55" fmla="*/ 10 h 60"/>
                <a:gd name="T56" fmla="*/ 19 w 61"/>
                <a:gd name="T57" fmla="*/ 3 h 60"/>
                <a:gd name="T58" fmla="*/ 31 w 61"/>
                <a:gd name="T59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60">
                  <a:moveTo>
                    <a:pt x="31" y="8"/>
                  </a:moveTo>
                  <a:lnTo>
                    <a:pt x="23" y="12"/>
                  </a:lnTo>
                  <a:lnTo>
                    <a:pt x="16" y="21"/>
                  </a:lnTo>
                  <a:lnTo>
                    <a:pt x="12" y="33"/>
                  </a:lnTo>
                  <a:lnTo>
                    <a:pt x="11" y="43"/>
                  </a:lnTo>
                  <a:lnTo>
                    <a:pt x="9" y="52"/>
                  </a:lnTo>
                  <a:lnTo>
                    <a:pt x="52" y="52"/>
                  </a:lnTo>
                  <a:lnTo>
                    <a:pt x="52" y="43"/>
                  </a:lnTo>
                  <a:lnTo>
                    <a:pt x="50" y="33"/>
                  </a:lnTo>
                  <a:lnTo>
                    <a:pt x="45" y="21"/>
                  </a:lnTo>
                  <a:lnTo>
                    <a:pt x="40" y="12"/>
                  </a:lnTo>
                  <a:lnTo>
                    <a:pt x="31" y="8"/>
                  </a:lnTo>
                  <a:close/>
                  <a:moveTo>
                    <a:pt x="31" y="0"/>
                  </a:moveTo>
                  <a:lnTo>
                    <a:pt x="42" y="3"/>
                  </a:lnTo>
                  <a:lnTo>
                    <a:pt x="50" y="10"/>
                  </a:lnTo>
                  <a:lnTo>
                    <a:pt x="55" y="22"/>
                  </a:lnTo>
                  <a:lnTo>
                    <a:pt x="59" y="33"/>
                  </a:lnTo>
                  <a:lnTo>
                    <a:pt x="61" y="45"/>
                  </a:lnTo>
                  <a:lnTo>
                    <a:pt x="61" y="53"/>
                  </a:lnTo>
                  <a:lnTo>
                    <a:pt x="61" y="57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2" y="45"/>
                  </a:lnTo>
                  <a:lnTo>
                    <a:pt x="4" y="33"/>
                  </a:lnTo>
                  <a:lnTo>
                    <a:pt x="7" y="22"/>
                  </a:lnTo>
                  <a:lnTo>
                    <a:pt x="12" y="10"/>
                  </a:lnTo>
                  <a:lnTo>
                    <a:pt x="19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483"/>
            <p:cNvSpPr/>
            <p:nvPr/>
          </p:nvSpPr>
          <p:spPr bwMode="auto">
            <a:xfrm>
              <a:off x="5943601" y="5964238"/>
              <a:ext cx="42863" cy="46038"/>
            </a:xfrm>
            <a:custGeom>
              <a:gdLst>
                <a:gd name="T0" fmla="*/ 13 w 27"/>
                <a:gd name="T1" fmla="*/ 0 h 29"/>
                <a:gd name="T2" fmla="*/ 18 w 27"/>
                <a:gd name="T3" fmla="*/ 1 h 29"/>
                <a:gd name="T4" fmla="*/ 24 w 27"/>
                <a:gd name="T5" fmla="*/ 5 h 29"/>
                <a:gd name="T6" fmla="*/ 27 w 27"/>
                <a:gd name="T7" fmla="*/ 8 h 29"/>
                <a:gd name="T8" fmla="*/ 27 w 27"/>
                <a:gd name="T9" fmla="*/ 14 h 29"/>
                <a:gd name="T10" fmla="*/ 27 w 27"/>
                <a:gd name="T11" fmla="*/ 20 h 29"/>
                <a:gd name="T12" fmla="*/ 24 w 27"/>
                <a:gd name="T13" fmla="*/ 24 h 29"/>
                <a:gd name="T14" fmla="*/ 18 w 27"/>
                <a:gd name="T15" fmla="*/ 27 h 29"/>
                <a:gd name="T16" fmla="*/ 13 w 27"/>
                <a:gd name="T17" fmla="*/ 29 h 29"/>
                <a:gd name="T18" fmla="*/ 8 w 27"/>
                <a:gd name="T19" fmla="*/ 27 h 29"/>
                <a:gd name="T20" fmla="*/ 3 w 27"/>
                <a:gd name="T21" fmla="*/ 24 h 29"/>
                <a:gd name="T22" fmla="*/ 0 w 27"/>
                <a:gd name="T23" fmla="*/ 20 h 29"/>
                <a:gd name="T24" fmla="*/ 0 w 27"/>
                <a:gd name="T25" fmla="*/ 14 h 29"/>
                <a:gd name="T26" fmla="*/ 0 w 27"/>
                <a:gd name="T27" fmla="*/ 8 h 29"/>
                <a:gd name="T28" fmla="*/ 3 w 27"/>
                <a:gd name="T29" fmla="*/ 5 h 29"/>
                <a:gd name="T30" fmla="*/ 8 w 27"/>
                <a:gd name="T31" fmla="*/ 1 h 29"/>
                <a:gd name="T32" fmla="*/ 13 w 27"/>
                <a:gd name="T33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8">
                  <a:moveTo>
                    <a:pt x="13" y="0"/>
                  </a:moveTo>
                  <a:lnTo>
                    <a:pt x="18" y="1"/>
                  </a:lnTo>
                  <a:lnTo>
                    <a:pt x="24" y="5"/>
                  </a:lnTo>
                  <a:lnTo>
                    <a:pt x="27" y="8"/>
                  </a:lnTo>
                  <a:lnTo>
                    <a:pt x="27" y="14"/>
                  </a:lnTo>
                  <a:lnTo>
                    <a:pt x="27" y="20"/>
                  </a:lnTo>
                  <a:lnTo>
                    <a:pt x="24" y="24"/>
                  </a:lnTo>
                  <a:lnTo>
                    <a:pt x="18" y="27"/>
                  </a:lnTo>
                  <a:lnTo>
                    <a:pt x="13" y="29"/>
                  </a:lnTo>
                  <a:lnTo>
                    <a:pt x="8" y="27"/>
                  </a:lnTo>
                  <a:lnTo>
                    <a:pt x="3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3" y="5"/>
                  </a:lnTo>
                  <a:lnTo>
                    <a:pt x="8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9E2E1"/>
            </a:solidFill>
            <a:ln w="0">
              <a:solidFill>
                <a:srgbClr val="D9E2E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484"/>
            <p:cNvSpPr>
              <a:spLocks noEditPoints="1"/>
            </p:cNvSpPr>
            <p:nvPr/>
          </p:nvSpPr>
          <p:spPr bwMode="auto">
            <a:xfrm>
              <a:off x="5934076" y="5957888"/>
              <a:ext cx="60325" cy="57150"/>
            </a:xfrm>
            <a:custGeom>
              <a:gdLst>
                <a:gd name="T0" fmla="*/ 19 w 38"/>
                <a:gd name="T1" fmla="*/ 9 h 36"/>
                <a:gd name="T2" fmla="*/ 16 w 38"/>
                <a:gd name="T3" fmla="*/ 9 h 36"/>
                <a:gd name="T4" fmla="*/ 12 w 38"/>
                <a:gd name="T5" fmla="*/ 11 h 36"/>
                <a:gd name="T6" fmla="*/ 11 w 38"/>
                <a:gd name="T7" fmla="*/ 14 h 36"/>
                <a:gd name="T8" fmla="*/ 9 w 38"/>
                <a:gd name="T9" fmla="*/ 18 h 36"/>
                <a:gd name="T10" fmla="*/ 11 w 38"/>
                <a:gd name="T11" fmla="*/ 23 h 36"/>
                <a:gd name="T12" fmla="*/ 12 w 38"/>
                <a:gd name="T13" fmla="*/ 26 h 36"/>
                <a:gd name="T14" fmla="*/ 16 w 38"/>
                <a:gd name="T15" fmla="*/ 28 h 36"/>
                <a:gd name="T16" fmla="*/ 19 w 38"/>
                <a:gd name="T17" fmla="*/ 28 h 36"/>
                <a:gd name="T18" fmla="*/ 23 w 38"/>
                <a:gd name="T19" fmla="*/ 28 h 36"/>
                <a:gd name="T20" fmla="*/ 26 w 38"/>
                <a:gd name="T21" fmla="*/ 26 h 36"/>
                <a:gd name="T22" fmla="*/ 28 w 38"/>
                <a:gd name="T23" fmla="*/ 23 h 36"/>
                <a:gd name="T24" fmla="*/ 30 w 38"/>
                <a:gd name="T25" fmla="*/ 18 h 36"/>
                <a:gd name="T26" fmla="*/ 28 w 38"/>
                <a:gd name="T27" fmla="*/ 14 h 36"/>
                <a:gd name="T28" fmla="*/ 26 w 38"/>
                <a:gd name="T29" fmla="*/ 11 h 36"/>
                <a:gd name="T30" fmla="*/ 23 w 38"/>
                <a:gd name="T31" fmla="*/ 9 h 36"/>
                <a:gd name="T32" fmla="*/ 19 w 38"/>
                <a:gd name="T33" fmla="*/ 9 h 36"/>
                <a:gd name="T34" fmla="*/ 19 w 38"/>
                <a:gd name="T35" fmla="*/ 0 h 36"/>
                <a:gd name="T36" fmla="*/ 24 w 38"/>
                <a:gd name="T37" fmla="*/ 0 h 36"/>
                <a:gd name="T38" fmla="*/ 30 w 38"/>
                <a:gd name="T39" fmla="*/ 4 h 36"/>
                <a:gd name="T40" fmla="*/ 35 w 38"/>
                <a:gd name="T41" fmla="*/ 7 h 36"/>
                <a:gd name="T42" fmla="*/ 37 w 38"/>
                <a:gd name="T43" fmla="*/ 12 h 36"/>
                <a:gd name="T44" fmla="*/ 38 w 38"/>
                <a:gd name="T45" fmla="*/ 18 h 36"/>
                <a:gd name="T46" fmla="*/ 37 w 38"/>
                <a:gd name="T47" fmla="*/ 24 h 36"/>
                <a:gd name="T48" fmla="*/ 35 w 38"/>
                <a:gd name="T49" fmla="*/ 30 h 36"/>
                <a:gd name="T50" fmla="*/ 30 w 38"/>
                <a:gd name="T51" fmla="*/ 33 h 36"/>
                <a:gd name="T52" fmla="*/ 24 w 38"/>
                <a:gd name="T53" fmla="*/ 36 h 36"/>
                <a:gd name="T54" fmla="*/ 19 w 38"/>
                <a:gd name="T55" fmla="*/ 36 h 36"/>
                <a:gd name="T56" fmla="*/ 12 w 38"/>
                <a:gd name="T57" fmla="*/ 36 h 36"/>
                <a:gd name="T58" fmla="*/ 9 w 38"/>
                <a:gd name="T59" fmla="*/ 33 h 36"/>
                <a:gd name="T60" fmla="*/ 4 w 38"/>
                <a:gd name="T61" fmla="*/ 30 h 36"/>
                <a:gd name="T62" fmla="*/ 2 w 38"/>
                <a:gd name="T63" fmla="*/ 24 h 36"/>
                <a:gd name="T64" fmla="*/ 0 w 38"/>
                <a:gd name="T65" fmla="*/ 18 h 36"/>
                <a:gd name="T66" fmla="*/ 2 w 38"/>
                <a:gd name="T67" fmla="*/ 12 h 36"/>
                <a:gd name="T68" fmla="*/ 4 w 38"/>
                <a:gd name="T69" fmla="*/ 7 h 36"/>
                <a:gd name="T70" fmla="*/ 9 w 38"/>
                <a:gd name="T71" fmla="*/ 4 h 36"/>
                <a:gd name="T72" fmla="*/ 12 w 38"/>
                <a:gd name="T73" fmla="*/ 0 h 36"/>
                <a:gd name="T74" fmla="*/ 19 w 38"/>
                <a:gd name="T75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6">
                  <a:moveTo>
                    <a:pt x="19" y="9"/>
                  </a:moveTo>
                  <a:lnTo>
                    <a:pt x="16" y="9"/>
                  </a:lnTo>
                  <a:lnTo>
                    <a:pt x="12" y="11"/>
                  </a:lnTo>
                  <a:lnTo>
                    <a:pt x="11" y="14"/>
                  </a:lnTo>
                  <a:lnTo>
                    <a:pt x="9" y="18"/>
                  </a:lnTo>
                  <a:lnTo>
                    <a:pt x="11" y="23"/>
                  </a:lnTo>
                  <a:lnTo>
                    <a:pt x="12" y="26"/>
                  </a:lnTo>
                  <a:lnTo>
                    <a:pt x="16" y="28"/>
                  </a:lnTo>
                  <a:lnTo>
                    <a:pt x="19" y="28"/>
                  </a:lnTo>
                  <a:lnTo>
                    <a:pt x="23" y="28"/>
                  </a:lnTo>
                  <a:lnTo>
                    <a:pt x="26" y="26"/>
                  </a:lnTo>
                  <a:lnTo>
                    <a:pt x="28" y="23"/>
                  </a:lnTo>
                  <a:lnTo>
                    <a:pt x="30" y="18"/>
                  </a:lnTo>
                  <a:lnTo>
                    <a:pt x="28" y="14"/>
                  </a:lnTo>
                  <a:lnTo>
                    <a:pt x="26" y="11"/>
                  </a:lnTo>
                  <a:lnTo>
                    <a:pt x="23" y="9"/>
                  </a:lnTo>
                  <a:lnTo>
                    <a:pt x="19" y="9"/>
                  </a:lnTo>
                  <a:close/>
                  <a:moveTo>
                    <a:pt x="19" y="0"/>
                  </a:moveTo>
                  <a:lnTo>
                    <a:pt x="24" y="0"/>
                  </a:lnTo>
                  <a:lnTo>
                    <a:pt x="30" y="4"/>
                  </a:lnTo>
                  <a:lnTo>
                    <a:pt x="35" y="7"/>
                  </a:lnTo>
                  <a:lnTo>
                    <a:pt x="37" y="12"/>
                  </a:lnTo>
                  <a:lnTo>
                    <a:pt x="38" y="18"/>
                  </a:lnTo>
                  <a:lnTo>
                    <a:pt x="37" y="24"/>
                  </a:lnTo>
                  <a:lnTo>
                    <a:pt x="35" y="30"/>
                  </a:lnTo>
                  <a:lnTo>
                    <a:pt x="30" y="33"/>
                  </a:lnTo>
                  <a:lnTo>
                    <a:pt x="24" y="36"/>
                  </a:lnTo>
                  <a:lnTo>
                    <a:pt x="19" y="36"/>
                  </a:lnTo>
                  <a:lnTo>
                    <a:pt x="12" y="36"/>
                  </a:lnTo>
                  <a:lnTo>
                    <a:pt x="9" y="33"/>
                  </a:lnTo>
                  <a:lnTo>
                    <a:pt x="4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7"/>
                  </a:lnTo>
                  <a:lnTo>
                    <a:pt x="9" y="4"/>
                  </a:lnTo>
                  <a:lnTo>
                    <a:pt x="1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485"/>
            <p:cNvSpPr/>
            <p:nvPr/>
          </p:nvSpPr>
          <p:spPr bwMode="auto">
            <a:xfrm>
              <a:off x="6027738" y="6010276"/>
              <a:ext cx="82550" cy="82550"/>
            </a:xfrm>
            <a:custGeom>
              <a:gdLst>
                <a:gd name="T0" fmla="*/ 26 w 52"/>
                <a:gd name="T1" fmla="*/ 0 h 52"/>
                <a:gd name="T2" fmla="*/ 38 w 52"/>
                <a:gd name="T3" fmla="*/ 3 h 52"/>
                <a:gd name="T4" fmla="*/ 45 w 52"/>
                <a:gd name="T5" fmla="*/ 14 h 52"/>
                <a:gd name="T6" fmla="*/ 48 w 52"/>
                <a:gd name="T7" fmla="*/ 26 h 52"/>
                <a:gd name="T8" fmla="*/ 52 w 52"/>
                <a:gd name="T9" fmla="*/ 38 h 52"/>
                <a:gd name="T10" fmla="*/ 52 w 52"/>
                <a:gd name="T11" fmla="*/ 48 h 52"/>
                <a:gd name="T12" fmla="*/ 52 w 52"/>
                <a:gd name="T13" fmla="*/ 52 h 52"/>
                <a:gd name="T14" fmla="*/ 0 w 52"/>
                <a:gd name="T15" fmla="*/ 52 h 52"/>
                <a:gd name="T16" fmla="*/ 0 w 52"/>
                <a:gd name="T17" fmla="*/ 48 h 52"/>
                <a:gd name="T18" fmla="*/ 2 w 52"/>
                <a:gd name="T19" fmla="*/ 38 h 52"/>
                <a:gd name="T20" fmla="*/ 3 w 52"/>
                <a:gd name="T21" fmla="*/ 26 h 52"/>
                <a:gd name="T22" fmla="*/ 9 w 52"/>
                <a:gd name="T23" fmla="*/ 14 h 52"/>
                <a:gd name="T24" fmla="*/ 15 w 52"/>
                <a:gd name="T25" fmla="*/ 3 h 52"/>
                <a:gd name="T26" fmla="*/ 26 w 52"/>
                <a:gd name="T27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38" y="3"/>
                  </a:lnTo>
                  <a:lnTo>
                    <a:pt x="45" y="14"/>
                  </a:lnTo>
                  <a:lnTo>
                    <a:pt x="48" y="26"/>
                  </a:lnTo>
                  <a:lnTo>
                    <a:pt x="52" y="3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3" y="26"/>
                  </a:lnTo>
                  <a:lnTo>
                    <a:pt x="9" y="14"/>
                  </a:lnTo>
                  <a:lnTo>
                    <a:pt x="15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486"/>
            <p:cNvSpPr>
              <a:spLocks noEditPoints="1"/>
            </p:cNvSpPr>
            <p:nvPr/>
          </p:nvSpPr>
          <p:spPr bwMode="auto">
            <a:xfrm>
              <a:off x="6021388" y="6002338"/>
              <a:ext cx="96838" cy="95250"/>
            </a:xfrm>
            <a:custGeom>
              <a:gdLst>
                <a:gd name="T0" fmla="*/ 30 w 61"/>
                <a:gd name="T1" fmla="*/ 8 h 60"/>
                <a:gd name="T2" fmla="*/ 21 w 61"/>
                <a:gd name="T3" fmla="*/ 12 h 60"/>
                <a:gd name="T4" fmla="*/ 16 w 61"/>
                <a:gd name="T5" fmla="*/ 21 h 60"/>
                <a:gd name="T6" fmla="*/ 13 w 61"/>
                <a:gd name="T7" fmla="*/ 33 h 60"/>
                <a:gd name="T8" fmla="*/ 9 w 61"/>
                <a:gd name="T9" fmla="*/ 43 h 60"/>
                <a:gd name="T10" fmla="*/ 9 w 61"/>
                <a:gd name="T11" fmla="*/ 52 h 60"/>
                <a:gd name="T12" fmla="*/ 52 w 61"/>
                <a:gd name="T13" fmla="*/ 52 h 60"/>
                <a:gd name="T14" fmla="*/ 50 w 61"/>
                <a:gd name="T15" fmla="*/ 43 h 60"/>
                <a:gd name="T16" fmla="*/ 49 w 61"/>
                <a:gd name="T17" fmla="*/ 33 h 60"/>
                <a:gd name="T18" fmla="*/ 45 w 61"/>
                <a:gd name="T19" fmla="*/ 21 h 60"/>
                <a:gd name="T20" fmla="*/ 38 w 61"/>
                <a:gd name="T21" fmla="*/ 12 h 60"/>
                <a:gd name="T22" fmla="*/ 30 w 61"/>
                <a:gd name="T23" fmla="*/ 8 h 60"/>
                <a:gd name="T24" fmla="*/ 30 w 61"/>
                <a:gd name="T25" fmla="*/ 0 h 60"/>
                <a:gd name="T26" fmla="*/ 42 w 61"/>
                <a:gd name="T27" fmla="*/ 3 h 60"/>
                <a:gd name="T28" fmla="*/ 49 w 61"/>
                <a:gd name="T29" fmla="*/ 10 h 60"/>
                <a:gd name="T30" fmla="*/ 54 w 61"/>
                <a:gd name="T31" fmla="*/ 22 h 60"/>
                <a:gd name="T32" fmla="*/ 57 w 61"/>
                <a:gd name="T33" fmla="*/ 33 h 60"/>
                <a:gd name="T34" fmla="*/ 59 w 61"/>
                <a:gd name="T35" fmla="*/ 45 h 60"/>
                <a:gd name="T36" fmla="*/ 61 w 61"/>
                <a:gd name="T37" fmla="*/ 53 h 60"/>
                <a:gd name="T38" fmla="*/ 61 w 61"/>
                <a:gd name="T39" fmla="*/ 57 h 60"/>
                <a:gd name="T40" fmla="*/ 61 w 61"/>
                <a:gd name="T41" fmla="*/ 60 h 60"/>
                <a:gd name="T42" fmla="*/ 0 w 61"/>
                <a:gd name="T43" fmla="*/ 60 h 60"/>
                <a:gd name="T44" fmla="*/ 0 w 61"/>
                <a:gd name="T45" fmla="*/ 57 h 60"/>
                <a:gd name="T46" fmla="*/ 0 w 61"/>
                <a:gd name="T47" fmla="*/ 53 h 60"/>
                <a:gd name="T48" fmla="*/ 0 w 61"/>
                <a:gd name="T49" fmla="*/ 45 h 60"/>
                <a:gd name="T50" fmla="*/ 2 w 61"/>
                <a:gd name="T51" fmla="*/ 33 h 60"/>
                <a:gd name="T52" fmla="*/ 6 w 61"/>
                <a:gd name="T53" fmla="*/ 22 h 60"/>
                <a:gd name="T54" fmla="*/ 11 w 61"/>
                <a:gd name="T55" fmla="*/ 10 h 60"/>
                <a:gd name="T56" fmla="*/ 19 w 61"/>
                <a:gd name="T57" fmla="*/ 3 h 60"/>
                <a:gd name="T58" fmla="*/ 30 w 61"/>
                <a:gd name="T59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60">
                  <a:moveTo>
                    <a:pt x="30" y="8"/>
                  </a:moveTo>
                  <a:lnTo>
                    <a:pt x="21" y="12"/>
                  </a:lnTo>
                  <a:lnTo>
                    <a:pt x="16" y="21"/>
                  </a:lnTo>
                  <a:lnTo>
                    <a:pt x="13" y="33"/>
                  </a:lnTo>
                  <a:lnTo>
                    <a:pt x="9" y="43"/>
                  </a:lnTo>
                  <a:lnTo>
                    <a:pt x="9" y="52"/>
                  </a:lnTo>
                  <a:lnTo>
                    <a:pt x="52" y="52"/>
                  </a:lnTo>
                  <a:lnTo>
                    <a:pt x="50" y="43"/>
                  </a:lnTo>
                  <a:lnTo>
                    <a:pt x="49" y="33"/>
                  </a:lnTo>
                  <a:lnTo>
                    <a:pt x="45" y="21"/>
                  </a:lnTo>
                  <a:lnTo>
                    <a:pt x="38" y="12"/>
                  </a:lnTo>
                  <a:lnTo>
                    <a:pt x="30" y="8"/>
                  </a:lnTo>
                  <a:close/>
                  <a:moveTo>
                    <a:pt x="30" y="0"/>
                  </a:moveTo>
                  <a:lnTo>
                    <a:pt x="42" y="3"/>
                  </a:lnTo>
                  <a:lnTo>
                    <a:pt x="49" y="10"/>
                  </a:lnTo>
                  <a:lnTo>
                    <a:pt x="54" y="22"/>
                  </a:lnTo>
                  <a:lnTo>
                    <a:pt x="57" y="33"/>
                  </a:lnTo>
                  <a:lnTo>
                    <a:pt x="59" y="45"/>
                  </a:lnTo>
                  <a:lnTo>
                    <a:pt x="61" y="53"/>
                  </a:lnTo>
                  <a:lnTo>
                    <a:pt x="61" y="57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2" y="33"/>
                  </a:lnTo>
                  <a:lnTo>
                    <a:pt x="6" y="22"/>
                  </a:lnTo>
                  <a:lnTo>
                    <a:pt x="11" y="10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487"/>
            <p:cNvSpPr/>
            <p:nvPr/>
          </p:nvSpPr>
          <p:spPr bwMode="auto">
            <a:xfrm>
              <a:off x="6046788" y="5964238"/>
              <a:ext cx="46038" cy="46038"/>
            </a:xfrm>
            <a:custGeom>
              <a:gdLst>
                <a:gd name="T0" fmla="*/ 14 w 29"/>
                <a:gd name="T1" fmla="*/ 0 h 29"/>
                <a:gd name="T2" fmla="*/ 21 w 29"/>
                <a:gd name="T3" fmla="*/ 1 h 29"/>
                <a:gd name="T4" fmla="*/ 24 w 29"/>
                <a:gd name="T5" fmla="*/ 5 h 29"/>
                <a:gd name="T6" fmla="*/ 28 w 29"/>
                <a:gd name="T7" fmla="*/ 8 h 29"/>
                <a:gd name="T8" fmla="*/ 29 w 29"/>
                <a:gd name="T9" fmla="*/ 14 h 29"/>
                <a:gd name="T10" fmla="*/ 28 w 29"/>
                <a:gd name="T11" fmla="*/ 20 h 29"/>
                <a:gd name="T12" fmla="*/ 24 w 29"/>
                <a:gd name="T13" fmla="*/ 24 h 29"/>
                <a:gd name="T14" fmla="*/ 21 w 29"/>
                <a:gd name="T15" fmla="*/ 27 h 29"/>
                <a:gd name="T16" fmla="*/ 14 w 29"/>
                <a:gd name="T17" fmla="*/ 29 h 29"/>
                <a:gd name="T18" fmla="*/ 9 w 29"/>
                <a:gd name="T19" fmla="*/ 27 h 29"/>
                <a:gd name="T20" fmla="*/ 3 w 29"/>
                <a:gd name="T21" fmla="*/ 24 h 29"/>
                <a:gd name="T22" fmla="*/ 2 w 29"/>
                <a:gd name="T23" fmla="*/ 20 h 29"/>
                <a:gd name="T24" fmla="*/ 0 w 29"/>
                <a:gd name="T25" fmla="*/ 14 h 29"/>
                <a:gd name="T26" fmla="*/ 2 w 29"/>
                <a:gd name="T27" fmla="*/ 8 h 29"/>
                <a:gd name="T28" fmla="*/ 3 w 29"/>
                <a:gd name="T29" fmla="*/ 5 h 29"/>
                <a:gd name="T30" fmla="*/ 9 w 29"/>
                <a:gd name="T31" fmla="*/ 1 h 29"/>
                <a:gd name="T32" fmla="*/ 14 w 29"/>
                <a:gd name="T33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21" y="1"/>
                  </a:lnTo>
                  <a:lnTo>
                    <a:pt x="24" y="5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1" y="27"/>
                  </a:lnTo>
                  <a:lnTo>
                    <a:pt x="14" y="29"/>
                  </a:lnTo>
                  <a:lnTo>
                    <a:pt x="9" y="27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3" y="5"/>
                  </a:lnTo>
                  <a:lnTo>
                    <a:pt x="9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488"/>
            <p:cNvSpPr>
              <a:spLocks noEditPoints="1"/>
            </p:cNvSpPr>
            <p:nvPr/>
          </p:nvSpPr>
          <p:spPr bwMode="auto">
            <a:xfrm>
              <a:off x="6038851" y="5957888"/>
              <a:ext cx="60325" cy="57150"/>
            </a:xfrm>
            <a:custGeom>
              <a:gdLst>
                <a:gd name="T0" fmla="*/ 19 w 38"/>
                <a:gd name="T1" fmla="*/ 9 h 36"/>
                <a:gd name="T2" fmla="*/ 15 w 38"/>
                <a:gd name="T3" fmla="*/ 9 h 36"/>
                <a:gd name="T4" fmla="*/ 12 w 38"/>
                <a:gd name="T5" fmla="*/ 11 h 36"/>
                <a:gd name="T6" fmla="*/ 10 w 38"/>
                <a:gd name="T7" fmla="*/ 14 h 36"/>
                <a:gd name="T8" fmla="*/ 8 w 38"/>
                <a:gd name="T9" fmla="*/ 18 h 36"/>
                <a:gd name="T10" fmla="*/ 10 w 38"/>
                <a:gd name="T11" fmla="*/ 23 h 36"/>
                <a:gd name="T12" fmla="*/ 12 w 38"/>
                <a:gd name="T13" fmla="*/ 26 h 36"/>
                <a:gd name="T14" fmla="*/ 15 w 38"/>
                <a:gd name="T15" fmla="*/ 28 h 36"/>
                <a:gd name="T16" fmla="*/ 19 w 38"/>
                <a:gd name="T17" fmla="*/ 28 h 36"/>
                <a:gd name="T18" fmla="*/ 24 w 38"/>
                <a:gd name="T19" fmla="*/ 28 h 36"/>
                <a:gd name="T20" fmla="*/ 26 w 38"/>
                <a:gd name="T21" fmla="*/ 26 h 36"/>
                <a:gd name="T22" fmla="*/ 29 w 38"/>
                <a:gd name="T23" fmla="*/ 23 h 36"/>
                <a:gd name="T24" fmla="*/ 29 w 38"/>
                <a:gd name="T25" fmla="*/ 18 h 36"/>
                <a:gd name="T26" fmla="*/ 29 w 38"/>
                <a:gd name="T27" fmla="*/ 14 h 36"/>
                <a:gd name="T28" fmla="*/ 26 w 38"/>
                <a:gd name="T29" fmla="*/ 11 h 36"/>
                <a:gd name="T30" fmla="*/ 24 w 38"/>
                <a:gd name="T31" fmla="*/ 9 h 36"/>
                <a:gd name="T32" fmla="*/ 19 w 38"/>
                <a:gd name="T33" fmla="*/ 9 h 36"/>
                <a:gd name="T34" fmla="*/ 19 w 38"/>
                <a:gd name="T35" fmla="*/ 0 h 36"/>
                <a:gd name="T36" fmla="*/ 26 w 38"/>
                <a:gd name="T37" fmla="*/ 0 h 36"/>
                <a:gd name="T38" fmla="*/ 31 w 38"/>
                <a:gd name="T39" fmla="*/ 4 h 36"/>
                <a:gd name="T40" fmla="*/ 34 w 38"/>
                <a:gd name="T41" fmla="*/ 7 h 36"/>
                <a:gd name="T42" fmla="*/ 38 w 38"/>
                <a:gd name="T43" fmla="*/ 12 h 36"/>
                <a:gd name="T44" fmla="*/ 38 w 38"/>
                <a:gd name="T45" fmla="*/ 18 h 36"/>
                <a:gd name="T46" fmla="*/ 38 w 38"/>
                <a:gd name="T47" fmla="*/ 24 h 36"/>
                <a:gd name="T48" fmla="*/ 34 w 38"/>
                <a:gd name="T49" fmla="*/ 30 h 36"/>
                <a:gd name="T50" fmla="*/ 31 w 38"/>
                <a:gd name="T51" fmla="*/ 33 h 36"/>
                <a:gd name="T52" fmla="*/ 26 w 38"/>
                <a:gd name="T53" fmla="*/ 36 h 36"/>
                <a:gd name="T54" fmla="*/ 19 w 38"/>
                <a:gd name="T55" fmla="*/ 36 h 36"/>
                <a:gd name="T56" fmla="*/ 14 w 38"/>
                <a:gd name="T57" fmla="*/ 36 h 36"/>
                <a:gd name="T58" fmla="*/ 8 w 38"/>
                <a:gd name="T59" fmla="*/ 33 h 36"/>
                <a:gd name="T60" fmla="*/ 5 w 38"/>
                <a:gd name="T61" fmla="*/ 30 h 36"/>
                <a:gd name="T62" fmla="*/ 2 w 38"/>
                <a:gd name="T63" fmla="*/ 24 h 36"/>
                <a:gd name="T64" fmla="*/ 0 w 38"/>
                <a:gd name="T65" fmla="*/ 18 h 36"/>
                <a:gd name="T66" fmla="*/ 2 w 38"/>
                <a:gd name="T67" fmla="*/ 12 h 36"/>
                <a:gd name="T68" fmla="*/ 5 w 38"/>
                <a:gd name="T69" fmla="*/ 7 h 36"/>
                <a:gd name="T70" fmla="*/ 8 w 38"/>
                <a:gd name="T71" fmla="*/ 4 h 36"/>
                <a:gd name="T72" fmla="*/ 14 w 38"/>
                <a:gd name="T73" fmla="*/ 0 h 36"/>
                <a:gd name="T74" fmla="*/ 19 w 38"/>
                <a:gd name="T75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6">
                  <a:moveTo>
                    <a:pt x="19" y="9"/>
                  </a:moveTo>
                  <a:lnTo>
                    <a:pt x="15" y="9"/>
                  </a:lnTo>
                  <a:lnTo>
                    <a:pt x="12" y="11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9" y="23"/>
                  </a:lnTo>
                  <a:lnTo>
                    <a:pt x="29" y="18"/>
                  </a:lnTo>
                  <a:lnTo>
                    <a:pt x="29" y="14"/>
                  </a:lnTo>
                  <a:lnTo>
                    <a:pt x="26" y="11"/>
                  </a:lnTo>
                  <a:lnTo>
                    <a:pt x="24" y="9"/>
                  </a:lnTo>
                  <a:lnTo>
                    <a:pt x="19" y="9"/>
                  </a:lnTo>
                  <a:close/>
                  <a:moveTo>
                    <a:pt x="19" y="0"/>
                  </a:moveTo>
                  <a:lnTo>
                    <a:pt x="26" y="0"/>
                  </a:lnTo>
                  <a:lnTo>
                    <a:pt x="31" y="4"/>
                  </a:lnTo>
                  <a:lnTo>
                    <a:pt x="34" y="7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4" y="30"/>
                  </a:lnTo>
                  <a:lnTo>
                    <a:pt x="31" y="33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4" y="36"/>
                  </a:lnTo>
                  <a:lnTo>
                    <a:pt x="8" y="33"/>
                  </a:lnTo>
                  <a:lnTo>
                    <a:pt x="5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5" y="7"/>
                  </a:lnTo>
                  <a:lnTo>
                    <a:pt x="8" y="4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489"/>
            <p:cNvSpPr/>
            <p:nvPr/>
          </p:nvSpPr>
          <p:spPr bwMode="auto">
            <a:xfrm>
              <a:off x="6129338" y="6010276"/>
              <a:ext cx="80963" cy="82550"/>
            </a:xfrm>
            <a:custGeom>
              <a:gdLst>
                <a:gd name="T0" fmla="*/ 26 w 51"/>
                <a:gd name="T1" fmla="*/ 0 h 52"/>
                <a:gd name="T2" fmla="*/ 36 w 51"/>
                <a:gd name="T3" fmla="*/ 3 h 52"/>
                <a:gd name="T4" fmla="*/ 44 w 51"/>
                <a:gd name="T5" fmla="*/ 14 h 52"/>
                <a:gd name="T6" fmla="*/ 48 w 51"/>
                <a:gd name="T7" fmla="*/ 26 h 52"/>
                <a:gd name="T8" fmla="*/ 51 w 51"/>
                <a:gd name="T9" fmla="*/ 38 h 52"/>
                <a:gd name="T10" fmla="*/ 51 w 51"/>
                <a:gd name="T11" fmla="*/ 48 h 52"/>
                <a:gd name="T12" fmla="*/ 51 w 51"/>
                <a:gd name="T13" fmla="*/ 52 h 52"/>
                <a:gd name="T14" fmla="*/ 0 w 51"/>
                <a:gd name="T15" fmla="*/ 52 h 52"/>
                <a:gd name="T16" fmla="*/ 0 w 51"/>
                <a:gd name="T17" fmla="*/ 48 h 52"/>
                <a:gd name="T18" fmla="*/ 1 w 51"/>
                <a:gd name="T19" fmla="*/ 38 h 52"/>
                <a:gd name="T20" fmla="*/ 3 w 51"/>
                <a:gd name="T21" fmla="*/ 26 h 52"/>
                <a:gd name="T22" fmla="*/ 8 w 51"/>
                <a:gd name="T23" fmla="*/ 14 h 52"/>
                <a:gd name="T24" fmla="*/ 15 w 51"/>
                <a:gd name="T25" fmla="*/ 3 h 52"/>
                <a:gd name="T26" fmla="*/ 26 w 51"/>
                <a:gd name="T27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lnTo>
                    <a:pt x="36" y="3"/>
                  </a:lnTo>
                  <a:lnTo>
                    <a:pt x="44" y="14"/>
                  </a:lnTo>
                  <a:lnTo>
                    <a:pt x="48" y="26"/>
                  </a:lnTo>
                  <a:lnTo>
                    <a:pt x="51" y="38"/>
                  </a:lnTo>
                  <a:lnTo>
                    <a:pt x="51" y="48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1" y="38"/>
                  </a:lnTo>
                  <a:lnTo>
                    <a:pt x="3" y="26"/>
                  </a:lnTo>
                  <a:lnTo>
                    <a:pt x="8" y="14"/>
                  </a:lnTo>
                  <a:lnTo>
                    <a:pt x="15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490"/>
            <p:cNvSpPr>
              <a:spLocks noEditPoints="1"/>
            </p:cNvSpPr>
            <p:nvPr/>
          </p:nvSpPr>
          <p:spPr bwMode="auto">
            <a:xfrm>
              <a:off x="6122988" y="6002338"/>
              <a:ext cx="96838" cy="95250"/>
            </a:xfrm>
            <a:custGeom>
              <a:gdLst>
                <a:gd name="T0" fmla="*/ 30 w 61"/>
                <a:gd name="T1" fmla="*/ 8 h 60"/>
                <a:gd name="T2" fmla="*/ 21 w 61"/>
                <a:gd name="T3" fmla="*/ 12 h 60"/>
                <a:gd name="T4" fmla="*/ 16 w 61"/>
                <a:gd name="T5" fmla="*/ 21 h 60"/>
                <a:gd name="T6" fmla="*/ 11 w 61"/>
                <a:gd name="T7" fmla="*/ 33 h 60"/>
                <a:gd name="T8" fmla="*/ 9 w 61"/>
                <a:gd name="T9" fmla="*/ 43 h 60"/>
                <a:gd name="T10" fmla="*/ 9 w 61"/>
                <a:gd name="T11" fmla="*/ 52 h 60"/>
                <a:gd name="T12" fmla="*/ 52 w 61"/>
                <a:gd name="T13" fmla="*/ 52 h 60"/>
                <a:gd name="T14" fmla="*/ 50 w 61"/>
                <a:gd name="T15" fmla="*/ 43 h 60"/>
                <a:gd name="T16" fmla="*/ 48 w 61"/>
                <a:gd name="T17" fmla="*/ 33 h 60"/>
                <a:gd name="T18" fmla="*/ 45 w 61"/>
                <a:gd name="T19" fmla="*/ 21 h 60"/>
                <a:gd name="T20" fmla="*/ 38 w 61"/>
                <a:gd name="T21" fmla="*/ 12 h 60"/>
                <a:gd name="T22" fmla="*/ 30 w 61"/>
                <a:gd name="T23" fmla="*/ 8 h 60"/>
                <a:gd name="T24" fmla="*/ 30 w 61"/>
                <a:gd name="T25" fmla="*/ 0 h 60"/>
                <a:gd name="T26" fmla="*/ 42 w 61"/>
                <a:gd name="T27" fmla="*/ 3 h 60"/>
                <a:gd name="T28" fmla="*/ 48 w 61"/>
                <a:gd name="T29" fmla="*/ 10 h 60"/>
                <a:gd name="T30" fmla="*/ 54 w 61"/>
                <a:gd name="T31" fmla="*/ 22 h 60"/>
                <a:gd name="T32" fmla="*/ 57 w 61"/>
                <a:gd name="T33" fmla="*/ 33 h 60"/>
                <a:gd name="T34" fmla="*/ 59 w 61"/>
                <a:gd name="T35" fmla="*/ 45 h 60"/>
                <a:gd name="T36" fmla="*/ 61 w 61"/>
                <a:gd name="T37" fmla="*/ 53 h 60"/>
                <a:gd name="T38" fmla="*/ 61 w 61"/>
                <a:gd name="T39" fmla="*/ 57 h 60"/>
                <a:gd name="T40" fmla="*/ 61 w 61"/>
                <a:gd name="T41" fmla="*/ 60 h 60"/>
                <a:gd name="T42" fmla="*/ 0 w 61"/>
                <a:gd name="T43" fmla="*/ 60 h 60"/>
                <a:gd name="T44" fmla="*/ 0 w 61"/>
                <a:gd name="T45" fmla="*/ 57 h 60"/>
                <a:gd name="T46" fmla="*/ 0 w 61"/>
                <a:gd name="T47" fmla="*/ 53 h 60"/>
                <a:gd name="T48" fmla="*/ 0 w 61"/>
                <a:gd name="T49" fmla="*/ 45 h 60"/>
                <a:gd name="T50" fmla="*/ 2 w 61"/>
                <a:gd name="T51" fmla="*/ 33 h 60"/>
                <a:gd name="T52" fmla="*/ 5 w 61"/>
                <a:gd name="T53" fmla="*/ 22 h 60"/>
                <a:gd name="T54" fmla="*/ 11 w 61"/>
                <a:gd name="T55" fmla="*/ 10 h 60"/>
                <a:gd name="T56" fmla="*/ 19 w 61"/>
                <a:gd name="T57" fmla="*/ 3 h 60"/>
                <a:gd name="T58" fmla="*/ 30 w 61"/>
                <a:gd name="T59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60">
                  <a:moveTo>
                    <a:pt x="30" y="8"/>
                  </a:moveTo>
                  <a:lnTo>
                    <a:pt x="21" y="12"/>
                  </a:lnTo>
                  <a:lnTo>
                    <a:pt x="16" y="21"/>
                  </a:lnTo>
                  <a:lnTo>
                    <a:pt x="11" y="33"/>
                  </a:lnTo>
                  <a:lnTo>
                    <a:pt x="9" y="43"/>
                  </a:lnTo>
                  <a:lnTo>
                    <a:pt x="9" y="52"/>
                  </a:lnTo>
                  <a:lnTo>
                    <a:pt x="52" y="52"/>
                  </a:lnTo>
                  <a:lnTo>
                    <a:pt x="50" y="43"/>
                  </a:lnTo>
                  <a:lnTo>
                    <a:pt x="48" y="33"/>
                  </a:lnTo>
                  <a:lnTo>
                    <a:pt x="45" y="21"/>
                  </a:lnTo>
                  <a:lnTo>
                    <a:pt x="38" y="12"/>
                  </a:lnTo>
                  <a:lnTo>
                    <a:pt x="30" y="8"/>
                  </a:lnTo>
                  <a:close/>
                  <a:moveTo>
                    <a:pt x="30" y="0"/>
                  </a:moveTo>
                  <a:lnTo>
                    <a:pt x="42" y="3"/>
                  </a:lnTo>
                  <a:lnTo>
                    <a:pt x="48" y="10"/>
                  </a:lnTo>
                  <a:lnTo>
                    <a:pt x="54" y="22"/>
                  </a:lnTo>
                  <a:lnTo>
                    <a:pt x="57" y="33"/>
                  </a:lnTo>
                  <a:lnTo>
                    <a:pt x="59" y="45"/>
                  </a:lnTo>
                  <a:lnTo>
                    <a:pt x="61" y="53"/>
                  </a:lnTo>
                  <a:lnTo>
                    <a:pt x="61" y="57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2" y="33"/>
                  </a:lnTo>
                  <a:lnTo>
                    <a:pt x="5" y="22"/>
                  </a:lnTo>
                  <a:lnTo>
                    <a:pt x="11" y="10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491"/>
            <p:cNvSpPr/>
            <p:nvPr/>
          </p:nvSpPr>
          <p:spPr bwMode="auto">
            <a:xfrm>
              <a:off x="6148388" y="5964238"/>
              <a:ext cx="42863" cy="46038"/>
            </a:xfrm>
            <a:custGeom>
              <a:gdLst>
                <a:gd name="T0" fmla="*/ 14 w 27"/>
                <a:gd name="T1" fmla="*/ 0 h 29"/>
                <a:gd name="T2" fmla="*/ 19 w 27"/>
                <a:gd name="T3" fmla="*/ 1 h 29"/>
                <a:gd name="T4" fmla="*/ 24 w 27"/>
                <a:gd name="T5" fmla="*/ 5 h 29"/>
                <a:gd name="T6" fmla="*/ 27 w 27"/>
                <a:gd name="T7" fmla="*/ 8 h 29"/>
                <a:gd name="T8" fmla="*/ 27 w 27"/>
                <a:gd name="T9" fmla="*/ 14 h 29"/>
                <a:gd name="T10" fmla="*/ 27 w 27"/>
                <a:gd name="T11" fmla="*/ 20 h 29"/>
                <a:gd name="T12" fmla="*/ 24 w 27"/>
                <a:gd name="T13" fmla="*/ 24 h 29"/>
                <a:gd name="T14" fmla="*/ 19 w 27"/>
                <a:gd name="T15" fmla="*/ 27 h 29"/>
                <a:gd name="T16" fmla="*/ 14 w 27"/>
                <a:gd name="T17" fmla="*/ 29 h 29"/>
                <a:gd name="T18" fmla="*/ 8 w 27"/>
                <a:gd name="T19" fmla="*/ 27 h 29"/>
                <a:gd name="T20" fmla="*/ 3 w 27"/>
                <a:gd name="T21" fmla="*/ 24 h 29"/>
                <a:gd name="T22" fmla="*/ 0 w 27"/>
                <a:gd name="T23" fmla="*/ 20 h 29"/>
                <a:gd name="T24" fmla="*/ 0 w 27"/>
                <a:gd name="T25" fmla="*/ 14 h 29"/>
                <a:gd name="T26" fmla="*/ 0 w 27"/>
                <a:gd name="T27" fmla="*/ 8 h 29"/>
                <a:gd name="T28" fmla="*/ 3 w 27"/>
                <a:gd name="T29" fmla="*/ 5 h 29"/>
                <a:gd name="T30" fmla="*/ 8 w 27"/>
                <a:gd name="T31" fmla="*/ 1 h 29"/>
                <a:gd name="T32" fmla="*/ 14 w 27"/>
                <a:gd name="T33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8">
                  <a:moveTo>
                    <a:pt x="14" y="0"/>
                  </a:moveTo>
                  <a:lnTo>
                    <a:pt x="19" y="1"/>
                  </a:lnTo>
                  <a:lnTo>
                    <a:pt x="24" y="5"/>
                  </a:lnTo>
                  <a:lnTo>
                    <a:pt x="27" y="8"/>
                  </a:lnTo>
                  <a:lnTo>
                    <a:pt x="27" y="14"/>
                  </a:lnTo>
                  <a:lnTo>
                    <a:pt x="27" y="20"/>
                  </a:lnTo>
                  <a:lnTo>
                    <a:pt x="24" y="24"/>
                  </a:lnTo>
                  <a:lnTo>
                    <a:pt x="19" y="27"/>
                  </a:lnTo>
                  <a:lnTo>
                    <a:pt x="14" y="29"/>
                  </a:lnTo>
                  <a:lnTo>
                    <a:pt x="8" y="27"/>
                  </a:lnTo>
                  <a:lnTo>
                    <a:pt x="3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492"/>
            <p:cNvSpPr>
              <a:spLocks noEditPoints="1"/>
            </p:cNvSpPr>
            <p:nvPr/>
          </p:nvSpPr>
          <p:spPr bwMode="auto">
            <a:xfrm>
              <a:off x="6140451" y="5957888"/>
              <a:ext cx="58738" cy="57150"/>
            </a:xfrm>
            <a:custGeom>
              <a:gdLst>
                <a:gd name="T0" fmla="*/ 19 w 37"/>
                <a:gd name="T1" fmla="*/ 9 h 36"/>
                <a:gd name="T2" fmla="*/ 15 w 37"/>
                <a:gd name="T3" fmla="*/ 9 h 36"/>
                <a:gd name="T4" fmla="*/ 12 w 37"/>
                <a:gd name="T5" fmla="*/ 11 h 36"/>
                <a:gd name="T6" fmla="*/ 10 w 37"/>
                <a:gd name="T7" fmla="*/ 14 h 36"/>
                <a:gd name="T8" fmla="*/ 8 w 37"/>
                <a:gd name="T9" fmla="*/ 18 h 36"/>
                <a:gd name="T10" fmla="*/ 10 w 37"/>
                <a:gd name="T11" fmla="*/ 23 h 36"/>
                <a:gd name="T12" fmla="*/ 12 w 37"/>
                <a:gd name="T13" fmla="*/ 26 h 36"/>
                <a:gd name="T14" fmla="*/ 15 w 37"/>
                <a:gd name="T15" fmla="*/ 28 h 36"/>
                <a:gd name="T16" fmla="*/ 19 w 37"/>
                <a:gd name="T17" fmla="*/ 28 h 36"/>
                <a:gd name="T18" fmla="*/ 22 w 37"/>
                <a:gd name="T19" fmla="*/ 28 h 36"/>
                <a:gd name="T20" fmla="*/ 25 w 37"/>
                <a:gd name="T21" fmla="*/ 26 h 36"/>
                <a:gd name="T22" fmla="*/ 27 w 37"/>
                <a:gd name="T23" fmla="*/ 23 h 36"/>
                <a:gd name="T24" fmla="*/ 29 w 37"/>
                <a:gd name="T25" fmla="*/ 18 h 36"/>
                <a:gd name="T26" fmla="*/ 27 w 37"/>
                <a:gd name="T27" fmla="*/ 14 h 36"/>
                <a:gd name="T28" fmla="*/ 25 w 37"/>
                <a:gd name="T29" fmla="*/ 11 h 36"/>
                <a:gd name="T30" fmla="*/ 22 w 37"/>
                <a:gd name="T31" fmla="*/ 9 h 36"/>
                <a:gd name="T32" fmla="*/ 19 w 37"/>
                <a:gd name="T33" fmla="*/ 9 h 36"/>
                <a:gd name="T34" fmla="*/ 19 w 37"/>
                <a:gd name="T35" fmla="*/ 0 h 36"/>
                <a:gd name="T36" fmla="*/ 25 w 37"/>
                <a:gd name="T37" fmla="*/ 0 h 36"/>
                <a:gd name="T38" fmla="*/ 31 w 37"/>
                <a:gd name="T39" fmla="*/ 4 h 36"/>
                <a:gd name="T40" fmla="*/ 34 w 37"/>
                <a:gd name="T41" fmla="*/ 7 h 36"/>
                <a:gd name="T42" fmla="*/ 36 w 37"/>
                <a:gd name="T43" fmla="*/ 12 h 36"/>
                <a:gd name="T44" fmla="*/ 37 w 37"/>
                <a:gd name="T45" fmla="*/ 18 h 36"/>
                <a:gd name="T46" fmla="*/ 36 w 37"/>
                <a:gd name="T47" fmla="*/ 24 h 36"/>
                <a:gd name="T48" fmla="*/ 34 w 37"/>
                <a:gd name="T49" fmla="*/ 30 h 36"/>
                <a:gd name="T50" fmla="*/ 31 w 37"/>
                <a:gd name="T51" fmla="*/ 33 h 36"/>
                <a:gd name="T52" fmla="*/ 25 w 37"/>
                <a:gd name="T53" fmla="*/ 36 h 36"/>
                <a:gd name="T54" fmla="*/ 19 w 37"/>
                <a:gd name="T55" fmla="*/ 36 h 36"/>
                <a:gd name="T56" fmla="*/ 13 w 37"/>
                <a:gd name="T57" fmla="*/ 36 h 36"/>
                <a:gd name="T58" fmla="*/ 8 w 37"/>
                <a:gd name="T59" fmla="*/ 33 h 36"/>
                <a:gd name="T60" fmla="*/ 3 w 37"/>
                <a:gd name="T61" fmla="*/ 30 h 36"/>
                <a:gd name="T62" fmla="*/ 1 w 37"/>
                <a:gd name="T63" fmla="*/ 24 h 36"/>
                <a:gd name="T64" fmla="*/ 0 w 37"/>
                <a:gd name="T65" fmla="*/ 18 h 36"/>
                <a:gd name="T66" fmla="*/ 1 w 37"/>
                <a:gd name="T67" fmla="*/ 12 h 36"/>
                <a:gd name="T68" fmla="*/ 3 w 37"/>
                <a:gd name="T69" fmla="*/ 7 h 36"/>
                <a:gd name="T70" fmla="*/ 8 w 37"/>
                <a:gd name="T71" fmla="*/ 4 h 36"/>
                <a:gd name="T72" fmla="*/ 13 w 37"/>
                <a:gd name="T73" fmla="*/ 0 h 36"/>
                <a:gd name="T74" fmla="*/ 19 w 37"/>
                <a:gd name="T75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" h="36">
                  <a:moveTo>
                    <a:pt x="19" y="9"/>
                  </a:moveTo>
                  <a:lnTo>
                    <a:pt x="15" y="9"/>
                  </a:lnTo>
                  <a:lnTo>
                    <a:pt x="12" y="11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5" y="26"/>
                  </a:lnTo>
                  <a:lnTo>
                    <a:pt x="27" y="23"/>
                  </a:lnTo>
                  <a:lnTo>
                    <a:pt x="29" y="18"/>
                  </a:lnTo>
                  <a:lnTo>
                    <a:pt x="27" y="14"/>
                  </a:lnTo>
                  <a:lnTo>
                    <a:pt x="25" y="11"/>
                  </a:lnTo>
                  <a:lnTo>
                    <a:pt x="22" y="9"/>
                  </a:lnTo>
                  <a:lnTo>
                    <a:pt x="19" y="9"/>
                  </a:lnTo>
                  <a:close/>
                  <a:moveTo>
                    <a:pt x="19" y="0"/>
                  </a:moveTo>
                  <a:lnTo>
                    <a:pt x="25" y="0"/>
                  </a:lnTo>
                  <a:lnTo>
                    <a:pt x="31" y="4"/>
                  </a:lnTo>
                  <a:lnTo>
                    <a:pt x="34" y="7"/>
                  </a:lnTo>
                  <a:lnTo>
                    <a:pt x="36" y="12"/>
                  </a:lnTo>
                  <a:lnTo>
                    <a:pt x="37" y="18"/>
                  </a:lnTo>
                  <a:lnTo>
                    <a:pt x="36" y="24"/>
                  </a:lnTo>
                  <a:lnTo>
                    <a:pt x="34" y="30"/>
                  </a:lnTo>
                  <a:lnTo>
                    <a:pt x="31" y="33"/>
                  </a:lnTo>
                  <a:lnTo>
                    <a:pt x="25" y="36"/>
                  </a:lnTo>
                  <a:lnTo>
                    <a:pt x="19" y="36"/>
                  </a:lnTo>
                  <a:lnTo>
                    <a:pt x="13" y="36"/>
                  </a:lnTo>
                  <a:lnTo>
                    <a:pt x="8" y="33"/>
                  </a:lnTo>
                  <a:lnTo>
                    <a:pt x="3" y="30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3" y="7"/>
                  </a:lnTo>
                  <a:lnTo>
                    <a:pt x="8" y="4"/>
                  </a:lnTo>
                  <a:lnTo>
                    <a:pt x="13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493"/>
            <p:cNvSpPr/>
            <p:nvPr/>
          </p:nvSpPr>
          <p:spPr bwMode="auto">
            <a:xfrm>
              <a:off x="6232526" y="6010276"/>
              <a:ext cx="85725" cy="82550"/>
            </a:xfrm>
            <a:custGeom>
              <a:gdLst>
                <a:gd name="T0" fmla="*/ 28 w 54"/>
                <a:gd name="T1" fmla="*/ 0 h 52"/>
                <a:gd name="T2" fmla="*/ 38 w 54"/>
                <a:gd name="T3" fmla="*/ 3 h 52"/>
                <a:gd name="T4" fmla="*/ 45 w 54"/>
                <a:gd name="T5" fmla="*/ 14 h 52"/>
                <a:gd name="T6" fmla="*/ 50 w 54"/>
                <a:gd name="T7" fmla="*/ 26 h 52"/>
                <a:gd name="T8" fmla="*/ 52 w 54"/>
                <a:gd name="T9" fmla="*/ 38 h 52"/>
                <a:gd name="T10" fmla="*/ 52 w 54"/>
                <a:gd name="T11" fmla="*/ 48 h 52"/>
                <a:gd name="T12" fmla="*/ 54 w 54"/>
                <a:gd name="T13" fmla="*/ 52 h 52"/>
                <a:gd name="T14" fmla="*/ 0 w 54"/>
                <a:gd name="T15" fmla="*/ 52 h 52"/>
                <a:gd name="T16" fmla="*/ 2 w 54"/>
                <a:gd name="T17" fmla="*/ 48 h 52"/>
                <a:gd name="T18" fmla="*/ 2 w 54"/>
                <a:gd name="T19" fmla="*/ 38 h 52"/>
                <a:gd name="T20" fmla="*/ 4 w 54"/>
                <a:gd name="T21" fmla="*/ 26 h 52"/>
                <a:gd name="T22" fmla="*/ 9 w 54"/>
                <a:gd name="T23" fmla="*/ 14 h 52"/>
                <a:gd name="T24" fmla="*/ 16 w 54"/>
                <a:gd name="T25" fmla="*/ 3 h 52"/>
                <a:gd name="T26" fmla="*/ 28 w 54"/>
                <a:gd name="T27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2">
                  <a:moveTo>
                    <a:pt x="28" y="0"/>
                  </a:moveTo>
                  <a:lnTo>
                    <a:pt x="38" y="3"/>
                  </a:lnTo>
                  <a:lnTo>
                    <a:pt x="45" y="14"/>
                  </a:lnTo>
                  <a:lnTo>
                    <a:pt x="50" y="26"/>
                  </a:lnTo>
                  <a:lnTo>
                    <a:pt x="52" y="38"/>
                  </a:lnTo>
                  <a:lnTo>
                    <a:pt x="52" y="48"/>
                  </a:lnTo>
                  <a:lnTo>
                    <a:pt x="54" y="52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2" y="38"/>
                  </a:lnTo>
                  <a:lnTo>
                    <a:pt x="4" y="26"/>
                  </a:lnTo>
                  <a:lnTo>
                    <a:pt x="9" y="14"/>
                  </a:lnTo>
                  <a:lnTo>
                    <a:pt x="16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494"/>
            <p:cNvSpPr>
              <a:spLocks noEditPoints="1"/>
            </p:cNvSpPr>
            <p:nvPr/>
          </p:nvSpPr>
          <p:spPr bwMode="auto">
            <a:xfrm>
              <a:off x="6227763" y="6002338"/>
              <a:ext cx="95250" cy="95250"/>
            </a:xfrm>
            <a:custGeom>
              <a:gdLst>
                <a:gd name="T0" fmla="*/ 31 w 60"/>
                <a:gd name="T1" fmla="*/ 8 h 60"/>
                <a:gd name="T2" fmla="*/ 20 w 60"/>
                <a:gd name="T3" fmla="*/ 12 h 60"/>
                <a:gd name="T4" fmla="*/ 15 w 60"/>
                <a:gd name="T5" fmla="*/ 21 h 60"/>
                <a:gd name="T6" fmla="*/ 12 w 60"/>
                <a:gd name="T7" fmla="*/ 33 h 60"/>
                <a:gd name="T8" fmla="*/ 10 w 60"/>
                <a:gd name="T9" fmla="*/ 43 h 60"/>
                <a:gd name="T10" fmla="*/ 8 w 60"/>
                <a:gd name="T11" fmla="*/ 52 h 60"/>
                <a:gd name="T12" fmla="*/ 51 w 60"/>
                <a:gd name="T13" fmla="*/ 52 h 60"/>
                <a:gd name="T14" fmla="*/ 50 w 60"/>
                <a:gd name="T15" fmla="*/ 43 h 60"/>
                <a:gd name="T16" fmla="*/ 48 w 60"/>
                <a:gd name="T17" fmla="*/ 33 h 60"/>
                <a:gd name="T18" fmla="*/ 44 w 60"/>
                <a:gd name="T19" fmla="*/ 21 h 60"/>
                <a:gd name="T20" fmla="*/ 39 w 60"/>
                <a:gd name="T21" fmla="*/ 12 h 60"/>
                <a:gd name="T22" fmla="*/ 31 w 60"/>
                <a:gd name="T23" fmla="*/ 8 h 60"/>
                <a:gd name="T24" fmla="*/ 31 w 60"/>
                <a:gd name="T25" fmla="*/ 0 h 60"/>
                <a:gd name="T26" fmla="*/ 41 w 60"/>
                <a:gd name="T27" fmla="*/ 3 h 60"/>
                <a:gd name="T28" fmla="*/ 50 w 60"/>
                <a:gd name="T29" fmla="*/ 10 h 60"/>
                <a:gd name="T30" fmla="*/ 55 w 60"/>
                <a:gd name="T31" fmla="*/ 22 h 60"/>
                <a:gd name="T32" fmla="*/ 58 w 60"/>
                <a:gd name="T33" fmla="*/ 33 h 60"/>
                <a:gd name="T34" fmla="*/ 60 w 60"/>
                <a:gd name="T35" fmla="*/ 45 h 60"/>
                <a:gd name="T36" fmla="*/ 60 w 60"/>
                <a:gd name="T37" fmla="*/ 53 h 60"/>
                <a:gd name="T38" fmla="*/ 60 w 60"/>
                <a:gd name="T39" fmla="*/ 57 h 60"/>
                <a:gd name="T40" fmla="*/ 60 w 60"/>
                <a:gd name="T41" fmla="*/ 60 h 60"/>
                <a:gd name="T42" fmla="*/ 0 w 60"/>
                <a:gd name="T43" fmla="*/ 60 h 60"/>
                <a:gd name="T44" fmla="*/ 0 w 60"/>
                <a:gd name="T45" fmla="*/ 57 h 60"/>
                <a:gd name="T46" fmla="*/ 0 w 60"/>
                <a:gd name="T47" fmla="*/ 53 h 60"/>
                <a:gd name="T48" fmla="*/ 0 w 60"/>
                <a:gd name="T49" fmla="*/ 45 h 60"/>
                <a:gd name="T50" fmla="*/ 1 w 60"/>
                <a:gd name="T51" fmla="*/ 33 h 60"/>
                <a:gd name="T52" fmla="*/ 5 w 60"/>
                <a:gd name="T53" fmla="*/ 22 h 60"/>
                <a:gd name="T54" fmla="*/ 10 w 60"/>
                <a:gd name="T55" fmla="*/ 10 h 60"/>
                <a:gd name="T56" fmla="*/ 19 w 60"/>
                <a:gd name="T57" fmla="*/ 3 h 60"/>
                <a:gd name="T58" fmla="*/ 31 w 60"/>
                <a:gd name="T59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60">
                  <a:moveTo>
                    <a:pt x="31" y="8"/>
                  </a:moveTo>
                  <a:lnTo>
                    <a:pt x="20" y="12"/>
                  </a:lnTo>
                  <a:lnTo>
                    <a:pt x="15" y="21"/>
                  </a:lnTo>
                  <a:lnTo>
                    <a:pt x="12" y="33"/>
                  </a:lnTo>
                  <a:lnTo>
                    <a:pt x="10" y="43"/>
                  </a:lnTo>
                  <a:lnTo>
                    <a:pt x="8" y="52"/>
                  </a:lnTo>
                  <a:lnTo>
                    <a:pt x="51" y="52"/>
                  </a:lnTo>
                  <a:lnTo>
                    <a:pt x="50" y="43"/>
                  </a:lnTo>
                  <a:lnTo>
                    <a:pt x="48" y="33"/>
                  </a:lnTo>
                  <a:lnTo>
                    <a:pt x="44" y="21"/>
                  </a:lnTo>
                  <a:lnTo>
                    <a:pt x="39" y="12"/>
                  </a:lnTo>
                  <a:lnTo>
                    <a:pt x="31" y="8"/>
                  </a:lnTo>
                  <a:close/>
                  <a:moveTo>
                    <a:pt x="31" y="0"/>
                  </a:moveTo>
                  <a:lnTo>
                    <a:pt x="41" y="3"/>
                  </a:lnTo>
                  <a:lnTo>
                    <a:pt x="50" y="10"/>
                  </a:lnTo>
                  <a:lnTo>
                    <a:pt x="55" y="22"/>
                  </a:lnTo>
                  <a:lnTo>
                    <a:pt x="58" y="33"/>
                  </a:lnTo>
                  <a:lnTo>
                    <a:pt x="60" y="45"/>
                  </a:lnTo>
                  <a:lnTo>
                    <a:pt x="60" y="53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3"/>
                  </a:lnTo>
                  <a:lnTo>
                    <a:pt x="5" y="22"/>
                  </a:lnTo>
                  <a:lnTo>
                    <a:pt x="10" y="10"/>
                  </a:lnTo>
                  <a:lnTo>
                    <a:pt x="19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495"/>
            <p:cNvSpPr/>
            <p:nvPr/>
          </p:nvSpPr>
          <p:spPr bwMode="auto">
            <a:xfrm>
              <a:off x="6251576" y="5964238"/>
              <a:ext cx="46038" cy="46038"/>
            </a:xfrm>
            <a:custGeom>
              <a:gdLst>
                <a:gd name="T0" fmla="*/ 16 w 29"/>
                <a:gd name="T1" fmla="*/ 0 h 29"/>
                <a:gd name="T2" fmla="*/ 21 w 29"/>
                <a:gd name="T3" fmla="*/ 1 h 29"/>
                <a:gd name="T4" fmla="*/ 24 w 29"/>
                <a:gd name="T5" fmla="*/ 5 h 29"/>
                <a:gd name="T6" fmla="*/ 28 w 29"/>
                <a:gd name="T7" fmla="*/ 8 h 29"/>
                <a:gd name="T8" fmla="*/ 29 w 29"/>
                <a:gd name="T9" fmla="*/ 14 h 29"/>
                <a:gd name="T10" fmla="*/ 28 w 29"/>
                <a:gd name="T11" fmla="*/ 20 h 29"/>
                <a:gd name="T12" fmla="*/ 24 w 29"/>
                <a:gd name="T13" fmla="*/ 24 h 29"/>
                <a:gd name="T14" fmla="*/ 21 w 29"/>
                <a:gd name="T15" fmla="*/ 27 h 29"/>
                <a:gd name="T16" fmla="*/ 16 w 29"/>
                <a:gd name="T17" fmla="*/ 29 h 29"/>
                <a:gd name="T18" fmla="*/ 9 w 29"/>
                <a:gd name="T19" fmla="*/ 27 h 29"/>
                <a:gd name="T20" fmla="*/ 5 w 29"/>
                <a:gd name="T21" fmla="*/ 24 h 29"/>
                <a:gd name="T22" fmla="*/ 2 w 29"/>
                <a:gd name="T23" fmla="*/ 20 h 29"/>
                <a:gd name="T24" fmla="*/ 0 w 29"/>
                <a:gd name="T25" fmla="*/ 14 h 29"/>
                <a:gd name="T26" fmla="*/ 2 w 29"/>
                <a:gd name="T27" fmla="*/ 8 h 29"/>
                <a:gd name="T28" fmla="*/ 5 w 29"/>
                <a:gd name="T29" fmla="*/ 5 h 29"/>
                <a:gd name="T30" fmla="*/ 9 w 29"/>
                <a:gd name="T31" fmla="*/ 1 h 29"/>
                <a:gd name="T32" fmla="*/ 16 w 29"/>
                <a:gd name="T33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8">
                  <a:moveTo>
                    <a:pt x="16" y="0"/>
                  </a:moveTo>
                  <a:lnTo>
                    <a:pt x="21" y="1"/>
                  </a:lnTo>
                  <a:lnTo>
                    <a:pt x="24" y="5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1" y="27"/>
                  </a:lnTo>
                  <a:lnTo>
                    <a:pt x="16" y="29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5" y="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496"/>
            <p:cNvSpPr>
              <a:spLocks noEditPoints="1"/>
            </p:cNvSpPr>
            <p:nvPr/>
          </p:nvSpPr>
          <p:spPr bwMode="auto">
            <a:xfrm>
              <a:off x="6246813" y="5957888"/>
              <a:ext cx="57150" cy="57150"/>
            </a:xfrm>
            <a:custGeom>
              <a:gdLst>
                <a:gd name="T0" fmla="*/ 19 w 36"/>
                <a:gd name="T1" fmla="*/ 9 h 36"/>
                <a:gd name="T2" fmla="*/ 14 w 36"/>
                <a:gd name="T3" fmla="*/ 9 h 36"/>
                <a:gd name="T4" fmla="*/ 10 w 36"/>
                <a:gd name="T5" fmla="*/ 11 h 36"/>
                <a:gd name="T6" fmla="*/ 8 w 36"/>
                <a:gd name="T7" fmla="*/ 14 h 36"/>
                <a:gd name="T8" fmla="*/ 8 w 36"/>
                <a:gd name="T9" fmla="*/ 18 h 36"/>
                <a:gd name="T10" fmla="*/ 8 w 36"/>
                <a:gd name="T11" fmla="*/ 23 h 36"/>
                <a:gd name="T12" fmla="*/ 10 w 36"/>
                <a:gd name="T13" fmla="*/ 26 h 36"/>
                <a:gd name="T14" fmla="*/ 14 w 36"/>
                <a:gd name="T15" fmla="*/ 28 h 36"/>
                <a:gd name="T16" fmla="*/ 19 w 36"/>
                <a:gd name="T17" fmla="*/ 28 h 36"/>
                <a:gd name="T18" fmla="*/ 22 w 36"/>
                <a:gd name="T19" fmla="*/ 28 h 36"/>
                <a:gd name="T20" fmla="*/ 26 w 36"/>
                <a:gd name="T21" fmla="*/ 26 h 36"/>
                <a:gd name="T22" fmla="*/ 27 w 36"/>
                <a:gd name="T23" fmla="*/ 23 h 36"/>
                <a:gd name="T24" fmla="*/ 27 w 36"/>
                <a:gd name="T25" fmla="*/ 18 h 36"/>
                <a:gd name="T26" fmla="*/ 27 w 36"/>
                <a:gd name="T27" fmla="*/ 14 h 36"/>
                <a:gd name="T28" fmla="*/ 26 w 36"/>
                <a:gd name="T29" fmla="*/ 11 h 36"/>
                <a:gd name="T30" fmla="*/ 22 w 36"/>
                <a:gd name="T31" fmla="*/ 9 h 36"/>
                <a:gd name="T32" fmla="*/ 19 w 36"/>
                <a:gd name="T33" fmla="*/ 9 h 36"/>
                <a:gd name="T34" fmla="*/ 19 w 36"/>
                <a:gd name="T35" fmla="*/ 0 h 36"/>
                <a:gd name="T36" fmla="*/ 24 w 36"/>
                <a:gd name="T37" fmla="*/ 0 h 36"/>
                <a:gd name="T38" fmla="*/ 29 w 36"/>
                <a:gd name="T39" fmla="*/ 4 h 36"/>
                <a:gd name="T40" fmla="*/ 32 w 36"/>
                <a:gd name="T41" fmla="*/ 7 h 36"/>
                <a:gd name="T42" fmla="*/ 36 w 36"/>
                <a:gd name="T43" fmla="*/ 12 h 36"/>
                <a:gd name="T44" fmla="*/ 36 w 36"/>
                <a:gd name="T45" fmla="*/ 18 h 36"/>
                <a:gd name="T46" fmla="*/ 36 w 36"/>
                <a:gd name="T47" fmla="*/ 24 h 36"/>
                <a:gd name="T48" fmla="*/ 32 w 36"/>
                <a:gd name="T49" fmla="*/ 30 h 36"/>
                <a:gd name="T50" fmla="*/ 29 w 36"/>
                <a:gd name="T51" fmla="*/ 33 h 36"/>
                <a:gd name="T52" fmla="*/ 24 w 36"/>
                <a:gd name="T53" fmla="*/ 36 h 36"/>
                <a:gd name="T54" fmla="*/ 19 w 36"/>
                <a:gd name="T55" fmla="*/ 36 h 36"/>
                <a:gd name="T56" fmla="*/ 12 w 36"/>
                <a:gd name="T57" fmla="*/ 36 h 36"/>
                <a:gd name="T58" fmla="*/ 7 w 36"/>
                <a:gd name="T59" fmla="*/ 33 h 36"/>
                <a:gd name="T60" fmla="*/ 3 w 36"/>
                <a:gd name="T61" fmla="*/ 30 h 36"/>
                <a:gd name="T62" fmla="*/ 0 w 36"/>
                <a:gd name="T63" fmla="*/ 24 h 36"/>
                <a:gd name="T64" fmla="*/ 0 w 36"/>
                <a:gd name="T65" fmla="*/ 18 h 36"/>
                <a:gd name="T66" fmla="*/ 0 w 36"/>
                <a:gd name="T67" fmla="*/ 12 h 36"/>
                <a:gd name="T68" fmla="*/ 3 w 36"/>
                <a:gd name="T69" fmla="*/ 7 h 36"/>
                <a:gd name="T70" fmla="*/ 7 w 36"/>
                <a:gd name="T71" fmla="*/ 4 h 36"/>
                <a:gd name="T72" fmla="*/ 12 w 36"/>
                <a:gd name="T73" fmla="*/ 0 h 36"/>
                <a:gd name="T74" fmla="*/ 19 w 36"/>
                <a:gd name="T75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19" y="9"/>
                  </a:moveTo>
                  <a:lnTo>
                    <a:pt x="14" y="9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8" y="23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27" y="23"/>
                  </a:lnTo>
                  <a:lnTo>
                    <a:pt x="27" y="18"/>
                  </a:lnTo>
                  <a:lnTo>
                    <a:pt x="27" y="14"/>
                  </a:lnTo>
                  <a:lnTo>
                    <a:pt x="26" y="11"/>
                  </a:lnTo>
                  <a:lnTo>
                    <a:pt x="22" y="9"/>
                  </a:lnTo>
                  <a:lnTo>
                    <a:pt x="19" y="9"/>
                  </a:lnTo>
                  <a:close/>
                  <a:moveTo>
                    <a:pt x="19" y="0"/>
                  </a:moveTo>
                  <a:lnTo>
                    <a:pt x="24" y="0"/>
                  </a:lnTo>
                  <a:lnTo>
                    <a:pt x="29" y="4"/>
                  </a:lnTo>
                  <a:lnTo>
                    <a:pt x="32" y="7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2" y="30"/>
                  </a:lnTo>
                  <a:lnTo>
                    <a:pt x="29" y="33"/>
                  </a:lnTo>
                  <a:lnTo>
                    <a:pt x="24" y="36"/>
                  </a:lnTo>
                  <a:lnTo>
                    <a:pt x="19" y="36"/>
                  </a:lnTo>
                  <a:lnTo>
                    <a:pt x="12" y="36"/>
                  </a:lnTo>
                  <a:lnTo>
                    <a:pt x="7" y="33"/>
                  </a:lnTo>
                  <a:lnTo>
                    <a:pt x="3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3" y="7"/>
                  </a:lnTo>
                  <a:lnTo>
                    <a:pt x="7" y="4"/>
                  </a:lnTo>
                  <a:lnTo>
                    <a:pt x="1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497"/>
            <p:cNvSpPr/>
            <p:nvPr/>
          </p:nvSpPr>
          <p:spPr bwMode="auto">
            <a:xfrm>
              <a:off x="5868988" y="6064251"/>
              <a:ext cx="82550" cy="82550"/>
            </a:xfrm>
            <a:custGeom>
              <a:gdLst>
                <a:gd name="T0" fmla="*/ 26 w 52"/>
                <a:gd name="T1" fmla="*/ 0 h 52"/>
                <a:gd name="T2" fmla="*/ 36 w 52"/>
                <a:gd name="T3" fmla="*/ 4 h 52"/>
                <a:gd name="T4" fmla="*/ 43 w 52"/>
                <a:gd name="T5" fmla="*/ 14 h 52"/>
                <a:gd name="T6" fmla="*/ 48 w 52"/>
                <a:gd name="T7" fmla="*/ 26 h 52"/>
                <a:gd name="T8" fmla="*/ 50 w 52"/>
                <a:gd name="T9" fmla="*/ 38 h 52"/>
                <a:gd name="T10" fmla="*/ 52 w 52"/>
                <a:gd name="T11" fmla="*/ 49 h 52"/>
                <a:gd name="T12" fmla="*/ 52 w 52"/>
                <a:gd name="T13" fmla="*/ 52 h 52"/>
                <a:gd name="T14" fmla="*/ 0 w 52"/>
                <a:gd name="T15" fmla="*/ 52 h 52"/>
                <a:gd name="T16" fmla="*/ 0 w 52"/>
                <a:gd name="T17" fmla="*/ 49 h 52"/>
                <a:gd name="T18" fmla="*/ 0 w 52"/>
                <a:gd name="T19" fmla="*/ 38 h 52"/>
                <a:gd name="T20" fmla="*/ 2 w 52"/>
                <a:gd name="T21" fmla="*/ 26 h 52"/>
                <a:gd name="T22" fmla="*/ 7 w 52"/>
                <a:gd name="T23" fmla="*/ 14 h 52"/>
                <a:gd name="T24" fmla="*/ 14 w 52"/>
                <a:gd name="T25" fmla="*/ 4 h 52"/>
                <a:gd name="T26" fmla="*/ 26 w 52"/>
                <a:gd name="T27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36" y="4"/>
                  </a:lnTo>
                  <a:lnTo>
                    <a:pt x="43" y="14"/>
                  </a:lnTo>
                  <a:lnTo>
                    <a:pt x="48" y="26"/>
                  </a:lnTo>
                  <a:lnTo>
                    <a:pt x="50" y="38"/>
                  </a:lnTo>
                  <a:lnTo>
                    <a:pt x="52" y="49"/>
                  </a:lnTo>
                  <a:lnTo>
                    <a:pt x="52" y="52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4"/>
                  </a:lnTo>
                  <a:lnTo>
                    <a:pt x="14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98"/>
            <p:cNvSpPr>
              <a:spLocks noEditPoints="1"/>
            </p:cNvSpPr>
            <p:nvPr/>
          </p:nvSpPr>
          <p:spPr bwMode="auto">
            <a:xfrm>
              <a:off x="5861051" y="6056313"/>
              <a:ext cx="95250" cy="96838"/>
            </a:xfrm>
            <a:custGeom>
              <a:gdLst>
                <a:gd name="T0" fmla="*/ 31 w 60"/>
                <a:gd name="T1" fmla="*/ 9 h 61"/>
                <a:gd name="T2" fmla="*/ 22 w 60"/>
                <a:gd name="T3" fmla="*/ 12 h 61"/>
                <a:gd name="T4" fmla="*/ 15 w 60"/>
                <a:gd name="T5" fmla="*/ 21 h 61"/>
                <a:gd name="T6" fmla="*/ 12 w 60"/>
                <a:gd name="T7" fmla="*/ 33 h 61"/>
                <a:gd name="T8" fmla="*/ 10 w 60"/>
                <a:gd name="T9" fmla="*/ 43 h 61"/>
                <a:gd name="T10" fmla="*/ 8 w 60"/>
                <a:gd name="T11" fmla="*/ 52 h 61"/>
                <a:gd name="T12" fmla="*/ 52 w 60"/>
                <a:gd name="T13" fmla="*/ 52 h 61"/>
                <a:gd name="T14" fmla="*/ 52 w 60"/>
                <a:gd name="T15" fmla="*/ 43 h 61"/>
                <a:gd name="T16" fmla="*/ 48 w 60"/>
                <a:gd name="T17" fmla="*/ 33 h 61"/>
                <a:gd name="T18" fmla="*/ 45 w 60"/>
                <a:gd name="T19" fmla="*/ 21 h 61"/>
                <a:gd name="T20" fmla="*/ 39 w 60"/>
                <a:gd name="T21" fmla="*/ 12 h 61"/>
                <a:gd name="T22" fmla="*/ 31 w 60"/>
                <a:gd name="T23" fmla="*/ 9 h 61"/>
                <a:gd name="T24" fmla="*/ 31 w 60"/>
                <a:gd name="T25" fmla="*/ 0 h 61"/>
                <a:gd name="T26" fmla="*/ 41 w 60"/>
                <a:gd name="T27" fmla="*/ 4 h 61"/>
                <a:gd name="T28" fmla="*/ 50 w 60"/>
                <a:gd name="T29" fmla="*/ 12 h 61"/>
                <a:gd name="T30" fmla="*/ 55 w 60"/>
                <a:gd name="T31" fmla="*/ 23 h 61"/>
                <a:gd name="T32" fmla="*/ 58 w 60"/>
                <a:gd name="T33" fmla="*/ 35 h 61"/>
                <a:gd name="T34" fmla="*/ 60 w 60"/>
                <a:gd name="T35" fmla="*/ 45 h 61"/>
                <a:gd name="T36" fmla="*/ 60 w 60"/>
                <a:gd name="T37" fmla="*/ 54 h 61"/>
                <a:gd name="T38" fmla="*/ 60 w 60"/>
                <a:gd name="T39" fmla="*/ 57 h 61"/>
                <a:gd name="T40" fmla="*/ 60 w 60"/>
                <a:gd name="T41" fmla="*/ 61 h 61"/>
                <a:gd name="T42" fmla="*/ 0 w 60"/>
                <a:gd name="T43" fmla="*/ 61 h 61"/>
                <a:gd name="T44" fmla="*/ 0 w 60"/>
                <a:gd name="T45" fmla="*/ 57 h 61"/>
                <a:gd name="T46" fmla="*/ 0 w 60"/>
                <a:gd name="T47" fmla="*/ 54 h 61"/>
                <a:gd name="T48" fmla="*/ 0 w 60"/>
                <a:gd name="T49" fmla="*/ 45 h 61"/>
                <a:gd name="T50" fmla="*/ 2 w 60"/>
                <a:gd name="T51" fmla="*/ 35 h 61"/>
                <a:gd name="T52" fmla="*/ 5 w 60"/>
                <a:gd name="T53" fmla="*/ 23 h 61"/>
                <a:gd name="T54" fmla="*/ 12 w 60"/>
                <a:gd name="T55" fmla="*/ 12 h 61"/>
                <a:gd name="T56" fmla="*/ 19 w 60"/>
                <a:gd name="T57" fmla="*/ 4 h 61"/>
                <a:gd name="T58" fmla="*/ 31 w 60"/>
                <a:gd name="T59" fmla="*/ 0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61">
                  <a:moveTo>
                    <a:pt x="31" y="9"/>
                  </a:moveTo>
                  <a:lnTo>
                    <a:pt x="22" y="12"/>
                  </a:lnTo>
                  <a:lnTo>
                    <a:pt x="15" y="21"/>
                  </a:lnTo>
                  <a:lnTo>
                    <a:pt x="12" y="33"/>
                  </a:lnTo>
                  <a:lnTo>
                    <a:pt x="10" y="43"/>
                  </a:lnTo>
                  <a:lnTo>
                    <a:pt x="8" y="52"/>
                  </a:lnTo>
                  <a:lnTo>
                    <a:pt x="52" y="52"/>
                  </a:lnTo>
                  <a:lnTo>
                    <a:pt x="52" y="43"/>
                  </a:lnTo>
                  <a:lnTo>
                    <a:pt x="48" y="33"/>
                  </a:lnTo>
                  <a:lnTo>
                    <a:pt x="45" y="21"/>
                  </a:lnTo>
                  <a:lnTo>
                    <a:pt x="39" y="12"/>
                  </a:lnTo>
                  <a:lnTo>
                    <a:pt x="31" y="9"/>
                  </a:lnTo>
                  <a:close/>
                  <a:moveTo>
                    <a:pt x="31" y="0"/>
                  </a:moveTo>
                  <a:lnTo>
                    <a:pt x="41" y="4"/>
                  </a:lnTo>
                  <a:lnTo>
                    <a:pt x="50" y="12"/>
                  </a:lnTo>
                  <a:lnTo>
                    <a:pt x="55" y="23"/>
                  </a:lnTo>
                  <a:lnTo>
                    <a:pt x="58" y="35"/>
                  </a:lnTo>
                  <a:lnTo>
                    <a:pt x="60" y="45"/>
                  </a:lnTo>
                  <a:lnTo>
                    <a:pt x="60" y="54"/>
                  </a:lnTo>
                  <a:lnTo>
                    <a:pt x="60" y="57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5"/>
                  </a:lnTo>
                  <a:lnTo>
                    <a:pt x="5" y="23"/>
                  </a:lnTo>
                  <a:lnTo>
                    <a:pt x="12" y="12"/>
                  </a:lnTo>
                  <a:lnTo>
                    <a:pt x="19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99"/>
            <p:cNvSpPr/>
            <p:nvPr/>
          </p:nvSpPr>
          <p:spPr bwMode="auto">
            <a:xfrm>
              <a:off x="5884863" y="6018213"/>
              <a:ext cx="47625" cy="46038"/>
            </a:xfrm>
            <a:custGeom>
              <a:gdLst>
                <a:gd name="T0" fmla="*/ 16 w 30"/>
                <a:gd name="T1" fmla="*/ 0 h 29"/>
                <a:gd name="T2" fmla="*/ 21 w 30"/>
                <a:gd name="T3" fmla="*/ 2 h 29"/>
                <a:gd name="T4" fmla="*/ 24 w 30"/>
                <a:gd name="T5" fmla="*/ 5 h 29"/>
                <a:gd name="T6" fmla="*/ 28 w 30"/>
                <a:gd name="T7" fmla="*/ 9 h 29"/>
                <a:gd name="T8" fmla="*/ 30 w 30"/>
                <a:gd name="T9" fmla="*/ 16 h 29"/>
                <a:gd name="T10" fmla="*/ 28 w 30"/>
                <a:gd name="T11" fmla="*/ 21 h 29"/>
                <a:gd name="T12" fmla="*/ 24 w 30"/>
                <a:gd name="T13" fmla="*/ 24 h 29"/>
                <a:gd name="T14" fmla="*/ 21 w 30"/>
                <a:gd name="T15" fmla="*/ 28 h 29"/>
                <a:gd name="T16" fmla="*/ 16 w 30"/>
                <a:gd name="T17" fmla="*/ 29 h 29"/>
                <a:gd name="T18" fmla="*/ 9 w 30"/>
                <a:gd name="T19" fmla="*/ 28 h 29"/>
                <a:gd name="T20" fmla="*/ 6 w 30"/>
                <a:gd name="T21" fmla="*/ 24 h 29"/>
                <a:gd name="T22" fmla="*/ 2 w 30"/>
                <a:gd name="T23" fmla="*/ 21 h 29"/>
                <a:gd name="T24" fmla="*/ 0 w 30"/>
                <a:gd name="T25" fmla="*/ 16 h 29"/>
                <a:gd name="T26" fmla="*/ 2 w 30"/>
                <a:gd name="T27" fmla="*/ 9 h 29"/>
                <a:gd name="T28" fmla="*/ 6 w 30"/>
                <a:gd name="T29" fmla="*/ 5 h 29"/>
                <a:gd name="T30" fmla="*/ 9 w 30"/>
                <a:gd name="T31" fmla="*/ 2 h 29"/>
                <a:gd name="T32" fmla="*/ 16 w 30"/>
                <a:gd name="T33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8">
                  <a:moveTo>
                    <a:pt x="16" y="0"/>
                  </a:moveTo>
                  <a:lnTo>
                    <a:pt x="21" y="2"/>
                  </a:lnTo>
                  <a:lnTo>
                    <a:pt x="24" y="5"/>
                  </a:lnTo>
                  <a:lnTo>
                    <a:pt x="28" y="9"/>
                  </a:lnTo>
                  <a:lnTo>
                    <a:pt x="30" y="16"/>
                  </a:lnTo>
                  <a:lnTo>
                    <a:pt x="28" y="21"/>
                  </a:lnTo>
                  <a:lnTo>
                    <a:pt x="24" y="24"/>
                  </a:lnTo>
                  <a:lnTo>
                    <a:pt x="21" y="28"/>
                  </a:lnTo>
                  <a:lnTo>
                    <a:pt x="16" y="29"/>
                  </a:lnTo>
                  <a:lnTo>
                    <a:pt x="9" y="28"/>
                  </a:lnTo>
                  <a:lnTo>
                    <a:pt x="6" y="24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5"/>
                  </a:lnTo>
                  <a:lnTo>
                    <a:pt x="9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500"/>
            <p:cNvSpPr>
              <a:spLocks noEditPoints="1"/>
            </p:cNvSpPr>
            <p:nvPr/>
          </p:nvSpPr>
          <p:spPr bwMode="auto">
            <a:xfrm>
              <a:off x="5880101" y="6013451"/>
              <a:ext cx="57150" cy="57150"/>
            </a:xfrm>
            <a:custGeom>
              <a:gdLst>
                <a:gd name="T0" fmla="*/ 19 w 36"/>
                <a:gd name="T1" fmla="*/ 8 h 36"/>
                <a:gd name="T2" fmla="*/ 14 w 36"/>
                <a:gd name="T3" fmla="*/ 8 h 36"/>
                <a:gd name="T4" fmla="*/ 10 w 36"/>
                <a:gd name="T5" fmla="*/ 10 h 36"/>
                <a:gd name="T6" fmla="*/ 9 w 36"/>
                <a:gd name="T7" fmla="*/ 14 h 36"/>
                <a:gd name="T8" fmla="*/ 9 w 36"/>
                <a:gd name="T9" fmla="*/ 19 h 36"/>
                <a:gd name="T10" fmla="*/ 9 w 36"/>
                <a:gd name="T11" fmla="*/ 22 h 36"/>
                <a:gd name="T12" fmla="*/ 10 w 36"/>
                <a:gd name="T13" fmla="*/ 26 h 36"/>
                <a:gd name="T14" fmla="*/ 14 w 36"/>
                <a:gd name="T15" fmla="*/ 27 h 36"/>
                <a:gd name="T16" fmla="*/ 19 w 36"/>
                <a:gd name="T17" fmla="*/ 27 h 36"/>
                <a:gd name="T18" fmla="*/ 22 w 36"/>
                <a:gd name="T19" fmla="*/ 27 h 36"/>
                <a:gd name="T20" fmla="*/ 26 w 36"/>
                <a:gd name="T21" fmla="*/ 26 h 36"/>
                <a:gd name="T22" fmla="*/ 27 w 36"/>
                <a:gd name="T23" fmla="*/ 22 h 36"/>
                <a:gd name="T24" fmla="*/ 27 w 36"/>
                <a:gd name="T25" fmla="*/ 19 h 36"/>
                <a:gd name="T26" fmla="*/ 27 w 36"/>
                <a:gd name="T27" fmla="*/ 14 h 36"/>
                <a:gd name="T28" fmla="*/ 26 w 36"/>
                <a:gd name="T29" fmla="*/ 10 h 36"/>
                <a:gd name="T30" fmla="*/ 22 w 36"/>
                <a:gd name="T31" fmla="*/ 8 h 36"/>
                <a:gd name="T32" fmla="*/ 19 w 36"/>
                <a:gd name="T33" fmla="*/ 8 h 36"/>
                <a:gd name="T34" fmla="*/ 19 w 36"/>
                <a:gd name="T35" fmla="*/ 0 h 36"/>
                <a:gd name="T36" fmla="*/ 24 w 36"/>
                <a:gd name="T37" fmla="*/ 0 h 36"/>
                <a:gd name="T38" fmla="*/ 29 w 36"/>
                <a:gd name="T39" fmla="*/ 3 h 36"/>
                <a:gd name="T40" fmla="*/ 33 w 36"/>
                <a:gd name="T41" fmla="*/ 7 h 36"/>
                <a:gd name="T42" fmla="*/ 36 w 36"/>
                <a:gd name="T43" fmla="*/ 12 h 36"/>
                <a:gd name="T44" fmla="*/ 36 w 36"/>
                <a:gd name="T45" fmla="*/ 19 h 36"/>
                <a:gd name="T46" fmla="*/ 36 w 36"/>
                <a:gd name="T47" fmla="*/ 24 h 36"/>
                <a:gd name="T48" fmla="*/ 33 w 36"/>
                <a:gd name="T49" fmla="*/ 29 h 36"/>
                <a:gd name="T50" fmla="*/ 29 w 36"/>
                <a:gd name="T51" fmla="*/ 32 h 36"/>
                <a:gd name="T52" fmla="*/ 24 w 36"/>
                <a:gd name="T53" fmla="*/ 36 h 36"/>
                <a:gd name="T54" fmla="*/ 19 w 36"/>
                <a:gd name="T55" fmla="*/ 36 h 36"/>
                <a:gd name="T56" fmla="*/ 12 w 36"/>
                <a:gd name="T57" fmla="*/ 36 h 36"/>
                <a:gd name="T58" fmla="*/ 7 w 36"/>
                <a:gd name="T59" fmla="*/ 32 h 36"/>
                <a:gd name="T60" fmla="*/ 3 w 36"/>
                <a:gd name="T61" fmla="*/ 29 h 36"/>
                <a:gd name="T62" fmla="*/ 0 w 36"/>
                <a:gd name="T63" fmla="*/ 24 h 36"/>
                <a:gd name="T64" fmla="*/ 0 w 36"/>
                <a:gd name="T65" fmla="*/ 19 h 36"/>
                <a:gd name="T66" fmla="*/ 0 w 36"/>
                <a:gd name="T67" fmla="*/ 12 h 36"/>
                <a:gd name="T68" fmla="*/ 3 w 36"/>
                <a:gd name="T69" fmla="*/ 7 h 36"/>
                <a:gd name="T70" fmla="*/ 7 w 36"/>
                <a:gd name="T71" fmla="*/ 3 h 36"/>
                <a:gd name="T72" fmla="*/ 12 w 36"/>
                <a:gd name="T73" fmla="*/ 0 h 36"/>
                <a:gd name="T74" fmla="*/ 19 w 36"/>
                <a:gd name="T75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19" y="8"/>
                  </a:moveTo>
                  <a:lnTo>
                    <a:pt x="14" y="8"/>
                  </a:lnTo>
                  <a:lnTo>
                    <a:pt x="10" y="10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10" y="26"/>
                  </a:lnTo>
                  <a:lnTo>
                    <a:pt x="14" y="27"/>
                  </a:lnTo>
                  <a:lnTo>
                    <a:pt x="19" y="27"/>
                  </a:lnTo>
                  <a:lnTo>
                    <a:pt x="22" y="27"/>
                  </a:lnTo>
                  <a:lnTo>
                    <a:pt x="26" y="26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27" y="14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9" y="8"/>
                  </a:lnTo>
                  <a:close/>
                  <a:moveTo>
                    <a:pt x="19" y="0"/>
                  </a:moveTo>
                  <a:lnTo>
                    <a:pt x="24" y="0"/>
                  </a:lnTo>
                  <a:lnTo>
                    <a:pt x="29" y="3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36" y="19"/>
                  </a:lnTo>
                  <a:lnTo>
                    <a:pt x="36" y="24"/>
                  </a:lnTo>
                  <a:lnTo>
                    <a:pt x="33" y="29"/>
                  </a:lnTo>
                  <a:lnTo>
                    <a:pt x="29" y="32"/>
                  </a:lnTo>
                  <a:lnTo>
                    <a:pt x="24" y="36"/>
                  </a:lnTo>
                  <a:lnTo>
                    <a:pt x="19" y="36"/>
                  </a:lnTo>
                  <a:lnTo>
                    <a:pt x="12" y="36"/>
                  </a:lnTo>
                  <a:lnTo>
                    <a:pt x="7" y="32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3" y="7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501"/>
            <p:cNvSpPr/>
            <p:nvPr/>
          </p:nvSpPr>
          <p:spPr bwMode="auto">
            <a:xfrm>
              <a:off x="5972176" y="6064251"/>
              <a:ext cx="82550" cy="82550"/>
            </a:xfrm>
            <a:custGeom>
              <a:gdLst>
                <a:gd name="T0" fmla="*/ 26 w 52"/>
                <a:gd name="T1" fmla="*/ 0 h 52"/>
                <a:gd name="T2" fmla="*/ 37 w 52"/>
                <a:gd name="T3" fmla="*/ 4 h 52"/>
                <a:gd name="T4" fmla="*/ 45 w 52"/>
                <a:gd name="T5" fmla="*/ 14 h 52"/>
                <a:gd name="T6" fmla="*/ 49 w 52"/>
                <a:gd name="T7" fmla="*/ 26 h 52"/>
                <a:gd name="T8" fmla="*/ 50 w 52"/>
                <a:gd name="T9" fmla="*/ 38 h 52"/>
                <a:gd name="T10" fmla="*/ 52 w 52"/>
                <a:gd name="T11" fmla="*/ 49 h 52"/>
                <a:gd name="T12" fmla="*/ 52 w 52"/>
                <a:gd name="T13" fmla="*/ 52 h 52"/>
                <a:gd name="T14" fmla="*/ 0 w 52"/>
                <a:gd name="T15" fmla="*/ 52 h 52"/>
                <a:gd name="T16" fmla="*/ 0 w 52"/>
                <a:gd name="T17" fmla="*/ 49 h 52"/>
                <a:gd name="T18" fmla="*/ 0 w 52"/>
                <a:gd name="T19" fmla="*/ 38 h 52"/>
                <a:gd name="T20" fmla="*/ 4 w 52"/>
                <a:gd name="T21" fmla="*/ 26 h 52"/>
                <a:gd name="T22" fmla="*/ 7 w 52"/>
                <a:gd name="T23" fmla="*/ 14 h 52"/>
                <a:gd name="T24" fmla="*/ 16 w 52"/>
                <a:gd name="T25" fmla="*/ 4 h 52"/>
                <a:gd name="T26" fmla="*/ 26 w 52"/>
                <a:gd name="T27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37" y="4"/>
                  </a:lnTo>
                  <a:lnTo>
                    <a:pt x="45" y="14"/>
                  </a:lnTo>
                  <a:lnTo>
                    <a:pt x="49" y="26"/>
                  </a:lnTo>
                  <a:lnTo>
                    <a:pt x="50" y="38"/>
                  </a:lnTo>
                  <a:lnTo>
                    <a:pt x="52" y="49"/>
                  </a:lnTo>
                  <a:lnTo>
                    <a:pt x="52" y="52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4" y="26"/>
                  </a:lnTo>
                  <a:lnTo>
                    <a:pt x="7" y="14"/>
                  </a:lnTo>
                  <a:lnTo>
                    <a:pt x="16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502"/>
            <p:cNvSpPr>
              <a:spLocks noEditPoints="1"/>
            </p:cNvSpPr>
            <p:nvPr/>
          </p:nvSpPr>
          <p:spPr bwMode="auto">
            <a:xfrm>
              <a:off x="5964238" y="6056313"/>
              <a:ext cx="98425" cy="96838"/>
            </a:xfrm>
            <a:custGeom>
              <a:gdLst>
                <a:gd name="T0" fmla="*/ 31 w 62"/>
                <a:gd name="T1" fmla="*/ 9 h 61"/>
                <a:gd name="T2" fmla="*/ 23 w 62"/>
                <a:gd name="T3" fmla="*/ 12 h 61"/>
                <a:gd name="T4" fmla="*/ 16 w 62"/>
                <a:gd name="T5" fmla="*/ 21 h 61"/>
                <a:gd name="T6" fmla="*/ 12 w 62"/>
                <a:gd name="T7" fmla="*/ 33 h 61"/>
                <a:gd name="T8" fmla="*/ 11 w 62"/>
                <a:gd name="T9" fmla="*/ 43 h 61"/>
                <a:gd name="T10" fmla="*/ 11 w 62"/>
                <a:gd name="T11" fmla="*/ 52 h 61"/>
                <a:gd name="T12" fmla="*/ 52 w 62"/>
                <a:gd name="T13" fmla="*/ 52 h 61"/>
                <a:gd name="T14" fmla="*/ 52 w 62"/>
                <a:gd name="T15" fmla="*/ 43 h 61"/>
                <a:gd name="T16" fmla="*/ 50 w 62"/>
                <a:gd name="T17" fmla="*/ 33 h 61"/>
                <a:gd name="T18" fmla="*/ 47 w 62"/>
                <a:gd name="T19" fmla="*/ 21 h 61"/>
                <a:gd name="T20" fmla="*/ 40 w 62"/>
                <a:gd name="T21" fmla="*/ 12 h 61"/>
                <a:gd name="T22" fmla="*/ 31 w 62"/>
                <a:gd name="T23" fmla="*/ 9 h 61"/>
                <a:gd name="T24" fmla="*/ 31 w 62"/>
                <a:gd name="T25" fmla="*/ 0 h 61"/>
                <a:gd name="T26" fmla="*/ 42 w 62"/>
                <a:gd name="T27" fmla="*/ 4 h 61"/>
                <a:gd name="T28" fmla="*/ 50 w 62"/>
                <a:gd name="T29" fmla="*/ 12 h 61"/>
                <a:gd name="T30" fmla="*/ 55 w 62"/>
                <a:gd name="T31" fmla="*/ 23 h 61"/>
                <a:gd name="T32" fmla="*/ 59 w 62"/>
                <a:gd name="T33" fmla="*/ 35 h 61"/>
                <a:gd name="T34" fmla="*/ 61 w 62"/>
                <a:gd name="T35" fmla="*/ 45 h 61"/>
                <a:gd name="T36" fmla="*/ 61 w 62"/>
                <a:gd name="T37" fmla="*/ 54 h 61"/>
                <a:gd name="T38" fmla="*/ 62 w 62"/>
                <a:gd name="T39" fmla="*/ 57 h 61"/>
                <a:gd name="T40" fmla="*/ 62 w 62"/>
                <a:gd name="T41" fmla="*/ 61 h 61"/>
                <a:gd name="T42" fmla="*/ 0 w 62"/>
                <a:gd name="T43" fmla="*/ 61 h 61"/>
                <a:gd name="T44" fmla="*/ 0 w 62"/>
                <a:gd name="T45" fmla="*/ 57 h 61"/>
                <a:gd name="T46" fmla="*/ 0 w 62"/>
                <a:gd name="T47" fmla="*/ 54 h 61"/>
                <a:gd name="T48" fmla="*/ 2 w 62"/>
                <a:gd name="T49" fmla="*/ 45 h 61"/>
                <a:gd name="T50" fmla="*/ 4 w 62"/>
                <a:gd name="T51" fmla="*/ 35 h 61"/>
                <a:gd name="T52" fmla="*/ 7 w 62"/>
                <a:gd name="T53" fmla="*/ 23 h 61"/>
                <a:gd name="T54" fmla="*/ 12 w 62"/>
                <a:gd name="T55" fmla="*/ 12 h 61"/>
                <a:gd name="T56" fmla="*/ 21 w 62"/>
                <a:gd name="T57" fmla="*/ 4 h 61"/>
                <a:gd name="T58" fmla="*/ 31 w 62"/>
                <a:gd name="T59" fmla="*/ 0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" h="61">
                  <a:moveTo>
                    <a:pt x="31" y="9"/>
                  </a:moveTo>
                  <a:lnTo>
                    <a:pt x="23" y="12"/>
                  </a:lnTo>
                  <a:lnTo>
                    <a:pt x="16" y="21"/>
                  </a:lnTo>
                  <a:lnTo>
                    <a:pt x="12" y="33"/>
                  </a:lnTo>
                  <a:lnTo>
                    <a:pt x="11" y="43"/>
                  </a:lnTo>
                  <a:lnTo>
                    <a:pt x="11" y="52"/>
                  </a:lnTo>
                  <a:lnTo>
                    <a:pt x="52" y="52"/>
                  </a:lnTo>
                  <a:lnTo>
                    <a:pt x="52" y="43"/>
                  </a:lnTo>
                  <a:lnTo>
                    <a:pt x="50" y="33"/>
                  </a:lnTo>
                  <a:lnTo>
                    <a:pt x="47" y="21"/>
                  </a:lnTo>
                  <a:lnTo>
                    <a:pt x="40" y="12"/>
                  </a:lnTo>
                  <a:lnTo>
                    <a:pt x="31" y="9"/>
                  </a:lnTo>
                  <a:close/>
                  <a:moveTo>
                    <a:pt x="31" y="0"/>
                  </a:moveTo>
                  <a:lnTo>
                    <a:pt x="42" y="4"/>
                  </a:lnTo>
                  <a:lnTo>
                    <a:pt x="50" y="12"/>
                  </a:lnTo>
                  <a:lnTo>
                    <a:pt x="55" y="23"/>
                  </a:lnTo>
                  <a:lnTo>
                    <a:pt x="59" y="35"/>
                  </a:lnTo>
                  <a:lnTo>
                    <a:pt x="61" y="45"/>
                  </a:lnTo>
                  <a:lnTo>
                    <a:pt x="61" y="54"/>
                  </a:lnTo>
                  <a:lnTo>
                    <a:pt x="62" y="57"/>
                  </a:lnTo>
                  <a:lnTo>
                    <a:pt x="62" y="61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2" y="45"/>
                  </a:lnTo>
                  <a:lnTo>
                    <a:pt x="4" y="35"/>
                  </a:lnTo>
                  <a:lnTo>
                    <a:pt x="7" y="23"/>
                  </a:lnTo>
                  <a:lnTo>
                    <a:pt x="12" y="12"/>
                  </a:lnTo>
                  <a:lnTo>
                    <a:pt x="21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503"/>
            <p:cNvSpPr/>
            <p:nvPr/>
          </p:nvSpPr>
          <p:spPr bwMode="auto">
            <a:xfrm>
              <a:off x="5992813" y="6018213"/>
              <a:ext cx="42863" cy="46038"/>
            </a:xfrm>
            <a:custGeom>
              <a:gdLst>
                <a:gd name="T0" fmla="*/ 13 w 27"/>
                <a:gd name="T1" fmla="*/ 0 h 29"/>
                <a:gd name="T2" fmla="*/ 18 w 27"/>
                <a:gd name="T3" fmla="*/ 2 h 29"/>
                <a:gd name="T4" fmla="*/ 24 w 27"/>
                <a:gd name="T5" fmla="*/ 5 h 29"/>
                <a:gd name="T6" fmla="*/ 27 w 27"/>
                <a:gd name="T7" fmla="*/ 9 h 29"/>
                <a:gd name="T8" fmla="*/ 27 w 27"/>
                <a:gd name="T9" fmla="*/ 16 h 29"/>
                <a:gd name="T10" fmla="*/ 27 w 27"/>
                <a:gd name="T11" fmla="*/ 21 h 29"/>
                <a:gd name="T12" fmla="*/ 24 w 27"/>
                <a:gd name="T13" fmla="*/ 24 h 29"/>
                <a:gd name="T14" fmla="*/ 18 w 27"/>
                <a:gd name="T15" fmla="*/ 28 h 29"/>
                <a:gd name="T16" fmla="*/ 13 w 27"/>
                <a:gd name="T17" fmla="*/ 29 h 29"/>
                <a:gd name="T18" fmla="*/ 8 w 27"/>
                <a:gd name="T19" fmla="*/ 28 h 29"/>
                <a:gd name="T20" fmla="*/ 3 w 27"/>
                <a:gd name="T21" fmla="*/ 24 h 29"/>
                <a:gd name="T22" fmla="*/ 0 w 27"/>
                <a:gd name="T23" fmla="*/ 21 h 29"/>
                <a:gd name="T24" fmla="*/ 0 w 27"/>
                <a:gd name="T25" fmla="*/ 16 h 29"/>
                <a:gd name="T26" fmla="*/ 0 w 27"/>
                <a:gd name="T27" fmla="*/ 9 h 29"/>
                <a:gd name="T28" fmla="*/ 3 w 27"/>
                <a:gd name="T29" fmla="*/ 5 h 29"/>
                <a:gd name="T30" fmla="*/ 8 w 27"/>
                <a:gd name="T31" fmla="*/ 2 h 29"/>
                <a:gd name="T32" fmla="*/ 13 w 27"/>
                <a:gd name="T33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8">
                  <a:moveTo>
                    <a:pt x="13" y="0"/>
                  </a:moveTo>
                  <a:lnTo>
                    <a:pt x="18" y="2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27" y="16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8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9"/>
                  </a:lnTo>
                  <a:lnTo>
                    <a:pt x="3" y="5"/>
                  </a:lnTo>
                  <a:lnTo>
                    <a:pt x="8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504"/>
            <p:cNvSpPr>
              <a:spLocks noEditPoints="1"/>
            </p:cNvSpPr>
            <p:nvPr/>
          </p:nvSpPr>
          <p:spPr bwMode="auto">
            <a:xfrm>
              <a:off x="5983288" y="6013451"/>
              <a:ext cx="60325" cy="57150"/>
            </a:xfrm>
            <a:custGeom>
              <a:gdLst>
                <a:gd name="T0" fmla="*/ 19 w 38"/>
                <a:gd name="T1" fmla="*/ 8 h 36"/>
                <a:gd name="T2" fmla="*/ 16 w 38"/>
                <a:gd name="T3" fmla="*/ 8 h 36"/>
                <a:gd name="T4" fmla="*/ 12 w 38"/>
                <a:gd name="T5" fmla="*/ 10 h 36"/>
                <a:gd name="T6" fmla="*/ 11 w 38"/>
                <a:gd name="T7" fmla="*/ 14 h 36"/>
                <a:gd name="T8" fmla="*/ 9 w 38"/>
                <a:gd name="T9" fmla="*/ 19 h 36"/>
                <a:gd name="T10" fmla="*/ 11 w 38"/>
                <a:gd name="T11" fmla="*/ 22 h 36"/>
                <a:gd name="T12" fmla="*/ 12 w 38"/>
                <a:gd name="T13" fmla="*/ 26 h 36"/>
                <a:gd name="T14" fmla="*/ 16 w 38"/>
                <a:gd name="T15" fmla="*/ 27 h 36"/>
                <a:gd name="T16" fmla="*/ 19 w 38"/>
                <a:gd name="T17" fmla="*/ 27 h 36"/>
                <a:gd name="T18" fmla="*/ 23 w 38"/>
                <a:gd name="T19" fmla="*/ 27 h 36"/>
                <a:gd name="T20" fmla="*/ 26 w 38"/>
                <a:gd name="T21" fmla="*/ 26 h 36"/>
                <a:gd name="T22" fmla="*/ 28 w 38"/>
                <a:gd name="T23" fmla="*/ 22 h 36"/>
                <a:gd name="T24" fmla="*/ 30 w 38"/>
                <a:gd name="T25" fmla="*/ 19 h 36"/>
                <a:gd name="T26" fmla="*/ 28 w 38"/>
                <a:gd name="T27" fmla="*/ 14 h 36"/>
                <a:gd name="T28" fmla="*/ 26 w 38"/>
                <a:gd name="T29" fmla="*/ 10 h 36"/>
                <a:gd name="T30" fmla="*/ 23 w 38"/>
                <a:gd name="T31" fmla="*/ 8 h 36"/>
                <a:gd name="T32" fmla="*/ 19 w 38"/>
                <a:gd name="T33" fmla="*/ 8 h 36"/>
                <a:gd name="T34" fmla="*/ 19 w 38"/>
                <a:gd name="T35" fmla="*/ 0 h 36"/>
                <a:gd name="T36" fmla="*/ 24 w 38"/>
                <a:gd name="T37" fmla="*/ 0 h 36"/>
                <a:gd name="T38" fmla="*/ 30 w 38"/>
                <a:gd name="T39" fmla="*/ 3 h 36"/>
                <a:gd name="T40" fmla="*/ 35 w 38"/>
                <a:gd name="T41" fmla="*/ 7 h 36"/>
                <a:gd name="T42" fmla="*/ 37 w 38"/>
                <a:gd name="T43" fmla="*/ 12 h 36"/>
                <a:gd name="T44" fmla="*/ 38 w 38"/>
                <a:gd name="T45" fmla="*/ 19 h 36"/>
                <a:gd name="T46" fmla="*/ 37 w 38"/>
                <a:gd name="T47" fmla="*/ 24 h 36"/>
                <a:gd name="T48" fmla="*/ 35 w 38"/>
                <a:gd name="T49" fmla="*/ 29 h 36"/>
                <a:gd name="T50" fmla="*/ 30 w 38"/>
                <a:gd name="T51" fmla="*/ 32 h 36"/>
                <a:gd name="T52" fmla="*/ 24 w 38"/>
                <a:gd name="T53" fmla="*/ 36 h 36"/>
                <a:gd name="T54" fmla="*/ 19 w 38"/>
                <a:gd name="T55" fmla="*/ 36 h 36"/>
                <a:gd name="T56" fmla="*/ 14 w 38"/>
                <a:gd name="T57" fmla="*/ 36 h 36"/>
                <a:gd name="T58" fmla="*/ 9 w 38"/>
                <a:gd name="T59" fmla="*/ 32 h 36"/>
                <a:gd name="T60" fmla="*/ 4 w 38"/>
                <a:gd name="T61" fmla="*/ 29 h 36"/>
                <a:gd name="T62" fmla="*/ 2 w 38"/>
                <a:gd name="T63" fmla="*/ 24 h 36"/>
                <a:gd name="T64" fmla="*/ 0 w 38"/>
                <a:gd name="T65" fmla="*/ 19 h 36"/>
                <a:gd name="T66" fmla="*/ 2 w 38"/>
                <a:gd name="T67" fmla="*/ 12 h 36"/>
                <a:gd name="T68" fmla="*/ 4 w 38"/>
                <a:gd name="T69" fmla="*/ 7 h 36"/>
                <a:gd name="T70" fmla="*/ 9 w 38"/>
                <a:gd name="T71" fmla="*/ 3 h 36"/>
                <a:gd name="T72" fmla="*/ 14 w 38"/>
                <a:gd name="T73" fmla="*/ 0 h 36"/>
                <a:gd name="T74" fmla="*/ 19 w 38"/>
                <a:gd name="T75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6">
                  <a:moveTo>
                    <a:pt x="19" y="8"/>
                  </a:moveTo>
                  <a:lnTo>
                    <a:pt x="16" y="8"/>
                  </a:lnTo>
                  <a:lnTo>
                    <a:pt x="12" y="10"/>
                  </a:lnTo>
                  <a:lnTo>
                    <a:pt x="11" y="14"/>
                  </a:lnTo>
                  <a:lnTo>
                    <a:pt x="9" y="19"/>
                  </a:lnTo>
                  <a:lnTo>
                    <a:pt x="11" y="22"/>
                  </a:lnTo>
                  <a:lnTo>
                    <a:pt x="12" y="26"/>
                  </a:lnTo>
                  <a:lnTo>
                    <a:pt x="16" y="27"/>
                  </a:lnTo>
                  <a:lnTo>
                    <a:pt x="19" y="27"/>
                  </a:lnTo>
                  <a:lnTo>
                    <a:pt x="23" y="27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19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3" y="8"/>
                  </a:lnTo>
                  <a:lnTo>
                    <a:pt x="19" y="8"/>
                  </a:lnTo>
                  <a:close/>
                  <a:moveTo>
                    <a:pt x="19" y="0"/>
                  </a:moveTo>
                  <a:lnTo>
                    <a:pt x="24" y="0"/>
                  </a:lnTo>
                  <a:lnTo>
                    <a:pt x="30" y="3"/>
                  </a:lnTo>
                  <a:lnTo>
                    <a:pt x="35" y="7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4"/>
                  </a:lnTo>
                  <a:lnTo>
                    <a:pt x="35" y="29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9" y="36"/>
                  </a:lnTo>
                  <a:lnTo>
                    <a:pt x="14" y="36"/>
                  </a:lnTo>
                  <a:lnTo>
                    <a:pt x="9" y="32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7"/>
                  </a:lnTo>
                  <a:lnTo>
                    <a:pt x="9" y="3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505"/>
            <p:cNvSpPr/>
            <p:nvPr/>
          </p:nvSpPr>
          <p:spPr bwMode="auto">
            <a:xfrm>
              <a:off x="6073776" y="6064251"/>
              <a:ext cx="82550" cy="82550"/>
            </a:xfrm>
            <a:custGeom>
              <a:gdLst>
                <a:gd name="T0" fmla="*/ 26 w 52"/>
                <a:gd name="T1" fmla="*/ 0 h 52"/>
                <a:gd name="T2" fmla="*/ 36 w 52"/>
                <a:gd name="T3" fmla="*/ 4 h 52"/>
                <a:gd name="T4" fmla="*/ 43 w 52"/>
                <a:gd name="T5" fmla="*/ 14 h 52"/>
                <a:gd name="T6" fmla="*/ 48 w 52"/>
                <a:gd name="T7" fmla="*/ 26 h 52"/>
                <a:gd name="T8" fmla="*/ 50 w 52"/>
                <a:gd name="T9" fmla="*/ 38 h 52"/>
                <a:gd name="T10" fmla="*/ 52 w 52"/>
                <a:gd name="T11" fmla="*/ 49 h 52"/>
                <a:gd name="T12" fmla="*/ 52 w 52"/>
                <a:gd name="T13" fmla="*/ 52 h 52"/>
                <a:gd name="T14" fmla="*/ 0 w 52"/>
                <a:gd name="T15" fmla="*/ 52 h 52"/>
                <a:gd name="T16" fmla="*/ 0 w 52"/>
                <a:gd name="T17" fmla="*/ 49 h 52"/>
                <a:gd name="T18" fmla="*/ 0 w 52"/>
                <a:gd name="T19" fmla="*/ 38 h 52"/>
                <a:gd name="T20" fmla="*/ 4 w 52"/>
                <a:gd name="T21" fmla="*/ 26 h 52"/>
                <a:gd name="T22" fmla="*/ 7 w 52"/>
                <a:gd name="T23" fmla="*/ 14 h 52"/>
                <a:gd name="T24" fmla="*/ 14 w 52"/>
                <a:gd name="T25" fmla="*/ 4 h 52"/>
                <a:gd name="T26" fmla="*/ 26 w 52"/>
                <a:gd name="T27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36" y="4"/>
                  </a:lnTo>
                  <a:lnTo>
                    <a:pt x="43" y="14"/>
                  </a:lnTo>
                  <a:lnTo>
                    <a:pt x="48" y="26"/>
                  </a:lnTo>
                  <a:lnTo>
                    <a:pt x="50" y="38"/>
                  </a:lnTo>
                  <a:lnTo>
                    <a:pt x="52" y="49"/>
                  </a:lnTo>
                  <a:lnTo>
                    <a:pt x="52" y="52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4" y="26"/>
                  </a:lnTo>
                  <a:lnTo>
                    <a:pt x="7" y="14"/>
                  </a:lnTo>
                  <a:lnTo>
                    <a:pt x="14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E2E1"/>
            </a:solidFill>
            <a:ln w="0">
              <a:solidFill>
                <a:srgbClr val="D9E2E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506"/>
            <p:cNvSpPr>
              <a:spLocks noEditPoints="1"/>
            </p:cNvSpPr>
            <p:nvPr/>
          </p:nvSpPr>
          <p:spPr bwMode="auto">
            <a:xfrm>
              <a:off x="6065838" y="6056313"/>
              <a:ext cx="95250" cy="96838"/>
            </a:xfrm>
            <a:custGeom>
              <a:gdLst>
                <a:gd name="T0" fmla="*/ 31 w 60"/>
                <a:gd name="T1" fmla="*/ 9 h 61"/>
                <a:gd name="T2" fmla="*/ 22 w 60"/>
                <a:gd name="T3" fmla="*/ 12 h 61"/>
                <a:gd name="T4" fmla="*/ 16 w 60"/>
                <a:gd name="T5" fmla="*/ 21 h 61"/>
                <a:gd name="T6" fmla="*/ 12 w 60"/>
                <a:gd name="T7" fmla="*/ 33 h 61"/>
                <a:gd name="T8" fmla="*/ 10 w 60"/>
                <a:gd name="T9" fmla="*/ 43 h 61"/>
                <a:gd name="T10" fmla="*/ 9 w 60"/>
                <a:gd name="T11" fmla="*/ 52 h 61"/>
                <a:gd name="T12" fmla="*/ 52 w 60"/>
                <a:gd name="T13" fmla="*/ 52 h 61"/>
                <a:gd name="T14" fmla="*/ 52 w 60"/>
                <a:gd name="T15" fmla="*/ 43 h 61"/>
                <a:gd name="T16" fmla="*/ 50 w 60"/>
                <a:gd name="T17" fmla="*/ 33 h 61"/>
                <a:gd name="T18" fmla="*/ 45 w 60"/>
                <a:gd name="T19" fmla="*/ 21 h 61"/>
                <a:gd name="T20" fmla="*/ 40 w 60"/>
                <a:gd name="T21" fmla="*/ 12 h 61"/>
                <a:gd name="T22" fmla="*/ 31 w 60"/>
                <a:gd name="T23" fmla="*/ 9 h 61"/>
                <a:gd name="T24" fmla="*/ 31 w 60"/>
                <a:gd name="T25" fmla="*/ 0 h 61"/>
                <a:gd name="T26" fmla="*/ 41 w 60"/>
                <a:gd name="T27" fmla="*/ 4 h 61"/>
                <a:gd name="T28" fmla="*/ 50 w 60"/>
                <a:gd name="T29" fmla="*/ 12 h 61"/>
                <a:gd name="T30" fmla="*/ 55 w 60"/>
                <a:gd name="T31" fmla="*/ 23 h 61"/>
                <a:gd name="T32" fmla="*/ 59 w 60"/>
                <a:gd name="T33" fmla="*/ 35 h 61"/>
                <a:gd name="T34" fmla="*/ 60 w 60"/>
                <a:gd name="T35" fmla="*/ 45 h 61"/>
                <a:gd name="T36" fmla="*/ 60 w 60"/>
                <a:gd name="T37" fmla="*/ 54 h 61"/>
                <a:gd name="T38" fmla="*/ 60 w 60"/>
                <a:gd name="T39" fmla="*/ 57 h 61"/>
                <a:gd name="T40" fmla="*/ 60 w 60"/>
                <a:gd name="T41" fmla="*/ 61 h 61"/>
                <a:gd name="T42" fmla="*/ 0 w 60"/>
                <a:gd name="T43" fmla="*/ 61 h 61"/>
                <a:gd name="T44" fmla="*/ 0 w 60"/>
                <a:gd name="T45" fmla="*/ 57 h 61"/>
                <a:gd name="T46" fmla="*/ 0 w 60"/>
                <a:gd name="T47" fmla="*/ 54 h 61"/>
                <a:gd name="T48" fmla="*/ 2 w 60"/>
                <a:gd name="T49" fmla="*/ 45 h 61"/>
                <a:gd name="T50" fmla="*/ 3 w 60"/>
                <a:gd name="T51" fmla="*/ 35 h 61"/>
                <a:gd name="T52" fmla="*/ 7 w 60"/>
                <a:gd name="T53" fmla="*/ 23 h 61"/>
                <a:gd name="T54" fmla="*/ 12 w 60"/>
                <a:gd name="T55" fmla="*/ 12 h 61"/>
                <a:gd name="T56" fmla="*/ 19 w 60"/>
                <a:gd name="T57" fmla="*/ 4 h 61"/>
                <a:gd name="T58" fmla="*/ 31 w 60"/>
                <a:gd name="T59" fmla="*/ 0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61">
                  <a:moveTo>
                    <a:pt x="31" y="9"/>
                  </a:moveTo>
                  <a:lnTo>
                    <a:pt x="22" y="12"/>
                  </a:lnTo>
                  <a:lnTo>
                    <a:pt x="16" y="21"/>
                  </a:lnTo>
                  <a:lnTo>
                    <a:pt x="12" y="33"/>
                  </a:lnTo>
                  <a:lnTo>
                    <a:pt x="10" y="43"/>
                  </a:lnTo>
                  <a:lnTo>
                    <a:pt x="9" y="52"/>
                  </a:lnTo>
                  <a:lnTo>
                    <a:pt x="52" y="52"/>
                  </a:lnTo>
                  <a:lnTo>
                    <a:pt x="52" y="43"/>
                  </a:lnTo>
                  <a:lnTo>
                    <a:pt x="50" y="33"/>
                  </a:lnTo>
                  <a:lnTo>
                    <a:pt x="45" y="21"/>
                  </a:lnTo>
                  <a:lnTo>
                    <a:pt x="40" y="12"/>
                  </a:lnTo>
                  <a:lnTo>
                    <a:pt x="31" y="9"/>
                  </a:lnTo>
                  <a:close/>
                  <a:moveTo>
                    <a:pt x="31" y="0"/>
                  </a:moveTo>
                  <a:lnTo>
                    <a:pt x="41" y="4"/>
                  </a:lnTo>
                  <a:lnTo>
                    <a:pt x="50" y="12"/>
                  </a:lnTo>
                  <a:lnTo>
                    <a:pt x="55" y="23"/>
                  </a:lnTo>
                  <a:lnTo>
                    <a:pt x="59" y="35"/>
                  </a:lnTo>
                  <a:lnTo>
                    <a:pt x="60" y="45"/>
                  </a:lnTo>
                  <a:lnTo>
                    <a:pt x="60" y="54"/>
                  </a:lnTo>
                  <a:lnTo>
                    <a:pt x="60" y="57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2" y="45"/>
                  </a:lnTo>
                  <a:lnTo>
                    <a:pt x="3" y="35"/>
                  </a:lnTo>
                  <a:lnTo>
                    <a:pt x="7" y="23"/>
                  </a:lnTo>
                  <a:lnTo>
                    <a:pt x="12" y="12"/>
                  </a:lnTo>
                  <a:lnTo>
                    <a:pt x="19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507"/>
            <p:cNvSpPr/>
            <p:nvPr/>
          </p:nvSpPr>
          <p:spPr bwMode="auto">
            <a:xfrm>
              <a:off x="6091238" y="6018213"/>
              <a:ext cx="46038" cy="46038"/>
            </a:xfrm>
            <a:custGeom>
              <a:gdLst>
                <a:gd name="T0" fmla="*/ 15 w 29"/>
                <a:gd name="T1" fmla="*/ 0 h 29"/>
                <a:gd name="T2" fmla="*/ 20 w 29"/>
                <a:gd name="T3" fmla="*/ 2 h 29"/>
                <a:gd name="T4" fmla="*/ 25 w 29"/>
                <a:gd name="T5" fmla="*/ 5 h 29"/>
                <a:gd name="T6" fmla="*/ 27 w 29"/>
                <a:gd name="T7" fmla="*/ 9 h 29"/>
                <a:gd name="T8" fmla="*/ 29 w 29"/>
                <a:gd name="T9" fmla="*/ 16 h 29"/>
                <a:gd name="T10" fmla="*/ 27 w 29"/>
                <a:gd name="T11" fmla="*/ 21 h 29"/>
                <a:gd name="T12" fmla="*/ 25 w 29"/>
                <a:gd name="T13" fmla="*/ 24 h 29"/>
                <a:gd name="T14" fmla="*/ 20 w 29"/>
                <a:gd name="T15" fmla="*/ 28 h 29"/>
                <a:gd name="T16" fmla="*/ 15 w 29"/>
                <a:gd name="T17" fmla="*/ 29 h 29"/>
                <a:gd name="T18" fmla="*/ 10 w 29"/>
                <a:gd name="T19" fmla="*/ 28 h 29"/>
                <a:gd name="T20" fmla="*/ 5 w 29"/>
                <a:gd name="T21" fmla="*/ 24 h 29"/>
                <a:gd name="T22" fmla="*/ 1 w 29"/>
                <a:gd name="T23" fmla="*/ 21 h 29"/>
                <a:gd name="T24" fmla="*/ 0 w 29"/>
                <a:gd name="T25" fmla="*/ 16 h 29"/>
                <a:gd name="T26" fmla="*/ 1 w 29"/>
                <a:gd name="T27" fmla="*/ 9 h 29"/>
                <a:gd name="T28" fmla="*/ 5 w 29"/>
                <a:gd name="T29" fmla="*/ 5 h 29"/>
                <a:gd name="T30" fmla="*/ 10 w 29"/>
                <a:gd name="T31" fmla="*/ 2 h 29"/>
                <a:gd name="T32" fmla="*/ 15 w 29"/>
                <a:gd name="T33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8">
                  <a:moveTo>
                    <a:pt x="15" y="0"/>
                  </a:moveTo>
                  <a:lnTo>
                    <a:pt x="20" y="2"/>
                  </a:lnTo>
                  <a:lnTo>
                    <a:pt x="25" y="5"/>
                  </a:lnTo>
                  <a:lnTo>
                    <a:pt x="27" y="9"/>
                  </a:lnTo>
                  <a:lnTo>
                    <a:pt x="29" y="16"/>
                  </a:lnTo>
                  <a:lnTo>
                    <a:pt x="27" y="21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lnTo>
                    <a:pt x="10" y="28"/>
                  </a:lnTo>
                  <a:lnTo>
                    <a:pt x="5" y="24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9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9E2E1"/>
            </a:solidFill>
            <a:ln w="0">
              <a:solidFill>
                <a:srgbClr val="D9E2E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8"/>
            <p:cNvSpPr>
              <a:spLocks noEditPoints="1"/>
            </p:cNvSpPr>
            <p:nvPr/>
          </p:nvSpPr>
          <p:spPr bwMode="auto">
            <a:xfrm>
              <a:off x="6084888" y="6013451"/>
              <a:ext cx="60325" cy="57150"/>
            </a:xfrm>
            <a:custGeom>
              <a:gdLst>
                <a:gd name="T0" fmla="*/ 19 w 38"/>
                <a:gd name="T1" fmla="*/ 8 h 36"/>
                <a:gd name="T2" fmla="*/ 16 w 38"/>
                <a:gd name="T3" fmla="*/ 8 h 36"/>
                <a:gd name="T4" fmla="*/ 12 w 38"/>
                <a:gd name="T5" fmla="*/ 10 h 36"/>
                <a:gd name="T6" fmla="*/ 9 w 38"/>
                <a:gd name="T7" fmla="*/ 14 h 36"/>
                <a:gd name="T8" fmla="*/ 9 w 38"/>
                <a:gd name="T9" fmla="*/ 19 h 36"/>
                <a:gd name="T10" fmla="*/ 9 w 38"/>
                <a:gd name="T11" fmla="*/ 22 h 36"/>
                <a:gd name="T12" fmla="*/ 12 w 38"/>
                <a:gd name="T13" fmla="*/ 26 h 36"/>
                <a:gd name="T14" fmla="*/ 16 w 38"/>
                <a:gd name="T15" fmla="*/ 27 h 36"/>
                <a:gd name="T16" fmla="*/ 19 w 38"/>
                <a:gd name="T17" fmla="*/ 27 h 36"/>
                <a:gd name="T18" fmla="*/ 23 w 38"/>
                <a:gd name="T19" fmla="*/ 27 h 36"/>
                <a:gd name="T20" fmla="*/ 26 w 38"/>
                <a:gd name="T21" fmla="*/ 26 h 36"/>
                <a:gd name="T22" fmla="*/ 28 w 38"/>
                <a:gd name="T23" fmla="*/ 22 h 36"/>
                <a:gd name="T24" fmla="*/ 29 w 38"/>
                <a:gd name="T25" fmla="*/ 19 h 36"/>
                <a:gd name="T26" fmla="*/ 28 w 38"/>
                <a:gd name="T27" fmla="*/ 14 h 36"/>
                <a:gd name="T28" fmla="*/ 26 w 38"/>
                <a:gd name="T29" fmla="*/ 10 h 36"/>
                <a:gd name="T30" fmla="*/ 23 w 38"/>
                <a:gd name="T31" fmla="*/ 8 h 36"/>
                <a:gd name="T32" fmla="*/ 19 w 38"/>
                <a:gd name="T33" fmla="*/ 8 h 36"/>
                <a:gd name="T34" fmla="*/ 19 w 38"/>
                <a:gd name="T35" fmla="*/ 0 h 36"/>
                <a:gd name="T36" fmla="*/ 24 w 38"/>
                <a:gd name="T37" fmla="*/ 0 h 36"/>
                <a:gd name="T38" fmla="*/ 29 w 38"/>
                <a:gd name="T39" fmla="*/ 3 h 36"/>
                <a:gd name="T40" fmla="*/ 35 w 38"/>
                <a:gd name="T41" fmla="*/ 7 h 36"/>
                <a:gd name="T42" fmla="*/ 36 w 38"/>
                <a:gd name="T43" fmla="*/ 12 h 36"/>
                <a:gd name="T44" fmla="*/ 38 w 38"/>
                <a:gd name="T45" fmla="*/ 19 h 36"/>
                <a:gd name="T46" fmla="*/ 36 w 38"/>
                <a:gd name="T47" fmla="*/ 24 h 36"/>
                <a:gd name="T48" fmla="*/ 35 w 38"/>
                <a:gd name="T49" fmla="*/ 29 h 36"/>
                <a:gd name="T50" fmla="*/ 29 w 38"/>
                <a:gd name="T51" fmla="*/ 32 h 36"/>
                <a:gd name="T52" fmla="*/ 24 w 38"/>
                <a:gd name="T53" fmla="*/ 36 h 36"/>
                <a:gd name="T54" fmla="*/ 19 w 38"/>
                <a:gd name="T55" fmla="*/ 36 h 36"/>
                <a:gd name="T56" fmla="*/ 12 w 38"/>
                <a:gd name="T57" fmla="*/ 36 h 36"/>
                <a:gd name="T58" fmla="*/ 7 w 38"/>
                <a:gd name="T59" fmla="*/ 32 h 36"/>
                <a:gd name="T60" fmla="*/ 4 w 38"/>
                <a:gd name="T61" fmla="*/ 29 h 36"/>
                <a:gd name="T62" fmla="*/ 2 w 38"/>
                <a:gd name="T63" fmla="*/ 24 h 36"/>
                <a:gd name="T64" fmla="*/ 0 w 38"/>
                <a:gd name="T65" fmla="*/ 19 h 36"/>
                <a:gd name="T66" fmla="*/ 2 w 38"/>
                <a:gd name="T67" fmla="*/ 12 h 36"/>
                <a:gd name="T68" fmla="*/ 4 w 38"/>
                <a:gd name="T69" fmla="*/ 7 h 36"/>
                <a:gd name="T70" fmla="*/ 7 w 38"/>
                <a:gd name="T71" fmla="*/ 3 h 36"/>
                <a:gd name="T72" fmla="*/ 12 w 38"/>
                <a:gd name="T73" fmla="*/ 0 h 36"/>
                <a:gd name="T74" fmla="*/ 19 w 38"/>
                <a:gd name="T75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6">
                  <a:moveTo>
                    <a:pt x="19" y="8"/>
                  </a:moveTo>
                  <a:lnTo>
                    <a:pt x="16" y="8"/>
                  </a:lnTo>
                  <a:lnTo>
                    <a:pt x="12" y="10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12" y="26"/>
                  </a:lnTo>
                  <a:lnTo>
                    <a:pt x="16" y="27"/>
                  </a:lnTo>
                  <a:lnTo>
                    <a:pt x="19" y="27"/>
                  </a:lnTo>
                  <a:lnTo>
                    <a:pt x="23" y="27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29" y="19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3" y="8"/>
                  </a:lnTo>
                  <a:lnTo>
                    <a:pt x="19" y="8"/>
                  </a:lnTo>
                  <a:close/>
                  <a:moveTo>
                    <a:pt x="19" y="0"/>
                  </a:moveTo>
                  <a:lnTo>
                    <a:pt x="24" y="0"/>
                  </a:lnTo>
                  <a:lnTo>
                    <a:pt x="29" y="3"/>
                  </a:lnTo>
                  <a:lnTo>
                    <a:pt x="35" y="7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4"/>
                  </a:lnTo>
                  <a:lnTo>
                    <a:pt x="35" y="29"/>
                  </a:lnTo>
                  <a:lnTo>
                    <a:pt x="29" y="32"/>
                  </a:lnTo>
                  <a:lnTo>
                    <a:pt x="24" y="36"/>
                  </a:lnTo>
                  <a:lnTo>
                    <a:pt x="19" y="36"/>
                  </a:lnTo>
                  <a:lnTo>
                    <a:pt x="12" y="36"/>
                  </a:lnTo>
                  <a:lnTo>
                    <a:pt x="7" y="32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7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09"/>
            <p:cNvSpPr/>
            <p:nvPr/>
          </p:nvSpPr>
          <p:spPr bwMode="auto">
            <a:xfrm>
              <a:off x="6178551" y="6064251"/>
              <a:ext cx="80963" cy="82550"/>
            </a:xfrm>
            <a:custGeom>
              <a:gdLst>
                <a:gd name="T0" fmla="*/ 26 w 51"/>
                <a:gd name="T1" fmla="*/ 0 h 52"/>
                <a:gd name="T2" fmla="*/ 38 w 51"/>
                <a:gd name="T3" fmla="*/ 4 h 52"/>
                <a:gd name="T4" fmla="*/ 44 w 51"/>
                <a:gd name="T5" fmla="*/ 14 h 52"/>
                <a:gd name="T6" fmla="*/ 48 w 51"/>
                <a:gd name="T7" fmla="*/ 26 h 52"/>
                <a:gd name="T8" fmla="*/ 51 w 51"/>
                <a:gd name="T9" fmla="*/ 38 h 52"/>
                <a:gd name="T10" fmla="*/ 51 w 51"/>
                <a:gd name="T11" fmla="*/ 49 h 52"/>
                <a:gd name="T12" fmla="*/ 51 w 51"/>
                <a:gd name="T13" fmla="*/ 52 h 52"/>
                <a:gd name="T14" fmla="*/ 0 w 51"/>
                <a:gd name="T15" fmla="*/ 52 h 52"/>
                <a:gd name="T16" fmla="*/ 0 w 51"/>
                <a:gd name="T17" fmla="*/ 49 h 52"/>
                <a:gd name="T18" fmla="*/ 1 w 51"/>
                <a:gd name="T19" fmla="*/ 38 h 52"/>
                <a:gd name="T20" fmla="*/ 3 w 51"/>
                <a:gd name="T21" fmla="*/ 26 h 52"/>
                <a:gd name="T22" fmla="*/ 8 w 51"/>
                <a:gd name="T23" fmla="*/ 14 h 52"/>
                <a:gd name="T24" fmla="*/ 15 w 51"/>
                <a:gd name="T25" fmla="*/ 4 h 52"/>
                <a:gd name="T26" fmla="*/ 26 w 51"/>
                <a:gd name="T27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lnTo>
                    <a:pt x="38" y="4"/>
                  </a:lnTo>
                  <a:lnTo>
                    <a:pt x="44" y="14"/>
                  </a:lnTo>
                  <a:lnTo>
                    <a:pt x="48" y="26"/>
                  </a:lnTo>
                  <a:lnTo>
                    <a:pt x="51" y="38"/>
                  </a:lnTo>
                  <a:lnTo>
                    <a:pt x="51" y="49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1" y="38"/>
                  </a:lnTo>
                  <a:lnTo>
                    <a:pt x="3" y="26"/>
                  </a:lnTo>
                  <a:lnTo>
                    <a:pt x="8" y="14"/>
                  </a:lnTo>
                  <a:lnTo>
                    <a:pt x="15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92A6A5"/>
            </a:solidFill>
            <a:ln w="0">
              <a:solidFill>
                <a:srgbClr val="92A6A5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10"/>
            <p:cNvSpPr>
              <a:spLocks noEditPoints="1"/>
            </p:cNvSpPr>
            <p:nvPr/>
          </p:nvSpPr>
          <p:spPr bwMode="auto">
            <a:xfrm>
              <a:off x="6172201" y="6056313"/>
              <a:ext cx="96838" cy="96838"/>
            </a:xfrm>
            <a:custGeom>
              <a:gdLst>
                <a:gd name="T0" fmla="*/ 30 w 61"/>
                <a:gd name="T1" fmla="*/ 9 h 61"/>
                <a:gd name="T2" fmla="*/ 21 w 61"/>
                <a:gd name="T3" fmla="*/ 12 h 61"/>
                <a:gd name="T4" fmla="*/ 16 w 61"/>
                <a:gd name="T5" fmla="*/ 21 h 61"/>
                <a:gd name="T6" fmla="*/ 11 w 61"/>
                <a:gd name="T7" fmla="*/ 33 h 61"/>
                <a:gd name="T8" fmla="*/ 9 w 61"/>
                <a:gd name="T9" fmla="*/ 43 h 61"/>
                <a:gd name="T10" fmla="*/ 9 w 61"/>
                <a:gd name="T11" fmla="*/ 52 h 61"/>
                <a:gd name="T12" fmla="*/ 52 w 61"/>
                <a:gd name="T13" fmla="*/ 52 h 61"/>
                <a:gd name="T14" fmla="*/ 50 w 61"/>
                <a:gd name="T15" fmla="*/ 43 h 61"/>
                <a:gd name="T16" fmla="*/ 48 w 61"/>
                <a:gd name="T17" fmla="*/ 33 h 61"/>
                <a:gd name="T18" fmla="*/ 45 w 61"/>
                <a:gd name="T19" fmla="*/ 21 h 61"/>
                <a:gd name="T20" fmla="*/ 38 w 61"/>
                <a:gd name="T21" fmla="*/ 12 h 61"/>
                <a:gd name="T22" fmla="*/ 30 w 61"/>
                <a:gd name="T23" fmla="*/ 9 h 61"/>
                <a:gd name="T24" fmla="*/ 30 w 61"/>
                <a:gd name="T25" fmla="*/ 0 h 61"/>
                <a:gd name="T26" fmla="*/ 42 w 61"/>
                <a:gd name="T27" fmla="*/ 4 h 61"/>
                <a:gd name="T28" fmla="*/ 48 w 61"/>
                <a:gd name="T29" fmla="*/ 12 h 61"/>
                <a:gd name="T30" fmla="*/ 54 w 61"/>
                <a:gd name="T31" fmla="*/ 23 h 61"/>
                <a:gd name="T32" fmla="*/ 57 w 61"/>
                <a:gd name="T33" fmla="*/ 35 h 61"/>
                <a:gd name="T34" fmla="*/ 59 w 61"/>
                <a:gd name="T35" fmla="*/ 45 h 61"/>
                <a:gd name="T36" fmla="*/ 61 w 61"/>
                <a:gd name="T37" fmla="*/ 54 h 61"/>
                <a:gd name="T38" fmla="*/ 61 w 61"/>
                <a:gd name="T39" fmla="*/ 57 h 61"/>
                <a:gd name="T40" fmla="*/ 61 w 61"/>
                <a:gd name="T41" fmla="*/ 61 h 61"/>
                <a:gd name="T42" fmla="*/ 0 w 61"/>
                <a:gd name="T43" fmla="*/ 61 h 61"/>
                <a:gd name="T44" fmla="*/ 0 w 61"/>
                <a:gd name="T45" fmla="*/ 57 h 61"/>
                <a:gd name="T46" fmla="*/ 0 w 61"/>
                <a:gd name="T47" fmla="*/ 54 h 61"/>
                <a:gd name="T48" fmla="*/ 0 w 61"/>
                <a:gd name="T49" fmla="*/ 45 h 61"/>
                <a:gd name="T50" fmla="*/ 2 w 61"/>
                <a:gd name="T51" fmla="*/ 35 h 61"/>
                <a:gd name="T52" fmla="*/ 5 w 61"/>
                <a:gd name="T53" fmla="*/ 23 h 61"/>
                <a:gd name="T54" fmla="*/ 11 w 61"/>
                <a:gd name="T55" fmla="*/ 12 h 61"/>
                <a:gd name="T56" fmla="*/ 19 w 61"/>
                <a:gd name="T57" fmla="*/ 4 h 61"/>
                <a:gd name="T58" fmla="*/ 30 w 61"/>
                <a:gd name="T59" fmla="*/ 0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61">
                  <a:moveTo>
                    <a:pt x="30" y="9"/>
                  </a:moveTo>
                  <a:lnTo>
                    <a:pt x="21" y="12"/>
                  </a:lnTo>
                  <a:lnTo>
                    <a:pt x="16" y="21"/>
                  </a:lnTo>
                  <a:lnTo>
                    <a:pt x="11" y="33"/>
                  </a:lnTo>
                  <a:lnTo>
                    <a:pt x="9" y="43"/>
                  </a:lnTo>
                  <a:lnTo>
                    <a:pt x="9" y="52"/>
                  </a:lnTo>
                  <a:lnTo>
                    <a:pt x="52" y="52"/>
                  </a:lnTo>
                  <a:lnTo>
                    <a:pt x="50" y="43"/>
                  </a:lnTo>
                  <a:lnTo>
                    <a:pt x="48" y="33"/>
                  </a:lnTo>
                  <a:lnTo>
                    <a:pt x="45" y="21"/>
                  </a:lnTo>
                  <a:lnTo>
                    <a:pt x="38" y="12"/>
                  </a:lnTo>
                  <a:lnTo>
                    <a:pt x="30" y="9"/>
                  </a:lnTo>
                  <a:close/>
                  <a:moveTo>
                    <a:pt x="30" y="0"/>
                  </a:moveTo>
                  <a:lnTo>
                    <a:pt x="42" y="4"/>
                  </a:lnTo>
                  <a:lnTo>
                    <a:pt x="48" y="12"/>
                  </a:lnTo>
                  <a:lnTo>
                    <a:pt x="54" y="23"/>
                  </a:lnTo>
                  <a:lnTo>
                    <a:pt x="57" y="35"/>
                  </a:lnTo>
                  <a:lnTo>
                    <a:pt x="59" y="45"/>
                  </a:lnTo>
                  <a:lnTo>
                    <a:pt x="61" y="54"/>
                  </a:lnTo>
                  <a:lnTo>
                    <a:pt x="61" y="57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5"/>
                  </a:lnTo>
                  <a:lnTo>
                    <a:pt x="5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11"/>
            <p:cNvSpPr/>
            <p:nvPr/>
          </p:nvSpPr>
          <p:spPr bwMode="auto">
            <a:xfrm>
              <a:off x="6197601" y="6018213"/>
              <a:ext cx="46038" cy="46038"/>
            </a:xfrm>
            <a:custGeom>
              <a:gdLst>
                <a:gd name="T0" fmla="*/ 14 w 29"/>
                <a:gd name="T1" fmla="*/ 0 h 29"/>
                <a:gd name="T2" fmla="*/ 19 w 29"/>
                <a:gd name="T3" fmla="*/ 2 h 29"/>
                <a:gd name="T4" fmla="*/ 24 w 29"/>
                <a:gd name="T5" fmla="*/ 5 h 29"/>
                <a:gd name="T6" fmla="*/ 27 w 29"/>
                <a:gd name="T7" fmla="*/ 9 h 29"/>
                <a:gd name="T8" fmla="*/ 29 w 29"/>
                <a:gd name="T9" fmla="*/ 16 h 29"/>
                <a:gd name="T10" fmla="*/ 27 w 29"/>
                <a:gd name="T11" fmla="*/ 21 h 29"/>
                <a:gd name="T12" fmla="*/ 24 w 29"/>
                <a:gd name="T13" fmla="*/ 24 h 29"/>
                <a:gd name="T14" fmla="*/ 19 w 29"/>
                <a:gd name="T15" fmla="*/ 28 h 29"/>
                <a:gd name="T16" fmla="*/ 14 w 29"/>
                <a:gd name="T17" fmla="*/ 29 h 29"/>
                <a:gd name="T18" fmla="*/ 8 w 29"/>
                <a:gd name="T19" fmla="*/ 28 h 29"/>
                <a:gd name="T20" fmla="*/ 3 w 29"/>
                <a:gd name="T21" fmla="*/ 24 h 29"/>
                <a:gd name="T22" fmla="*/ 1 w 29"/>
                <a:gd name="T23" fmla="*/ 21 h 29"/>
                <a:gd name="T24" fmla="*/ 0 w 29"/>
                <a:gd name="T25" fmla="*/ 16 h 29"/>
                <a:gd name="T26" fmla="*/ 1 w 29"/>
                <a:gd name="T27" fmla="*/ 9 h 29"/>
                <a:gd name="T28" fmla="*/ 3 w 29"/>
                <a:gd name="T29" fmla="*/ 5 h 29"/>
                <a:gd name="T30" fmla="*/ 8 w 29"/>
                <a:gd name="T31" fmla="*/ 2 h 29"/>
                <a:gd name="T32" fmla="*/ 14 w 29"/>
                <a:gd name="T33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9" y="2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29" y="16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19" y="28"/>
                  </a:lnTo>
                  <a:lnTo>
                    <a:pt x="14" y="29"/>
                  </a:lnTo>
                  <a:lnTo>
                    <a:pt x="8" y="28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A6A5"/>
            </a:solidFill>
            <a:ln w="0">
              <a:solidFill>
                <a:srgbClr val="92A6A5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12"/>
            <p:cNvSpPr>
              <a:spLocks noEditPoints="1"/>
            </p:cNvSpPr>
            <p:nvPr/>
          </p:nvSpPr>
          <p:spPr bwMode="auto">
            <a:xfrm>
              <a:off x="6189663" y="6013451"/>
              <a:ext cx="58738" cy="57150"/>
            </a:xfrm>
            <a:custGeom>
              <a:gdLst>
                <a:gd name="T0" fmla="*/ 19 w 37"/>
                <a:gd name="T1" fmla="*/ 8 h 36"/>
                <a:gd name="T2" fmla="*/ 15 w 37"/>
                <a:gd name="T3" fmla="*/ 8 h 36"/>
                <a:gd name="T4" fmla="*/ 12 w 37"/>
                <a:gd name="T5" fmla="*/ 10 h 36"/>
                <a:gd name="T6" fmla="*/ 10 w 37"/>
                <a:gd name="T7" fmla="*/ 14 h 36"/>
                <a:gd name="T8" fmla="*/ 8 w 37"/>
                <a:gd name="T9" fmla="*/ 19 h 36"/>
                <a:gd name="T10" fmla="*/ 10 w 37"/>
                <a:gd name="T11" fmla="*/ 22 h 36"/>
                <a:gd name="T12" fmla="*/ 12 w 37"/>
                <a:gd name="T13" fmla="*/ 26 h 36"/>
                <a:gd name="T14" fmla="*/ 15 w 37"/>
                <a:gd name="T15" fmla="*/ 27 h 36"/>
                <a:gd name="T16" fmla="*/ 19 w 37"/>
                <a:gd name="T17" fmla="*/ 27 h 36"/>
                <a:gd name="T18" fmla="*/ 22 w 37"/>
                <a:gd name="T19" fmla="*/ 27 h 36"/>
                <a:gd name="T20" fmla="*/ 25 w 37"/>
                <a:gd name="T21" fmla="*/ 26 h 36"/>
                <a:gd name="T22" fmla="*/ 29 w 37"/>
                <a:gd name="T23" fmla="*/ 22 h 36"/>
                <a:gd name="T24" fmla="*/ 29 w 37"/>
                <a:gd name="T25" fmla="*/ 19 h 36"/>
                <a:gd name="T26" fmla="*/ 29 w 37"/>
                <a:gd name="T27" fmla="*/ 14 h 36"/>
                <a:gd name="T28" fmla="*/ 25 w 37"/>
                <a:gd name="T29" fmla="*/ 10 h 36"/>
                <a:gd name="T30" fmla="*/ 22 w 37"/>
                <a:gd name="T31" fmla="*/ 8 h 36"/>
                <a:gd name="T32" fmla="*/ 19 w 37"/>
                <a:gd name="T33" fmla="*/ 8 h 36"/>
                <a:gd name="T34" fmla="*/ 19 w 37"/>
                <a:gd name="T35" fmla="*/ 0 h 36"/>
                <a:gd name="T36" fmla="*/ 25 w 37"/>
                <a:gd name="T37" fmla="*/ 0 h 36"/>
                <a:gd name="T38" fmla="*/ 31 w 37"/>
                <a:gd name="T39" fmla="*/ 3 h 36"/>
                <a:gd name="T40" fmla="*/ 34 w 37"/>
                <a:gd name="T41" fmla="*/ 7 h 36"/>
                <a:gd name="T42" fmla="*/ 36 w 37"/>
                <a:gd name="T43" fmla="*/ 12 h 36"/>
                <a:gd name="T44" fmla="*/ 37 w 37"/>
                <a:gd name="T45" fmla="*/ 19 h 36"/>
                <a:gd name="T46" fmla="*/ 36 w 37"/>
                <a:gd name="T47" fmla="*/ 24 h 36"/>
                <a:gd name="T48" fmla="*/ 34 w 37"/>
                <a:gd name="T49" fmla="*/ 29 h 36"/>
                <a:gd name="T50" fmla="*/ 31 w 37"/>
                <a:gd name="T51" fmla="*/ 32 h 36"/>
                <a:gd name="T52" fmla="*/ 25 w 37"/>
                <a:gd name="T53" fmla="*/ 36 h 36"/>
                <a:gd name="T54" fmla="*/ 19 w 37"/>
                <a:gd name="T55" fmla="*/ 36 h 36"/>
                <a:gd name="T56" fmla="*/ 13 w 37"/>
                <a:gd name="T57" fmla="*/ 36 h 36"/>
                <a:gd name="T58" fmla="*/ 8 w 37"/>
                <a:gd name="T59" fmla="*/ 32 h 36"/>
                <a:gd name="T60" fmla="*/ 3 w 37"/>
                <a:gd name="T61" fmla="*/ 29 h 36"/>
                <a:gd name="T62" fmla="*/ 1 w 37"/>
                <a:gd name="T63" fmla="*/ 24 h 36"/>
                <a:gd name="T64" fmla="*/ 0 w 37"/>
                <a:gd name="T65" fmla="*/ 19 h 36"/>
                <a:gd name="T66" fmla="*/ 1 w 37"/>
                <a:gd name="T67" fmla="*/ 12 h 36"/>
                <a:gd name="T68" fmla="*/ 3 w 37"/>
                <a:gd name="T69" fmla="*/ 7 h 36"/>
                <a:gd name="T70" fmla="*/ 8 w 37"/>
                <a:gd name="T71" fmla="*/ 3 h 36"/>
                <a:gd name="T72" fmla="*/ 13 w 37"/>
                <a:gd name="T73" fmla="*/ 0 h 36"/>
                <a:gd name="T74" fmla="*/ 19 w 37"/>
                <a:gd name="T75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" h="36">
                  <a:moveTo>
                    <a:pt x="19" y="8"/>
                  </a:moveTo>
                  <a:lnTo>
                    <a:pt x="15" y="8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9"/>
                  </a:lnTo>
                  <a:lnTo>
                    <a:pt x="10" y="22"/>
                  </a:lnTo>
                  <a:lnTo>
                    <a:pt x="12" y="26"/>
                  </a:lnTo>
                  <a:lnTo>
                    <a:pt x="15" y="27"/>
                  </a:lnTo>
                  <a:lnTo>
                    <a:pt x="19" y="27"/>
                  </a:lnTo>
                  <a:lnTo>
                    <a:pt x="22" y="27"/>
                  </a:lnTo>
                  <a:lnTo>
                    <a:pt x="25" y="26"/>
                  </a:lnTo>
                  <a:lnTo>
                    <a:pt x="29" y="22"/>
                  </a:lnTo>
                  <a:lnTo>
                    <a:pt x="29" y="19"/>
                  </a:lnTo>
                  <a:lnTo>
                    <a:pt x="29" y="14"/>
                  </a:lnTo>
                  <a:lnTo>
                    <a:pt x="25" y="10"/>
                  </a:lnTo>
                  <a:lnTo>
                    <a:pt x="22" y="8"/>
                  </a:lnTo>
                  <a:lnTo>
                    <a:pt x="19" y="8"/>
                  </a:lnTo>
                  <a:close/>
                  <a:moveTo>
                    <a:pt x="19" y="0"/>
                  </a:moveTo>
                  <a:lnTo>
                    <a:pt x="25" y="0"/>
                  </a:lnTo>
                  <a:lnTo>
                    <a:pt x="31" y="3"/>
                  </a:lnTo>
                  <a:lnTo>
                    <a:pt x="34" y="7"/>
                  </a:lnTo>
                  <a:lnTo>
                    <a:pt x="36" y="12"/>
                  </a:lnTo>
                  <a:lnTo>
                    <a:pt x="37" y="19"/>
                  </a:lnTo>
                  <a:lnTo>
                    <a:pt x="36" y="24"/>
                  </a:lnTo>
                  <a:lnTo>
                    <a:pt x="34" y="29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19" y="36"/>
                  </a:lnTo>
                  <a:lnTo>
                    <a:pt x="13" y="36"/>
                  </a:lnTo>
                  <a:lnTo>
                    <a:pt x="8" y="32"/>
                  </a:lnTo>
                  <a:lnTo>
                    <a:pt x="3" y="29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3" y="7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13"/>
            <p:cNvSpPr/>
            <p:nvPr/>
          </p:nvSpPr>
          <p:spPr bwMode="auto">
            <a:xfrm>
              <a:off x="6278563" y="6064251"/>
              <a:ext cx="82550" cy="82550"/>
            </a:xfrm>
            <a:custGeom>
              <a:gdLst>
                <a:gd name="T0" fmla="*/ 26 w 52"/>
                <a:gd name="T1" fmla="*/ 0 h 52"/>
                <a:gd name="T2" fmla="*/ 37 w 52"/>
                <a:gd name="T3" fmla="*/ 4 h 52"/>
                <a:gd name="T4" fmla="*/ 45 w 52"/>
                <a:gd name="T5" fmla="*/ 14 h 52"/>
                <a:gd name="T6" fmla="*/ 49 w 52"/>
                <a:gd name="T7" fmla="*/ 26 h 52"/>
                <a:gd name="T8" fmla="*/ 52 w 52"/>
                <a:gd name="T9" fmla="*/ 38 h 52"/>
                <a:gd name="T10" fmla="*/ 52 w 52"/>
                <a:gd name="T11" fmla="*/ 49 h 52"/>
                <a:gd name="T12" fmla="*/ 52 w 52"/>
                <a:gd name="T13" fmla="*/ 52 h 52"/>
                <a:gd name="T14" fmla="*/ 0 w 52"/>
                <a:gd name="T15" fmla="*/ 52 h 52"/>
                <a:gd name="T16" fmla="*/ 0 w 52"/>
                <a:gd name="T17" fmla="*/ 49 h 52"/>
                <a:gd name="T18" fmla="*/ 2 w 52"/>
                <a:gd name="T19" fmla="*/ 38 h 52"/>
                <a:gd name="T20" fmla="*/ 4 w 52"/>
                <a:gd name="T21" fmla="*/ 26 h 52"/>
                <a:gd name="T22" fmla="*/ 7 w 52"/>
                <a:gd name="T23" fmla="*/ 14 h 52"/>
                <a:gd name="T24" fmla="*/ 16 w 52"/>
                <a:gd name="T25" fmla="*/ 4 h 52"/>
                <a:gd name="T26" fmla="*/ 26 w 52"/>
                <a:gd name="T27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37" y="4"/>
                  </a:lnTo>
                  <a:lnTo>
                    <a:pt x="45" y="14"/>
                  </a:lnTo>
                  <a:lnTo>
                    <a:pt x="49" y="26"/>
                  </a:lnTo>
                  <a:lnTo>
                    <a:pt x="52" y="38"/>
                  </a:lnTo>
                  <a:lnTo>
                    <a:pt x="52" y="49"/>
                  </a:lnTo>
                  <a:lnTo>
                    <a:pt x="52" y="52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2" y="38"/>
                  </a:lnTo>
                  <a:lnTo>
                    <a:pt x="4" y="26"/>
                  </a:lnTo>
                  <a:lnTo>
                    <a:pt x="7" y="14"/>
                  </a:lnTo>
                  <a:lnTo>
                    <a:pt x="16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14"/>
            <p:cNvSpPr>
              <a:spLocks noEditPoints="1"/>
            </p:cNvSpPr>
            <p:nvPr/>
          </p:nvSpPr>
          <p:spPr bwMode="auto">
            <a:xfrm>
              <a:off x="6270626" y="6056313"/>
              <a:ext cx="98425" cy="96838"/>
            </a:xfrm>
            <a:custGeom>
              <a:gdLst>
                <a:gd name="T0" fmla="*/ 31 w 62"/>
                <a:gd name="T1" fmla="*/ 9 h 61"/>
                <a:gd name="T2" fmla="*/ 23 w 62"/>
                <a:gd name="T3" fmla="*/ 12 h 61"/>
                <a:gd name="T4" fmla="*/ 16 w 62"/>
                <a:gd name="T5" fmla="*/ 21 h 61"/>
                <a:gd name="T6" fmla="*/ 12 w 62"/>
                <a:gd name="T7" fmla="*/ 33 h 61"/>
                <a:gd name="T8" fmla="*/ 11 w 62"/>
                <a:gd name="T9" fmla="*/ 43 h 61"/>
                <a:gd name="T10" fmla="*/ 11 w 62"/>
                <a:gd name="T11" fmla="*/ 52 h 61"/>
                <a:gd name="T12" fmla="*/ 52 w 62"/>
                <a:gd name="T13" fmla="*/ 52 h 61"/>
                <a:gd name="T14" fmla="*/ 52 w 62"/>
                <a:gd name="T15" fmla="*/ 43 h 61"/>
                <a:gd name="T16" fmla="*/ 50 w 62"/>
                <a:gd name="T17" fmla="*/ 33 h 61"/>
                <a:gd name="T18" fmla="*/ 47 w 62"/>
                <a:gd name="T19" fmla="*/ 21 h 61"/>
                <a:gd name="T20" fmla="*/ 40 w 62"/>
                <a:gd name="T21" fmla="*/ 12 h 61"/>
                <a:gd name="T22" fmla="*/ 31 w 62"/>
                <a:gd name="T23" fmla="*/ 9 h 61"/>
                <a:gd name="T24" fmla="*/ 31 w 62"/>
                <a:gd name="T25" fmla="*/ 0 h 61"/>
                <a:gd name="T26" fmla="*/ 42 w 62"/>
                <a:gd name="T27" fmla="*/ 4 h 61"/>
                <a:gd name="T28" fmla="*/ 50 w 62"/>
                <a:gd name="T29" fmla="*/ 12 h 61"/>
                <a:gd name="T30" fmla="*/ 55 w 62"/>
                <a:gd name="T31" fmla="*/ 23 h 61"/>
                <a:gd name="T32" fmla="*/ 59 w 62"/>
                <a:gd name="T33" fmla="*/ 35 h 61"/>
                <a:gd name="T34" fmla="*/ 61 w 62"/>
                <a:gd name="T35" fmla="*/ 45 h 61"/>
                <a:gd name="T36" fmla="*/ 62 w 62"/>
                <a:gd name="T37" fmla="*/ 54 h 61"/>
                <a:gd name="T38" fmla="*/ 62 w 62"/>
                <a:gd name="T39" fmla="*/ 57 h 61"/>
                <a:gd name="T40" fmla="*/ 62 w 62"/>
                <a:gd name="T41" fmla="*/ 61 h 61"/>
                <a:gd name="T42" fmla="*/ 0 w 62"/>
                <a:gd name="T43" fmla="*/ 61 h 61"/>
                <a:gd name="T44" fmla="*/ 0 w 62"/>
                <a:gd name="T45" fmla="*/ 57 h 61"/>
                <a:gd name="T46" fmla="*/ 2 w 62"/>
                <a:gd name="T47" fmla="*/ 54 h 61"/>
                <a:gd name="T48" fmla="*/ 2 w 62"/>
                <a:gd name="T49" fmla="*/ 45 h 61"/>
                <a:gd name="T50" fmla="*/ 4 w 62"/>
                <a:gd name="T51" fmla="*/ 35 h 61"/>
                <a:gd name="T52" fmla="*/ 7 w 62"/>
                <a:gd name="T53" fmla="*/ 23 h 61"/>
                <a:gd name="T54" fmla="*/ 12 w 62"/>
                <a:gd name="T55" fmla="*/ 12 h 61"/>
                <a:gd name="T56" fmla="*/ 21 w 62"/>
                <a:gd name="T57" fmla="*/ 4 h 61"/>
                <a:gd name="T58" fmla="*/ 31 w 62"/>
                <a:gd name="T59" fmla="*/ 0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" h="61">
                  <a:moveTo>
                    <a:pt x="31" y="9"/>
                  </a:moveTo>
                  <a:lnTo>
                    <a:pt x="23" y="12"/>
                  </a:lnTo>
                  <a:lnTo>
                    <a:pt x="16" y="21"/>
                  </a:lnTo>
                  <a:lnTo>
                    <a:pt x="12" y="33"/>
                  </a:lnTo>
                  <a:lnTo>
                    <a:pt x="11" y="43"/>
                  </a:lnTo>
                  <a:lnTo>
                    <a:pt x="11" y="52"/>
                  </a:lnTo>
                  <a:lnTo>
                    <a:pt x="52" y="52"/>
                  </a:lnTo>
                  <a:lnTo>
                    <a:pt x="52" y="43"/>
                  </a:lnTo>
                  <a:lnTo>
                    <a:pt x="50" y="33"/>
                  </a:lnTo>
                  <a:lnTo>
                    <a:pt x="47" y="21"/>
                  </a:lnTo>
                  <a:lnTo>
                    <a:pt x="40" y="12"/>
                  </a:lnTo>
                  <a:lnTo>
                    <a:pt x="31" y="9"/>
                  </a:lnTo>
                  <a:close/>
                  <a:moveTo>
                    <a:pt x="31" y="0"/>
                  </a:moveTo>
                  <a:lnTo>
                    <a:pt x="42" y="4"/>
                  </a:lnTo>
                  <a:lnTo>
                    <a:pt x="50" y="12"/>
                  </a:lnTo>
                  <a:lnTo>
                    <a:pt x="55" y="23"/>
                  </a:lnTo>
                  <a:lnTo>
                    <a:pt x="59" y="35"/>
                  </a:lnTo>
                  <a:lnTo>
                    <a:pt x="61" y="45"/>
                  </a:lnTo>
                  <a:lnTo>
                    <a:pt x="62" y="54"/>
                  </a:lnTo>
                  <a:lnTo>
                    <a:pt x="62" y="57"/>
                  </a:lnTo>
                  <a:lnTo>
                    <a:pt x="62" y="61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2" y="54"/>
                  </a:lnTo>
                  <a:lnTo>
                    <a:pt x="2" y="45"/>
                  </a:lnTo>
                  <a:lnTo>
                    <a:pt x="4" y="35"/>
                  </a:lnTo>
                  <a:lnTo>
                    <a:pt x="7" y="23"/>
                  </a:lnTo>
                  <a:lnTo>
                    <a:pt x="12" y="12"/>
                  </a:lnTo>
                  <a:lnTo>
                    <a:pt x="21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15"/>
            <p:cNvSpPr/>
            <p:nvPr/>
          </p:nvSpPr>
          <p:spPr bwMode="auto">
            <a:xfrm>
              <a:off x="6297613" y="6018213"/>
              <a:ext cx="44450" cy="46038"/>
            </a:xfrm>
            <a:custGeom>
              <a:gdLst>
                <a:gd name="T0" fmla="*/ 14 w 28"/>
                <a:gd name="T1" fmla="*/ 0 h 29"/>
                <a:gd name="T2" fmla="*/ 19 w 28"/>
                <a:gd name="T3" fmla="*/ 2 h 29"/>
                <a:gd name="T4" fmla="*/ 25 w 28"/>
                <a:gd name="T5" fmla="*/ 5 h 29"/>
                <a:gd name="T6" fmla="*/ 28 w 28"/>
                <a:gd name="T7" fmla="*/ 9 h 29"/>
                <a:gd name="T8" fmla="*/ 28 w 28"/>
                <a:gd name="T9" fmla="*/ 16 h 29"/>
                <a:gd name="T10" fmla="*/ 28 w 28"/>
                <a:gd name="T11" fmla="*/ 21 h 29"/>
                <a:gd name="T12" fmla="*/ 25 w 28"/>
                <a:gd name="T13" fmla="*/ 24 h 29"/>
                <a:gd name="T14" fmla="*/ 19 w 28"/>
                <a:gd name="T15" fmla="*/ 28 h 29"/>
                <a:gd name="T16" fmla="*/ 14 w 28"/>
                <a:gd name="T17" fmla="*/ 29 h 29"/>
                <a:gd name="T18" fmla="*/ 9 w 28"/>
                <a:gd name="T19" fmla="*/ 28 h 29"/>
                <a:gd name="T20" fmla="*/ 4 w 28"/>
                <a:gd name="T21" fmla="*/ 24 h 29"/>
                <a:gd name="T22" fmla="*/ 0 w 28"/>
                <a:gd name="T23" fmla="*/ 21 h 29"/>
                <a:gd name="T24" fmla="*/ 0 w 28"/>
                <a:gd name="T25" fmla="*/ 16 h 29"/>
                <a:gd name="T26" fmla="*/ 0 w 28"/>
                <a:gd name="T27" fmla="*/ 9 h 29"/>
                <a:gd name="T28" fmla="*/ 4 w 28"/>
                <a:gd name="T29" fmla="*/ 5 h 29"/>
                <a:gd name="T30" fmla="*/ 9 w 28"/>
                <a:gd name="T31" fmla="*/ 2 h 29"/>
                <a:gd name="T32" fmla="*/ 14 w 28"/>
                <a:gd name="T33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9" y="2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28" y="16"/>
                  </a:lnTo>
                  <a:lnTo>
                    <a:pt x="28" y="21"/>
                  </a:lnTo>
                  <a:lnTo>
                    <a:pt x="25" y="24"/>
                  </a:lnTo>
                  <a:lnTo>
                    <a:pt x="19" y="28"/>
                  </a:lnTo>
                  <a:lnTo>
                    <a:pt x="14" y="29"/>
                  </a:lnTo>
                  <a:lnTo>
                    <a:pt x="9" y="28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9"/>
                  </a:lnTo>
                  <a:lnTo>
                    <a:pt x="4" y="5"/>
                  </a:lnTo>
                  <a:lnTo>
                    <a:pt x="9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16"/>
            <p:cNvSpPr>
              <a:spLocks noEditPoints="1"/>
            </p:cNvSpPr>
            <p:nvPr/>
          </p:nvSpPr>
          <p:spPr bwMode="auto">
            <a:xfrm>
              <a:off x="6289676" y="6013451"/>
              <a:ext cx="60325" cy="57150"/>
            </a:xfrm>
            <a:custGeom>
              <a:gdLst>
                <a:gd name="T0" fmla="*/ 19 w 38"/>
                <a:gd name="T1" fmla="*/ 8 h 36"/>
                <a:gd name="T2" fmla="*/ 16 w 38"/>
                <a:gd name="T3" fmla="*/ 8 h 36"/>
                <a:gd name="T4" fmla="*/ 12 w 38"/>
                <a:gd name="T5" fmla="*/ 10 h 36"/>
                <a:gd name="T6" fmla="*/ 11 w 38"/>
                <a:gd name="T7" fmla="*/ 14 h 36"/>
                <a:gd name="T8" fmla="*/ 9 w 38"/>
                <a:gd name="T9" fmla="*/ 19 h 36"/>
                <a:gd name="T10" fmla="*/ 11 w 38"/>
                <a:gd name="T11" fmla="*/ 22 h 36"/>
                <a:gd name="T12" fmla="*/ 12 w 38"/>
                <a:gd name="T13" fmla="*/ 26 h 36"/>
                <a:gd name="T14" fmla="*/ 16 w 38"/>
                <a:gd name="T15" fmla="*/ 27 h 36"/>
                <a:gd name="T16" fmla="*/ 19 w 38"/>
                <a:gd name="T17" fmla="*/ 27 h 36"/>
                <a:gd name="T18" fmla="*/ 23 w 38"/>
                <a:gd name="T19" fmla="*/ 27 h 36"/>
                <a:gd name="T20" fmla="*/ 26 w 38"/>
                <a:gd name="T21" fmla="*/ 26 h 36"/>
                <a:gd name="T22" fmla="*/ 28 w 38"/>
                <a:gd name="T23" fmla="*/ 22 h 36"/>
                <a:gd name="T24" fmla="*/ 30 w 38"/>
                <a:gd name="T25" fmla="*/ 19 h 36"/>
                <a:gd name="T26" fmla="*/ 28 w 38"/>
                <a:gd name="T27" fmla="*/ 14 h 36"/>
                <a:gd name="T28" fmla="*/ 26 w 38"/>
                <a:gd name="T29" fmla="*/ 10 h 36"/>
                <a:gd name="T30" fmla="*/ 23 w 38"/>
                <a:gd name="T31" fmla="*/ 8 h 36"/>
                <a:gd name="T32" fmla="*/ 19 w 38"/>
                <a:gd name="T33" fmla="*/ 8 h 36"/>
                <a:gd name="T34" fmla="*/ 19 w 38"/>
                <a:gd name="T35" fmla="*/ 0 h 36"/>
                <a:gd name="T36" fmla="*/ 24 w 38"/>
                <a:gd name="T37" fmla="*/ 0 h 36"/>
                <a:gd name="T38" fmla="*/ 30 w 38"/>
                <a:gd name="T39" fmla="*/ 3 h 36"/>
                <a:gd name="T40" fmla="*/ 35 w 38"/>
                <a:gd name="T41" fmla="*/ 7 h 36"/>
                <a:gd name="T42" fmla="*/ 36 w 38"/>
                <a:gd name="T43" fmla="*/ 12 h 36"/>
                <a:gd name="T44" fmla="*/ 38 w 38"/>
                <a:gd name="T45" fmla="*/ 19 h 36"/>
                <a:gd name="T46" fmla="*/ 36 w 38"/>
                <a:gd name="T47" fmla="*/ 24 h 36"/>
                <a:gd name="T48" fmla="*/ 35 w 38"/>
                <a:gd name="T49" fmla="*/ 29 h 36"/>
                <a:gd name="T50" fmla="*/ 30 w 38"/>
                <a:gd name="T51" fmla="*/ 32 h 36"/>
                <a:gd name="T52" fmla="*/ 24 w 38"/>
                <a:gd name="T53" fmla="*/ 36 h 36"/>
                <a:gd name="T54" fmla="*/ 19 w 38"/>
                <a:gd name="T55" fmla="*/ 36 h 36"/>
                <a:gd name="T56" fmla="*/ 14 w 38"/>
                <a:gd name="T57" fmla="*/ 36 h 36"/>
                <a:gd name="T58" fmla="*/ 9 w 38"/>
                <a:gd name="T59" fmla="*/ 32 h 36"/>
                <a:gd name="T60" fmla="*/ 4 w 38"/>
                <a:gd name="T61" fmla="*/ 29 h 36"/>
                <a:gd name="T62" fmla="*/ 2 w 38"/>
                <a:gd name="T63" fmla="*/ 24 h 36"/>
                <a:gd name="T64" fmla="*/ 0 w 38"/>
                <a:gd name="T65" fmla="*/ 19 h 36"/>
                <a:gd name="T66" fmla="*/ 2 w 38"/>
                <a:gd name="T67" fmla="*/ 12 h 36"/>
                <a:gd name="T68" fmla="*/ 4 w 38"/>
                <a:gd name="T69" fmla="*/ 7 h 36"/>
                <a:gd name="T70" fmla="*/ 9 w 38"/>
                <a:gd name="T71" fmla="*/ 3 h 36"/>
                <a:gd name="T72" fmla="*/ 14 w 38"/>
                <a:gd name="T73" fmla="*/ 0 h 36"/>
                <a:gd name="T74" fmla="*/ 19 w 38"/>
                <a:gd name="T75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6">
                  <a:moveTo>
                    <a:pt x="19" y="8"/>
                  </a:moveTo>
                  <a:lnTo>
                    <a:pt x="16" y="8"/>
                  </a:lnTo>
                  <a:lnTo>
                    <a:pt x="12" y="10"/>
                  </a:lnTo>
                  <a:lnTo>
                    <a:pt x="11" y="14"/>
                  </a:lnTo>
                  <a:lnTo>
                    <a:pt x="9" y="19"/>
                  </a:lnTo>
                  <a:lnTo>
                    <a:pt x="11" y="22"/>
                  </a:lnTo>
                  <a:lnTo>
                    <a:pt x="12" y="26"/>
                  </a:lnTo>
                  <a:lnTo>
                    <a:pt x="16" y="27"/>
                  </a:lnTo>
                  <a:lnTo>
                    <a:pt x="19" y="27"/>
                  </a:lnTo>
                  <a:lnTo>
                    <a:pt x="23" y="27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19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3" y="8"/>
                  </a:lnTo>
                  <a:lnTo>
                    <a:pt x="19" y="8"/>
                  </a:lnTo>
                  <a:close/>
                  <a:moveTo>
                    <a:pt x="19" y="0"/>
                  </a:moveTo>
                  <a:lnTo>
                    <a:pt x="24" y="0"/>
                  </a:lnTo>
                  <a:lnTo>
                    <a:pt x="30" y="3"/>
                  </a:lnTo>
                  <a:lnTo>
                    <a:pt x="35" y="7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4"/>
                  </a:lnTo>
                  <a:lnTo>
                    <a:pt x="35" y="29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9" y="36"/>
                  </a:lnTo>
                  <a:lnTo>
                    <a:pt x="14" y="36"/>
                  </a:lnTo>
                  <a:lnTo>
                    <a:pt x="9" y="32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7"/>
                  </a:lnTo>
                  <a:lnTo>
                    <a:pt x="9" y="3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Rectangle 517"/>
            <p:cNvSpPr>
              <a:spLocks noChangeArrowheads="1"/>
            </p:cNvSpPr>
            <p:nvPr/>
          </p:nvSpPr>
          <p:spPr bwMode="auto">
            <a:xfrm>
              <a:off x="6251576" y="5816601"/>
              <a:ext cx="109538" cy="26988"/>
            </a:xfrm>
            <a:prstGeom prst="rect">
              <a:avLst/>
            </a:prstGeom>
            <a:solidFill>
              <a:srgbClr val="92A6A5"/>
            </a:solidFill>
            <a:ln w="0">
              <a:solidFill>
                <a:srgbClr val="92A6A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518"/>
            <p:cNvSpPr>
              <a:spLocks noEditPoints="1"/>
            </p:cNvSpPr>
            <p:nvPr/>
          </p:nvSpPr>
          <p:spPr bwMode="auto">
            <a:xfrm>
              <a:off x="6246813" y="5810251"/>
              <a:ext cx="122238" cy="41275"/>
            </a:xfrm>
            <a:custGeom>
              <a:gdLst>
                <a:gd name="T0" fmla="*/ 8 w 77"/>
                <a:gd name="T1" fmla="*/ 9 h 26"/>
                <a:gd name="T2" fmla="*/ 8 w 77"/>
                <a:gd name="T3" fmla="*/ 18 h 26"/>
                <a:gd name="T4" fmla="*/ 69 w 77"/>
                <a:gd name="T5" fmla="*/ 18 h 26"/>
                <a:gd name="T6" fmla="*/ 69 w 77"/>
                <a:gd name="T7" fmla="*/ 9 h 26"/>
                <a:gd name="T8" fmla="*/ 8 w 77"/>
                <a:gd name="T9" fmla="*/ 9 h 26"/>
                <a:gd name="T10" fmla="*/ 0 w 77"/>
                <a:gd name="T11" fmla="*/ 0 h 26"/>
                <a:gd name="T12" fmla="*/ 77 w 77"/>
                <a:gd name="T13" fmla="*/ 0 h 26"/>
                <a:gd name="T14" fmla="*/ 77 w 77"/>
                <a:gd name="T15" fmla="*/ 26 h 26"/>
                <a:gd name="T16" fmla="*/ 0 w 77"/>
                <a:gd name="T17" fmla="*/ 26 h 26"/>
                <a:gd name="T18" fmla="*/ 0 w 77"/>
                <a:gd name="T1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6">
                  <a:moveTo>
                    <a:pt x="8" y="9"/>
                  </a:moveTo>
                  <a:lnTo>
                    <a:pt x="8" y="18"/>
                  </a:lnTo>
                  <a:lnTo>
                    <a:pt x="69" y="18"/>
                  </a:lnTo>
                  <a:lnTo>
                    <a:pt x="69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77" y="0"/>
                  </a:lnTo>
                  <a:lnTo>
                    <a:pt x="77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979056" y="3027235"/>
            <a:ext cx="877888" cy="877888"/>
            <a:chOff x="6927851" y="5541963"/>
            <a:chExt cx="877888" cy="877888"/>
          </a:xfrm>
        </p:grpSpPr>
        <p:sp>
          <p:nvSpPr>
            <p:cNvPr id="197" name="Freeform 531"/>
            <p:cNvSpPr/>
            <p:nvPr/>
          </p:nvSpPr>
          <p:spPr bwMode="auto">
            <a:xfrm>
              <a:off x="6927851" y="5541963"/>
              <a:ext cx="877888" cy="877888"/>
            </a:xfrm>
            <a:custGeom>
              <a:gdLst>
                <a:gd name="T0" fmla="*/ 277 w 553"/>
                <a:gd name="T1" fmla="*/ 0 h 553"/>
                <a:gd name="T2" fmla="*/ 325 w 553"/>
                <a:gd name="T3" fmla="*/ 4 h 553"/>
                <a:gd name="T4" fmla="*/ 373 w 553"/>
                <a:gd name="T5" fmla="*/ 18 h 553"/>
                <a:gd name="T6" fmla="*/ 416 w 553"/>
                <a:gd name="T7" fmla="*/ 38 h 553"/>
                <a:gd name="T8" fmla="*/ 454 w 553"/>
                <a:gd name="T9" fmla="*/ 66 h 553"/>
                <a:gd name="T10" fmla="*/ 489 w 553"/>
                <a:gd name="T11" fmla="*/ 99 h 553"/>
                <a:gd name="T12" fmla="*/ 515 w 553"/>
                <a:gd name="T13" fmla="*/ 137 h 553"/>
                <a:gd name="T14" fmla="*/ 535 w 553"/>
                <a:gd name="T15" fmla="*/ 181 h 553"/>
                <a:gd name="T16" fmla="*/ 549 w 553"/>
                <a:gd name="T17" fmla="*/ 228 h 553"/>
                <a:gd name="T18" fmla="*/ 553 w 553"/>
                <a:gd name="T19" fmla="*/ 278 h 553"/>
                <a:gd name="T20" fmla="*/ 549 w 553"/>
                <a:gd name="T21" fmla="*/ 328 h 553"/>
                <a:gd name="T22" fmla="*/ 535 w 553"/>
                <a:gd name="T23" fmla="*/ 374 h 553"/>
                <a:gd name="T24" fmla="*/ 515 w 553"/>
                <a:gd name="T25" fmla="*/ 417 h 553"/>
                <a:gd name="T26" fmla="*/ 489 w 553"/>
                <a:gd name="T27" fmla="*/ 455 h 553"/>
                <a:gd name="T28" fmla="*/ 454 w 553"/>
                <a:gd name="T29" fmla="*/ 490 h 553"/>
                <a:gd name="T30" fmla="*/ 416 w 553"/>
                <a:gd name="T31" fmla="*/ 517 h 553"/>
                <a:gd name="T32" fmla="*/ 373 w 553"/>
                <a:gd name="T33" fmla="*/ 536 h 553"/>
                <a:gd name="T34" fmla="*/ 325 w 553"/>
                <a:gd name="T35" fmla="*/ 550 h 553"/>
                <a:gd name="T36" fmla="*/ 277 w 553"/>
                <a:gd name="T37" fmla="*/ 553 h 553"/>
                <a:gd name="T38" fmla="*/ 227 w 553"/>
                <a:gd name="T39" fmla="*/ 550 h 553"/>
                <a:gd name="T40" fmla="*/ 179 w 553"/>
                <a:gd name="T41" fmla="*/ 536 h 553"/>
                <a:gd name="T42" fmla="*/ 136 w 553"/>
                <a:gd name="T43" fmla="*/ 517 h 553"/>
                <a:gd name="T44" fmla="*/ 98 w 553"/>
                <a:gd name="T45" fmla="*/ 490 h 553"/>
                <a:gd name="T46" fmla="*/ 65 w 553"/>
                <a:gd name="T47" fmla="*/ 455 h 553"/>
                <a:gd name="T48" fmla="*/ 38 w 553"/>
                <a:gd name="T49" fmla="*/ 417 h 553"/>
                <a:gd name="T50" fmla="*/ 17 w 553"/>
                <a:gd name="T51" fmla="*/ 374 h 553"/>
                <a:gd name="T52" fmla="*/ 3 w 553"/>
                <a:gd name="T53" fmla="*/ 328 h 553"/>
                <a:gd name="T54" fmla="*/ 0 w 553"/>
                <a:gd name="T55" fmla="*/ 278 h 553"/>
                <a:gd name="T56" fmla="*/ 3 w 553"/>
                <a:gd name="T57" fmla="*/ 228 h 553"/>
                <a:gd name="T58" fmla="*/ 17 w 553"/>
                <a:gd name="T59" fmla="*/ 181 h 553"/>
                <a:gd name="T60" fmla="*/ 38 w 553"/>
                <a:gd name="T61" fmla="*/ 137 h 553"/>
                <a:gd name="T62" fmla="*/ 65 w 553"/>
                <a:gd name="T63" fmla="*/ 99 h 553"/>
                <a:gd name="T64" fmla="*/ 98 w 553"/>
                <a:gd name="T65" fmla="*/ 66 h 553"/>
                <a:gd name="T66" fmla="*/ 136 w 553"/>
                <a:gd name="T67" fmla="*/ 38 h 553"/>
                <a:gd name="T68" fmla="*/ 179 w 553"/>
                <a:gd name="T69" fmla="*/ 18 h 553"/>
                <a:gd name="T70" fmla="*/ 227 w 553"/>
                <a:gd name="T71" fmla="*/ 4 h 553"/>
                <a:gd name="T72" fmla="*/ 277 w 553"/>
                <a:gd name="T73" fmla="*/ 0 h 5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3" h="553">
                  <a:moveTo>
                    <a:pt x="277" y="0"/>
                  </a:moveTo>
                  <a:lnTo>
                    <a:pt x="325" y="4"/>
                  </a:lnTo>
                  <a:lnTo>
                    <a:pt x="373" y="18"/>
                  </a:lnTo>
                  <a:lnTo>
                    <a:pt x="416" y="38"/>
                  </a:lnTo>
                  <a:lnTo>
                    <a:pt x="454" y="66"/>
                  </a:lnTo>
                  <a:lnTo>
                    <a:pt x="489" y="99"/>
                  </a:lnTo>
                  <a:lnTo>
                    <a:pt x="515" y="137"/>
                  </a:lnTo>
                  <a:lnTo>
                    <a:pt x="535" y="181"/>
                  </a:lnTo>
                  <a:lnTo>
                    <a:pt x="549" y="228"/>
                  </a:lnTo>
                  <a:lnTo>
                    <a:pt x="553" y="278"/>
                  </a:lnTo>
                  <a:lnTo>
                    <a:pt x="549" y="328"/>
                  </a:lnTo>
                  <a:lnTo>
                    <a:pt x="535" y="374"/>
                  </a:lnTo>
                  <a:lnTo>
                    <a:pt x="515" y="417"/>
                  </a:lnTo>
                  <a:lnTo>
                    <a:pt x="489" y="455"/>
                  </a:lnTo>
                  <a:lnTo>
                    <a:pt x="454" y="490"/>
                  </a:lnTo>
                  <a:lnTo>
                    <a:pt x="416" y="517"/>
                  </a:lnTo>
                  <a:lnTo>
                    <a:pt x="373" y="536"/>
                  </a:lnTo>
                  <a:lnTo>
                    <a:pt x="325" y="550"/>
                  </a:lnTo>
                  <a:lnTo>
                    <a:pt x="277" y="553"/>
                  </a:lnTo>
                  <a:lnTo>
                    <a:pt x="227" y="550"/>
                  </a:lnTo>
                  <a:lnTo>
                    <a:pt x="179" y="536"/>
                  </a:lnTo>
                  <a:lnTo>
                    <a:pt x="136" y="517"/>
                  </a:lnTo>
                  <a:lnTo>
                    <a:pt x="98" y="490"/>
                  </a:lnTo>
                  <a:lnTo>
                    <a:pt x="65" y="455"/>
                  </a:lnTo>
                  <a:lnTo>
                    <a:pt x="38" y="417"/>
                  </a:lnTo>
                  <a:lnTo>
                    <a:pt x="17" y="374"/>
                  </a:lnTo>
                  <a:lnTo>
                    <a:pt x="3" y="328"/>
                  </a:lnTo>
                  <a:lnTo>
                    <a:pt x="0" y="278"/>
                  </a:lnTo>
                  <a:lnTo>
                    <a:pt x="3" y="228"/>
                  </a:lnTo>
                  <a:lnTo>
                    <a:pt x="17" y="181"/>
                  </a:lnTo>
                  <a:lnTo>
                    <a:pt x="38" y="137"/>
                  </a:lnTo>
                  <a:lnTo>
                    <a:pt x="65" y="99"/>
                  </a:lnTo>
                  <a:lnTo>
                    <a:pt x="98" y="66"/>
                  </a:lnTo>
                  <a:lnTo>
                    <a:pt x="136" y="38"/>
                  </a:lnTo>
                  <a:lnTo>
                    <a:pt x="179" y="18"/>
                  </a:lnTo>
                  <a:lnTo>
                    <a:pt x="227" y="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532"/>
            <p:cNvSpPr/>
            <p:nvPr/>
          </p:nvSpPr>
          <p:spPr bwMode="auto">
            <a:xfrm>
              <a:off x="7323138" y="5707063"/>
              <a:ext cx="304800" cy="303213"/>
            </a:xfrm>
            <a:custGeom>
              <a:gdLst>
                <a:gd name="T0" fmla="*/ 95 w 192"/>
                <a:gd name="T1" fmla="*/ 0 h 191"/>
                <a:gd name="T2" fmla="*/ 126 w 192"/>
                <a:gd name="T3" fmla="*/ 5 h 191"/>
                <a:gd name="T4" fmla="*/ 152 w 192"/>
                <a:gd name="T5" fmla="*/ 19 h 191"/>
                <a:gd name="T6" fmla="*/ 173 w 192"/>
                <a:gd name="T7" fmla="*/ 39 h 191"/>
                <a:gd name="T8" fmla="*/ 186 w 192"/>
                <a:gd name="T9" fmla="*/ 65 h 191"/>
                <a:gd name="T10" fmla="*/ 192 w 192"/>
                <a:gd name="T11" fmla="*/ 95 h 191"/>
                <a:gd name="T12" fmla="*/ 186 w 192"/>
                <a:gd name="T13" fmla="*/ 126 h 191"/>
                <a:gd name="T14" fmla="*/ 173 w 192"/>
                <a:gd name="T15" fmla="*/ 151 h 191"/>
                <a:gd name="T16" fmla="*/ 152 w 192"/>
                <a:gd name="T17" fmla="*/ 172 h 191"/>
                <a:gd name="T18" fmla="*/ 126 w 192"/>
                <a:gd name="T19" fmla="*/ 186 h 191"/>
                <a:gd name="T20" fmla="*/ 95 w 192"/>
                <a:gd name="T21" fmla="*/ 191 h 191"/>
                <a:gd name="T22" fmla="*/ 66 w 192"/>
                <a:gd name="T23" fmla="*/ 186 h 191"/>
                <a:gd name="T24" fmla="*/ 40 w 192"/>
                <a:gd name="T25" fmla="*/ 172 h 191"/>
                <a:gd name="T26" fmla="*/ 19 w 192"/>
                <a:gd name="T27" fmla="*/ 151 h 191"/>
                <a:gd name="T28" fmla="*/ 6 w 192"/>
                <a:gd name="T29" fmla="*/ 126 h 191"/>
                <a:gd name="T30" fmla="*/ 0 w 192"/>
                <a:gd name="T31" fmla="*/ 95 h 191"/>
                <a:gd name="T32" fmla="*/ 6 w 192"/>
                <a:gd name="T33" fmla="*/ 65 h 191"/>
                <a:gd name="T34" fmla="*/ 19 w 192"/>
                <a:gd name="T35" fmla="*/ 39 h 191"/>
                <a:gd name="T36" fmla="*/ 40 w 192"/>
                <a:gd name="T37" fmla="*/ 19 h 191"/>
                <a:gd name="T38" fmla="*/ 66 w 192"/>
                <a:gd name="T39" fmla="*/ 5 h 191"/>
                <a:gd name="T40" fmla="*/ 95 w 192"/>
                <a:gd name="T41" fmla="*/ 0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191">
                  <a:moveTo>
                    <a:pt x="95" y="0"/>
                  </a:moveTo>
                  <a:lnTo>
                    <a:pt x="126" y="5"/>
                  </a:lnTo>
                  <a:lnTo>
                    <a:pt x="152" y="19"/>
                  </a:lnTo>
                  <a:lnTo>
                    <a:pt x="173" y="39"/>
                  </a:lnTo>
                  <a:lnTo>
                    <a:pt x="186" y="65"/>
                  </a:lnTo>
                  <a:lnTo>
                    <a:pt x="192" y="95"/>
                  </a:lnTo>
                  <a:lnTo>
                    <a:pt x="186" y="126"/>
                  </a:lnTo>
                  <a:lnTo>
                    <a:pt x="173" y="151"/>
                  </a:lnTo>
                  <a:lnTo>
                    <a:pt x="152" y="172"/>
                  </a:lnTo>
                  <a:lnTo>
                    <a:pt x="126" y="186"/>
                  </a:lnTo>
                  <a:lnTo>
                    <a:pt x="95" y="191"/>
                  </a:lnTo>
                  <a:lnTo>
                    <a:pt x="66" y="186"/>
                  </a:lnTo>
                  <a:lnTo>
                    <a:pt x="40" y="172"/>
                  </a:lnTo>
                  <a:lnTo>
                    <a:pt x="19" y="151"/>
                  </a:lnTo>
                  <a:lnTo>
                    <a:pt x="6" y="126"/>
                  </a:lnTo>
                  <a:lnTo>
                    <a:pt x="0" y="95"/>
                  </a:lnTo>
                  <a:lnTo>
                    <a:pt x="6" y="65"/>
                  </a:lnTo>
                  <a:lnTo>
                    <a:pt x="19" y="39"/>
                  </a:lnTo>
                  <a:lnTo>
                    <a:pt x="40" y="19"/>
                  </a:lnTo>
                  <a:lnTo>
                    <a:pt x="6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533"/>
            <p:cNvSpPr>
              <a:spLocks noEditPoints="1"/>
            </p:cNvSpPr>
            <p:nvPr/>
          </p:nvSpPr>
          <p:spPr bwMode="auto">
            <a:xfrm>
              <a:off x="7318376" y="5700713"/>
              <a:ext cx="314325" cy="314325"/>
            </a:xfrm>
            <a:custGeom>
              <a:gdLst>
                <a:gd name="T0" fmla="*/ 98 w 198"/>
                <a:gd name="T1" fmla="*/ 9 h 198"/>
                <a:gd name="T2" fmla="*/ 71 w 198"/>
                <a:gd name="T3" fmla="*/ 12 h 198"/>
                <a:gd name="T4" fmla="*/ 45 w 198"/>
                <a:gd name="T5" fmla="*/ 26 h 198"/>
                <a:gd name="T6" fmla="*/ 26 w 198"/>
                <a:gd name="T7" fmla="*/ 45 h 198"/>
                <a:gd name="T8" fmla="*/ 12 w 198"/>
                <a:gd name="T9" fmla="*/ 71 h 198"/>
                <a:gd name="T10" fmla="*/ 9 w 198"/>
                <a:gd name="T11" fmla="*/ 99 h 198"/>
                <a:gd name="T12" fmla="*/ 12 w 198"/>
                <a:gd name="T13" fmla="*/ 128 h 198"/>
                <a:gd name="T14" fmla="*/ 26 w 198"/>
                <a:gd name="T15" fmla="*/ 154 h 198"/>
                <a:gd name="T16" fmla="*/ 45 w 198"/>
                <a:gd name="T17" fmla="*/ 173 h 198"/>
                <a:gd name="T18" fmla="*/ 71 w 198"/>
                <a:gd name="T19" fmla="*/ 185 h 198"/>
                <a:gd name="T20" fmla="*/ 98 w 198"/>
                <a:gd name="T21" fmla="*/ 190 h 198"/>
                <a:gd name="T22" fmla="*/ 127 w 198"/>
                <a:gd name="T23" fmla="*/ 185 h 198"/>
                <a:gd name="T24" fmla="*/ 153 w 198"/>
                <a:gd name="T25" fmla="*/ 173 h 198"/>
                <a:gd name="T26" fmla="*/ 172 w 198"/>
                <a:gd name="T27" fmla="*/ 154 h 198"/>
                <a:gd name="T28" fmla="*/ 186 w 198"/>
                <a:gd name="T29" fmla="*/ 128 h 198"/>
                <a:gd name="T30" fmla="*/ 189 w 198"/>
                <a:gd name="T31" fmla="*/ 99 h 198"/>
                <a:gd name="T32" fmla="*/ 186 w 198"/>
                <a:gd name="T33" fmla="*/ 71 h 198"/>
                <a:gd name="T34" fmla="*/ 172 w 198"/>
                <a:gd name="T35" fmla="*/ 45 h 198"/>
                <a:gd name="T36" fmla="*/ 153 w 198"/>
                <a:gd name="T37" fmla="*/ 26 h 198"/>
                <a:gd name="T38" fmla="*/ 127 w 198"/>
                <a:gd name="T39" fmla="*/ 12 h 198"/>
                <a:gd name="T40" fmla="*/ 98 w 198"/>
                <a:gd name="T41" fmla="*/ 9 h 198"/>
                <a:gd name="T42" fmla="*/ 98 w 198"/>
                <a:gd name="T43" fmla="*/ 0 h 198"/>
                <a:gd name="T44" fmla="*/ 131 w 198"/>
                <a:gd name="T45" fmla="*/ 6 h 198"/>
                <a:gd name="T46" fmla="*/ 158 w 198"/>
                <a:gd name="T47" fmla="*/ 19 h 198"/>
                <a:gd name="T48" fmla="*/ 179 w 198"/>
                <a:gd name="T49" fmla="*/ 40 h 198"/>
                <a:gd name="T50" fmla="*/ 193 w 198"/>
                <a:gd name="T51" fmla="*/ 68 h 198"/>
                <a:gd name="T52" fmla="*/ 198 w 198"/>
                <a:gd name="T53" fmla="*/ 99 h 198"/>
                <a:gd name="T54" fmla="*/ 193 w 198"/>
                <a:gd name="T55" fmla="*/ 131 h 198"/>
                <a:gd name="T56" fmla="*/ 179 w 198"/>
                <a:gd name="T57" fmla="*/ 159 h 198"/>
                <a:gd name="T58" fmla="*/ 158 w 198"/>
                <a:gd name="T59" fmla="*/ 180 h 198"/>
                <a:gd name="T60" fmla="*/ 131 w 198"/>
                <a:gd name="T61" fmla="*/ 193 h 198"/>
                <a:gd name="T62" fmla="*/ 98 w 198"/>
                <a:gd name="T63" fmla="*/ 198 h 198"/>
                <a:gd name="T64" fmla="*/ 67 w 198"/>
                <a:gd name="T65" fmla="*/ 193 h 198"/>
                <a:gd name="T66" fmla="*/ 40 w 198"/>
                <a:gd name="T67" fmla="*/ 180 h 198"/>
                <a:gd name="T68" fmla="*/ 19 w 198"/>
                <a:gd name="T69" fmla="*/ 159 h 198"/>
                <a:gd name="T70" fmla="*/ 5 w 198"/>
                <a:gd name="T71" fmla="*/ 131 h 198"/>
                <a:gd name="T72" fmla="*/ 0 w 198"/>
                <a:gd name="T73" fmla="*/ 99 h 198"/>
                <a:gd name="T74" fmla="*/ 5 w 198"/>
                <a:gd name="T75" fmla="*/ 68 h 198"/>
                <a:gd name="T76" fmla="*/ 19 w 198"/>
                <a:gd name="T77" fmla="*/ 40 h 198"/>
                <a:gd name="T78" fmla="*/ 40 w 198"/>
                <a:gd name="T79" fmla="*/ 19 h 198"/>
                <a:gd name="T80" fmla="*/ 67 w 198"/>
                <a:gd name="T81" fmla="*/ 6 h 198"/>
                <a:gd name="T82" fmla="*/ 98 w 198"/>
                <a:gd name="T83" fmla="*/ 0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98">
                  <a:moveTo>
                    <a:pt x="98" y="9"/>
                  </a:moveTo>
                  <a:lnTo>
                    <a:pt x="71" y="12"/>
                  </a:lnTo>
                  <a:lnTo>
                    <a:pt x="45" y="26"/>
                  </a:lnTo>
                  <a:lnTo>
                    <a:pt x="26" y="45"/>
                  </a:lnTo>
                  <a:lnTo>
                    <a:pt x="12" y="71"/>
                  </a:lnTo>
                  <a:lnTo>
                    <a:pt x="9" y="99"/>
                  </a:lnTo>
                  <a:lnTo>
                    <a:pt x="12" y="128"/>
                  </a:lnTo>
                  <a:lnTo>
                    <a:pt x="26" y="154"/>
                  </a:lnTo>
                  <a:lnTo>
                    <a:pt x="45" y="173"/>
                  </a:lnTo>
                  <a:lnTo>
                    <a:pt x="71" y="185"/>
                  </a:lnTo>
                  <a:lnTo>
                    <a:pt x="98" y="190"/>
                  </a:lnTo>
                  <a:lnTo>
                    <a:pt x="127" y="185"/>
                  </a:lnTo>
                  <a:lnTo>
                    <a:pt x="153" y="173"/>
                  </a:lnTo>
                  <a:lnTo>
                    <a:pt x="172" y="154"/>
                  </a:lnTo>
                  <a:lnTo>
                    <a:pt x="186" y="128"/>
                  </a:lnTo>
                  <a:lnTo>
                    <a:pt x="189" y="99"/>
                  </a:lnTo>
                  <a:lnTo>
                    <a:pt x="186" y="71"/>
                  </a:lnTo>
                  <a:lnTo>
                    <a:pt x="172" y="45"/>
                  </a:lnTo>
                  <a:lnTo>
                    <a:pt x="153" y="26"/>
                  </a:lnTo>
                  <a:lnTo>
                    <a:pt x="127" y="12"/>
                  </a:lnTo>
                  <a:lnTo>
                    <a:pt x="98" y="9"/>
                  </a:lnTo>
                  <a:close/>
                  <a:moveTo>
                    <a:pt x="98" y="0"/>
                  </a:moveTo>
                  <a:lnTo>
                    <a:pt x="131" y="6"/>
                  </a:lnTo>
                  <a:lnTo>
                    <a:pt x="158" y="19"/>
                  </a:lnTo>
                  <a:lnTo>
                    <a:pt x="179" y="40"/>
                  </a:lnTo>
                  <a:lnTo>
                    <a:pt x="193" y="68"/>
                  </a:lnTo>
                  <a:lnTo>
                    <a:pt x="198" y="99"/>
                  </a:lnTo>
                  <a:lnTo>
                    <a:pt x="193" y="131"/>
                  </a:lnTo>
                  <a:lnTo>
                    <a:pt x="179" y="159"/>
                  </a:lnTo>
                  <a:lnTo>
                    <a:pt x="158" y="180"/>
                  </a:lnTo>
                  <a:lnTo>
                    <a:pt x="131" y="193"/>
                  </a:lnTo>
                  <a:lnTo>
                    <a:pt x="98" y="198"/>
                  </a:lnTo>
                  <a:lnTo>
                    <a:pt x="67" y="193"/>
                  </a:lnTo>
                  <a:lnTo>
                    <a:pt x="40" y="180"/>
                  </a:lnTo>
                  <a:lnTo>
                    <a:pt x="19" y="159"/>
                  </a:lnTo>
                  <a:lnTo>
                    <a:pt x="5" y="131"/>
                  </a:lnTo>
                  <a:lnTo>
                    <a:pt x="0" y="99"/>
                  </a:lnTo>
                  <a:lnTo>
                    <a:pt x="5" y="68"/>
                  </a:lnTo>
                  <a:lnTo>
                    <a:pt x="19" y="40"/>
                  </a:lnTo>
                  <a:lnTo>
                    <a:pt x="40" y="19"/>
                  </a:lnTo>
                  <a:lnTo>
                    <a:pt x="67" y="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Rectangle 534"/>
            <p:cNvSpPr>
              <a:spLocks noChangeArrowheads="1"/>
            </p:cNvSpPr>
            <p:nvPr/>
          </p:nvSpPr>
          <p:spPr bwMode="auto">
            <a:xfrm>
              <a:off x="7469188" y="5734051"/>
              <a:ext cx="12700" cy="269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Rectangle 535"/>
            <p:cNvSpPr>
              <a:spLocks noChangeArrowheads="1"/>
            </p:cNvSpPr>
            <p:nvPr/>
          </p:nvSpPr>
          <p:spPr bwMode="auto">
            <a:xfrm>
              <a:off x="7469188" y="5956301"/>
              <a:ext cx="12700" cy="269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Rectangle 536"/>
            <p:cNvSpPr>
              <a:spLocks noChangeArrowheads="1"/>
            </p:cNvSpPr>
            <p:nvPr/>
          </p:nvSpPr>
          <p:spPr bwMode="auto">
            <a:xfrm>
              <a:off x="7351713" y="5851526"/>
              <a:ext cx="26988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Rectangle 537"/>
            <p:cNvSpPr>
              <a:spLocks noChangeArrowheads="1"/>
            </p:cNvSpPr>
            <p:nvPr/>
          </p:nvSpPr>
          <p:spPr bwMode="auto">
            <a:xfrm>
              <a:off x="7572376" y="5851526"/>
              <a:ext cx="26988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538"/>
            <p:cNvSpPr/>
            <p:nvPr/>
          </p:nvSpPr>
          <p:spPr bwMode="auto">
            <a:xfrm>
              <a:off x="7539038" y="5767388"/>
              <a:ext cx="28575" cy="26988"/>
            </a:xfrm>
            <a:custGeom>
              <a:gdLst>
                <a:gd name="T0" fmla="*/ 12 w 18"/>
                <a:gd name="T1" fmla="*/ 0 h 17"/>
                <a:gd name="T2" fmla="*/ 18 w 18"/>
                <a:gd name="T3" fmla="*/ 5 h 17"/>
                <a:gd name="T4" fmla="*/ 6 w 18"/>
                <a:gd name="T5" fmla="*/ 17 h 17"/>
                <a:gd name="T6" fmla="*/ 0 w 18"/>
                <a:gd name="T7" fmla="*/ 12 h 17"/>
                <a:gd name="T8" fmla="*/ 12 w 18"/>
                <a:gd name="T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2" y="0"/>
                  </a:moveTo>
                  <a:lnTo>
                    <a:pt x="18" y="5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539"/>
            <p:cNvSpPr/>
            <p:nvPr/>
          </p:nvSpPr>
          <p:spPr bwMode="auto">
            <a:xfrm>
              <a:off x="7383463" y="5922963"/>
              <a:ext cx="26988" cy="26988"/>
            </a:xfrm>
            <a:custGeom>
              <a:gdLst>
                <a:gd name="T0" fmla="*/ 12 w 17"/>
                <a:gd name="T1" fmla="*/ 0 h 17"/>
                <a:gd name="T2" fmla="*/ 17 w 17"/>
                <a:gd name="T3" fmla="*/ 5 h 17"/>
                <a:gd name="T4" fmla="*/ 5 w 17"/>
                <a:gd name="T5" fmla="*/ 17 h 17"/>
                <a:gd name="T6" fmla="*/ 0 w 17"/>
                <a:gd name="T7" fmla="*/ 12 h 17"/>
                <a:gd name="T8" fmla="*/ 12 w 17"/>
                <a:gd name="T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2" y="0"/>
                  </a:moveTo>
                  <a:lnTo>
                    <a:pt x="17" y="5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540"/>
            <p:cNvSpPr/>
            <p:nvPr/>
          </p:nvSpPr>
          <p:spPr bwMode="auto">
            <a:xfrm>
              <a:off x="7383463" y="5767388"/>
              <a:ext cx="26988" cy="26988"/>
            </a:xfrm>
            <a:custGeom>
              <a:gdLst>
                <a:gd name="T0" fmla="*/ 5 w 17"/>
                <a:gd name="T1" fmla="*/ 0 h 17"/>
                <a:gd name="T2" fmla="*/ 17 w 17"/>
                <a:gd name="T3" fmla="*/ 12 h 17"/>
                <a:gd name="T4" fmla="*/ 12 w 17"/>
                <a:gd name="T5" fmla="*/ 17 h 17"/>
                <a:gd name="T6" fmla="*/ 0 w 17"/>
                <a:gd name="T7" fmla="*/ 5 h 17"/>
                <a:gd name="T8" fmla="*/ 5 w 17"/>
                <a:gd name="T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5" y="0"/>
                  </a:moveTo>
                  <a:lnTo>
                    <a:pt x="17" y="12"/>
                  </a:lnTo>
                  <a:lnTo>
                    <a:pt x="12" y="17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541"/>
            <p:cNvSpPr/>
            <p:nvPr/>
          </p:nvSpPr>
          <p:spPr bwMode="auto">
            <a:xfrm>
              <a:off x="7539038" y="5922963"/>
              <a:ext cx="28575" cy="26988"/>
            </a:xfrm>
            <a:custGeom>
              <a:gdLst>
                <a:gd name="T0" fmla="*/ 6 w 18"/>
                <a:gd name="T1" fmla="*/ 0 h 17"/>
                <a:gd name="T2" fmla="*/ 18 w 18"/>
                <a:gd name="T3" fmla="*/ 12 h 17"/>
                <a:gd name="T4" fmla="*/ 12 w 18"/>
                <a:gd name="T5" fmla="*/ 17 h 17"/>
                <a:gd name="T6" fmla="*/ 0 w 18"/>
                <a:gd name="T7" fmla="*/ 5 h 17"/>
                <a:gd name="T8" fmla="*/ 6 w 18"/>
                <a:gd name="T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6" y="0"/>
                  </a:moveTo>
                  <a:lnTo>
                    <a:pt x="18" y="12"/>
                  </a:lnTo>
                  <a:lnTo>
                    <a:pt x="12" y="17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542"/>
            <p:cNvSpPr/>
            <p:nvPr/>
          </p:nvSpPr>
          <p:spPr bwMode="auto">
            <a:xfrm>
              <a:off x="7383463" y="5805488"/>
              <a:ext cx="123825" cy="61913"/>
            </a:xfrm>
            <a:custGeom>
              <a:gdLst>
                <a:gd name="T0" fmla="*/ 71 w 78"/>
                <a:gd name="T1" fmla="*/ 0 h 39"/>
                <a:gd name="T2" fmla="*/ 78 w 78"/>
                <a:gd name="T3" fmla="*/ 3 h 39"/>
                <a:gd name="T4" fmla="*/ 61 w 78"/>
                <a:gd name="T5" fmla="*/ 39 h 39"/>
                <a:gd name="T6" fmla="*/ 0 w 78"/>
                <a:gd name="T7" fmla="*/ 14 h 39"/>
                <a:gd name="T8" fmla="*/ 4 w 78"/>
                <a:gd name="T9" fmla="*/ 5 h 39"/>
                <a:gd name="T10" fmla="*/ 55 w 78"/>
                <a:gd name="T11" fmla="*/ 27 h 39"/>
                <a:gd name="T12" fmla="*/ 71 w 78"/>
                <a:gd name="T13" fmla="*/ 0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39">
                  <a:moveTo>
                    <a:pt x="71" y="0"/>
                  </a:moveTo>
                  <a:lnTo>
                    <a:pt x="78" y="3"/>
                  </a:lnTo>
                  <a:lnTo>
                    <a:pt x="61" y="39"/>
                  </a:lnTo>
                  <a:lnTo>
                    <a:pt x="0" y="14"/>
                  </a:lnTo>
                  <a:lnTo>
                    <a:pt x="4" y="5"/>
                  </a:lnTo>
                  <a:lnTo>
                    <a:pt x="55" y="2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Rectangle 543"/>
            <p:cNvSpPr>
              <a:spLocks noChangeArrowheads="1"/>
            </p:cNvSpPr>
            <p:nvPr/>
          </p:nvSpPr>
          <p:spPr bwMode="auto">
            <a:xfrm>
              <a:off x="7132638" y="5983288"/>
              <a:ext cx="439738" cy="273050"/>
            </a:xfrm>
            <a:prstGeom prst="rect">
              <a:avLst/>
            </a:prstGeom>
            <a:solidFill>
              <a:srgbClr val="92A6A5"/>
            </a:solidFill>
            <a:ln w="0">
              <a:solidFill>
                <a:srgbClr val="92A6A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544"/>
            <p:cNvSpPr>
              <a:spLocks noEditPoints="1"/>
            </p:cNvSpPr>
            <p:nvPr/>
          </p:nvSpPr>
          <p:spPr bwMode="auto">
            <a:xfrm>
              <a:off x="7124701" y="5975351"/>
              <a:ext cx="454025" cy="288925"/>
            </a:xfrm>
            <a:custGeom>
              <a:gdLst>
                <a:gd name="T0" fmla="*/ 8 w 286"/>
                <a:gd name="T1" fmla="*/ 8 h 182"/>
                <a:gd name="T2" fmla="*/ 8 w 286"/>
                <a:gd name="T3" fmla="*/ 174 h 182"/>
                <a:gd name="T4" fmla="*/ 277 w 286"/>
                <a:gd name="T5" fmla="*/ 174 h 182"/>
                <a:gd name="T6" fmla="*/ 277 w 286"/>
                <a:gd name="T7" fmla="*/ 8 h 182"/>
                <a:gd name="T8" fmla="*/ 8 w 286"/>
                <a:gd name="T9" fmla="*/ 8 h 182"/>
                <a:gd name="T10" fmla="*/ 0 w 286"/>
                <a:gd name="T11" fmla="*/ 0 h 182"/>
                <a:gd name="T12" fmla="*/ 286 w 286"/>
                <a:gd name="T13" fmla="*/ 0 h 182"/>
                <a:gd name="T14" fmla="*/ 286 w 286"/>
                <a:gd name="T15" fmla="*/ 182 h 182"/>
                <a:gd name="T16" fmla="*/ 0 w 286"/>
                <a:gd name="T17" fmla="*/ 182 h 182"/>
                <a:gd name="T18" fmla="*/ 0 w 286"/>
                <a:gd name="T19" fmla="*/ 0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182">
                  <a:moveTo>
                    <a:pt x="8" y="8"/>
                  </a:moveTo>
                  <a:lnTo>
                    <a:pt x="8" y="174"/>
                  </a:lnTo>
                  <a:lnTo>
                    <a:pt x="277" y="174"/>
                  </a:lnTo>
                  <a:lnTo>
                    <a:pt x="277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286" y="0"/>
                  </a:lnTo>
                  <a:lnTo>
                    <a:pt x="286" y="182"/>
                  </a:lnTo>
                  <a:lnTo>
                    <a:pt x="0" y="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Rectangle 545"/>
            <p:cNvSpPr>
              <a:spLocks noChangeArrowheads="1"/>
            </p:cNvSpPr>
            <p:nvPr/>
          </p:nvSpPr>
          <p:spPr bwMode="auto">
            <a:xfrm>
              <a:off x="7262813" y="5956301"/>
              <a:ext cx="14288" cy="539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Rectangle 546"/>
            <p:cNvSpPr>
              <a:spLocks noChangeArrowheads="1"/>
            </p:cNvSpPr>
            <p:nvPr/>
          </p:nvSpPr>
          <p:spPr bwMode="auto">
            <a:xfrm>
              <a:off x="7427913" y="5956301"/>
              <a:ext cx="12700" cy="539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Rectangle 547"/>
            <p:cNvSpPr>
              <a:spLocks noChangeArrowheads="1"/>
            </p:cNvSpPr>
            <p:nvPr/>
          </p:nvSpPr>
          <p:spPr bwMode="auto">
            <a:xfrm>
              <a:off x="7186613" y="6037263"/>
              <a:ext cx="331788" cy="192088"/>
            </a:xfrm>
            <a:prstGeom prst="rect">
              <a:avLst/>
            </a:pr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548"/>
            <p:cNvSpPr>
              <a:spLocks noEditPoints="1"/>
            </p:cNvSpPr>
            <p:nvPr/>
          </p:nvSpPr>
          <p:spPr bwMode="auto">
            <a:xfrm>
              <a:off x="7178676" y="6029326"/>
              <a:ext cx="344488" cy="207963"/>
            </a:xfrm>
            <a:custGeom>
              <a:gdLst>
                <a:gd name="T0" fmla="*/ 9 w 217"/>
                <a:gd name="T1" fmla="*/ 9 h 131"/>
                <a:gd name="T2" fmla="*/ 9 w 217"/>
                <a:gd name="T3" fmla="*/ 122 h 131"/>
                <a:gd name="T4" fmla="*/ 208 w 217"/>
                <a:gd name="T5" fmla="*/ 122 h 131"/>
                <a:gd name="T6" fmla="*/ 208 w 217"/>
                <a:gd name="T7" fmla="*/ 9 h 131"/>
                <a:gd name="T8" fmla="*/ 9 w 217"/>
                <a:gd name="T9" fmla="*/ 9 h 131"/>
                <a:gd name="T10" fmla="*/ 0 w 217"/>
                <a:gd name="T11" fmla="*/ 0 h 131"/>
                <a:gd name="T12" fmla="*/ 217 w 217"/>
                <a:gd name="T13" fmla="*/ 0 h 131"/>
                <a:gd name="T14" fmla="*/ 217 w 217"/>
                <a:gd name="T15" fmla="*/ 131 h 131"/>
                <a:gd name="T16" fmla="*/ 0 w 217"/>
                <a:gd name="T17" fmla="*/ 131 h 131"/>
                <a:gd name="T18" fmla="*/ 0 w 217"/>
                <a:gd name="T19" fmla="*/ 0 h 1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1">
                  <a:moveTo>
                    <a:pt x="9" y="9"/>
                  </a:moveTo>
                  <a:lnTo>
                    <a:pt x="9" y="122"/>
                  </a:lnTo>
                  <a:lnTo>
                    <a:pt x="208" y="122"/>
                  </a:lnTo>
                  <a:lnTo>
                    <a:pt x="208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217" y="0"/>
                  </a:lnTo>
                  <a:lnTo>
                    <a:pt x="217" y="131"/>
                  </a:lnTo>
                  <a:lnTo>
                    <a:pt x="0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549"/>
            <p:cNvSpPr>
              <a:spLocks noEditPoints="1"/>
            </p:cNvSpPr>
            <p:nvPr/>
          </p:nvSpPr>
          <p:spPr bwMode="auto">
            <a:xfrm>
              <a:off x="7219951" y="6056313"/>
              <a:ext cx="42863" cy="41275"/>
            </a:xfrm>
            <a:custGeom>
              <a:gdLst>
                <a:gd name="T0" fmla="*/ 9 w 27"/>
                <a:gd name="T1" fmla="*/ 9 h 26"/>
                <a:gd name="T2" fmla="*/ 9 w 27"/>
                <a:gd name="T3" fmla="*/ 18 h 26"/>
                <a:gd name="T4" fmla="*/ 19 w 27"/>
                <a:gd name="T5" fmla="*/ 18 h 26"/>
                <a:gd name="T6" fmla="*/ 19 w 27"/>
                <a:gd name="T7" fmla="*/ 9 h 26"/>
                <a:gd name="T8" fmla="*/ 9 w 27"/>
                <a:gd name="T9" fmla="*/ 9 h 26"/>
                <a:gd name="T10" fmla="*/ 0 w 27"/>
                <a:gd name="T11" fmla="*/ 0 h 26"/>
                <a:gd name="T12" fmla="*/ 27 w 27"/>
                <a:gd name="T13" fmla="*/ 0 h 26"/>
                <a:gd name="T14" fmla="*/ 27 w 27"/>
                <a:gd name="T15" fmla="*/ 26 h 26"/>
                <a:gd name="T16" fmla="*/ 0 w 27"/>
                <a:gd name="T17" fmla="*/ 26 h 26"/>
                <a:gd name="T18" fmla="*/ 0 w 27"/>
                <a:gd name="T1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9" y="9"/>
                  </a:moveTo>
                  <a:lnTo>
                    <a:pt x="9" y="18"/>
                  </a:lnTo>
                  <a:lnTo>
                    <a:pt x="19" y="18"/>
                  </a:lnTo>
                  <a:lnTo>
                    <a:pt x="19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550"/>
            <p:cNvSpPr>
              <a:spLocks noEditPoints="1"/>
            </p:cNvSpPr>
            <p:nvPr/>
          </p:nvSpPr>
          <p:spPr bwMode="auto">
            <a:xfrm>
              <a:off x="7277101" y="6056313"/>
              <a:ext cx="41275" cy="41275"/>
            </a:xfrm>
            <a:custGeom>
              <a:gdLst>
                <a:gd name="T0" fmla="*/ 9 w 26"/>
                <a:gd name="T1" fmla="*/ 9 h 26"/>
                <a:gd name="T2" fmla="*/ 9 w 26"/>
                <a:gd name="T3" fmla="*/ 18 h 26"/>
                <a:gd name="T4" fmla="*/ 17 w 26"/>
                <a:gd name="T5" fmla="*/ 18 h 26"/>
                <a:gd name="T6" fmla="*/ 17 w 26"/>
                <a:gd name="T7" fmla="*/ 9 h 26"/>
                <a:gd name="T8" fmla="*/ 9 w 26"/>
                <a:gd name="T9" fmla="*/ 9 h 26"/>
                <a:gd name="T10" fmla="*/ 0 w 26"/>
                <a:gd name="T11" fmla="*/ 0 h 26"/>
                <a:gd name="T12" fmla="*/ 26 w 26"/>
                <a:gd name="T13" fmla="*/ 0 h 26"/>
                <a:gd name="T14" fmla="*/ 26 w 26"/>
                <a:gd name="T15" fmla="*/ 26 h 26"/>
                <a:gd name="T16" fmla="*/ 0 w 26"/>
                <a:gd name="T17" fmla="*/ 26 h 26"/>
                <a:gd name="T18" fmla="*/ 0 w 26"/>
                <a:gd name="T1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9" y="9"/>
                  </a:moveTo>
                  <a:lnTo>
                    <a:pt x="9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551"/>
            <p:cNvSpPr>
              <a:spLocks noEditPoints="1"/>
            </p:cNvSpPr>
            <p:nvPr/>
          </p:nvSpPr>
          <p:spPr bwMode="auto">
            <a:xfrm>
              <a:off x="7332663" y="6056313"/>
              <a:ext cx="39688" cy="41275"/>
            </a:xfrm>
            <a:custGeom>
              <a:gdLst>
                <a:gd name="T0" fmla="*/ 8 w 25"/>
                <a:gd name="T1" fmla="*/ 9 h 26"/>
                <a:gd name="T2" fmla="*/ 8 w 25"/>
                <a:gd name="T3" fmla="*/ 18 h 26"/>
                <a:gd name="T4" fmla="*/ 17 w 25"/>
                <a:gd name="T5" fmla="*/ 18 h 26"/>
                <a:gd name="T6" fmla="*/ 17 w 25"/>
                <a:gd name="T7" fmla="*/ 9 h 26"/>
                <a:gd name="T8" fmla="*/ 8 w 25"/>
                <a:gd name="T9" fmla="*/ 9 h 26"/>
                <a:gd name="T10" fmla="*/ 0 w 25"/>
                <a:gd name="T11" fmla="*/ 0 h 26"/>
                <a:gd name="T12" fmla="*/ 25 w 25"/>
                <a:gd name="T13" fmla="*/ 0 h 26"/>
                <a:gd name="T14" fmla="*/ 25 w 25"/>
                <a:gd name="T15" fmla="*/ 26 h 26"/>
                <a:gd name="T16" fmla="*/ 0 w 25"/>
                <a:gd name="T17" fmla="*/ 26 h 26"/>
                <a:gd name="T18" fmla="*/ 0 w 25"/>
                <a:gd name="T1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6">
                  <a:moveTo>
                    <a:pt x="8" y="9"/>
                  </a:moveTo>
                  <a:lnTo>
                    <a:pt x="8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552"/>
            <p:cNvSpPr>
              <a:spLocks noEditPoints="1"/>
            </p:cNvSpPr>
            <p:nvPr/>
          </p:nvSpPr>
          <p:spPr bwMode="auto">
            <a:xfrm>
              <a:off x="7386638" y="6056313"/>
              <a:ext cx="41275" cy="41275"/>
            </a:xfrm>
            <a:custGeom>
              <a:gdLst>
                <a:gd name="T0" fmla="*/ 9 w 26"/>
                <a:gd name="T1" fmla="*/ 9 h 26"/>
                <a:gd name="T2" fmla="*/ 9 w 26"/>
                <a:gd name="T3" fmla="*/ 18 h 26"/>
                <a:gd name="T4" fmla="*/ 17 w 26"/>
                <a:gd name="T5" fmla="*/ 18 h 26"/>
                <a:gd name="T6" fmla="*/ 17 w 26"/>
                <a:gd name="T7" fmla="*/ 9 h 26"/>
                <a:gd name="T8" fmla="*/ 9 w 26"/>
                <a:gd name="T9" fmla="*/ 9 h 26"/>
                <a:gd name="T10" fmla="*/ 0 w 26"/>
                <a:gd name="T11" fmla="*/ 0 h 26"/>
                <a:gd name="T12" fmla="*/ 26 w 26"/>
                <a:gd name="T13" fmla="*/ 0 h 26"/>
                <a:gd name="T14" fmla="*/ 26 w 26"/>
                <a:gd name="T15" fmla="*/ 26 h 26"/>
                <a:gd name="T16" fmla="*/ 0 w 26"/>
                <a:gd name="T17" fmla="*/ 26 h 26"/>
                <a:gd name="T18" fmla="*/ 0 w 26"/>
                <a:gd name="T1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9" y="9"/>
                  </a:moveTo>
                  <a:lnTo>
                    <a:pt x="9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553"/>
            <p:cNvSpPr>
              <a:spLocks noEditPoints="1"/>
            </p:cNvSpPr>
            <p:nvPr/>
          </p:nvSpPr>
          <p:spPr bwMode="auto">
            <a:xfrm>
              <a:off x="7440613" y="6056313"/>
              <a:ext cx="41275" cy="41275"/>
            </a:xfrm>
            <a:custGeom>
              <a:gdLst>
                <a:gd name="T0" fmla="*/ 9 w 26"/>
                <a:gd name="T1" fmla="*/ 9 h 26"/>
                <a:gd name="T2" fmla="*/ 9 w 26"/>
                <a:gd name="T3" fmla="*/ 18 h 26"/>
                <a:gd name="T4" fmla="*/ 18 w 26"/>
                <a:gd name="T5" fmla="*/ 18 h 26"/>
                <a:gd name="T6" fmla="*/ 18 w 26"/>
                <a:gd name="T7" fmla="*/ 9 h 26"/>
                <a:gd name="T8" fmla="*/ 9 w 26"/>
                <a:gd name="T9" fmla="*/ 9 h 26"/>
                <a:gd name="T10" fmla="*/ 0 w 26"/>
                <a:gd name="T11" fmla="*/ 0 h 26"/>
                <a:gd name="T12" fmla="*/ 26 w 26"/>
                <a:gd name="T13" fmla="*/ 0 h 26"/>
                <a:gd name="T14" fmla="*/ 26 w 26"/>
                <a:gd name="T15" fmla="*/ 26 h 26"/>
                <a:gd name="T16" fmla="*/ 0 w 26"/>
                <a:gd name="T17" fmla="*/ 26 h 26"/>
                <a:gd name="T18" fmla="*/ 0 w 26"/>
                <a:gd name="T1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9" y="9"/>
                  </a:moveTo>
                  <a:lnTo>
                    <a:pt x="9" y="18"/>
                  </a:lnTo>
                  <a:lnTo>
                    <a:pt x="18" y="18"/>
                  </a:lnTo>
                  <a:lnTo>
                    <a:pt x="18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554"/>
            <p:cNvSpPr>
              <a:spLocks noEditPoints="1"/>
            </p:cNvSpPr>
            <p:nvPr/>
          </p:nvSpPr>
          <p:spPr bwMode="auto">
            <a:xfrm>
              <a:off x="7219951" y="6111876"/>
              <a:ext cx="42863" cy="41275"/>
            </a:xfrm>
            <a:custGeom>
              <a:gdLst>
                <a:gd name="T0" fmla="*/ 9 w 27"/>
                <a:gd name="T1" fmla="*/ 8 h 26"/>
                <a:gd name="T2" fmla="*/ 9 w 27"/>
                <a:gd name="T3" fmla="*/ 17 h 26"/>
                <a:gd name="T4" fmla="*/ 19 w 27"/>
                <a:gd name="T5" fmla="*/ 17 h 26"/>
                <a:gd name="T6" fmla="*/ 19 w 27"/>
                <a:gd name="T7" fmla="*/ 8 h 26"/>
                <a:gd name="T8" fmla="*/ 9 w 27"/>
                <a:gd name="T9" fmla="*/ 8 h 26"/>
                <a:gd name="T10" fmla="*/ 0 w 27"/>
                <a:gd name="T11" fmla="*/ 0 h 26"/>
                <a:gd name="T12" fmla="*/ 27 w 27"/>
                <a:gd name="T13" fmla="*/ 0 h 26"/>
                <a:gd name="T14" fmla="*/ 27 w 27"/>
                <a:gd name="T15" fmla="*/ 26 h 26"/>
                <a:gd name="T16" fmla="*/ 0 w 27"/>
                <a:gd name="T17" fmla="*/ 26 h 26"/>
                <a:gd name="T18" fmla="*/ 0 w 27"/>
                <a:gd name="T1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9" y="8"/>
                  </a:moveTo>
                  <a:lnTo>
                    <a:pt x="9" y="17"/>
                  </a:lnTo>
                  <a:lnTo>
                    <a:pt x="19" y="17"/>
                  </a:lnTo>
                  <a:lnTo>
                    <a:pt x="19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555"/>
            <p:cNvSpPr>
              <a:spLocks noEditPoints="1"/>
            </p:cNvSpPr>
            <p:nvPr/>
          </p:nvSpPr>
          <p:spPr bwMode="auto">
            <a:xfrm>
              <a:off x="7277101" y="6111876"/>
              <a:ext cx="41275" cy="41275"/>
            </a:xfrm>
            <a:custGeom>
              <a:gdLst>
                <a:gd name="T0" fmla="*/ 9 w 26"/>
                <a:gd name="T1" fmla="*/ 8 h 26"/>
                <a:gd name="T2" fmla="*/ 9 w 26"/>
                <a:gd name="T3" fmla="*/ 17 h 26"/>
                <a:gd name="T4" fmla="*/ 17 w 26"/>
                <a:gd name="T5" fmla="*/ 17 h 26"/>
                <a:gd name="T6" fmla="*/ 17 w 26"/>
                <a:gd name="T7" fmla="*/ 8 h 26"/>
                <a:gd name="T8" fmla="*/ 9 w 26"/>
                <a:gd name="T9" fmla="*/ 8 h 26"/>
                <a:gd name="T10" fmla="*/ 0 w 26"/>
                <a:gd name="T11" fmla="*/ 0 h 26"/>
                <a:gd name="T12" fmla="*/ 26 w 26"/>
                <a:gd name="T13" fmla="*/ 0 h 26"/>
                <a:gd name="T14" fmla="*/ 26 w 26"/>
                <a:gd name="T15" fmla="*/ 26 h 26"/>
                <a:gd name="T16" fmla="*/ 0 w 26"/>
                <a:gd name="T17" fmla="*/ 26 h 26"/>
                <a:gd name="T18" fmla="*/ 0 w 26"/>
                <a:gd name="T1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9" y="8"/>
                  </a:moveTo>
                  <a:lnTo>
                    <a:pt x="9" y="17"/>
                  </a:lnTo>
                  <a:lnTo>
                    <a:pt x="17" y="17"/>
                  </a:lnTo>
                  <a:lnTo>
                    <a:pt x="17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556"/>
            <p:cNvSpPr>
              <a:spLocks noEditPoints="1"/>
            </p:cNvSpPr>
            <p:nvPr/>
          </p:nvSpPr>
          <p:spPr bwMode="auto">
            <a:xfrm>
              <a:off x="7332663" y="6111876"/>
              <a:ext cx="39688" cy="41275"/>
            </a:xfrm>
            <a:custGeom>
              <a:gdLst>
                <a:gd name="T0" fmla="*/ 8 w 25"/>
                <a:gd name="T1" fmla="*/ 8 h 26"/>
                <a:gd name="T2" fmla="*/ 8 w 25"/>
                <a:gd name="T3" fmla="*/ 17 h 26"/>
                <a:gd name="T4" fmla="*/ 17 w 25"/>
                <a:gd name="T5" fmla="*/ 17 h 26"/>
                <a:gd name="T6" fmla="*/ 17 w 25"/>
                <a:gd name="T7" fmla="*/ 8 h 26"/>
                <a:gd name="T8" fmla="*/ 8 w 25"/>
                <a:gd name="T9" fmla="*/ 8 h 26"/>
                <a:gd name="T10" fmla="*/ 0 w 25"/>
                <a:gd name="T11" fmla="*/ 0 h 26"/>
                <a:gd name="T12" fmla="*/ 25 w 25"/>
                <a:gd name="T13" fmla="*/ 0 h 26"/>
                <a:gd name="T14" fmla="*/ 25 w 25"/>
                <a:gd name="T15" fmla="*/ 26 h 26"/>
                <a:gd name="T16" fmla="*/ 0 w 25"/>
                <a:gd name="T17" fmla="*/ 26 h 26"/>
                <a:gd name="T18" fmla="*/ 0 w 25"/>
                <a:gd name="T1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6">
                  <a:moveTo>
                    <a:pt x="8" y="8"/>
                  </a:moveTo>
                  <a:lnTo>
                    <a:pt x="8" y="17"/>
                  </a:lnTo>
                  <a:lnTo>
                    <a:pt x="17" y="17"/>
                  </a:lnTo>
                  <a:lnTo>
                    <a:pt x="17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557"/>
            <p:cNvSpPr>
              <a:spLocks noEditPoints="1"/>
            </p:cNvSpPr>
            <p:nvPr/>
          </p:nvSpPr>
          <p:spPr bwMode="auto">
            <a:xfrm>
              <a:off x="7386638" y="6111876"/>
              <a:ext cx="41275" cy="41275"/>
            </a:xfrm>
            <a:custGeom>
              <a:gdLst>
                <a:gd name="T0" fmla="*/ 9 w 26"/>
                <a:gd name="T1" fmla="*/ 8 h 26"/>
                <a:gd name="T2" fmla="*/ 9 w 26"/>
                <a:gd name="T3" fmla="*/ 17 h 26"/>
                <a:gd name="T4" fmla="*/ 17 w 26"/>
                <a:gd name="T5" fmla="*/ 17 h 26"/>
                <a:gd name="T6" fmla="*/ 17 w 26"/>
                <a:gd name="T7" fmla="*/ 8 h 26"/>
                <a:gd name="T8" fmla="*/ 9 w 26"/>
                <a:gd name="T9" fmla="*/ 8 h 26"/>
                <a:gd name="T10" fmla="*/ 0 w 26"/>
                <a:gd name="T11" fmla="*/ 0 h 26"/>
                <a:gd name="T12" fmla="*/ 26 w 26"/>
                <a:gd name="T13" fmla="*/ 0 h 26"/>
                <a:gd name="T14" fmla="*/ 26 w 26"/>
                <a:gd name="T15" fmla="*/ 26 h 26"/>
                <a:gd name="T16" fmla="*/ 0 w 26"/>
                <a:gd name="T17" fmla="*/ 26 h 26"/>
                <a:gd name="T18" fmla="*/ 0 w 26"/>
                <a:gd name="T1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9" y="8"/>
                  </a:moveTo>
                  <a:lnTo>
                    <a:pt x="9" y="17"/>
                  </a:lnTo>
                  <a:lnTo>
                    <a:pt x="17" y="17"/>
                  </a:lnTo>
                  <a:lnTo>
                    <a:pt x="17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558"/>
            <p:cNvSpPr>
              <a:spLocks noEditPoints="1"/>
            </p:cNvSpPr>
            <p:nvPr/>
          </p:nvSpPr>
          <p:spPr bwMode="auto">
            <a:xfrm>
              <a:off x="7440613" y="6111876"/>
              <a:ext cx="41275" cy="41275"/>
            </a:xfrm>
            <a:custGeom>
              <a:gdLst>
                <a:gd name="T0" fmla="*/ 9 w 26"/>
                <a:gd name="T1" fmla="*/ 8 h 26"/>
                <a:gd name="T2" fmla="*/ 9 w 26"/>
                <a:gd name="T3" fmla="*/ 17 h 26"/>
                <a:gd name="T4" fmla="*/ 18 w 26"/>
                <a:gd name="T5" fmla="*/ 17 h 26"/>
                <a:gd name="T6" fmla="*/ 18 w 26"/>
                <a:gd name="T7" fmla="*/ 8 h 26"/>
                <a:gd name="T8" fmla="*/ 9 w 26"/>
                <a:gd name="T9" fmla="*/ 8 h 26"/>
                <a:gd name="T10" fmla="*/ 0 w 26"/>
                <a:gd name="T11" fmla="*/ 0 h 26"/>
                <a:gd name="T12" fmla="*/ 26 w 26"/>
                <a:gd name="T13" fmla="*/ 0 h 26"/>
                <a:gd name="T14" fmla="*/ 26 w 26"/>
                <a:gd name="T15" fmla="*/ 26 h 26"/>
                <a:gd name="T16" fmla="*/ 0 w 26"/>
                <a:gd name="T17" fmla="*/ 26 h 26"/>
                <a:gd name="T18" fmla="*/ 0 w 26"/>
                <a:gd name="T1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9" y="8"/>
                  </a:moveTo>
                  <a:lnTo>
                    <a:pt x="9" y="17"/>
                  </a:lnTo>
                  <a:lnTo>
                    <a:pt x="18" y="17"/>
                  </a:lnTo>
                  <a:lnTo>
                    <a:pt x="18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559"/>
            <p:cNvSpPr>
              <a:spLocks noEditPoints="1"/>
            </p:cNvSpPr>
            <p:nvPr/>
          </p:nvSpPr>
          <p:spPr bwMode="auto">
            <a:xfrm>
              <a:off x="7219951" y="6169026"/>
              <a:ext cx="42863" cy="41275"/>
            </a:xfrm>
            <a:custGeom>
              <a:gdLst>
                <a:gd name="T0" fmla="*/ 9 w 27"/>
                <a:gd name="T1" fmla="*/ 9 h 26"/>
                <a:gd name="T2" fmla="*/ 9 w 27"/>
                <a:gd name="T3" fmla="*/ 17 h 26"/>
                <a:gd name="T4" fmla="*/ 19 w 27"/>
                <a:gd name="T5" fmla="*/ 17 h 26"/>
                <a:gd name="T6" fmla="*/ 19 w 27"/>
                <a:gd name="T7" fmla="*/ 9 h 26"/>
                <a:gd name="T8" fmla="*/ 9 w 27"/>
                <a:gd name="T9" fmla="*/ 9 h 26"/>
                <a:gd name="T10" fmla="*/ 0 w 27"/>
                <a:gd name="T11" fmla="*/ 0 h 26"/>
                <a:gd name="T12" fmla="*/ 27 w 27"/>
                <a:gd name="T13" fmla="*/ 0 h 26"/>
                <a:gd name="T14" fmla="*/ 27 w 27"/>
                <a:gd name="T15" fmla="*/ 26 h 26"/>
                <a:gd name="T16" fmla="*/ 0 w 27"/>
                <a:gd name="T17" fmla="*/ 26 h 26"/>
                <a:gd name="T18" fmla="*/ 0 w 27"/>
                <a:gd name="T1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9" y="9"/>
                  </a:moveTo>
                  <a:lnTo>
                    <a:pt x="9" y="17"/>
                  </a:lnTo>
                  <a:lnTo>
                    <a:pt x="19" y="17"/>
                  </a:lnTo>
                  <a:lnTo>
                    <a:pt x="19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560"/>
            <p:cNvSpPr>
              <a:spLocks noEditPoints="1"/>
            </p:cNvSpPr>
            <p:nvPr/>
          </p:nvSpPr>
          <p:spPr bwMode="auto">
            <a:xfrm>
              <a:off x="7277101" y="6169026"/>
              <a:ext cx="41275" cy="41275"/>
            </a:xfrm>
            <a:custGeom>
              <a:gdLst>
                <a:gd name="T0" fmla="*/ 9 w 26"/>
                <a:gd name="T1" fmla="*/ 9 h 26"/>
                <a:gd name="T2" fmla="*/ 9 w 26"/>
                <a:gd name="T3" fmla="*/ 17 h 26"/>
                <a:gd name="T4" fmla="*/ 17 w 26"/>
                <a:gd name="T5" fmla="*/ 17 h 26"/>
                <a:gd name="T6" fmla="*/ 17 w 26"/>
                <a:gd name="T7" fmla="*/ 9 h 26"/>
                <a:gd name="T8" fmla="*/ 9 w 26"/>
                <a:gd name="T9" fmla="*/ 9 h 26"/>
                <a:gd name="T10" fmla="*/ 0 w 26"/>
                <a:gd name="T11" fmla="*/ 0 h 26"/>
                <a:gd name="T12" fmla="*/ 26 w 26"/>
                <a:gd name="T13" fmla="*/ 0 h 26"/>
                <a:gd name="T14" fmla="*/ 26 w 26"/>
                <a:gd name="T15" fmla="*/ 26 h 26"/>
                <a:gd name="T16" fmla="*/ 0 w 26"/>
                <a:gd name="T17" fmla="*/ 26 h 26"/>
                <a:gd name="T18" fmla="*/ 0 w 26"/>
                <a:gd name="T1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9" y="9"/>
                  </a:moveTo>
                  <a:lnTo>
                    <a:pt x="9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561"/>
            <p:cNvSpPr>
              <a:spLocks noEditPoints="1"/>
            </p:cNvSpPr>
            <p:nvPr/>
          </p:nvSpPr>
          <p:spPr bwMode="auto">
            <a:xfrm>
              <a:off x="7332663" y="6169026"/>
              <a:ext cx="39688" cy="41275"/>
            </a:xfrm>
            <a:custGeom>
              <a:gdLst>
                <a:gd name="T0" fmla="*/ 8 w 25"/>
                <a:gd name="T1" fmla="*/ 9 h 26"/>
                <a:gd name="T2" fmla="*/ 8 w 25"/>
                <a:gd name="T3" fmla="*/ 17 h 26"/>
                <a:gd name="T4" fmla="*/ 17 w 25"/>
                <a:gd name="T5" fmla="*/ 17 h 26"/>
                <a:gd name="T6" fmla="*/ 17 w 25"/>
                <a:gd name="T7" fmla="*/ 9 h 26"/>
                <a:gd name="T8" fmla="*/ 8 w 25"/>
                <a:gd name="T9" fmla="*/ 9 h 26"/>
                <a:gd name="T10" fmla="*/ 0 w 25"/>
                <a:gd name="T11" fmla="*/ 0 h 26"/>
                <a:gd name="T12" fmla="*/ 25 w 25"/>
                <a:gd name="T13" fmla="*/ 0 h 26"/>
                <a:gd name="T14" fmla="*/ 25 w 25"/>
                <a:gd name="T15" fmla="*/ 26 h 26"/>
                <a:gd name="T16" fmla="*/ 0 w 25"/>
                <a:gd name="T17" fmla="*/ 26 h 26"/>
                <a:gd name="T18" fmla="*/ 0 w 25"/>
                <a:gd name="T1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6">
                  <a:moveTo>
                    <a:pt x="8" y="9"/>
                  </a:moveTo>
                  <a:lnTo>
                    <a:pt x="8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562"/>
            <p:cNvSpPr>
              <a:spLocks noEditPoints="1"/>
            </p:cNvSpPr>
            <p:nvPr/>
          </p:nvSpPr>
          <p:spPr bwMode="auto">
            <a:xfrm>
              <a:off x="7386638" y="6169026"/>
              <a:ext cx="41275" cy="41275"/>
            </a:xfrm>
            <a:custGeom>
              <a:gdLst>
                <a:gd name="T0" fmla="*/ 9 w 26"/>
                <a:gd name="T1" fmla="*/ 9 h 26"/>
                <a:gd name="T2" fmla="*/ 9 w 26"/>
                <a:gd name="T3" fmla="*/ 17 h 26"/>
                <a:gd name="T4" fmla="*/ 17 w 26"/>
                <a:gd name="T5" fmla="*/ 17 h 26"/>
                <a:gd name="T6" fmla="*/ 17 w 26"/>
                <a:gd name="T7" fmla="*/ 9 h 26"/>
                <a:gd name="T8" fmla="*/ 9 w 26"/>
                <a:gd name="T9" fmla="*/ 9 h 26"/>
                <a:gd name="T10" fmla="*/ 0 w 26"/>
                <a:gd name="T11" fmla="*/ 0 h 26"/>
                <a:gd name="T12" fmla="*/ 26 w 26"/>
                <a:gd name="T13" fmla="*/ 0 h 26"/>
                <a:gd name="T14" fmla="*/ 26 w 26"/>
                <a:gd name="T15" fmla="*/ 26 h 26"/>
                <a:gd name="T16" fmla="*/ 0 w 26"/>
                <a:gd name="T17" fmla="*/ 26 h 26"/>
                <a:gd name="T18" fmla="*/ 0 w 26"/>
                <a:gd name="T1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9" y="9"/>
                  </a:moveTo>
                  <a:lnTo>
                    <a:pt x="9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563"/>
            <p:cNvSpPr>
              <a:spLocks noEditPoints="1"/>
            </p:cNvSpPr>
            <p:nvPr/>
          </p:nvSpPr>
          <p:spPr bwMode="auto">
            <a:xfrm>
              <a:off x="7440613" y="6169026"/>
              <a:ext cx="41275" cy="41275"/>
            </a:xfrm>
            <a:custGeom>
              <a:gdLst>
                <a:gd name="T0" fmla="*/ 9 w 26"/>
                <a:gd name="T1" fmla="*/ 9 h 26"/>
                <a:gd name="T2" fmla="*/ 9 w 26"/>
                <a:gd name="T3" fmla="*/ 17 h 26"/>
                <a:gd name="T4" fmla="*/ 18 w 26"/>
                <a:gd name="T5" fmla="*/ 17 h 26"/>
                <a:gd name="T6" fmla="*/ 18 w 26"/>
                <a:gd name="T7" fmla="*/ 9 h 26"/>
                <a:gd name="T8" fmla="*/ 9 w 26"/>
                <a:gd name="T9" fmla="*/ 9 h 26"/>
                <a:gd name="T10" fmla="*/ 0 w 26"/>
                <a:gd name="T11" fmla="*/ 0 h 26"/>
                <a:gd name="T12" fmla="*/ 26 w 26"/>
                <a:gd name="T13" fmla="*/ 0 h 26"/>
                <a:gd name="T14" fmla="*/ 26 w 26"/>
                <a:gd name="T15" fmla="*/ 26 h 26"/>
                <a:gd name="T16" fmla="*/ 0 w 26"/>
                <a:gd name="T17" fmla="*/ 26 h 26"/>
                <a:gd name="T18" fmla="*/ 0 w 26"/>
                <a:gd name="T1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9" y="9"/>
                  </a:moveTo>
                  <a:lnTo>
                    <a:pt x="9" y="17"/>
                  </a:lnTo>
                  <a:lnTo>
                    <a:pt x="18" y="17"/>
                  </a:lnTo>
                  <a:lnTo>
                    <a:pt x="18" y="9"/>
                  </a:lnTo>
                  <a:lnTo>
                    <a:pt x="9" y="9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564"/>
            <p:cNvSpPr>
              <a:spLocks noEditPoints="1"/>
            </p:cNvSpPr>
            <p:nvPr/>
          </p:nvSpPr>
          <p:spPr bwMode="auto">
            <a:xfrm>
              <a:off x="7151688" y="5783263"/>
              <a:ext cx="125413" cy="123825"/>
            </a:xfrm>
            <a:custGeom>
              <a:gdLst>
                <a:gd name="T0" fmla="*/ 39 w 79"/>
                <a:gd name="T1" fmla="*/ 9 h 78"/>
                <a:gd name="T2" fmla="*/ 24 w 79"/>
                <a:gd name="T3" fmla="*/ 12 h 78"/>
                <a:gd name="T4" fmla="*/ 14 w 79"/>
                <a:gd name="T5" fmla="*/ 22 h 78"/>
                <a:gd name="T6" fmla="*/ 8 w 79"/>
                <a:gd name="T7" fmla="*/ 38 h 78"/>
                <a:gd name="T8" fmla="*/ 14 w 79"/>
                <a:gd name="T9" fmla="*/ 53 h 78"/>
                <a:gd name="T10" fmla="*/ 24 w 79"/>
                <a:gd name="T11" fmla="*/ 66 h 78"/>
                <a:gd name="T12" fmla="*/ 39 w 79"/>
                <a:gd name="T13" fmla="*/ 69 h 78"/>
                <a:gd name="T14" fmla="*/ 55 w 79"/>
                <a:gd name="T15" fmla="*/ 66 h 78"/>
                <a:gd name="T16" fmla="*/ 65 w 79"/>
                <a:gd name="T17" fmla="*/ 53 h 78"/>
                <a:gd name="T18" fmla="*/ 70 w 79"/>
                <a:gd name="T19" fmla="*/ 38 h 78"/>
                <a:gd name="T20" fmla="*/ 65 w 79"/>
                <a:gd name="T21" fmla="*/ 22 h 78"/>
                <a:gd name="T22" fmla="*/ 55 w 79"/>
                <a:gd name="T23" fmla="*/ 12 h 78"/>
                <a:gd name="T24" fmla="*/ 39 w 79"/>
                <a:gd name="T25" fmla="*/ 9 h 78"/>
                <a:gd name="T26" fmla="*/ 39 w 79"/>
                <a:gd name="T27" fmla="*/ 0 h 78"/>
                <a:gd name="T28" fmla="*/ 55 w 79"/>
                <a:gd name="T29" fmla="*/ 4 h 78"/>
                <a:gd name="T30" fmla="*/ 67 w 79"/>
                <a:gd name="T31" fmla="*/ 10 h 78"/>
                <a:gd name="T32" fmla="*/ 76 w 79"/>
                <a:gd name="T33" fmla="*/ 24 h 78"/>
                <a:gd name="T34" fmla="*/ 79 w 79"/>
                <a:gd name="T35" fmla="*/ 38 h 78"/>
                <a:gd name="T36" fmla="*/ 76 w 79"/>
                <a:gd name="T37" fmla="*/ 53 h 78"/>
                <a:gd name="T38" fmla="*/ 67 w 79"/>
                <a:gd name="T39" fmla="*/ 66 h 78"/>
                <a:gd name="T40" fmla="*/ 55 w 79"/>
                <a:gd name="T41" fmla="*/ 74 h 78"/>
                <a:gd name="T42" fmla="*/ 39 w 79"/>
                <a:gd name="T43" fmla="*/ 78 h 78"/>
                <a:gd name="T44" fmla="*/ 24 w 79"/>
                <a:gd name="T45" fmla="*/ 74 h 78"/>
                <a:gd name="T46" fmla="*/ 12 w 79"/>
                <a:gd name="T47" fmla="*/ 66 h 78"/>
                <a:gd name="T48" fmla="*/ 3 w 79"/>
                <a:gd name="T49" fmla="*/ 53 h 78"/>
                <a:gd name="T50" fmla="*/ 0 w 79"/>
                <a:gd name="T51" fmla="*/ 38 h 78"/>
                <a:gd name="T52" fmla="*/ 3 w 79"/>
                <a:gd name="T53" fmla="*/ 24 h 78"/>
                <a:gd name="T54" fmla="*/ 12 w 79"/>
                <a:gd name="T55" fmla="*/ 10 h 78"/>
                <a:gd name="T56" fmla="*/ 24 w 79"/>
                <a:gd name="T57" fmla="*/ 4 h 78"/>
                <a:gd name="T58" fmla="*/ 39 w 79"/>
                <a:gd name="T59" fmla="*/ 0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9" h="78">
                  <a:moveTo>
                    <a:pt x="39" y="9"/>
                  </a:moveTo>
                  <a:lnTo>
                    <a:pt x="24" y="12"/>
                  </a:lnTo>
                  <a:lnTo>
                    <a:pt x="14" y="22"/>
                  </a:lnTo>
                  <a:lnTo>
                    <a:pt x="8" y="38"/>
                  </a:lnTo>
                  <a:lnTo>
                    <a:pt x="14" y="53"/>
                  </a:lnTo>
                  <a:lnTo>
                    <a:pt x="24" y="66"/>
                  </a:lnTo>
                  <a:lnTo>
                    <a:pt x="39" y="69"/>
                  </a:lnTo>
                  <a:lnTo>
                    <a:pt x="55" y="66"/>
                  </a:lnTo>
                  <a:lnTo>
                    <a:pt x="65" y="53"/>
                  </a:lnTo>
                  <a:lnTo>
                    <a:pt x="70" y="38"/>
                  </a:lnTo>
                  <a:lnTo>
                    <a:pt x="65" y="22"/>
                  </a:lnTo>
                  <a:lnTo>
                    <a:pt x="55" y="12"/>
                  </a:lnTo>
                  <a:lnTo>
                    <a:pt x="39" y="9"/>
                  </a:lnTo>
                  <a:close/>
                  <a:moveTo>
                    <a:pt x="39" y="0"/>
                  </a:moveTo>
                  <a:lnTo>
                    <a:pt x="55" y="4"/>
                  </a:lnTo>
                  <a:lnTo>
                    <a:pt x="67" y="10"/>
                  </a:lnTo>
                  <a:lnTo>
                    <a:pt x="76" y="24"/>
                  </a:lnTo>
                  <a:lnTo>
                    <a:pt x="79" y="38"/>
                  </a:lnTo>
                  <a:lnTo>
                    <a:pt x="76" y="53"/>
                  </a:lnTo>
                  <a:lnTo>
                    <a:pt x="67" y="66"/>
                  </a:lnTo>
                  <a:lnTo>
                    <a:pt x="55" y="74"/>
                  </a:lnTo>
                  <a:lnTo>
                    <a:pt x="39" y="78"/>
                  </a:lnTo>
                  <a:lnTo>
                    <a:pt x="24" y="74"/>
                  </a:lnTo>
                  <a:lnTo>
                    <a:pt x="12" y="66"/>
                  </a:lnTo>
                  <a:lnTo>
                    <a:pt x="3" y="53"/>
                  </a:lnTo>
                  <a:lnTo>
                    <a:pt x="0" y="38"/>
                  </a:lnTo>
                  <a:lnTo>
                    <a:pt x="3" y="24"/>
                  </a:lnTo>
                  <a:lnTo>
                    <a:pt x="12" y="10"/>
                  </a:lnTo>
                  <a:lnTo>
                    <a:pt x="24" y="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565"/>
            <p:cNvSpPr>
              <a:spLocks noChangeArrowheads="1"/>
            </p:cNvSpPr>
            <p:nvPr/>
          </p:nvSpPr>
          <p:spPr bwMode="auto">
            <a:xfrm>
              <a:off x="7132638" y="5838826"/>
              <a:ext cx="26988" cy="127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Rectangle 566"/>
            <p:cNvSpPr>
              <a:spLocks noChangeArrowheads="1"/>
            </p:cNvSpPr>
            <p:nvPr/>
          </p:nvSpPr>
          <p:spPr bwMode="auto">
            <a:xfrm>
              <a:off x="7269163" y="5838826"/>
              <a:ext cx="26988" cy="127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Rectangle 567"/>
            <p:cNvSpPr>
              <a:spLocks noChangeArrowheads="1"/>
            </p:cNvSpPr>
            <p:nvPr/>
          </p:nvSpPr>
          <p:spPr bwMode="auto">
            <a:xfrm>
              <a:off x="7205663" y="5761038"/>
              <a:ext cx="14288" cy="285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Rectangle 568"/>
            <p:cNvSpPr>
              <a:spLocks noChangeArrowheads="1"/>
            </p:cNvSpPr>
            <p:nvPr/>
          </p:nvSpPr>
          <p:spPr bwMode="auto">
            <a:xfrm>
              <a:off x="7205663" y="5900738"/>
              <a:ext cx="14288" cy="269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569"/>
            <p:cNvSpPr/>
            <p:nvPr/>
          </p:nvSpPr>
          <p:spPr bwMode="auto">
            <a:xfrm>
              <a:off x="7151688" y="5780088"/>
              <a:ext cx="26988" cy="30163"/>
            </a:xfrm>
            <a:custGeom>
              <a:gdLst>
                <a:gd name="T0" fmla="*/ 5 w 17"/>
                <a:gd name="T1" fmla="*/ 0 h 19"/>
                <a:gd name="T2" fmla="*/ 17 w 17"/>
                <a:gd name="T3" fmla="*/ 12 h 19"/>
                <a:gd name="T4" fmla="*/ 12 w 17"/>
                <a:gd name="T5" fmla="*/ 19 h 19"/>
                <a:gd name="T6" fmla="*/ 0 w 17"/>
                <a:gd name="T7" fmla="*/ 7 h 19"/>
                <a:gd name="T8" fmla="*/ 5 w 17"/>
                <a:gd name="T9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5" y="0"/>
                  </a:moveTo>
                  <a:lnTo>
                    <a:pt x="17" y="12"/>
                  </a:lnTo>
                  <a:lnTo>
                    <a:pt x="12" y="19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570"/>
            <p:cNvSpPr/>
            <p:nvPr/>
          </p:nvSpPr>
          <p:spPr bwMode="auto">
            <a:xfrm>
              <a:off x="7246938" y="5878513"/>
              <a:ext cx="30163" cy="28575"/>
            </a:xfrm>
            <a:custGeom>
              <a:gdLst>
                <a:gd name="T0" fmla="*/ 7 w 19"/>
                <a:gd name="T1" fmla="*/ 0 h 18"/>
                <a:gd name="T2" fmla="*/ 19 w 19"/>
                <a:gd name="T3" fmla="*/ 12 h 18"/>
                <a:gd name="T4" fmla="*/ 14 w 19"/>
                <a:gd name="T5" fmla="*/ 18 h 18"/>
                <a:gd name="T6" fmla="*/ 0 w 19"/>
                <a:gd name="T7" fmla="*/ 6 h 18"/>
                <a:gd name="T8" fmla="*/ 7 w 19"/>
                <a:gd name="T9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19" y="12"/>
                  </a:lnTo>
                  <a:lnTo>
                    <a:pt x="14" y="18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571"/>
            <p:cNvSpPr/>
            <p:nvPr/>
          </p:nvSpPr>
          <p:spPr bwMode="auto">
            <a:xfrm>
              <a:off x="7246938" y="5780088"/>
              <a:ext cx="30163" cy="30163"/>
            </a:xfrm>
            <a:custGeom>
              <a:gdLst>
                <a:gd name="T0" fmla="*/ 14 w 19"/>
                <a:gd name="T1" fmla="*/ 0 h 19"/>
                <a:gd name="T2" fmla="*/ 19 w 19"/>
                <a:gd name="T3" fmla="*/ 7 h 19"/>
                <a:gd name="T4" fmla="*/ 7 w 19"/>
                <a:gd name="T5" fmla="*/ 19 h 19"/>
                <a:gd name="T6" fmla="*/ 0 w 19"/>
                <a:gd name="T7" fmla="*/ 12 h 19"/>
                <a:gd name="T8" fmla="*/ 14 w 19"/>
                <a:gd name="T9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4" y="0"/>
                  </a:moveTo>
                  <a:lnTo>
                    <a:pt x="19" y="7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572"/>
            <p:cNvSpPr/>
            <p:nvPr/>
          </p:nvSpPr>
          <p:spPr bwMode="auto">
            <a:xfrm>
              <a:off x="7151688" y="5878513"/>
              <a:ext cx="26988" cy="28575"/>
            </a:xfrm>
            <a:custGeom>
              <a:gdLst>
                <a:gd name="T0" fmla="*/ 12 w 17"/>
                <a:gd name="T1" fmla="*/ 0 h 18"/>
                <a:gd name="T2" fmla="*/ 17 w 17"/>
                <a:gd name="T3" fmla="*/ 6 h 18"/>
                <a:gd name="T4" fmla="*/ 5 w 17"/>
                <a:gd name="T5" fmla="*/ 18 h 18"/>
                <a:gd name="T6" fmla="*/ 0 w 17"/>
                <a:gd name="T7" fmla="*/ 12 h 18"/>
                <a:gd name="T8" fmla="*/ 12 w 17"/>
                <a:gd name="T9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2" y="0"/>
                  </a:moveTo>
                  <a:lnTo>
                    <a:pt x="17" y="6"/>
                  </a:lnTo>
                  <a:lnTo>
                    <a:pt x="5" y="18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90962" y="4069146"/>
            <a:ext cx="877888" cy="881063"/>
            <a:chOff x="8189913" y="5541963"/>
            <a:chExt cx="877888" cy="881063"/>
          </a:xfrm>
        </p:grpSpPr>
        <p:sp>
          <p:nvSpPr>
            <p:cNvPr id="239" name="Freeform 579"/>
            <p:cNvSpPr/>
            <p:nvPr/>
          </p:nvSpPr>
          <p:spPr bwMode="auto">
            <a:xfrm>
              <a:off x="8189913" y="5541963"/>
              <a:ext cx="877888" cy="881063"/>
            </a:xfrm>
            <a:custGeom>
              <a:gdLst>
                <a:gd name="T0" fmla="*/ 278 w 553"/>
                <a:gd name="T1" fmla="*/ 0 h 555"/>
                <a:gd name="T2" fmla="*/ 326 w 553"/>
                <a:gd name="T3" fmla="*/ 6 h 555"/>
                <a:gd name="T4" fmla="*/ 374 w 553"/>
                <a:gd name="T5" fmla="*/ 18 h 555"/>
                <a:gd name="T6" fmla="*/ 417 w 553"/>
                <a:gd name="T7" fmla="*/ 38 h 555"/>
                <a:gd name="T8" fmla="*/ 455 w 553"/>
                <a:gd name="T9" fmla="*/ 66 h 555"/>
                <a:gd name="T10" fmla="*/ 490 w 553"/>
                <a:gd name="T11" fmla="*/ 100 h 555"/>
                <a:gd name="T12" fmla="*/ 515 w 553"/>
                <a:gd name="T13" fmla="*/ 138 h 555"/>
                <a:gd name="T14" fmla="*/ 536 w 553"/>
                <a:gd name="T15" fmla="*/ 181 h 555"/>
                <a:gd name="T16" fmla="*/ 550 w 553"/>
                <a:gd name="T17" fmla="*/ 228 h 555"/>
                <a:gd name="T18" fmla="*/ 553 w 553"/>
                <a:gd name="T19" fmla="*/ 278 h 555"/>
                <a:gd name="T20" fmla="*/ 550 w 553"/>
                <a:gd name="T21" fmla="*/ 328 h 555"/>
                <a:gd name="T22" fmla="*/ 536 w 553"/>
                <a:gd name="T23" fmla="*/ 374 h 555"/>
                <a:gd name="T24" fmla="*/ 515 w 553"/>
                <a:gd name="T25" fmla="*/ 417 h 555"/>
                <a:gd name="T26" fmla="*/ 490 w 553"/>
                <a:gd name="T27" fmla="*/ 457 h 555"/>
                <a:gd name="T28" fmla="*/ 455 w 553"/>
                <a:gd name="T29" fmla="*/ 490 h 555"/>
                <a:gd name="T30" fmla="*/ 417 w 553"/>
                <a:gd name="T31" fmla="*/ 517 h 555"/>
                <a:gd name="T32" fmla="*/ 374 w 553"/>
                <a:gd name="T33" fmla="*/ 538 h 555"/>
                <a:gd name="T34" fmla="*/ 326 w 553"/>
                <a:gd name="T35" fmla="*/ 550 h 555"/>
                <a:gd name="T36" fmla="*/ 278 w 553"/>
                <a:gd name="T37" fmla="*/ 555 h 555"/>
                <a:gd name="T38" fmla="*/ 228 w 553"/>
                <a:gd name="T39" fmla="*/ 550 h 555"/>
                <a:gd name="T40" fmla="*/ 180 w 553"/>
                <a:gd name="T41" fmla="*/ 538 h 555"/>
                <a:gd name="T42" fmla="*/ 136 w 553"/>
                <a:gd name="T43" fmla="*/ 517 h 555"/>
                <a:gd name="T44" fmla="*/ 99 w 553"/>
                <a:gd name="T45" fmla="*/ 490 h 555"/>
                <a:gd name="T46" fmla="*/ 64 w 553"/>
                <a:gd name="T47" fmla="*/ 457 h 555"/>
                <a:gd name="T48" fmla="*/ 38 w 553"/>
                <a:gd name="T49" fmla="*/ 417 h 555"/>
                <a:gd name="T50" fmla="*/ 18 w 553"/>
                <a:gd name="T51" fmla="*/ 374 h 555"/>
                <a:gd name="T52" fmla="*/ 4 w 553"/>
                <a:gd name="T53" fmla="*/ 328 h 555"/>
                <a:gd name="T54" fmla="*/ 0 w 553"/>
                <a:gd name="T55" fmla="*/ 278 h 555"/>
                <a:gd name="T56" fmla="*/ 4 w 553"/>
                <a:gd name="T57" fmla="*/ 228 h 555"/>
                <a:gd name="T58" fmla="*/ 18 w 553"/>
                <a:gd name="T59" fmla="*/ 181 h 555"/>
                <a:gd name="T60" fmla="*/ 38 w 553"/>
                <a:gd name="T61" fmla="*/ 138 h 555"/>
                <a:gd name="T62" fmla="*/ 64 w 553"/>
                <a:gd name="T63" fmla="*/ 100 h 555"/>
                <a:gd name="T64" fmla="*/ 99 w 553"/>
                <a:gd name="T65" fmla="*/ 66 h 555"/>
                <a:gd name="T66" fmla="*/ 136 w 553"/>
                <a:gd name="T67" fmla="*/ 38 h 555"/>
                <a:gd name="T68" fmla="*/ 180 w 553"/>
                <a:gd name="T69" fmla="*/ 18 h 555"/>
                <a:gd name="T70" fmla="*/ 228 w 553"/>
                <a:gd name="T71" fmla="*/ 6 h 555"/>
                <a:gd name="T72" fmla="*/ 278 w 553"/>
                <a:gd name="T73" fmla="*/ 0 h 5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3" h="555">
                  <a:moveTo>
                    <a:pt x="278" y="0"/>
                  </a:moveTo>
                  <a:lnTo>
                    <a:pt x="326" y="6"/>
                  </a:lnTo>
                  <a:lnTo>
                    <a:pt x="374" y="18"/>
                  </a:lnTo>
                  <a:lnTo>
                    <a:pt x="417" y="38"/>
                  </a:lnTo>
                  <a:lnTo>
                    <a:pt x="455" y="66"/>
                  </a:lnTo>
                  <a:lnTo>
                    <a:pt x="490" y="100"/>
                  </a:lnTo>
                  <a:lnTo>
                    <a:pt x="515" y="138"/>
                  </a:lnTo>
                  <a:lnTo>
                    <a:pt x="536" y="181"/>
                  </a:lnTo>
                  <a:lnTo>
                    <a:pt x="550" y="228"/>
                  </a:lnTo>
                  <a:lnTo>
                    <a:pt x="553" y="278"/>
                  </a:lnTo>
                  <a:lnTo>
                    <a:pt x="550" y="328"/>
                  </a:lnTo>
                  <a:lnTo>
                    <a:pt x="536" y="374"/>
                  </a:lnTo>
                  <a:lnTo>
                    <a:pt x="515" y="417"/>
                  </a:lnTo>
                  <a:lnTo>
                    <a:pt x="490" y="457"/>
                  </a:lnTo>
                  <a:lnTo>
                    <a:pt x="455" y="490"/>
                  </a:lnTo>
                  <a:lnTo>
                    <a:pt x="417" y="517"/>
                  </a:lnTo>
                  <a:lnTo>
                    <a:pt x="374" y="538"/>
                  </a:lnTo>
                  <a:lnTo>
                    <a:pt x="326" y="550"/>
                  </a:lnTo>
                  <a:lnTo>
                    <a:pt x="278" y="555"/>
                  </a:lnTo>
                  <a:lnTo>
                    <a:pt x="228" y="550"/>
                  </a:lnTo>
                  <a:lnTo>
                    <a:pt x="180" y="538"/>
                  </a:lnTo>
                  <a:lnTo>
                    <a:pt x="136" y="517"/>
                  </a:lnTo>
                  <a:lnTo>
                    <a:pt x="99" y="490"/>
                  </a:lnTo>
                  <a:lnTo>
                    <a:pt x="64" y="457"/>
                  </a:lnTo>
                  <a:lnTo>
                    <a:pt x="38" y="417"/>
                  </a:lnTo>
                  <a:lnTo>
                    <a:pt x="18" y="374"/>
                  </a:lnTo>
                  <a:lnTo>
                    <a:pt x="4" y="328"/>
                  </a:lnTo>
                  <a:lnTo>
                    <a:pt x="0" y="278"/>
                  </a:lnTo>
                  <a:lnTo>
                    <a:pt x="4" y="228"/>
                  </a:lnTo>
                  <a:lnTo>
                    <a:pt x="18" y="181"/>
                  </a:lnTo>
                  <a:lnTo>
                    <a:pt x="38" y="138"/>
                  </a:lnTo>
                  <a:lnTo>
                    <a:pt x="64" y="100"/>
                  </a:lnTo>
                  <a:lnTo>
                    <a:pt x="99" y="66"/>
                  </a:lnTo>
                  <a:lnTo>
                    <a:pt x="136" y="38"/>
                  </a:lnTo>
                  <a:lnTo>
                    <a:pt x="180" y="18"/>
                  </a:lnTo>
                  <a:lnTo>
                    <a:pt x="228" y="6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580"/>
            <p:cNvSpPr>
              <a:spLocks noChangeArrowheads="1"/>
            </p:cNvSpPr>
            <p:nvPr/>
          </p:nvSpPr>
          <p:spPr bwMode="auto">
            <a:xfrm>
              <a:off x="8396288" y="6092826"/>
              <a:ext cx="382588" cy="163513"/>
            </a:xfrm>
            <a:prstGeom prst="rect">
              <a:avLst/>
            </a:pr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581"/>
            <p:cNvSpPr>
              <a:spLocks noEditPoints="1"/>
            </p:cNvSpPr>
            <p:nvPr/>
          </p:nvSpPr>
          <p:spPr bwMode="auto">
            <a:xfrm>
              <a:off x="8386763" y="6084888"/>
              <a:ext cx="400050" cy="179388"/>
            </a:xfrm>
            <a:custGeom>
              <a:gdLst>
                <a:gd name="T0" fmla="*/ 9 w 252"/>
                <a:gd name="T1" fmla="*/ 8 h 113"/>
                <a:gd name="T2" fmla="*/ 9 w 252"/>
                <a:gd name="T3" fmla="*/ 105 h 113"/>
                <a:gd name="T4" fmla="*/ 243 w 252"/>
                <a:gd name="T5" fmla="*/ 105 h 113"/>
                <a:gd name="T6" fmla="*/ 243 w 252"/>
                <a:gd name="T7" fmla="*/ 8 h 113"/>
                <a:gd name="T8" fmla="*/ 9 w 252"/>
                <a:gd name="T9" fmla="*/ 8 h 113"/>
                <a:gd name="T10" fmla="*/ 0 w 252"/>
                <a:gd name="T11" fmla="*/ 0 h 113"/>
                <a:gd name="T12" fmla="*/ 252 w 252"/>
                <a:gd name="T13" fmla="*/ 0 h 113"/>
                <a:gd name="T14" fmla="*/ 252 w 252"/>
                <a:gd name="T15" fmla="*/ 113 h 113"/>
                <a:gd name="T16" fmla="*/ 0 w 252"/>
                <a:gd name="T17" fmla="*/ 113 h 113"/>
                <a:gd name="T18" fmla="*/ 0 w 252"/>
                <a:gd name="T19" fmla="*/ 0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113">
                  <a:moveTo>
                    <a:pt x="9" y="8"/>
                  </a:moveTo>
                  <a:lnTo>
                    <a:pt x="9" y="105"/>
                  </a:lnTo>
                  <a:lnTo>
                    <a:pt x="243" y="105"/>
                  </a:lnTo>
                  <a:lnTo>
                    <a:pt x="243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252" y="0"/>
                  </a:lnTo>
                  <a:lnTo>
                    <a:pt x="252" y="113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Rectangle 582"/>
            <p:cNvSpPr>
              <a:spLocks noChangeArrowheads="1"/>
            </p:cNvSpPr>
            <p:nvPr/>
          </p:nvSpPr>
          <p:spPr bwMode="auto">
            <a:xfrm>
              <a:off x="8423276" y="6064251"/>
              <a:ext cx="385763" cy="165100"/>
            </a:xfrm>
            <a:prstGeom prst="rect">
              <a:avLst/>
            </a:pr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583"/>
            <p:cNvSpPr>
              <a:spLocks noEditPoints="1"/>
            </p:cNvSpPr>
            <p:nvPr/>
          </p:nvSpPr>
          <p:spPr bwMode="auto">
            <a:xfrm>
              <a:off x="8415338" y="6056313"/>
              <a:ext cx="398463" cy="180975"/>
            </a:xfrm>
            <a:custGeom>
              <a:gdLst>
                <a:gd name="T0" fmla="*/ 8 w 251"/>
                <a:gd name="T1" fmla="*/ 9 h 114"/>
                <a:gd name="T2" fmla="*/ 8 w 251"/>
                <a:gd name="T3" fmla="*/ 105 h 114"/>
                <a:gd name="T4" fmla="*/ 242 w 251"/>
                <a:gd name="T5" fmla="*/ 105 h 114"/>
                <a:gd name="T6" fmla="*/ 242 w 251"/>
                <a:gd name="T7" fmla="*/ 9 h 114"/>
                <a:gd name="T8" fmla="*/ 8 w 251"/>
                <a:gd name="T9" fmla="*/ 9 h 114"/>
                <a:gd name="T10" fmla="*/ 0 w 251"/>
                <a:gd name="T11" fmla="*/ 0 h 114"/>
                <a:gd name="T12" fmla="*/ 251 w 251"/>
                <a:gd name="T13" fmla="*/ 0 h 114"/>
                <a:gd name="T14" fmla="*/ 251 w 251"/>
                <a:gd name="T15" fmla="*/ 114 h 114"/>
                <a:gd name="T16" fmla="*/ 0 w 251"/>
                <a:gd name="T17" fmla="*/ 114 h 114"/>
                <a:gd name="T18" fmla="*/ 0 w 251"/>
                <a:gd name="T19" fmla="*/ 0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114">
                  <a:moveTo>
                    <a:pt x="8" y="9"/>
                  </a:moveTo>
                  <a:lnTo>
                    <a:pt x="8" y="105"/>
                  </a:lnTo>
                  <a:lnTo>
                    <a:pt x="242" y="105"/>
                  </a:lnTo>
                  <a:lnTo>
                    <a:pt x="242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251" y="0"/>
                  </a:lnTo>
                  <a:lnTo>
                    <a:pt x="251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Rectangle 584"/>
            <p:cNvSpPr>
              <a:spLocks noChangeArrowheads="1"/>
            </p:cNvSpPr>
            <p:nvPr/>
          </p:nvSpPr>
          <p:spPr bwMode="auto">
            <a:xfrm>
              <a:off x="8450263" y="6037263"/>
              <a:ext cx="385763" cy="165100"/>
            </a:xfrm>
            <a:prstGeom prst="rect">
              <a:avLst/>
            </a:pr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585"/>
            <p:cNvSpPr>
              <a:spLocks noEditPoints="1"/>
            </p:cNvSpPr>
            <p:nvPr/>
          </p:nvSpPr>
          <p:spPr bwMode="auto">
            <a:xfrm>
              <a:off x="8442326" y="6029326"/>
              <a:ext cx="398463" cy="180975"/>
            </a:xfrm>
            <a:custGeom>
              <a:gdLst>
                <a:gd name="T0" fmla="*/ 8 w 251"/>
                <a:gd name="T1" fmla="*/ 9 h 114"/>
                <a:gd name="T2" fmla="*/ 8 w 251"/>
                <a:gd name="T3" fmla="*/ 105 h 114"/>
                <a:gd name="T4" fmla="*/ 243 w 251"/>
                <a:gd name="T5" fmla="*/ 105 h 114"/>
                <a:gd name="T6" fmla="*/ 243 w 251"/>
                <a:gd name="T7" fmla="*/ 9 h 114"/>
                <a:gd name="T8" fmla="*/ 8 w 251"/>
                <a:gd name="T9" fmla="*/ 9 h 114"/>
                <a:gd name="T10" fmla="*/ 0 w 251"/>
                <a:gd name="T11" fmla="*/ 0 h 114"/>
                <a:gd name="T12" fmla="*/ 251 w 251"/>
                <a:gd name="T13" fmla="*/ 0 h 114"/>
                <a:gd name="T14" fmla="*/ 251 w 251"/>
                <a:gd name="T15" fmla="*/ 114 h 114"/>
                <a:gd name="T16" fmla="*/ 0 w 251"/>
                <a:gd name="T17" fmla="*/ 114 h 114"/>
                <a:gd name="T18" fmla="*/ 0 w 251"/>
                <a:gd name="T19" fmla="*/ 0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114">
                  <a:moveTo>
                    <a:pt x="8" y="9"/>
                  </a:moveTo>
                  <a:lnTo>
                    <a:pt x="8" y="105"/>
                  </a:lnTo>
                  <a:lnTo>
                    <a:pt x="243" y="105"/>
                  </a:lnTo>
                  <a:lnTo>
                    <a:pt x="243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251" y="0"/>
                  </a:lnTo>
                  <a:lnTo>
                    <a:pt x="251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Rectangle 586"/>
            <p:cNvSpPr>
              <a:spLocks noChangeArrowheads="1"/>
            </p:cNvSpPr>
            <p:nvPr/>
          </p:nvSpPr>
          <p:spPr bwMode="auto">
            <a:xfrm>
              <a:off x="8477251" y="6010276"/>
              <a:ext cx="385763" cy="163513"/>
            </a:xfrm>
            <a:prstGeom prst="rect">
              <a:avLst/>
            </a:pr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587"/>
            <p:cNvSpPr>
              <a:spLocks noEditPoints="1"/>
            </p:cNvSpPr>
            <p:nvPr/>
          </p:nvSpPr>
          <p:spPr bwMode="auto">
            <a:xfrm>
              <a:off x="8469313" y="6002338"/>
              <a:ext cx="400050" cy="180975"/>
            </a:xfrm>
            <a:custGeom>
              <a:gdLst>
                <a:gd name="T0" fmla="*/ 9 w 252"/>
                <a:gd name="T1" fmla="*/ 8 h 114"/>
                <a:gd name="T2" fmla="*/ 9 w 252"/>
                <a:gd name="T3" fmla="*/ 105 h 114"/>
                <a:gd name="T4" fmla="*/ 243 w 252"/>
                <a:gd name="T5" fmla="*/ 105 h 114"/>
                <a:gd name="T6" fmla="*/ 243 w 252"/>
                <a:gd name="T7" fmla="*/ 8 h 114"/>
                <a:gd name="T8" fmla="*/ 9 w 252"/>
                <a:gd name="T9" fmla="*/ 8 h 114"/>
                <a:gd name="T10" fmla="*/ 0 w 252"/>
                <a:gd name="T11" fmla="*/ 0 h 114"/>
                <a:gd name="T12" fmla="*/ 252 w 252"/>
                <a:gd name="T13" fmla="*/ 0 h 114"/>
                <a:gd name="T14" fmla="*/ 252 w 252"/>
                <a:gd name="T15" fmla="*/ 114 h 114"/>
                <a:gd name="T16" fmla="*/ 0 w 252"/>
                <a:gd name="T17" fmla="*/ 114 h 114"/>
                <a:gd name="T18" fmla="*/ 0 w 252"/>
                <a:gd name="T19" fmla="*/ 0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114">
                  <a:moveTo>
                    <a:pt x="9" y="8"/>
                  </a:moveTo>
                  <a:lnTo>
                    <a:pt x="9" y="105"/>
                  </a:lnTo>
                  <a:lnTo>
                    <a:pt x="243" y="105"/>
                  </a:lnTo>
                  <a:lnTo>
                    <a:pt x="243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252" y="0"/>
                  </a:lnTo>
                  <a:lnTo>
                    <a:pt x="252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Rectangle 588"/>
            <p:cNvSpPr>
              <a:spLocks noChangeArrowheads="1"/>
            </p:cNvSpPr>
            <p:nvPr/>
          </p:nvSpPr>
          <p:spPr bwMode="auto">
            <a:xfrm>
              <a:off x="8504238" y="5983288"/>
              <a:ext cx="385763" cy="163513"/>
            </a:xfrm>
            <a:prstGeom prst="rect">
              <a:avLst/>
            </a:pr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589"/>
            <p:cNvSpPr>
              <a:spLocks noEditPoints="1"/>
            </p:cNvSpPr>
            <p:nvPr/>
          </p:nvSpPr>
          <p:spPr bwMode="auto">
            <a:xfrm>
              <a:off x="8496301" y="5975351"/>
              <a:ext cx="400050" cy="179388"/>
            </a:xfrm>
            <a:custGeom>
              <a:gdLst>
                <a:gd name="T0" fmla="*/ 9 w 252"/>
                <a:gd name="T1" fmla="*/ 8 h 113"/>
                <a:gd name="T2" fmla="*/ 9 w 252"/>
                <a:gd name="T3" fmla="*/ 105 h 113"/>
                <a:gd name="T4" fmla="*/ 243 w 252"/>
                <a:gd name="T5" fmla="*/ 105 h 113"/>
                <a:gd name="T6" fmla="*/ 243 w 252"/>
                <a:gd name="T7" fmla="*/ 8 h 113"/>
                <a:gd name="T8" fmla="*/ 9 w 252"/>
                <a:gd name="T9" fmla="*/ 8 h 113"/>
                <a:gd name="T10" fmla="*/ 0 w 252"/>
                <a:gd name="T11" fmla="*/ 0 h 113"/>
                <a:gd name="T12" fmla="*/ 252 w 252"/>
                <a:gd name="T13" fmla="*/ 0 h 113"/>
                <a:gd name="T14" fmla="*/ 252 w 252"/>
                <a:gd name="T15" fmla="*/ 113 h 113"/>
                <a:gd name="T16" fmla="*/ 0 w 252"/>
                <a:gd name="T17" fmla="*/ 113 h 113"/>
                <a:gd name="T18" fmla="*/ 0 w 252"/>
                <a:gd name="T19" fmla="*/ 0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113">
                  <a:moveTo>
                    <a:pt x="9" y="8"/>
                  </a:moveTo>
                  <a:lnTo>
                    <a:pt x="9" y="105"/>
                  </a:lnTo>
                  <a:lnTo>
                    <a:pt x="243" y="105"/>
                  </a:lnTo>
                  <a:lnTo>
                    <a:pt x="243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252" y="0"/>
                  </a:lnTo>
                  <a:lnTo>
                    <a:pt x="252" y="113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Rectangle 590"/>
            <p:cNvSpPr>
              <a:spLocks noChangeArrowheads="1"/>
            </p:cNvSpPr>
            <p:nvPr/>
          </p:nvSpPr>
          <p:spPr bwMode="auto">
            <a:xfrm>
              <a:off x="8532813" y="5956301"/>
              <a:ext cx="385763" cy="163513"/>
            </a:xfrm>
            <a:prstGeom prst="rect">
              <a:avLst/>
            </a:pr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591"/>
            <p:cNvSpPr>
              <a:spLocks noEditPoints="1"/>
            </p:cNvSpPr>
            <p:nvPr/>
          </p:nvSpPr>
          <p:spPr bwMode="auto">
            <a:xfrm>
              <a:off x="8524876" y="5946776"/>
              <a:ext cx="398463" cy="180975"/>
            </a:xfrm>
            <a:custGeom>
              <a:gdLst>
                <a:gd name="T0" fmla="*/ 10 w 251"/>
                <a:gd name="T1" fmla="*/ 9 h 114"/>
                <a:gd name="T2" fmla="*/ 10 w 251"/>
                <a:gd name="T3" fmla="*/ 105 h 114"/>
                <a:gd name="T4" fmla="*/ 242 w 251"/>
                <a:gd name="T5" fmla="*/ 105 h 114"/>
                <a:gd name="T6" fmla="*/ 242 w 251"/>
                <a:gd name="T7" fmla="*/ 9 h 114"/>
                <a:gd name="T8" fmla="*/ 10 w 251"/>
                <a:gd name="T9" fmla="*/ 9 h 114"/>
                <a:gd name="T10" fmla="*/ 0 w 251"/>
                <a:gd name="T11" fmla="*/ 0 h 114"/>
                <a:gd name="T12" fmla="*/ 251 w 251"/>
                <a:gd name="T13" fmla="*/ 0 h 114"/>
                <a:gd name="T14" fmla="*/ 251 w 251"/>
                <a:gd name="T15" fmla="*/ 114 h 114"/>
                <a:gd name="T16" fmla="*/ 0 w 251"/>
                <a:gd name="T17" fmla="*/ 114 h 114"/>
                <a:gd name="T18" fmla="*/ 0 w 251"/>
                <a:gd name="T19" fmla="*/ 0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114">
                  <a:moveTo>
                    <a:pt x="10" y="9"/>
                  </a:moveTo>
                  <a:lnTo>
                    <a:pt x="10" y="105"/>
                  </a:lnTo>
                  <a:lnTo>
                    <a:pt x="242" y="105"/>
                  </a:lnTo>
                  <a:lnTo>
                    <a:pt x="242" y="9"/>
                  </a:lnTo>
                  <a:lnTo>
                    <a:pt x="10" y="9"/>
                  </a:lnTo>
                  <a:close/>
                  <a:moveTo>
                    <a:pt x="0" y="0"/>
                  </a:moveTo>
                  <a:lnTo>
                    <a:pt x="251" y="0"/>
                  </a:lnTo>
                  <a:lnTo>
                    <a:pt x="251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592"/>
            <p:cNvSpPr/>
            <p:nvPr/>
          </p:nvSpPr>
          <p:spPr bwMode="auto">
            <a:xfrm>
              <a:off x="8559801" y="5983288"/>
              <a:ext cx="330200" cy="109538"/>
            </a:xfrm>
            <a:custGeom>
              <a:gdLst>
                <a:gd name="T0" fmla="*/ 17 w 208"/>
                <a:gd name="T1" fmla="*/ 0 h 69"/>
                <a:gd name="T2" fmla="*/ 191 w 208"/>
                <a:gd name="T3" fmla="*/ 0 h 69"/>
                <a:gd name="T4" fmla="*/ 191 w 208"/>
                <a:gd name="T5" fmla="*/ 5 h 69"/>
                <a:gd name="T6" fmla="*/ 193 w 208"/>
                <a:gd name="T7" fmla="*/ 10 h 69"/>
                <a:gd name="T8" fmla="*/ 196 w 208"/>
                <a:gd name="T9" fmla="*/ 12 h 69"/>
                <a:gd name="T10" fmla="*/ 200 w 208"/>
                <a:gd name="T11" fmla="*/ 15 h 69"/>
                <a:gd name="T12" fmla="*/ 203 w 208"/>
                <a:gd name="T13" fmla="*/ 15 h 69"/>
                <a:gd name="T14" fmla="*/ 205 w 208"/>
                <a:gd name="T15" fmla="*/ 17 h 69"/>
                <a:gd name="T16" fmla="*/ 207 w 208"/>
                <a:gd name="T17" fmla="*/ 17 h 69"/>
                <a:gd name="T18" fmla="*/ 208 w 208"/>
                <a:gd name="T19" fmla="*/ 17 h 69"/>
                <a:gd name="T20" fmla="*/ 208 w 208"/>
                <a:gd name="T21" fmla="*/ 51 h 69"/>
                <a:gd name="T22" fmla="*/ 207 w 208"/>
                <a:gd name="T23" fmla="*/ 51 h 69"/>
                <a:gd name="T24" fmla="*/ 205 w 208"/>
                <a:gd name="T25" fmla="*/ 51 h 69"/>
                <a:gd name="T26" fmla="*/ 203 w 208"/>
                <a:gd name="T27" fmla="*/ 51 h 69"/>
                <a:gd name="T28" fmla="*/ 200 w 208"/>
                <a:gd name="T29" fmla="*/ 53 h 69"/>
                <a:gd name="T30" fmla="*/ 196 w 208"/>
                <a:gd name="T31" fmla="*/ 55 h 69"/>
                <a:gd name="T32" fmla="*/ 193 w 208"/>
                <a:gd name="T33" fmla="*/ 58 h 69"/>
                <a:gd name="T34" fmla="*/ 191 w 208"/>
                <a:gd name="T35" fmla="*/ 64 h 69"/>
                <a:gd name="T36" fmla="*/ 191 w 208"/>
                <a:gd name="T37" fmla="*/ 69 h 69"/>
                <a:gd name="T38" fmla="*/ 17 w 208"/>
                <a:gd name="T39" fmla="*/ 69 h 69"/>
                <a:gd name="T40" fmla="*/ 17 w 208"/>
                <a:gd name="T41" fmla="*/ 64 h 69"/>
                <a:gd name="T42" fmla="*/ 14 w 208"/>
                <a:gd name="T43" fmla="*/ 58 h 69"/>
                <a:gd name="T44" fmla="*/ 12 w 208"/>
                <a:gd name="T45" fmla="*/ 55 h 69"/>
                <a:gd name="T46" fmla="*/ 9 w 208"/>
                <a:gd name="T47" fmla="*/ 53 h 69"/>
                <a:gd name="T48" fmla="*/ 5 w 208"/>
                <a:gd name="T49" fmla="*/ 51 h 69"/>
                <a:gd name="T50" fmla="*/ 3 w 208"/>
                <a:gd name="T51" fmla="*/ 51 h 69"/>
                <a:gd name="T52" fmla="*/ 0 w 208"/>
                <a:gd name="T53" fmla="*/ 51 h 69"/>
                <a:gd name="T54" fmla="*/ 0 w 208"/>
                <a:gd name="T55" fmla="*/ 51 h 69"/>
                <a:gd name="T56" fmla="*/ 0 w 208"/>
                <a:gd name="T57" fmla="*/ 17 h 69"/>
                <a:gd name="T58" fmla="*/ 0 w 208"/>
                <a:gd name="T59" fmla="*/ 17 h 69"/>
                <a:gd name="T60" fmla="*/ 3 w 208"/>
                <a:gd name="T61" fmla="*/ 17 h 69"/>
                <a:gd name="T62" fmla="*/ 5 w 208"/>
                <a:gd name="T63" fmla="*/ 15 h 69"/>
                <a:gd name="T64" fmla="*/ 9 w 208"/>
                <a:gd name="T65" fmla="*/ 15 h 69"/>
                <a:gd name="T66" fmla="*/ 12 w 208"/>
                <a:gd name="T67" fmla="*/ 12 h 69"/>
                <a:gd name="T68" fmla="*/ 14 w 208"/>
                <a:gd name="T69" fmla="*/ 10 h 69"/>
                <a:gd name="T70" fmla="*/ 17 w 208"/>
                <a:gd name="T71" fmla="*/ 5 h 69"/>
                <a:gd name="T72" fmla="*/ 17 w 208"/>
                <a:gd name="T73" fmla="*/ 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8" h="69">
                  <a:moveTo>
                    <a:pt x="17" y="0"/>
                  </a:moveTo>
                  <a:lnTo>
                    <a:pt x="191" y="0"/>
                  </a:lnTo>
                  <a:lnTo>
                    <a:pt x="191" y="5"/>
                  </a:lnTo>
                  <a:lnTo>
                    <a:pt x="193" y="10"/>
                  </a:lnTo>
                  <a:lnTo>
                    <a:pt x="196" y="12"/>
                  </a:lnTo>
                  <a:lnTo>
                    <a:pt x="200" y="15"/>
                  </a:lnTo>
                  <a:lnTo>
                    <a:pt x="203" y="15"/>
                  </a:lnTo>
                  <a:lnTo>
                    <a:pt x="205" y="17"/>
                  </a:lnTo>
                  <a:lnTo>
                    <a:pt x="207" y="17"/>
                  </a:lnTo>
                  <a:lnTo>
                    <a:pt x="208" y="17"/>
                  </a:lnTo>
                  <a:lnTo>
                    <a:pt x="208" y="51"/>
                  </a:lnTo>
                  <a:lnTo>
                    <a:pt x="207" y="51"/>
                  </a:lnTo>
                  <a:lnTo>
                    <a:pt x="205" y="51"/>
                  </a:lnTo>
                  <a:lnTo>
                    <a:pt x="203" y="51"/>
                  </a:lnTo>
                  <a:lnTo>
                    <a:pt x="200" y="53"/>
                  </a:lnTo>
                  <a:lnTo>
                    <a:pt x="196" y="55"/>
                  </a:lnTo>
                  <a:lnTo>
                    <a:pt x="193" y="58"/>
                  </a:lnTo>
                  <a:lnTo>
                    <a:pt x="191" y="64"/>
                  </a:lnTo>
                  <a:lnTo>
                    <a:pt x="191" y="69"/>
                  </a:lnTo>
                  <a:lnTo>
                    <a:pt x="17" y="69"/>
                  </a:lnTo>
                  <a:lnTo>
                    <a:pt x="17" y="64"/>
                  </a:lnTo>
                  <a:lnTo>
                    <a:pt x="14" y="58"/>
                  </a:lnTo>
                  <a:lnTo>
                    <a:pt x="12" y="55"/>
                  </a:lnTo>
                  <a:lnTo>
                    <a:pt x="9" y="53"/>
                  </a:lnTo>
                  <a:lnTo>
                    <a:pt x="5" y="51"/>
                  </a:lnTo>
                  <a:lnTo>
                    <a:pt x="3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7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593"/>
            <p:cNvSpPr/>
            <p:nvPr/>
          </p:nvSpPr>
          <p:spPr bwMode="auto">
            <a:xfrm>
              <a:off x="8551863" y="5975351"/>
              <a:ext cx="344488" cy="122238"/>
            </a:xfrm>
            <a:custGeom>
              <a:gdLst>
                <a:gd name="T0" fmla="*/ 108 w 217"/>
                <a:gd name="T1" fmla="*/ 0 h 77"/>
                <a:gd name="T2" fmla="*/ 26 w 217"/>
                <a:gd name="T3" fmla="*/ 8 h 77"/>
                <a:gd name="T4" fmla="*/ 22 w 217"/>
                <a:gd name="T5" fmla="*/ 19 h 77"/>
                <a:gd name="T6" fmla="*/ 14 w 217"/>
                <a:gd name="T7" fmla="*/ 24 h 77"/>
                <a:gd name="T8" fmla="*/ 8 w 217"/>
                <a:gd name="T9" fmla="*/ 53 h 77"/>
                <a:gd name="T10" fmla="*/ 17 w 217"/>
                <a:gd name="T11" fmla="*/ 56 h 77"/>
                <a:gd name="T12" fmla="*/ 24 w 217"/>
                <a:gd name="T13" fmla="*/ 63 h 77"/>
                <a:gd name="T14" fmla="*/ 191 w 217"/>
                <a:gd name="T15" fmla="*/ 69 h 77"/>
                <a:gd name="T16" fmla="*/ 196 w 217"/>
                <a:gd name="T17" fmla="*/ 58 h 77"/>
                <a:gd name="T18" fmla="*/ 205 w 217"/>
                <a:gd name="T19" fmla="*/ 53 h 77"/>
                <a:gd name="T20" fmla="*/ 208 w 217"/>
                <a:gd name="T21" fmla="*/ 25 h 77"/>
                <a:gd name="T22" fmla="*/ 200 w 217"/>
                <a:gd name="T23" fmla="*/ 22 h 77"/>
                <a:gd name="T24" fmla="*/ 193 w 217"/>
                <a:gd name="T25" fmla="*/ 15 h 77"/>
                <a:gd name="T26" fmla="*/ 108 w 217"/>
                <a:gd name="T27" fmla="*/ 8 h 77"/>
                <a:gd name="T28" fmla="*/ 200 w 217"/>
                <a:gd name="T29" fmla="*/ 0 h 77"/>
                <a:gd name="T30" fmla="*/ 201 w 217"/>
                <a:gd name="T31" fmla="*/ 8 h 77"/>
                <a:gd name="T32" fmla="*/ 205 w 217"/>
                <a:gd name="T33" fmla="*/ 15 h 77"/>
                <a:gd name="T34" fmla="*/ 210 w 217"/>
                <a:gd name="T35" fmla="*/ 17 h 77"/>
                <a:gd name="T36" fmla="*/ 213 w 217"/>
                <a:gd name="T37" fmla="*/ 17 h 77"/>
                <a:gd name="T38" fmla="*/ 217 w 217"/>
                <a:gd name="T39" fmla="*/ 60 h 77"/>
                <a:gd name="T40" fmla="*/ 212 w 217"/>
                <a:gd name="T41" fmla="*/ 60 h 77"/>
                <a:gd name="T42" fmla="*/ 206 w 217"/>
                <a:gd name="T43" fmla="*/ 62 h 77"/>
                <a:gd name="T44" fmla="*/ 201 w 217"/>
                <a:gd name="T45" fmla="*/ 65 h 77"/>
                <a:gd name="T46" fmla="*/ 200 w 217"/>
                <a:gd name="T47" fmla="*/ 74 h 77"/>
                <a:gd name="T48" fmla="*/ 17 w 217"/>
                <a:gd name="T49" fmla="*/ 77 h 77"/>
                <a:gd name="T50" fmla="*/ 17 w 217"/>
                <a:gd name="T51" fmla="*/ 69 h 77"/>
                <a:gd name="T52" fmla="*/ 14 w 217"/>
                <a:gd name="T53" fmla="*/ 63 h 77"/>
                <a:gd name="T54" fmla="*/ 8 w 217"/>
                <a:gd name="T55" fmla="*/ 62 h 77"/>
                <a:gd name="T56" fmla="*/ 5 w 217"/>
                <a:gd name="T57" fmla="*/ 60 h 77"/>
                <a:gd name="T58" fmla="*/ 0 w 217"/>
                <a:gd name="T59" fmla="*/ 17 h 77"/>
                <a:gd name="T60" fmla="*/ 7 w 217"/>
                <a:gd name="T61" fmla="*/ 17 h 77"/>
                <a:gd name="T62" fmla="*/ 10 w 217"/>
                <a:gd name="T63" fmla="*/ 17 h 77"/>
                <a:gd name="T64" fmla="*/ 15 w 217"/>
                <a:gd name="T65" fmla="*/ 12 h 77"/>
                <a:gd name="T66" fmla="*/ 17 w 217"/>
                <a:gd name="T67" fmla="*/ 5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6" h="77">
                  <a:moveTo>
                    <a:pt x="17" y="0"/>
                  </a:moveTo>
                  <a:lnTo>
                    <a:pt x="108" y="0"/>
                  </a:lnTo>
                  <a:lnTo>
                    <a:pt x="108" y="8"/>
                  </a:lnTo>
                  <a:lnTo>
                    <a:pt x="26" y="8"/>
                  </a:lnTo>
                  <a:lnTo>
                    <a:pt x="24" y="15"/>
                  </a:lnTo>
                  <a:lnTo>
                    <a:pt x="22" y="19"/>
                  </a:lnTo>
                  <a:lnTo>
                    <a:pt x="17" y="22"/>
                  </a:lnTo>
                  <a:lnTo>
                    <a:pt x="14" y="24"/>
                  </a:lnTo>
                  <a:lnTo>
                    <a:pt x="8" y="25"/>
                  </a:lnTo>
                  <a:lnTo>
                    <a:pt x="8" y="53"/>
                  </a:lnTo>
                  <a:lnTo>
                    <a:pt x="14" y="53"/>
                  </a:lnTo>
                  <a:lnTo>
                    <a:pt x="17" y="56"/>
                  </a:lnTo>
                  <a:lnTo>
                    <a:pt x="22" y="58"/>
                  </a:lnTo>
                  <a:lnTo>
                    <a:pt x="24" y="63"/>
                  </a:lnTo>
                  <a:lnTo>
                    <a:pt x="26" y="69"/>
                  </a:lnTo>
                  <a:lnTo>
                    <a:pt x="191" y="69"/>
                  </a:lnTo>
                  <a:lnTo>
                    <a:pt x="193" y="63"/>
                  </a:lnTo>
                  <a:lnTo>
                    <a:pt x="196" y="58"/>
                  </a:lnTo>
                  <a:lnTo>
                    <a:pt x="200" y="56"/>
                  </a:lnTo>
                  <a:lnTo>
                    <a:pt x="205" y="53"/>
                  </a:lnTo>
                  <a:lnTo>
                    <a:pt x="208" y="53"/>
                  </a:lnTo>
                  <a:lnTo>
                    <a:pt x="208" y="25"/>
                  </a:lnTo>
                  <a:lnTo>
                    <a:pt x="205" y="24"/>
                  </a:lnTo>
                  <a:lnTo>
                    <a:pt x="200" y="22"/>
                  </a:lnTo>
                  <a:lnTo>
                    <a:pt x="196" y="19"/>
                  </a:lnTo>
                  <a:lnTo>
                    <a:pt x="193" y="15"/>
                  </a:lnTo>
                  <a:lnTo>
                    <a:pt x="191" y="8"/>
                  </a:lnTo>
                  <a:lnTo>
                    <a:pt x="108" y="8"/>
                  </a:lnTo>
                  <a:lnTo>
                    <a:pt x="108" y="0"/>
                  </a:lnTo>
                  <a:lnTo>
                    <a:pt x="200" y="0"/>
                  </a:lnTo>
                  <a:lnTo>
                    <a:pt x="200" y="5"/>
                  </a:lnTo>
                  <a:lnTo>
                    <a:pt x="201" y="8"/>
                  </a:lnTo>
                  <a:lnTo>
                    <a:pt x="201" y="12"/>
                  </a:lnTo>
                  <a:lnTo>
                    <a:pt x="205" y="15"/>
                  </a:lnTo>
                  <a:lnTo>
                    <a:pt x="206" y="17"/>
                  </a:lnTo>
                  <a:lnTo>
                    <a:pt x="210" y="17"/>
                  </a:lnTo>
                  <a:lnTo>
                    <a:pt x="212" y="17"/>
                  </a:lnTo>
                  <a:lnTo>
                    <a:pt x="213" y="17"/>
                  </a:lnTo>
                  <a:lnTo>
                    <a:pt x="217" y="17"/>
                  </a:lnTo>
                  <a:lnTo>
                    <a:pt x="217" y="60"/>
                  </a:lnTo>
                  <a:lnTo>
                    <a:pt x="213" y="60"/>
                  </a:lnTo>
                  <a:lnTo>
                    <a:pt x="212" y="60"/>
                  </a:lnTo>
                  <a:lnTo>
                    <a:pt x="210" y="62"/>
                  </a:lnTo>
                  <a:lnTo>
                    <a:pt x="206" y="62"/>
                  </a:lnTo>
                  <a:lnTo>
                    <a:pt x="205" y="63"/>
                  </a:lnTo>
                  <a:lnTo>
                    <a:pt x="201" y="65"/>
                  </a:lnTo>
                  <a:lnTo>
                    <a:pt x="201" y="69"/>
                  </a:lnTo>
                  <a:lnTo>
                    <a:pt x="200" y="74"/>
                  </a:lnTo>
                  <a:lnTo>
                    <a:pt x="200" y="77"/>
                  </a:lnTo>
                  <a:lnTo>
                    <a:pt x="17" y="77"/>
                  </a:lnTo>
                  <a:lnTo>
                    <a:pt x="17" y="74"/>
                  </a:lnTo>
                  <a:lnTo>
                    <a:pt x="17" y="69"/>
                  </a:lnTo>
                  <a:lnTo>
                    <a:pt x="15" y="65"/>
                  </a:lnTo>
                  <a:lnTo>
                    <a:pt x="14" y="63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5" y="60"/>
                  </a:lnTo>
                  <a:lnTo>
                    <a:pt x="0" y="60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4" y="15"/>
                  </a:lnTo>
                  <a:lnTo>
                    <a:pt x="15" y="12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594"/>
            <p:cNvSpPr/>
            <p:nvPr/>
          </p:nvSpPr>
          <p:spPr bwMode="auto">
            <a:xfrm>
              <a:off x="8696326" y="6010276"/>
              <a:ext cx="53975" cy="53975"/>
            </a:xfrm>
            <a:custGeom>
              <a:gdLst>
                <a:gd name="T0" fmla="*/ 17 w 34"/>
                <a:gd name="T1" fmla="*/ 0 h 34"/>
                <a:gd name="T2" fmla="*/ 24 w 34"/>
                <a:gd name="T3" fmla="*/ 2 h 34"/>
                <a:gd name="T4" fmla="*/ 28 w 34"/>
                <a:gd name="T5" fmla="*/ 3 h 34"/>
                <a:gd name="T6" fmla="*/ 31 w 34"/>
                <a:gd name="T7" fmla="*/ 7 h 34"/>
                <a:gd name="T8" fmla="*/ 34 w 34"/>
                <a:gd name="T9" fmla="*/ 12 h 34"/>
                <a:gd name="T10" fmla="*/ 34 w 34"/>
                <a:gd name="T11" fmla="*/ 17 h 34"/>
                <a:gd name="T12" fmla="*/ 34 w 34"/>
                <a:gd name="T13" fmla="*/ 22 h 34"/>
                <a:gd name="T14" fmla="*/ 31 w 34"/>
                <a:gd name="T15" fmla="*/ 28 h 34"/>
                <a:gd name="T16" fmla="*/ 28 w 34"/>
                <a:gd name="T17" fmla="*/ 31 h 34"/>
                <a:gd name="T18" fmla="*/ 24 w 34"/>
                <a:gd name="T19" fmla="*/ 34 h 34"/>
                <a:gd name="T20" fmla="*/ 17 w 34"/>
                <a:gd name="T21" fmla="*/ 34 h 34"/>
                <a:gd name="T22" fmla="*/ 12 w 34"/>
                <a:gd name="T23" fmla="*/ 34 h 34"/>
                <a:gd name="T24" fmla="*/ 7 w 34"/>
                <a:gd name="T25" fmla="*/ 31 h 34"/>
                <a:gd name="T26" fmla="*/ 3 w 34"/>
                <a:gd name="T27" fmla="*/ 28 h 34"/>
                <a:gd name="T28" fmla="*/ 2 w 34"/>
                <a:gd name="T29" fmla="*/ 22 h 34"/>
                <a:gd name="T30" fmla="*/ 0 w 34"/>
                <a:gd name="T31" fmla="*/ 17 h 34"/>
                <a:gd name="T32" fmla="*/ 2 w 34"/>
                <a:gd name="T33" fmla="*/ 12 h 34"/>
                <a:gd name="T34" fmla="*/ 3 w 34"/>
                <a:gd name="T35" fmla="*/ 7 h 34"/>
                <a:gd name="T36" fmla="*/ 7 w 34"/>
                <a:gd name="T37" fmla="*/ 3 h 34"/>
                <a:gd name="T38" fmla="*/ 12 w 34"/>
                <a:gd name="T39" fmla="*/ 2 h 34"/>
                <a:gd name="T40" fmla="*/ 17 w 34"/>
                <a:gd name="T41" fmla="*/ 0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24" y="2"/>
                  </a:lnTo>
                  <a:lnTo>
                    <a:pt x="28" y="3"/>
                  </a:lnTo>
                  <a:lnTo>
                    <a:pt x="31" y="7"/>
                  </a:lnTo>
                  <a:lnTo>
                    <a:pt x="34" y="12"/>
                  </a:lnTo>
                  <a:lnTo>
                    <a:pt x="34" y="17"/>
                  </a:lnTo>
                  <a:lnTo>
                    <a:pt x="34" y="22"/>
                  </a:lnTo>
                  <a:lnTo>
                    <a:pt x="31" y="28"/>
                  </a:lnTo>
                  <a:lnTo>
                    <a:pt x="28" y="31"/>
                  </a:lnTo>
                  <a:lnTo>
                    <a:pt x="24" y="34"/>
                  </a:lnTo>
                  <a:lnTo>
                    <a:pt x="17" y="34"/>
                  </a:lnTo>
                  <a:lnTo>
                    <a:pt x="12" y="34"/>
                  </a:lnTo>
                  <a:lnTo>
                    <a:pt x="7" y="31"/>
                  </a:lnTo>
                  <a:lnTo>
                    <a:pt x="3" y="28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3" y="7"/>
                  </a:lnTo>
                  <a:lnTo>
                    <a:pt x="7" y="3"/>
                  </a:lnTo>
                  <a:lnTo>
                    <a:pt x="12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8EDFB"/>
            </a:solidFill>
            <a:ln w="0">
              <a:solidFill>
                <a:srgbClr val="C8ED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595"/>
            <p:cNvSpPr>
              <a:spLocks noEditPoints="1"/>
            </p:cNvSpPr>
            <p:nvPr/>
          </p:nvSpPr>
          <p:spPr bwMode="auto">
            <a:xfrm>
              <a:off x="8691563" y="6005513"/>
              <a:ext cx="68263" cy="68263"/>
            </a:xfrm>
            <a:custGeom>
              <a:gdLst>
                <a:gd name="T0" fmla="*/ 20 w 43"/>
                <a:gd name="T1" fmla="*/ 8 h 43"/>
                <a:gd name="T2" fmla="*/ 15 w 43"/>
                <a:gd name="T3" fmla="*/ 8 h 43"/>
                <a:gd name="T4" fmla="*/ 12 w 43"/>
                <a:gd name="T5" fmla="*/ 12 h 43"/>
                <a:gd name="T6" fmla="*/ 8 w 43"/>
                <a:gd name="T7" fmla="*/ 15 h 43"/>
                <a:gd name="T8" fmla="*/ 8 w 43"/>
                <a:gd name="T9" fmla="*/ 20 h 43"/>
                <a:gd name="T10" fmla="*/ 8 w 43"/>
                <a:gd name="T11" fmla="*/ 25 h 43"/>
                <a:gd name="T12" fmla="*/ 12 w 43"/>
                <a:gd name="T13" fmla="*/ 31 h 43"/>
                <a:gd name="T14" fmla="*/ 15 w 43"/>
                <a:gd name="T15" fmla="*/ 32 h 43"/>
                <a:gd name="T16" fmla="*/ 20 w 43"/>
                <a:gd name="T17" fmla="*/ 34 h 43"/>
                <a:gd name="T18" fmla="*/ 25 w 43"/>
                <a:gd name="T19" fmla="*/ 32 h 43"/>
                <a:gd name="T20" fmla="*/ 31 w 43"/>
                <a:gd name="T21" fmla="*/ 31 h 43"/>
                <a:gd name="T22" fmla="*/ 32 w 43"/>
                <a:gd name="T23" fmla="*/ 25 h 43"/>
                <a:gd name="T24" fmla="*/ 34 w 43"/>
                <a:gd name="T25" fmla="*/ 20 h 43"/>
                <a:gd name="T26" fmla="*/ 32 w 43"/>
                <a:gd name="T27" fmla="*/ 15 h 43"/>
                <a:gd name="T28" fmla="*/ 31 w 43"/>
                <a:gd name="T29" fmla="*/ 12 h 43"/>
                <a:gd name="T30" fmla="*/ 25 w 43"/>
                <a:gd name="T31" fmla="*/ 8 h 43"/>
                <a:gd name="T32" fmla="*/ 20 w 43"/>
                <a:gd name="T33" fmla="*/ 8 h 43"/>
                <a:gd name="T34" fmla="*/ 20 w 43"/>
                <a:gd name="T35" fmla="*/ 0 h 43"/>
                <a:gd name="T36" fmla="*/ 27 w 43"/>
                <a:gd name="T37" fmla="*/ 0 h 43"/>
                <a:gd name="T38" fmla="*/ 34 w 43"/>
                <a:gd name="T39" fmla="*/ 3 h 43"/>
                <a:gd name="T40" fmla="*/ 39 w 43"/>
                <a:gd name="T41" fmla="*/ 8 h 43"/>
                <a:gd name="T42" fmla="*/ 41 w 43"/>
                <a:gd name="T43" fmla="*/ 13 h 43"/>
                <a:gd name="T44" fmla="*/ 43 w 43"/>
                <a:gd name="T45" fmla="*/ 20 h 43"/>
                <a:gd name="T46" fmla="*/ 41 w 43"/>
                <a:gd name="T47" fmla="*/ 27 h 43"/>
                <a:gd name="T48" fmla="*/ 39 w 43"/>
                <a:gd name="T49" fmla="*/ 34 h 43"/>
                <a:gd name="T50" fmla="*/ 34 w 43"/>
                <a:gd name="T51" fmla="*/ 37 h 43"/>
                <a:gd name="T52" fmla="*/ 27 w 43"/>
                <a:gd name="T53" fmla="*/ 41 h 43"/>
                <a:gd name="T54" fmla="*/ 20 w 43"/>
                <a:gd name="T55" fmla="*/ 43 h 43"/>
                <a:gd name="T56" fmla="*/ 13 w 43"/>
                <a:gd name="T57" fmla="*/ 41 h 43"/>
                <a:gd name="T58" fmla="*/ 8 w 43"/>
                <a:gd name="T59" fmla="*/ 37 h 43"/>
                <a:gd name="T60" fmla="*/ 3 w 43"/>
                <a:gd name="T61" fmla="*/ 34 h 43"/>
                <a:gd name="T62" fmla="*/ 0 w 43"/>
                <a:gd name="T63" fmla="*/ 27 h 43"/>
                <a:gd name="T64" fmla="*/ 0 w 43"/>
                <a:gd name="T65" fmla="*/ 20 h 43"/>
                <a:gd name="T66" fmla="*/ 0 w 43"/>
                <a:gd name="T67" fmla="*/ 13 h 43"/>
                <a:gd name="T68" fmla="*/ 3 w 43"/>
                <a:gd name="T69" fmla="*/ 8 h 43"/>
                <a:gd name="T70" fmla="*/ 8 w 43"/>
                <a:gd name="T71" fmla="*/ 3 h 43"/>
                <a:gd name="T72" fmla="*/ 13 w 43"/>
                <a:gd name="T73" fmla="*/ 0 h 43"/>
                <a:gd name="T74" fmla="*/ 20 w 43"/>
                <a:gd name="T75" fmla="*/ 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" h="43">
                  <a:moveTo>
                    <a:pt x="20" y="8"/>
                  </a:moveTo>
                  <a:lnTo>
                    <a:pt x="15" y="8"/>
                  </a:lnTo>
                  <a:lnTo>
                    <a:pt x="12" y="12"/>
                  </a:lnTo>
                  <a:lnTo>
                    <a:pt x="8" y="15"/>
                  </a:lnTo>
                  <a:lnTo>
                    <a:pt x="8" y="20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20" y="34"/>
                  </a:lnTo>
                  <a:lnTo>
                    <a:pt x="25" y="32"/>
                  </a:lnTo>
                  <a:lnTo>
                    <a:pt x="31" y="31"/>
                  </a:lnTo>
                  <a:lnTo>
                    <a:pt x="32" y="25"/>
                  </a:lnTo>
                  <a:lnTo>
                    <a:pt x="34" y="20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25" y="8"/>
                  </a:lnTo>
                  <a:lnTo>
                    <a:pt x="20" y="8"/>
                  </a:lnTo>
                  <a:close/>
                  <a:moveTo>
                    <a:pt x="20" y="0"/>
                  </a:moveTo>
                  <a:lnTo>
                    <a:pt x="27" y="0"/>
                  </a:lnTo>
                  <a:lnTo>
                    <a:pt x="34" y="3"/>
                  </a:lnTo>
                  <a:lnTo>
                    <a:pt x="39" y="8"/>
                  </a:lnTo>
                  <a:lnTo>
                    <a:pt x="41" y="13"/>
                  </a:lnTo>
                  <a:lnTo>
                    <a:pt x="43" y="20"/>
                  </a:lnTo>
                  <a:lnTo>
                    <a:pt x="41" y="27"/>
                  </a:lnTo>
                  <a:lnTo>
                    <a:pt x="39" y="34"/>
                  </a:lnTo>
                  <a:lnTo>
                    <a:pt x="34" y="37"/>
                  </a:lnTo>
                  <a:lnTo>
                    <a:pt x="27" y="41"/>
                  </a:lnTo>
                  <a:lnTo>
                    <a:pt x="20" y="43"/>
                  </a:lnTo>
                  <a:lnTo>
                    <a:pt x="13" y="41"/>
                  </a:lnTo>
                  <a:lnTo>
                    <a:pt x="8" y="37"/>
                  </a:lnTo>
                  <a:lnTo>
                    <a:pt x="3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Rectangle 596"/>
            <p:cNvSpPr>
              <a:spLocks noChangeArrowheads="1"/>
            </p:cNvSpPr>
            <p:nvPr/>
          </p:nvSpPr>
          <p:spPr bwMode="auto">
            <a:xfrm>
              <a:off x="8396288" y="5734051"/>
              <a:ext cx="217488" cy="193675"/>
            </a:xfrm>
            <a:prstGeom prst="rect">
              <a:avLst/>
            </a:prstGeom>
            <a:solidFill>
              <a:srgbClr val="D9E2E1"/>
            </a:solidFill>
            <a:ln w="0">
              <a:solidFill>
                <a:srgbClr val="D9E2E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597"/>
            <p:cNvSpPr>
              <a:spLocks noEditPoints="1"/>
            </p:cNvSpPr>
            <p:nvPr/>
          </p:nvSpPr>
          <p:spPr bwMode="auto">
            <a:xfrm>
              <a:off x="8386763" y="5729288"/>
              <a:ext cx="236538" cy="204788"/>
            </a:xfrm>
            <a:custGeom>
              <a:gdLst>
                <a:gd name="T0" fmla="*/ 9 w 149"/>
                <a:gd name="T1" fmla="*/ 8 h 129"/>
                <a:gd name="T2" fmla="*/ 9 w 149"/>
                <a:gd name="T3" fmla="*/ 120 h 129"/>
                <a:gd name="T4" fmla="*/ 140 w 149"/>
                <a:gd name="T5" fmla="*/ 120 h 129"/>
                <a:gd name="T6" fmla="*/ 140 w 149"/>
                <a:gd name="T7" fmla="*/ 8 h 129"/>
                <a:gd name="T8" fmla="*/ 9 w 149"/>
                <a:gd name="T9" fmla="*/ 8 h 129"/>
                <a:gd name="T10" fmla="*/ 0 w 149"/>
                <a:gd name="T11" fmla="*/ 0 h 129"/>
                <a:gd name="T12" fmla="*/ 149 w 149"/>
                <a:gd name="T13" fmla="*/ 0 h 129"/>
                <a:gd name="T14" fmla="*/ 149 w 149"/>
                <a:gd name="T15" fmla="*/ 129 h 129"/>
                <a:gd name="T16" fmla="*/ 0 w 149"/>
                <a:gd name="T17" fmla="*/ 129 h 129"/>
                <a:gd name="T18" fmla="*/ 0 w 149"/>
                <a:gd name="T19" fmla="*/ 0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29">
                  <a:moveTo>
                    <a:pt x="9" y="8"/>
                  </a:moveTo>
                  <a:lnTo>
                    <a:pt x="9" y="120"/>
                  </a:lnTo>
                  <a:lnTo>
                    <a:pt x="140" y="120"/>
                  </a:lnTo>
                  <a:lnTo>
                    <a:pt x="140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149" y="0"/>
                  </a:lnTo>
                  <a:lnTo>
                    <a:pt x="149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Rectangle 598"/>
            <p:cNvSpPr>
              <a:spLocks noChangeArrowheads="1"/>
            </p:cNvSpPr>
            <p:nvPr/>
          </p:nvSpPr>
          <p:spPr bwMode="auto">
            <a:xfrm>
              <a:off x="8442326" y="5707063"/>
              <a:ext cx="12700" cy="539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Rectangle 599"/>
            <p:cNvSpPr>
              <a:spLocks noChangeArrowheads="1"/>
            </p:cNvSpPr>
            <p:nvPr/>
          </p:nvSpPr>
          <p:spPr bwMode="auto">
            <a:xfrm>
              <a:off x="8551863" y="5707063"/>
              <a:ext cx="12700" cy="539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Rectangle 600"/>
            <p:cNvSpPr>
              <a:spLocks noChangeArrowheads="1"/>
            </p:cNvSpPr>
            <p:nvPr/>
          </p:nvSpPr>
          <p:spPr bwMode="auto">
            <a:xfrm>
              <a:off x="8423276" y="5789613"/>
              <a:ext cx="163513" cy="84138"/>
            </a:xfrm>
            <a:prstGeom prst="rect">
              <a:avLst/>
            </a:pr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601"/>
            <p:cNvSpPr>
              <a:spLocks noEditPoints="1"/>
            </p:cNvSpPr>
            <p:nvPr/>
          </p:nvSpPr>
          <p:spPr bwMode="auto">
            <a:xfrm>
              <a:off x="8415338" y="5783263"/>
              <a:ext cx="179388" cy="95250"/>
            </a:xfrm>
            <a:custGeom>
              <a:gdLst>
                <a:gd name="T0" fmla="*/ 8 w 113"/>
                <a:gd name="T1" fmla="*/ 9 h 60"/>
                <a:gd name="T2" fmla="*/ 8 w 113"/>
                <a:gd name="T3" fmla="*/ 52 h 60"/>
                <a:gd name="T4" fmla="*/ 105 w 113"/>
                <a:gd name="T5" fmla="*/ 52 h 60"/>
                <a:gd name="T6" fmla="*/ 105 w 113"/>
                <a:gd name="T7" fmla="*/ 9 h 60"/>
                <a:gd name="T8" fmla="*/ 8 w 113"/>
                <a:gd name="T9" fmla="*/ 9 h 60"/>
                <a:gd name="T10" fmla="*/ 0 w 113"/>
                <a:gd name="T11" fmla="*/ 0 h 60"/>
                <a:gd name="T12" fmla="*/ 113 w 113"/>
                <a:gd name="T13" fmla="*/ 0 h 60"/>
                <a:gd name="T14" fmla="*/ 113 w 113"/>
                <a:gd name="T15" fmla="*/ 60 h 60"/>
                <a:gd name="T16" fmla="*/ 0 w 113"/>
                <a:gd name="T17" fmla="*/ 60 h 60"/>
                <a:gd name="T18" fmla="*/ 0 w 113"/>
                <a:gd name="T19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60">
                  <a:moveTo>
                    <a:pt x="8" y="9"/>
                  </a:moveTo>
                  <a:lnTo>
                    <a:pt x="8" y="52"/>
                  </a:lnTo>
                  <a:lnTo>
                    <a:pt x="105" y="52"/>
                  </a:lnTo>
                  <a:lnTo>
                    <a:pt x="105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113" y="0"/>
                  </a:lnTo>
                  <a:lnTo>
                    <a:pt x="113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602"/>
            <p:cNvSpPr/>
            <p:nvPr/>
          </p:nvSpPr>
          <p:spPr bwMode="auto">
            <a:xfrm>
              <a:off x="8669338" y="5816601"/>
              <a:ext cx="166688" cy="111125"/>
            </a:xfrm>
            <a:custGeom>
              <a:gdLst>
                <a:gd name="T0" fmla="*/ 8 w 105"/>
                <a:gd name="T1" fmla="*/ 0 h 70"/>
                <a:gd name="T2" fmla="*/ 96 w 105"/>
                <a:gd name="T3" fmla="*/ 0 h 70"/>
                <a:gd name="T4" fmla="*/ 100 w 105"/>
                <a:gd name="T5" fmla="*/ 1 h 70"/>
                <a:gd name="T6" fmla="*/ 103 w 105"/>
                <a:gd name="T7" fmla="*/ 5 h 70"/>
                <a:gd name="T8" fmla="*/ 105 w 105"/>
                <a:gd name="T9" fmla="*/ 8 h 70"/>
                <a:gd name="T10" fmla="*/ 105 w 105"/>
                <a:gd name="T11" fmla="*/ 62 h 70"/>
                <a:gd name="T12" fmla="*/ 103 w 105"/>
                <a:gd name="T13" fmla="*/ 65 h 70"/>
                <a:gd name="T14" fmla="*/ 100 w 105"/>
                <a:gd name="T15" fmla="*/ 69 h 70"/>
                <a:gd name="T16" fmla="*/ 96 w 105"/>
                <a:gd name="T17" fmla="*/ 70 h 70"/>
                <a:gd name="T18" fmla="*/ 8 w 105"/>
                <a:gd name="T19" fmla="*/ 70 h 70"/>
                <a:gd name="T20" fmla="*/ 5 w 105"/>
                <a:gd name="T21" fmla="*/ 69 h 70"/>
                <a:gd name="T22" fmla="*/ 2 w 105"/>
                <a:gd name="T23" fmla="*/ 65 h 70"/>
                <a:gd name="T24" fmla="*/ 0 w 105"/>
                <a:gd name="T25" fmla="*/ 62 h 70"/>
                <a:gd name="T26" fmla="*/ 0 w 105"/>
                <a:gd name="T27" fmla="*/ 8 h 70"/>
                <a:gd name="T28" fmla="*/ 2 w 105"/>
                <a:gd name="T29" fmla="*/ 5 h 70"/>
                <a:gd name="T30" fmla="*/ 5 w 105"/>
                <a:gd name="T31" fmla="*/ 1 h 70"/>
                <a:gd name="T32" fmla="*/ 8 w 105"/>
                <a:gd name="T33" fmla="*/ 0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70">
                  <a:moveTo>
                    <a:pt x="8" y="0"/>
                  </a:moveTo>
                  <a:lnTo>
                    <a:pt x="96" y="0"/>
                  </a:lnTo>
                  <a:lnTo>
                    <a:pt x="100" y="1"/>
                  </a:lnTo>
                  <a:lnTo>
                    <a:pt x="103" y="5"/>
                  </a:lnTo>
                  <a:lnTo>
                    <a:pt x="105" y="8"/>
                  </a:lnTo>
                  <a:lnTo>
                    <a:pt x="105" y="62"/>
                  </a:lnTo>
                  <a:lnTo>
                    <a:pt x="103" y="65"/>
                  </a:lnTo>
                  <a:lnTo>
                    <a:pt x="100" y="69"/>
                  </a:lnTo>
                  <a:lnTo>
                    <a:pt x="96" y="70"/>
                  </a:lnTo>
                  <a:lnTo>
                    <a:pt x="8" y="70"/>
                  </a:lnTo>
                  <a:lnTo>
                    <a:pt x="5" y="69"/>
                  </a:lnTo>
                  <a:lnTo>
                    <a:pt x="2" y="65"/>
                  </a:lnTo>
                  <a:lnTo>
                    <a:pt x="0" y="62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2A6A5"/>
            </a:solidFill>
            <a:ln w="0">
              <a:solidFill>
                <a:srgbClr val="92A6A5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603"/>
            <p:cNvSpPr>
              <a:spLocks noEditPoints="1"/>
            </p:cNvSpPr>
            <p:nvPr/>
          </p:nvSpPr>
          <p:spPr bwMode="auto">
            <a:xfrm>
              <a:off x="8662988" y="5810251"/>
              <a:ext cx="177800" cy="123825"/>
            </a:xfrm>
            <a:custGeom>
              <a:gdLst>
                <a:gd name="T0" fmla="*/ 12 w 112"/>
                <a:gd name="T1" fmla="*/ 9 h 78"/>
                <a:gd name="T2" fmla="*/ 11 w 112"/>
                <a:gd name="T3" fmla="*/ 9 h 78"/>
                <a:gd name="T4" fmla="*/ 9 w 112"/>
                <a:gd name="T5" fmla="*/ 11 h 78"/>
                <a:gd name="T6" fmla="*/ 9 w 112"/>
                <a:gd name="T7" fmla="*/ 12 h 78"/>
                <a:gd name="T8" fmla="*/ 9 w 112"/>
                <a:gd name="T9" fmla="*/ 66 h 78"/>
                <a:gd name="T10" fmla="*/ 9 w 112"/>
                <a:gd name="T11" fmla="*/ 67 h 78"/>
                <a:gd name="T12" fmla="*/ 11 w 112"/>
                <a:gd name="T13" fmla="*/ 69 h 78"/>
                <a:gd name="T14" fmla="*/ 12 w 112"/>
                <a:gd name="T15" fmla="*/ 69 h 78"/>
                <a:gd name="T16" fmla="*/ 100 w 112"/>
                <a:gd name="T17" fmla="*/ 69 h 78"/>
                <a:gd name="T18" fmla="*/ 102 w 112"/>
                <a:gd name="T19" fmla="*/ 69 h 78"/>
                <a:gd name="T20" fmla="*/ 104 w 112"/>
                <a:gd name="T21" fmla="*/ 67 h 78"/>
                <a:gd name="T22" fmla="*/ 104 w 112"/>
                <a:gd name="T23" fmla="*/ 66 h 78"/>
                <a:gd name="T24" fmla="*/ 104 w 112"/>
                <a:gd name="T25" fmla="*/ 12 h 78"/>
                <a:gd name="T26" fmla="*/ 104 w 112"/>
                <a:gd name="T27" fmla="*/ 11 h 78"/>
                <a:gd name="T28" fmla="*/ 102 w 112"/>
                <a:gd name="T29" fmla="*/ 9 h 78"/>
                <a:gd name="T30" fmla="*/ 100 w 112"/>
                <a:gd name="T31" fmla="*/ 9 h 78"/>
                <a:gd name="T32" fmla="*/ 12 w 112"/>
                <a:gd name="T33" fmla="*/ 9 h 78"/>
                <a:gd name="T34" fmla="*/ 12 w 112"/>
                <a:gd name="T35" fmla="*/ 0 h 78"/>
                <a:gd name="T36" fmla="*/ 100 w 112"/>
                <a:gd name="T37" fmla="*/ 0 h 78"/>
                <a:gd name="T38" fmla="*/ 104 w 112"/>
                <a:gd name="T39" fmla="*/ 2 h 78"/>
                <a:gd name="T40" fmla="*/ 109 w 112"/>
                <a:gd name="T41" fmla="*/ 4 h 78"/>
                <a:gd name="T42" fmla="*/ 112 w 112"/>
                <a:gd name="T43" fmla="*/ 9 h 78"/>
                <a:gd name="T44" fmla="*/ 112 w 112"/>
                <a:gd name="T45" fmla="*/ 12 h 78"/>
                <a:gd name="T46" fmla="*/ 112 w 112"/>
                <a:gd name="T47" fmla="*/ 66 h 78"/>
                <a:gd name="T48" fmla="*/ 112 w 112"/>
                <a:gd name="T49" fmla="*/ 71 h 78"/>
                <a:gd name="T50" fmla="*/ 109 w 112"/>
                <a:gd name="T51" fmla="*/ 74 h 78"/>
                <a:gd name="T52" fmla="*/ 104 w 112"/>
                <a:gd name="T53" fmla="*/ 78 h 78"/>
                <a:gd name="T54" fmla="*/ 100 w 112"/>
                <a:gd name="T55" fmla="*/ 78 h 78"/>
                <a:gd name="T56" fmla="*/ 12 w 112"/>
                <a:gd name="T57" fmla="*/ 78 h 78"/>
                <a:gd name="T58" fmla="*/ 7 w 112"/>
                <a:gd name="T59" fmla="*/ 78 h 78"/>
                <a:gd name="T60" fmla="*/ 4 w 112"/>
                <a:gd name="T61" fmla="*/ 74 h 78"/>
                <a:gd name="T62" fmla="*/ 0 w 112"/>
                <a:gd name="T63" fmla="*/ 71 h 78"/>
                <a:gd name="T64" fmla="*/ 0 w 112"/>
                <a:gd name="T65" fmla="*/ 66 h 78"/>
                <a:gd name="T66" fmla="*/ 0 w 112"/>
                <a:gd name="T67" fmla="*/ 12 h 78"/>
                <a:gd name="T68" fmla="*/ 0 w 112"/>
                <a:gd name="T69" fmla="*/ 9 h 78"/>
                <a:gd name="T70" fmla="*/ 4 w 112"/>
                <a:gd name="T71" fmla="*/ 4 h 78"/>
                <a:gd name="T72" fmla="*/ 7 w 112"/>
                <a:gd name="T73" fmla="*/ 2 h 78"/>
                <a:gd name="T74" fmla="*/ 12 w 112"/>
                <a:gd name="T75" fmla="*/ 0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78">
                  <a:moveTo>
                    <a:pt x="12" y="9"/>
                  </a:moveTo>
                  <a:lnTo>
                    <a:pt x="11" y="9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9" y="66"/>
                  </a:lnTo>
                  <a:lnTo>
                    <a:pt x="9" y="67"/>
                  </a:lnTo>
                  <a:lnTo>
                    <a:pt x="11" y="69"/>
                  </a:lnTo>
                  <a:lnTo>
                    <a:pt x="12" y="69"/>
                  </a:lnTo>
                  <a:lnTo>
                    <a:pt x="100" y="69"/>
                  </a:lnTo>
                  <a:lnTo>
                    <a:pt x="102" y="69"/>
                  </a:lnTo>
                  <a:lnTo>
                    <a:pt x="104" y="67"/>
                  </a:lnTo>
                  <a:lnTo>
                    <a:pt x="104" y="66"/>
                  </a:lnTo>
                  <a:lnTo>
                    <a:pt x="104" y="12"/>
                  </a:lnTo>
                  <a:lnTo>
                    <a:pt x="104" y="11"/>
                  </a:lnTo>
                  <a:lnTo>
                    <a:pt x="102" y="9"/>
                  </a:lnTo>
                  <a:lnTo>
                    <a:pt x="100" y="9"/>
                  </a:lnTo>
                  <a:lnTo>
                    <a:pt x="12" y="9"/>
                  </a:lnTo>
                  <a:close/>
                  <a:moveTo>
                    <a:pt x="12" y="0"/>
                  </a:moveTo>
                  <a:lnTo>
                    <a:pt x="100" y="0"/>
                  </a:lnTo>
                  <a:lnTo>
                    <a:pt x="104" y="2"/>
                  </a:lnTo>
                  <a:lnTo>
                    <a:pt x="109" y="4"/>
                  </a:lnTo>
                  <a:lnTo>
                    <a:pt x="112" y="9"/>
                  </a:lnTo>
                  <a:lnTo>
                    <a:pt x="112" y="12"/>
                  </a:lnTo>
                  <a:lnTo>
                    <a:pt x="112" y="66"/>
                  </a:lnTo>
                  <a:lnTo>
                    <a:pt x="112" y="71"/>
                  </a:lnTo>
                  <a:lnTo>
                    <a:pt x="109" y="74"/>
                  </a:lnTo>
                  <a:lnTo>
                    <a:pt x="104" y="78"/>
                  </a:lnTo>
                  <a:lnTo>
                    <a:pt x="100" y="78"/>
                  </a:lnTo>
                  <a:lnTo>
                    <a:pt x="12" y="78"/>
                  </a:lnTo>
                  <a:lnTo>
                    <a:pt x="7" y="78"/>
                  </a:lnTo>
                  <a:lnTo>
                    <a:pt x="4" y="74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604"/>
            <p:cNvSpPr/>
            <p:nvPr/>
          </p:nvSpPr>
          <p:spPr bwMode="auto">
            <a:xfrm>
              <a:off x="8669338" y="5816601"/>
              <a:ext cx="166688" cy="111125"/>
            </a:xfrm>
            <a:custGeom>
              <a:gdLst>
                <a:gd name="T0" fmla="*/ 8 w 105"/>
                <a:gd name="T1" fmla="*/ 0 h 70"/>
                <a:gd name="T2" fmla="*/ 96 w 105"/>
                <a:gd name="T3" fmla="*/ 0 h 70"/>
                <a:gd name="T4" fmla="*/ 100 w 105"/>
                <a:gd name="T5" fmla="*/ 1 h 70"/>
                <a:gd name="T6" fmla="*/ 103 w 105"/>
                <a:gd name="T7" fmla="*/ 5 h 70"/>
                <a:gd name="T8" fmla="*/ 105 w 105"/>
                <a:gd name="T9" fmla="*/ 8 h 70"/>
                <a:gd name="T10" fmla="*/ 105 w 105"/>
                <a:gd name="T11" fmla="*/ 62 h 70"/>
                <a:gd name="T12" fmla="*/ 103 w 105"/>
                <a:gd name="T13" fmla="*/ 65 h 70"/>
                <a:gd name="T14" fmla="*/ 100 w 105"/>
                <a:gd name="T15" fmla="*/ 69 h 70"/>
                <a:gd name="T16" fmla="*/ 96 w 105"/>
                <a:gd name="T17" fmla="*/ 70 h 70"/>
                <a:gd name="T18" fmla="*/ 8 w 105"/>
                <a:gd name="T19" fmla="*/ 70 h 70"/>
                <a:gd name="T20" fmla="*/ 5 w 105"/>
                <a:gd name="T21" fmla="*/ 69 h 70"/>
                <a:gd name="T22" fmla="*/ 2 w 105"/>
                <a:gd name="T23" fmla="*/ 65 h 70"/>
                <a:gd name="T24" fmla="*/ 0 w 105"/>
                <a:gd name="T25" fmla="*/ 62 h 70"/>
                <a:gd name="T26" fmla="*/ 0 w 105"/>
                <a:gd name="T27" fmla="*/ 8 h 70"/>
                <a:gd name="T28" fmla="*/ 2 w 105"/>
                <a:gd name="T29" fmla="*/ 5 h 70"/>
                <a:gd name="T30" fmla="*/ 5 w 105"/>
                <a:gd name="T31" fmla="*/ 1 h 70"/>
                <a:gd name="T32" fmla="*/ 8 w 105"/>
                <a:gd name="T33" fmla="*/ 0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70">
                  <a:moveTo>
                    <a:pt x="8" y="0"/>
                  </a:moveTo>
                  <a:lnTo>
                    <a:pt x="96" y="0"/>
                  </a:lnTo>
                  <a:lnTo>
                    <a:pt x="100" y="1"/>
                  </a:lnTo>
                  <a:lnTo>
                    <a:pt x="103" y="5"/>
                  </a:lnTo>
                  <a:lnTo>
                    <a:pt x="105" y="8"/>
                  </a:lnTo>
                  <a:lnTo>
                    <a:pt x="105" y="62"/>
                  </a:lnTo>
                  <a:lnTo>
                    <a:pt x="103" y="65"/>
                  </a:lnTo>
                  <a:lnTo>
                    <a:pt x="100" y="69"/>
                  </a:lnTo>
                  <a:lnTo>
                    <a:pt x="96" y="70"/>
                  </a:lnTo>
                  <a:lnTo>
                    <a:pt x="8" y="70"/>
                  </a:lnTo>
                  <a:lnTo>
                    <a:pt x="5" y="69"/>
                  </a:lnTo>
                  <a:lnTo>
                    <a:pt x="2" y="65"/>
                  </a:lnTo>
                  <a:lnTo>
                    <a:pt x="0" y="62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2A6A5"/>
            </a:solidFill>
            <a:ln w="0">
              <a:solidFill>
                <a:srgbClr val="92A6A5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605"/>
            <p:cNvSpPr>
              <a:spLocks noEditPoints="1"/>
            </p:cNvSpPr>
            <p:nvPr/>
          </p:nvSpPr>
          <p:spPr bwMode="auto">
            <a:xfrm>
              <a:off x="8662988" y="5810251"/>
              <a:ext cx="177800" cy="123825"/>
            </a:xfrm>
            <a:custGeom>
              <a:gdLst>
                <a:gd name="T0" fmla="*/ 12 w 112"/>
                <a:gd name="T1" fmla="*/ 9 h 78"/>
                <a:gd name="T2" fmla="*/ 11 w 112"/>
                <a:gd name="T3" fmla="*/ 9 h 78"/>
                <a:gd name="T4" fmla="*/ 9 w 112"/>
                <a:gd name="T5" fmla="*/ 11 h 78"/>
                <a:gd name="T6" fmla="*/ 9 w 112"/>
                <a:gd name="T7" fmla="*/ 12 h 78"/>
                <a:gd name="T8" fmla="*/ 9 w 112"/>
                <a:gd name="T9" fmla="*/ 66 h 78"/>
                <a:gd name="T10" fmla="*/ 9 w 112"/>
                <a:gd name="T11" fmla="*/ 67 h 78"/>
                <a:gd name="T12" fmla="*/ 11 w 112"/>
                <a:gd name="T13" fmla="*/ 69 h 78"/>
                <a:gd name="T14" fmla="*/ 12 w 112"/>
                <a:gd name="T15" fmla="*/ 69 h 78"/>
                <a:gd name="T16" fmla="*/ 100 w 112"/>
                <a:gd name="T17" fmla="*/ 69 h 78"/>
                <a:gd name="T18" fmla="*/ 102 w 112"/>
                <a:gd name="T19" fmla="*/ 69 h 78"/>
                <a:gd name="T20" fmla="*/ 104 w 112"/>
                <a:gd name="T21" fmla="*/ 67 h 78"/>
                <a:gd name="T22" fmla="*/ 104 w 112"/>
                <a:gd name="T23" fmla="*/ 66 h 78"/>
                <a:gd name="T24" fmla="*/ 104 w 112"/>
                <a:gd name="T25" fmla="*/ 12 h 78"/>
                <a:gd name="T26" fmla="*/ 104 w 112"/>
                <a:gd name="T27" fmla="*/ 11 h 78"/>
                <a:gd name="T28" fmla="*/ 102 w 112"/>
                <a:gd name="T29" fmla="*/ 9 h 78"/>
                <a:gd name="T30" fmla="*/ 100 w 112"/>
                <a:gd name="T31" fmla="*/ 9 h 78"/>
                <a:gd name="T32" fmla="*/ 12 w 112"/>
                <a:gd name="T33" fmla="*/ 9 h 78"/>
                <a:gd name="T34" fmla="*/ 12 w 112"/>
                <a:gd name="T35" fmla="*/ 0 h 78"/>
                <a:gd name="T36" fmla="*/ 100 w 112"/>
                <a:gd name="T37" fmla="*/ 0 h 78"/>
                <a:gd name="T38" fmla="*/ 104 w 112"/>
                <a:gd name="T39" fmla="*/ 2 h 78"/>
                <a:gd name="T40" fmla="*/ 109 w 112"/>
                <a:gd name="T41" fmla="*/ 4 h 78"/>
                <a:gd name="T42" fmla="*/ 112 w 112"/>
                <a:gd name="T43" fmla="*/ 9 h 78"/>
                <a:gd name="T44" fmla="*/ 112 w 112"/>
                <a:gd name="T45" fmla="*/ 12 h 78"/>
                <a:gd name="T46" fmla="*/ 112 w 112"/>
                <a:gd name="T47" fmla="*/ 66 h 78"/>
                <a:gd name="T48" fmla="*/ 112 w 112"/>
                <a:gd name="T49" fmla="*/ 71 h 78"/>
                <a:gd name="T50" fmla="*/ 109 w 112"/>
                <a:gd name="T51" fmla="*/ 74 h 78"/>
                <a:gd name="T52" fmla="*/ 104 w 112"/>
                <a:gd name="T53" fmla="*/ 78 h 78"/>
                <a:gd name="T54" fmla="*/ 100 w 112"/>
                <a:gd name="T55" fmla="*/ 78 h 78"/>
                <a:gd name="T56" fmla="*/ 12 w 112"/>
                <a:gd name="T57" fmla="*/ 78 h 78"/>
                <a:gd name="T58" fmla="*/ 7 w 112"/>
                <a:gd name="T59" fmla="*/ 78 h 78"/>
                <a:gd name="T60" fmla="*/ 4 w 112"/>
                <a:gd name="T61" fmla="*/ 74 h 78"/>
                <a:gd name="T62" fmla="*/ 0 w 112"/>
                <a:gd name="T63" fmla="*/ 71 h 78"/>
                <a:gd name="T64" fmla="*/ 0 w 112"/>
                <a:gd name="T65" fmla="*/ 66 h 78"/>
                <a:gd name="T66" fmla="*/ 0 w 112"/>
                <a:gd name="T67" fmla="*/ 12 h 78"/>
                <a:gd name="T68" fmla="*/ 0 w 112"/>
                <a:gd name="T69" fmla="*/ 9 h 78"/>
                <a:gd name="T70" fmla="*/ 4 w 112"/>
                <a:gd name="T71" fmla="*/ 4 h 78"/>
                <a:gd name="T72" fmla="*/ 7 w 112"/>
                <a:gd name="T73" fmla="*/ 2 h 78"/>
                <a:gd name="T74" fmla="*/ 12 w 112"/>
                <a:gd name="T75" fmla="*/ 0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78">
                  <a:moveTo>
                    <a:pt x="12" y="9"/>
                  </a:moveTo>
                  <a:lnTo>
                    <a:pt x="11" y="9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9" y="66"/>
                  </a:lnTo>
                  <a:lnTo>
                    <a:pt x="9" y="67"/>
                  </a:lnTo>
                  <a:lnTo>
                    <a:pt x="11" y="69"/>
                  </a:lnTo>
                  <a:lnTo>
                    <a:pt x="12" y="69"/>
                  </a:lnTo>
                  <a:lnTo>
                    <a:pt x="100" y="69"/>
                  </a:lnTo>
                  <a:lnTo>
                    <a:pt x="102" y="69"/>
                  </a:lnTo>
                  <a:lnTo>
                    <a:pt x="104" y="67"/>
                  </a:lnTo>
                  <a:lnTo>
                    <a:pt x="104" y="66"/>
                  </a:lnTo>
                  <a:lnTo>
                    <a:pt x="104" y="12"/>
                  </a:lnTo>
                  <a:lnTo>
                    <a:pt x="104" y="11"/>
                  </a:lnTo>
                  <a:lnTo>
                    <a:pt x="102" y="9"/>
                  </a:lnTo>
                  <a:lnTo>
                    <a:pt x="100" y="9"/>
                  </a:lnTo>
                  <a:lnTo>
                    <a:pt x="12" y="9"/>
                  </a:lnTo>
                  <a:close/>
                  <a:moveTo>
                    <a:pt x="12" y="0"/>
                  </a:moveTo>
                  <a:lnTo>
                    <a:pt x="100" y="0"/>
                  </a:lnTo>
                  <a:lnTo>
                    <a:pt x="104" y="2"/>
                  </a:lnTo>
                  <a:lnTo>
                    <a:pt x="109" y="4"/>
                  </a:lnTo>
                  <a:lnTo>
                    <a:pt x="112" y="9"/>
                  </a:lnTo>
                  <a:lnTo>
                    <a:pt x="112" y="12"/>
                  </a:lnTo>
                  <a:lnTo>
                    <a:pt x="112" y="66"/>
                  </a:lnTo>
                  <a:lnTo>
                    <a:pt x="112" y="71"/>
                  </a:lnTo>
                  <a:lnTo>
                    <a:pt x="109" y="74"/>
                  </a:lnTo>
                  <a:lnTo>
                    <a:pt x="104" y="78"/>
                  </a:lnTo>
                  <a:lnTo>
                    <a:pt x="100" y="78"/>
                  </a:lnTo>
                  <a:lnTo>
                    <a:pt x="12" y="78"/>
                  </a:lnTo>
                  <a:lnTo>
                    <a:pt x="7" y="78"/>
                  </a:lnTo>
                  <a:lnTo>
                    <a:pt x="4" y="74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Rectangle 606"/>
            <p:cNvSpPr>
              <a:spLocks noChangeArrowheads="1"/>
            </p:cNvSpPr>
            <p:nvPr/>
          </p:nvSpPr>
          <p:spPr bwMode="auto">
            <a:xfrm>
              <a:off x="8669338" y="5873751"/>
              <a:ext cx="166688" cy="238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608"/>
            <p:cNvSpPr>
              <a:spLocks noEditPoints="1"/>
            </p:cNvSpPr>
            <p:nvPr/>
          </p:nvSpPr>
          <p:spPr bwMode="auto">
            <a:xfrm>
              <a:off x="8662988" y="5865813"/>
              <a:ext cx="177800" cy="41275"/>
            </a:xfrm>
            <a:custGeom>
              <a:gdLst>
                <a:gd name="T0" fmla="*/ 9 w 112"/>
                <a:gd name="T1" fmla="*/ 8 h 26"/>
                <a:gd name="T2" fmla="*/ 9 w 112"/>
                <a:gd name="T3" fmla="*/ 17 h 26"/>
                <a:gd name="T4" fmla="*/ 104 w 112"/>
                <a:gd name="T5" fmla="*/ 17 h 26"/>
                <a:gd name="T6" fmla="*/ 104 w 112"/>
                <a:gd name="T7" fmla="*/ 8 h 26"/>
                <a:gd name="T8" fmla="*/ 9 w 112"/>
                <a:gd name="T9" fmla="*/ 8 h 26"/>
                <a:gd name="T10" fmla="*/ 0 w 112"/>
                <a:gd name="T11" fmla="*/ 0 h 26"/>
                <a:gd name="T12" fmla="*/ 112 w 112"/>
                <a:gd name="T13" fmla="*/ 0 h 26"/>
                <a:gd name="T14" fmla="*/ 112 w 112"/>
                <a:gd name="T15" fmla="*/ 26 h 26"/>
                <a:gd name="T16" fmla="*/ 0 w 112"/>
                <a:gd name="T17" fmla="*/ 26 h 26"/>
                <a:gd name="T18" fmla="*/ 0 w 112"/>
                <a:gd name="T1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26">
                  <a:moveTo>
                    <a:pt x="9" y="8"/>
                  </a:moveTo>
                  <a:lnTo>
                    <a:pt x="9" y="17"/>
                  </a:lnTo>
                  <a:lnTo>
                    <a:pt x="104" y="17"/>
                  </a:lnTo>
                  <a:lnTo>
                    <a:pt x="104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112" y="0"/>
                  </a:lnTo>
                  <a:lnTo>
                    <a:pt x="112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Rectangle 609"/>
            <p:cNvSpPr>
              <a:spLocks noChangeArrowheads="1"/>
            </p:cNvSpPr>
            <p:nvPr/>
          </p:nvSpPr>
          <p:spPr bwMode="auto">
            <a:xfrm>
              <a:off x="8696325" y="5838825"/>
              <a:ext cx="53975" cy="127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9" name="组合 268"/>
          <p:cNvGrpSpPr/>
          <p:nvPr/>
        </p:nvGrpSpPr>
        <p:grpSpPr>
          <a:xfrm>
            <a:off x="7017948" y="5166519"/>
            <a:ext cx="881063" cy="877888"/>
            <a:chOff x="4397376" y="5541963"/>
            <a:chExt cx="881063" cy="877888"/>
          </a:xfrm>
        </p:grpSpPr>
        <p:sp>
          <p:nvSpPr>
            <p:cNvPr id="270" name="Freeform 422"/>
            <p:cNvSpPr/>
            <p:nvPr/>
          </p:nvSpPr>
          <p:spPr bwMode="auto">
            <a:xfrm>
              <a:off x="4397376" y="5541963"/>
              <a:ext cx="881063" cy="877888"/>
            </a:xfrm>
            <a:custGeom>
              <a:gdLst>
                <a:gd name="T0" fmla="*/ 278 w 555"/>
                <a:gd name="T1" fmla="*/ 0 h 553"/>
                <a:gd name="T2" fmla="*/ 328 w 555"/>
                <a:gd name="T3" fmla="*/ 4 h 553"/>
                <a:gd name="T4" fmla="*/ 374 w 555"/>
                <a:gd name="T5" fmla="*/ 18 h 553"/>
                <a:gd name="T6" fmla="*/ 417 w 555"/>
                <a:gd name="T7" fmla="*/ 38 h 553"/>
                <a:gd name="T8" fmla="*/ 455 w 555"/>
                <a:gd name="T9" fmla="*/ 66 h 553"/>
                <a:gd name="T10" fmla="*/ 490 w 555"/>
                <a:gd name="T11" fmla="*/ 99 h 553"/>
                <a:gd name="T12" fmla="*/ 517 w 555"/>
                <a:gd name="T13" fmla="*/ 137 h 553"/>
                <a:gd name="T14" fmla="*/ 536 w 555"/>
                <a:gd name="T15" fmla="*/ 181 h 553"/>
                <a:gd name="T16" fmla="*/ 550 w 555"/>
                <a:gd name="T17" fmla="*/ 228 h 553"/>
                <a:gd name="T18" fmla="*/ 555 w 555"/>
                <a:gd name="T19" fmla="*/ 278 h 553"/>
                <a:gd name="T20" fmla="*/ 550 w 555"/>
                <a:gd name="T21" fmla="*/ 328 h 553"/>
                <a:gd name="T22" fmla="*/ 536 w 555"/>
                <a:gd name="T23" fmla="*/ 374 h 553"/>
                <a:gd name="T24" fmla="*/ 517 w 555"/>
                <a:gd name="T25" fmla="*/ 417 h 553"/>
                <a:gd name="T26" fmla="*/ 490 w 555"/>
                <a:gd name="T27" fmla="*/ 455 h 553"/>
                <a:gd name="T28" fmla="*/ 455 w 555"/>
                <a:gd name="T29" fmla="*/ 490 h 553"/>
                <a:gd name="T30" fmla="*/ 417 w 555"/>
                <a:gd name="T31" fmla="*/ 517 h 553"/>
                <a:gd name="T32" fmla="*/ 374 w 555"/>
                <a:gd name="T33" fmla="*/ 536 h 553"/>
                <a:gd name="T34" fmla="*/ 328 w 555"/>
                <a:gd name="T35" fmla="*/ 550 h 553"/>
                <a:gd name="T36" fmla="*/ 278 w 555"/>
                <a:gd name="T37" fmla="*/ 553 h 553"/>
                <a:gd name="T38" fmla="*/ 228 w 555"/>
                <a:gd name="T39" fmla="*/ 550 h 553"/>
                <a:gd name="T40" fmla="*/ 181 w 555"/>
                <a:gd name="T41" fmla="*/ 536 h 553"/>
                <a:gd name="T42" fmla="*/ 136 w 555"/>
                <a:gd name="T43" fmla="*/ 517 h 553"/>
                <a:gd name="T44" fmla="*/ 99 w 555"/>
                <a:gd name="T45" fmla="*/ 490 h 553"/>
                <a:gd name="T46" fmla="*/ 66 w 555"/>
                <a:gd name="T47" fmla="*/ 455 h 553"/>
                <a:gd name="T48" fmla="*/ 38 w 555"/>
                <a:gd name="T49" fmla="*/ 417 h 553"/>
                <a:gd name="T50" fmla="*/ 18 w 555"/>
                <a:gd name="T51" fmla="*/ 374 h 553"/>
                <a:gd name="T52" fmla="*/ 4 w 555"/>
                <a:gd name="T53" fmla="*/ 328 h 553"/>
                <a:gd name="T54" fmla="*/ 0 w 555"/>
                <a:gd name="T55" fmla="*/ 278 h 553"/>
                <a:gd name="T56" fmla="*/ 4 w 555"/>
                <a:gd name="T57" fmla="*/ 228 h 553"/>
                <a:gd name="T58" fmla="*/ 18 w 555"/>
                <a:gd name="T59" fmla="*/ 181 h 553"/>
                <a:gd name="T60" fmla="*/ 38 w 555"/>
                <a:gd name="T61" fmla="*/ 137 h 553"/>
                <a:gd name="T62" fmla="*/ 66 w 555"/>
                <a:gd name="T63" fmla="*/ 99 h 553"/>
                <a:gd name="T64" fmla="*/ 99 w 555"/>
                <a:gd name="T65" fmla="*/ 66 h 553"/>
                <a:gd name="T66" fmla="*/ 136 w 555"/>
                <a:gd name="T67" fmla="*/ 38 h 553"/>
                <a:gd name="T68" fmla="*/ 181 w 555"/>
                <a:gd name="T69" fmla="*/ 18 h 553"/>
                <a:gd name="T70" fmla="*/ 228 w 555"/>
                <a:gd name="T71" fmla="*/ 4 h 553"/>
                <a:gd name="T72" fmla="*/ 278 w 555"/>
                <a:gd name="T73" fmla="*/ 0 h 5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5" h="553">
                  <a:moveTo>
                    <a:pt x="278" y="0"/>
                  </a:moveTo>
                  <a:lnTo>
                    <a:pt x="328" y="4"/>
                  </a:lnTo>
                  <a:lnTo>
                    <a:pt x="374" y="18"/>
                  </a:lnTo>
                  <a:lnTo>
                    <a:pt x="417" y="38"/>
                  </a:lnTo>
                  <a:lnTo>
                    <a:pt x="455" y="66"/>
                  </a:lnTo>
                  <a:lnTo>
                    <a:pt x="490" y="99"/>
                  </a:lnTo>
                  <a:lnTo>
                    <a:pt x="517" y="137"/>
                  </a:lnTo>
                  <a:lnTo>
                    <a:pt x="536" y="181"/>
                  </a:lnTo>
                  <a:lnTo>
                    <a:pt x="550" y="228"/>
                  </a:lnTo>
                  <a:lnTo>
                    <a:pt x="555" y="278"/>
                  </a:lnTo>
                  <a:lnTo>
                    <a:pt x="550" y="328"/>
                  </a:lnTo>
                  <a:lnTo>
                    <a:pt x="536" y="374"/>
                  </a:lnTo>
                  <a:lnTo>
                    <a:pt x="517" y="417"/>
                  </a:lnTo>
                  <a:lnTo>
                    <a:pt x="490" y="455"/>
                  </a:lnTo>
                  <a:lnTo>
                    <a:pt x="455" y="490"/>
                  </a:lnTo>
                  <a:lnTo>
                    <a:pt x="417" y="517"/>
                  </a:lnTo>
                  <a:lnTo>
                    <a:pt x="374" y="536"/>
                  </a:lnTo>
                  <a:lnTo>
                    <a:pt x="328" y="550"/>
                  </a:lnTo>
                  <a:lnTo>
                    <a:pt x="278" y="553"/>
                  </a:lnTo>
                  <a:lnTo>
                    <a:pt x="228" y="550"/>
                  </a:lnTo>
                  <a:lnTo>
                    <a:pt x="181" y="536"/>
                  </a:lnTo>
                  <a:lnTo>
                    <a:pt x="136" y="517"/>
                  </a:lnTo>
                  <a:lnTo>
                    <a:pt x="99" y="490"/>
                  </a:lnTo>
                  <a:lnTo>
                    <a:pt x="66" y="455"/>
                  </a:lnTo>
                  <a:lnTo>
                    <a:pt x="38" y="417"/>
                  </a:lnTo>
                  <a:lnTo>
                    <a:pt x="18" y="374"/>
                  </a:lnTo>
                  <a:lnTo>
                    <a:pt x="4" y="328"/>
                  </a:lnTo>
                  <a:lnTo>
                    <a:pt x="0" y="278"/>
                  </a:lnTo>
                  <a:lnTo>
                    <a:pt x="4" y="228"/>
                  </a:lnTo>
                  <a:lnTo>
                    <a:pt x="18" y="181"/>
                  </a:lnTo>
                  <a:lnTo>
                    <a:pt x="38" y="137"/>
                  </a:lnTo>
                  <a:lnTo>
                    <a:pt x="66" y="99"/>
                  </a:lnTo>
                  <a:lnTo>
                    <a:pt x="99" y="66"/>
                  </a:lnTo>
                  <a:lnTo>
                    <a:pt x="136" y="38"/>
                  </a:lnTo>
                  <a:lnTo>
                    <a:pt x="181" y="18"/>
                  </a:lnTo>
                  <a:lnTo>
                    <a:pt x="228" y="4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Rectangle 423"/>
            <p:cNvSpPr>
              <a:spLocks noChangeArrowheads="1"/>
            </p:cNvSpPr>
            <p:nvPr/>
          </p:nvSpPr>
          <p:spPr bwMode="auto">
            <a:xfrm>
              <a:off x="4603751" y="5761038"/>
              <a:ext cx="493713" cy="441325"/>
            </a:xfrm>
            <a:prstGeom prst="rect">
              <a:avLst/>
            </a:prstGeom>
            <a:solidFill>
              <a:srgbClr val="E4F5FE"/>
            </a:solidFill>
            <a:ln w="0">
              <a:solidFill>
                <a:srgbClr val="E4F5FE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424"/>
            <p:cNvSpPr>
              <a:spLocks noEditPoints="1"/>
            </p:cNvSpPr>
            <p:nvPr/>
          </p:nvSpPr>
          <p:spPr bwMode="auto">
            <a:xfrm>
              <a:off x="4594226" y="5756276"/>
              <a:ext cx="509588" cy="454025"/>
            </a:xfrm>
            <a:custGeom>
              <a:gdLst>
                <a:gd name="T0" fmla="*/ 9 w 321"/>
                <a:gd name="T1" fmla="*/ 8 h 286"/>
                <a:gd name="T2" fmla="*/ 9 w 321"/>
                <a:gd name="T3" fmla="*/ 277 h 286"/>
                <a:gd name="T4" fmla="*/ 312 w 321"/>
                <a:gd name="T5" fmla="*/ 277 h 286"/>
                <a:gd name="T6" fmla="*/ 312 w 321"/>
                <a:gd name="T7" fmla="*/ 8 h 286"/>
                <a:gd name="T8" fmla="*/ 9 w 321"/>
                <a:gd name="T9" fmla="*/ 8 h 286"/>
                <a:gd name="T10" fmla="*/ 0 w 321"/>
                <a:gd name="T11" fmla="*/ 0 h 286"/>
                <a:gd name="T12" fmla="*/ 321 w 321"/>
                <a:gd name="T13" fmla="*/ 0 h 286"/>
                <a:gd name="T14" fmla="*/ 321 w 321"/>
                <a:gd name="T15" fmla="*/ 286 h 286"/>
                <a:gd name="T16" fmla="*/ 0 w 321"/>
                <a:gd name="T17" fmla="*/ 286 h 286"/>
                <a:gd name="T18" fmla="*/ 0 w 321"/>
                <a:gd name="T19" fmla="*/ 0 h 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286">
                  <a:moveTo>
                    <a:pt x="9" y="8"/>
                  </a:moveTo>
                  <a:lnTo>
                    <a:pt x="9" y="277"/>
                  </a:lnTo>
                  <a:lnTo>
                    <a:pt x="312" y="277"/>
                  </a:lnTo>
                  <a:lnTo>
                    <a:pt x="312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321" y="0"/>
                  </a:lnTo>
                  <a:lnTo>
                    <a:pt x="321" y="286"/>
                  </a:lnTo>
                  <a:lnTo>
                    <a:pt x="0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425"/>
            <p:cNvSpPr/>
            <p:nvPr/>
          </p:nvSpPr>
          <p:spPr bwMode="auto">
            <a:xfrm>
              <a:off x="4657726" y="5816601"/>
              <a:ext cx="385763" cy="57150"/>
            </a:xfrm>
            <a:custGeom>
              <a:gdLst>
                <a:gd name="T0" fmla="*/ 17 w 243"/>
                <a:gd name="T1" fmla="*/ 0 h 36"/>
                <a:gd name="T2" fmla="*/ 226 w 243"/>
                <a:gd name="T3" fmla="*/ 0 h 36"/>
                <a:gd name="T4" fmla="*/ 231 w 243"/>
                <a:gd name="T5" fmla="*/ 1 h 36"/>
                <a:gd name="T6" fmla="*/ 236 w 243"/>
                <a:gd name="T7" fmla="*/ 3 h 36"/>
                <a:gd name="T8" fmla="*/ 239 w 243"/>
                <a:gd name="T9" fmla="*/ 8 h 36"/>
                <a:gd name="T10" fmla="*/ 241 w 243"/>
                <a:gd name="T11" fmla="*/ 12 h 36"/>
                <a:gd name="T12" fmla="*/ 243 w 243"/>
                <a:gd name="T13" fmla="*/ 17 h 36"/>
                <a:gd name="T14" fmla="*/ 241 w 243"/>
                <a:gd name="T15" fmla="*/ 24 h 36"/>
                <a:gd name="T16" fmla="*/ 239 w 243"/>
                <a:gd name="T17" fmla="*/ 27 h 36"/>
                <a:gd name="T18" fmla="*/ 236 w 243"/>
                <a:gd name="T19" fmla="*/ 32 h 36"/>
                <a:gd name="T20" fmla="*/ 231 w 243"/>
                <a:gd name="T21" fmla="*/ 34 h 36"/>
                <a:gd name="T22" fmla="*/ 226 w 243"/>
                <a:gd name="T23" fmla="*/ 36 h 36"/>
                <a:gd name="T24" fmla="*/ 17 w 243"/>
                <a:gd name="T25" fmla="*/ 36 h 36"/>
                <a:gd name="T26" fmla="*/ 12 w 243"/>
                <a:gd name="T27" fmla="*/ 34 h 36"/>
                <a:gd name="T28" fmla="*/ 7 w 243"/>
                <a:gd name="T29" fmla="*/ 32 h 36"/>
                <a:gd name="T30" fmla="*/ 3 w 243"/>
                <a:gd name="T31" fmla="*/ 27 h 36"/>
                <a:gd name="T32" fmla="*/ 2 w 243"/>
                <a:gd name="T33" fmla="*/ 24 h 36"/>
                <a:gd name="T34" fmla="*/ 0 w 243"/>
                <a:gd name="T35" fmla="*/ 17 h 36"/>
                <a:gd name="T36" fmla="*/ 2 w 243"/>
                <a:gd name="T37" fmla="*/ 12 h 36"/>
                <a:gd name="T38" fmla="*/ 3 w 243"/>
                <a:gd name="T39" fmla="*/ 8 h 36"/>
                <a:gd name="T40" fmla="*/ 7 w 243"/>
                <a:gd name="T41" fmla="*/ 3 h 36"/>
                <a:gd name="T42" fmla="*/ 12 w 243"/>
                <a:gd name="T43" fmla="*/ 1 h 36"/>
                <a:gd name="T44" fmla="*/ 17 w 243"/>
                <a:gd name="T45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36">
                  <a:moveTo>
                    <a:pt x="17" y="0"/>
                  </a:moveTo>
                  <a:lnTo>
                    <a:pt x="226" y="0"/>
                  </a:lnTo>
                  <a:lnTo>
                    <a:pt x="231" y="1"/>
                  </a:lnTo>
                  <a:lnTo>
                    <a:pt x="236" y="3"/>
                  </a:lnTo>
                  <a:lnTo>
                    <a:pt x="239" y="8"/>
                  </a:lnTo>
                  <a:lnTo>
                    <a:pt x="241" y="12"/>
                  </a:lnTo>
                  <a:lnTo>
                    <a:pt x="243" y="17"/>
                  </a:lnTo>
                  <a:lnTo>
                    <a:pt x="241" y="24"/>
                  </a:lnTo>
                  <a:lnTo>
                    <a:pt x="239" y="27"/>
                  </a:lnTo>
                  <a:lnTo>
                    <a:pt x="236" y="32"/>
                  </a:lnTo>
                  <a:lnTo>
                    <a:pt x="231" y="34"/>
                  </a:lnTo>
                  <a:lnTo>
                    <a:pt x="226" y="36"/>
                  </a:lnTo>
                  <a:lnTo>
                    <a:pt x="17" y="36"/>
                  </a:lnTo>
                  <a:lnTo>
                    <a:pt x="12" y="34"/>
                  </a:lnTo>
                  <a:lnTo>
                    <a:pt x="7" y="32"/>
                  </a:lnTo>
                  <a:lnTo>
                    <a:pt x="3" y="27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3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426"/>
            <p:cNvSpPr>
              <a:spLocks noEditPoints="1"/>
            </p:cNvSpPr>
            <p:nvPr/>
          </p:nvSpPr>
          <p:spPr bwMode="auto">
            <a:xfrm>
              <a:off x="4649788" y="5810251"/>
              <a:ext cx="398463" cy="68263"/>
            </a:xfrm>
            <a:custGeom>
              <a:gdLst>
                <a:gd name="T0" fmla="*/ 22 w 251"/>
                <a:gd name="T1" fmla="*/ 9 h 43"/>
                <a:gd name="T2" fmla="*/ 17 w 251"/>
                <a:gd name="T3" fmla="*/ 11 h 43"/>
                <a:gd name="T4" fmla="*/ 14 w 251"/>
                <a:gd name="T5" fmla="*/ 12 h 43"/>
                <a:gd name="T6" fmla="*/ 10 w 251"/>
                <a:gd name="T7" fmla="*/ 18 h 43"/>
                <a:gd name="T8" fmla="*/ 10 w 251"/>
                <a:gd name="T9" fmla="*/ 21 h 43"/>
                <a:gd name="T10" fmla="*/ 10 w 251"/>
                <a:gd name="T11" fmla="*/ 26 h 43"/>
                <a:gd name="T12" fmla="*/ 14 w 251"/>
                <a:gd name="T13" fmla="*/ 31 h 43"/>
                <a:gd name="T14" fmla="*/ 17 w 251"/>
                <a:gd name="T15" fmla="*/ 33 h 43"/>
                <a:gd name="T16" fmla="*/ 22 w 251"/>
                <a:gd name="T17" fmla="*/ 35 h 43"/>
                <a:gd name="T18" fmla="*/ 231 w 251"/>
                <a:gd name="T19" fmla="*/ 35 h 43"/>
                <a:gd name="T20" fmla="*/ 236 w 251"/>
                <a:gd name="T21" fmla="*/ 33 h 43"/>
                <a:gd name="T22" fmla="*/ 239 w 251"/>
                <a:gd name="T23" fmla="*/ 31 h 43"/>
                <a:gd name="T24" fmla="*/ 243 w 251"/>
                <a:gd name="T25" fmla="*/ 26 h 43"/>
                <a:gd name="T26" fmla="*/ 243 w 251"/>
                <a:gd name="T27" fmla="*/ 21 h 43"/>
                <a:gd name="T28" fmla="*/ 243 w 251"/>
                <a:gd name="T29" fmla="*/ 18 h 43"/>
                <a:gd name="T30" fmla="*/ 239 w 251"/>
                <a:gd name="T31" fmla="*/ 12 h 43"/>
                <a:gd name="T32" fmla="*/ 236 w 251"/>
                <a:gd name="T33" fmla="*/ 11 h 43"/>
                <a:gd name="T34" fmla="*/ 231 w 251"/>
                <a:gd name="T35" fmla="*/ 9 h 43"/>
                <a:gd name="T36" fmla="*/ 22 w 251"/>
                <a:gd name="T37" fmla="*/ 9 h 43"/>
                <a:gd name="T38" fmla="*/ 22 w 251"/>
                <a:gd name="T39" fmla="*/ 0 h 43"/>
                <a:gd name="T40" fmla="*/ 231 w 251"/>
                <a:gd name="T41" fmla="*/ 0 h 43"/>
                <a:gd name="T42" fmla="*/ 238 w 251"/>
                <a:gd name="T43" fmla="*/ 2 h 43"/>
                <a:gd name="T44" fmla="*/ 243 w 251"/>
                <a:gd name="T45" fmla="*/ 4 h 43"/>
                <a:gd name="T46" fmla="*/ 248 w 251"/>
                <a:gd name="T47" fmla="*/ 9 h 43"/>
                <a:gd name="T48" fmla="*/ 251 w 251"/>
                <a:gd name="T49" fmla="*/ 16 h 43"/>
                <a:gd name="T50" fmla="*/ 251 w 251"/>
                <a:gd name="T51" fmla="*/ 21 h 43"/>
                <a:gd name="T52" fmla="*/ 251 w 251"/>
                <a:gd name="T53" fmla="*/ 28 h 43"/>
                <a:gd name="T54" fmla="*/ 248 w 251"/>
                <a:gd name="T55" fmla="*/ 35 h 43"/>
                <a:gd name="T56" fmla="*/ 243 w 251"/>
                <a:gd name="T57" fmla="*/ 40 h 43"/>
                <a:gd name="T58" fmla="*/ 238 w 251"/>
                <a:gd name="T59" fmla="*/ 42 h 43"/>
                <a:gd name="T60" fmla="*/ 231 w 251"/>
                <a:gd name="T61" fmla="*/ 43 h 43"/>
                <a:gd name="T62" fmla="*/ 22 w 251"/>
                <a:gd name="T63" fmla="*/ 43 h 43"/>
                <a:gd name="T64" fmla="*/ 15 w 251"/>
                <a:gd name="T65" fmla="*/ 42 h 43"/>
                <a:gd name="T66" fmla="*/ 10 w 251"/>
                <a:gd name="T67" fmla="*/ 40 h 43"/>
                <a:gd name="T68" fmla="*/ 5 w 251"/>
                <a:gd name="T69" fmla="*/ 35 h 43"/>
                <a:gd name="T70" fmla="*/ 2 w 251"/>
                <a:gd name="T71" fmla="*/ 28 h 43"/>
                <a:gd name="T72" fmla="*/ 0 w 251"/>
                <a:gd name="T73" fmla="*/ 21 h 43"/>
                <a:gd name="T74" fmla="*/ 2 w 251"/>
                <a:gd name="T75" fmla="*/ 16 h 43"/>
                <a:gd name="T76" fmla="*/ 5 w 251"/>
                <a:gd name="T77" fmla="*/ 9 h 43"/>
                <a:gd name="T78" fmla="*/ 10 w 251"/>
                <a:gd name="T79" fmla="*/ 4 h 43"/>
                <a:gd name="T80" fmla="*/ 15 w 251"/>
                <a:gd name="T81" fmla="*/ 2 h 43"/>
                <a:gd name="T82" fmla="*/ 22 w 251"/>
                <a:gd name="T83" fmla="*/ 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1" h="43">
                  <a:moveTo>
                    <a:pt x="22" y="9"/>
                  </a:moveTo>
                  <a:lnTo>
                    <a:pt x="17" y="11"/>
                  </a:lnTo>
                  <a:lnTo>
                    <a:pt x="14" y="12"/>
                  </a:lnTo>
                  <a:lnTo>
                    <a:pt x="10" y="18"/>
                  </a:lnTo>
                  <a:lnTo>
                    <a:pt x="10" y="21"/>
                  </a:lnTo>
                  <a:lnTo>
                    <a:pt x="10" y="26"/>
                  </a:lnTo>
                  <a:lnTo>
                    <a:pt x="14" y="31"/>
                  </a:lnTo>
                  <a:lnTo>
                    <a:pt x="17" y="33"/>
                  </a:lnTo>
                  <a:lnTo>
                    <a:pt x="22" y="35"/>
                  </a:lnTo>
                  <a:lnTo>
                    <a:pt x="231" y="35"/>
                  </a:lnTo>
                  <a:lnTo>
                    <a:pt x="236" y="33"/>
                  </a:lnTo>
                  <a:lnTo>
                    <a:pt x="239" y="31"/>
                  </a:lnTo>
                  <a:lnTo>
                    <a:pt x="243" y="26"/>
                  </a:lnTo>
                  <a:lnTo>
                    <a:pt x="243" y="21"/>
                  </a:lnTo>
                  <a:lnTo>
                    <a:pt x="243" y="18"/>
                  </a:lnTo>
                  <a:lnTo>
                    <a:pt x="239" y="12"/>
                  </a:lnTo>
                  <a:lnTo>
                    <a:pt x="236" y="11"/>
                  </a:lnTo>
                  <a:lnTo>
                    <a:pt x="231" y="9"/>
                  </a:lnTo>
                  <a:lnTo>
                    <a:pt x="22" y="9"/>
                  </a:lnTo>
                  <a:close/>
                  <a:moveTo>
                    <a:pt x="22" y="0"/>
                  </a:moveTo>
                  <a:lnTo>
                    <a:pt x="231" y="0"/>
                  </a:lnTo>
                  <a:lnTo>
                    <a:pt x="238" y="2"/>
                  </a:lnTo>
                  <a:lnTo>
                    <a:pt x="243" y="4"/>
                  </a:lnTo>
                  <a:lnTo>
                    <a:pt x="248" y="9"/>
                  </a:lnTo>
                  <a:lnTo>
                    <a:pt x="251" y="16"/>
                  </a:lnTo>
                  <a:lnTo>
                    <a:pt x="251" y="21"/>
                  </a:lnTo>
                  <a:lnTo>
                    <a:pt x="251" y="28"/>
                  </a:lnTo>
                  <a:lnTo>
                    <a:pt x="248" y="35"/>
                  </a:lnTo>
                  <a:lnTo>
                    <a:pt x="243" y="40"/>
                  </a:lnTo>
                  <a:lnTo>
                    <a:pt x="238" y="42"/>
                  </a:lnTo>
                  <a:lnTo>
                    <a:pt x="231" y="43"/>
                  </a:lnTo>
                  <a:lnTo>
                    <a:pt x="22" y="43"/>
                  </a:lnTo>
                  <a:lnTo>
                    <a:pt x="15" y="42"/>
                  </a:lnTo>
                  <a:lnTo>
                    <a:pt x="10" y="40"/>
                  </a:lnTo>
                  <a:lnTo>
                    <a:pt x="5" y="35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Rectangle 427"/>
            <p:cNvSpPr>
              <a:spLocks noChangeArrowheads="1"/>
            </p:cNvSpPr>
            <p:nvPr/>
          </p:nvSpPr>
          <p:spPr bwMode="auto">
            <a:xfrm>
              <a:off x="4794251" y="5734051"/>
              <a:ext cx="109538" cy="109538"/>
            </a:xfrm>
            <a:prstGeom prst="rect">
              <a:avLst/>
            </a:prstGeom>
            <a:solidFill>
              <a:srgbClr val="EDF2F2"/>
            </a:solidFill>
            <a:ln w="0">
              <a:solidFill>
                <a:srgbClr val="EDF2F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428"/>
            <p:cNvSpPr>
              <a:spLocks noEditPoints="1"/>
            </p:cNvSpPr>
            <p:nvPr/>
          </p:nvSpPr>
          <p:spPr bwMode="auto">
            <a:xfrm>
              <a:off x="4789488" y="5729288"/>
              <a:ext cx="122238" cy="122238"/>
            </a:xfrm>
            <a:custGeom>
              <a:gdLst>
                <a:gd name="T0" fmla="*/ 8 w 77"/>
                <a:gd name="T1" fmla="*/ 8 h 77"/>
                <a:gd name="T2" fmla="*/ 8 w 77"/>
                <a:gd name="T3" fmla="*/ 69 h 77"/>
                <a:gd name="T4" fmla="*/ 69 w 77"/>
                <a:gd name="T5" fmla="*/ 69 h 77"/>
                <a:gd name="T6" fmla="*/ 69 w 77"/>
                <a:gd name="T7" fmla="*/ 8 h 77"/>
                <a:gd name="T8" fmla="*/ 8 w 77"/>
                <a:gd name="T9" fmla="*/ 8 h 77"/>
                <a:gd name="T10" fmla="*/ 0 w 77"/>
                <a:gd name="T11" fmla="*/ 0 h 77"/>
                <a:gd name="T12" fmla="*/ 77 w 77"/>
                <a:gd name="T13" fmla="*/ 0 h 77"/>
                <a:gd name="T14" fmla="*/ 77 w 77"/>
                <a:gd name="T15" fmla="*/ 77 h 77"/>
                <a:gd name="T16" fmla="*/ 0 w 77"/>
                <a:gd name="T17" fmla="*/ 77 h 77"/>
                <a:gd name="T18" fmla="*/ 0 w 77"/>
                <a:gd name="T19" fmla="*/ 0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8" y="8"/>
                  </a:moveTo>
                  <a:lnTo>
                    <a:pt x="8" y="69"/>
                  </a:lnTo>
                  <a:lnTo>
                    <a:pt x="69" y="69"/>
                  </a:lnTo>
                  <a:lnTo>
                    <a:pt x="69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77" y="0"/>
                  </a:lnTo>
                  <a:lnTo>
                    <a:pt x="7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Rectangle 429"/>
            <p:cNvSpPr>
              <a:spLocks noChangeArrowheads="1"/>
            </p:cNvSpPr>
            <p:nvPr/>
          </p:nvSpPr>
          <p:spPr bwMode="auto">
            <a:xfrm>
              <a:off x="4657726" y="5927726"/>
              <a:ext cx="82550" cy="109538"/>
            </a:xfrm>
            <a:prstGeom prst="rect">
              <a:avLst/>
            </a:prstGeom>
            <a:solidFill>
              <a:srgbClr val="EDEE2D"/>
            </a:solidFill>
            <a:ln w="0">
              <a:solidFill>
                <a:srgbClr val="EDEE2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430"/>
            <p:cNvSpPr>
              <a:spLocks noEditPoints="1"/>
            </p:cNvSpPr>
            <p:nvPr/>
          </p:nvSpPr>
          <p:spPr bwMode="auto">
            <a:xfrm>
              <a:off x="4649788" y="5919788"/>
              <a:ext cx="98425" cy="123825"/>
            </a:xfrm>
            <a:custGeom>
              <a:gdLst>
                <a:gd name="T0" fmla="*/ 10 w 62"/>
                <a:gd name="T1" fmla="*/ 9 h 78"/>
                <a:gd name="T2" fmla="*/ 10 w 62"/>
                <a:gd name="T3" fmla="*/ 69 h 78"/>
                <a:gd name="T4" fmla="*/ 53 w 62"/>
                <a:gd name="T5" fmla="*/ 69 h 78"/>
                <a:gd name="T6" fmla="*/ 53 w 62"/>
                <a:gd name="T7" fmla="*/ 9 h 78"/>
                <a:gd name="T8" fmla="*/ 10 w 62"/>
                <a:gd name="T9" fmla="*/ 9 h 78"/>
                <a:gd name="T10" fmla="*/ 0 w 62"/>
                <a:gd name="T11" fmla="*/ 0 h 78"/>
                <a:gd name="T12" fmla="*/ 62 w 62"/>
                <a:gd name="T13" fmla="*/ 0 h 78"/>
                <a:gd name="T14" fmla="*/ 62 w 62"/>
                <a:gd name="T15" fmla="*/ 78 h 78"/>
                <a:gd name="T16" fmla="*/ 0 w 62"/>
                <a:gd name="T17" fmla="*/ 78 h 78"/>
                <a:gd name="T18" fmla="*/ 0 w 62"/>
                <a:gd name="T19" fmla="*/ 0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78">
                  <a:moveTo>
                    <a:pt x="10" y="9"/>
                  </a:moveTo>
                  <a:lnTo>
                    <a:pt x="10" y="69"/>
                  </a:lnTo>
                  <a:lnTo>
                    <a:pt x="53" y="69"/>
                  </a:lnTo>
                  <a:lnTo>
                    <a:pt x="53" y="9"/>
                  </a:lnTo>
                  <a:lnTo>
                    <a:pt x="10" y="9"/>
                  </a:lnTo>
                  <a:close/>
                  <a:moveTo>
                    <a:pt x="0" y="0"/>
                  </a:moveTo>
                  <a:lnTo>
                    <a:pt x="62" y="0"/>
                  </a:lnTo>
                  <a:lnTo>
                    <a:pt x="62" y="78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Rectangle 431"/>
            <p:cNvSpPr>
              <a:spLocks noChangeArrowheads="1"/>
            </p:cNvSpPr>
            <p:nvPr/>
          </p:nvSpPr>
          <p:spPr bwMode="auto">
            <a:xfrm>
              <a:off x="4794251" y="5927726"/>
              <a:ext cx="166688" cy="28575"/>
            </a:xfrm>
            <a:prstGeom prst="rect">
              <a:avLst/>
            </a:prstGeom>
            <a:solidFill>
              <a:srgbClr val="7FBFF0"/>
            </a:solidFill>
            <a:ln w="0">
              <a:solidFill>
                <a:srgbClr val="7FBFF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432"/>
            <p:cNvSpPr>
              <a:spLocks noEditPoints="1"/>
            </p:cNvSpPr>
            <p:nvPr/>
          </p:nvSpPr>
          <p:spPr bwMode="auto">
            <a:xfrm>
              <a:off x="4789488" y="5919788"/>
              <a:ext cx="177800" cy="41275"/>
            </a:xfrm>
            <a:custGeom>
              <a:gdLst>
                <a:gd name="T0" fmla="*/ 8 w 112"/>
                <a:gd name="T1" fmla="*/ 9 h 26"/>
                <a:gd name="T2" fmla="*/ 8 w 112"/>
                <a:gd name="T3" fmla="*/ 17 h 26"/>
                <a:gd name="T4" fmla="*/ 103 w 112"/>
                <a:gd name="T5" fmla="*/ 17 h 26"/>
                <a:gd name="T6" fmla="*/ 103 w 112"/>
                <a:gd name="T7" fmla="*/ 9 h 26"/>
                <a:gd name="T8" fmla="*/ 8 w 112"/>
                <a:gd name="T9" fmla="*/ 9 h 26"/>
                <a:gd name="T10" fmla="*/ 0 w 112"/>
                <a:gd name="T11" fmla="*/ 0 h 26"/>
                <a:gd name="T12" fmla="*/ 112 w 112"/>
                <a:gd name="T13" fmla="*/ 0 h 26"/>
                <a:gd name="T14" fmla="*/ 112 w 112"/>
                <a:gd name="T15" fmla="*/ 26 h 26"/>
                <a:gd name="T16" fmla="*/ 0 w 112"/>
                <a:gd name="T17" fmla="*/ 26 h 26"/>
                <a:gd name="T18" fmla="*/ 0 w 112"/>
                <a:gd name="T1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26">
                  <a:moveTo>
                    <a:pt x="8" y="9"/>
                  </a:moveTo>
                  <a:lnTo>
                    <a:pt x="8" y="17"/>
                  </a:lnTo>
                  <a:lnTo>
                    <a:pt x="103" y="17"/>
                  </a:lnTo>
                  <a:lnTo>
                    <a:pt x="103" y="9"/>
                  </a:lnTo>
                  <a:lnTo>
                    <a:pt x="8" y="9"/>
                  </a:lnTo>
                  <a:close/>
                  <a:moveTo>
                    <a:pt x="0" y="0"/>
                  </a:moveTo>
                  <a:lnTo>
                    <a:pt x="112" y="0"/>
                  </a:lnTo>
                  <a:lnTo>
                    <a:pt x="112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Rectangle 433"/>
            <p:cNvSpPr>
              <a:spLocks noChangeArrowheads="1"/>
            </p:cNvSpPr>
            <p:nvPr/>
          </p:nvSpPr>
          <p:spPr bwMode="auto">
            <a:xfrm>
              <a:off x="4794251" y="5983288"/>
              <a:ext cx="222250" cy="301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434"/>
            <p:cNvSpPr>
              <a:spLocks noEditPoints="1"/>
            </p:cNvSpPr>
            <p:nvPr/>
          </p:nvSpPr>
          <p:spPr bwMode="auto">
            <a:xfrm>
              <a:off x="4789488" y="5975351"/>
              <a:ext cx="231775" cy="42863"/>
            </a:xfrm>
            <a:custGeom>
              <a:gdLst>
                <a:gd name="T0" fmla="*/ 8 w 146"/>
                <a:gd name="T1" fmla="*/ 8 h 27"/>
                <a:gd name="T2" fmla="*/ 8 w 146"/>
                <a:gd name="T3" fmla="*/ 19 h 27"/>
                <a:gd name="T4" fmla="*/ 137 w 146"/>
                <a:gd name="T5" fmla="*/ 19 h 27"/>
                <a:gd name="T6" fmla="*/ 137 w 146"/>
                <a:gd name="T7" fmla="*/ 8 h 27"/>
                <a:gd name="T8" fmla="*/ 8 w 146"/>
                <a:gd name="T9" fmla="*/ 8 h 27"/>
                <a:gd name="T10" fmla="*/ 0 w 146"/>
                <a:gd name="T11" fmla="*/ 0 h 27"/>
                <a:gd name="T12" fmla="*/ 146 w 146"/>
                <a:gd name="T13" fmla="*/ 0 h 27"/>
                <a:gd name="T14" fmla="*/ 146 w 146"/>
                <a:gd name="T15" fmla="*/ 27 h 27"/>
                <a:gd name="T16" fmla="*/ 0 w 146"/>
                <a:gd name="T17" fmla="*/ 27 h 27"/>
                <a:gd name="T18" fmla="*/ 0 w 146"/>
                <a:gd name="T19" fmla="*/ 0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27">
                  <a:moveTo>
                    <a:pt x="8" y="8"/>
                  </a:moveTo>
                  <a:lnTo>
                    <a:pt x="8" y="19"/>
                  </a:lnTo>
                  <a:lnTo>
                    <a:pt x="137" y="19"/>
                  </a:lnTo>
                  <a:lnTo>
                    <a:pt x="137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146" y="0"/>
                  </a:lnTo>
                  <a:lnTo>
                    <a:pt x="14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Rectangle 435"/>
            <p:cNvSpPr>
              <a:spLocks noChangeArrowheads="1"/>
            </p:cNvSpPr>
            <p:nvPr/>
          </p:nvSpPr>
          <p:spPr bwMode="auto">
            <a:xfrm>
              <a:off x="4794251" y="6029326"/>
              <a:ext cx="109538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Rectangle 436"/>
            <p:cNvSpPr>
              <a:spLocks noChangeArrowheads="1"/>
            </p:cNvSpPr>
            <p:nvPr/>
          </p:nvSpPr>
          <p:spPr bwMode="auto">
            <a:xfrm>
              <a:off x="4657726" y="6097588"/>
              <a:ext cx="385763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Rectangle 437"/>
            <p:cNvSpPr>
              <a:spLocks noChangeArrowheads="1"/>
            </p:cNvSpPr>
            <p:nvPr/>
          </p:nvSpPr>
          <p:spPr bwMode="auto">
            <a:xfrm>
              <a:off x="4767263" y="6127751"/>
              <a:ext cx="166688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4136 L 4.44444E-06 -9.876539E-07" pathEditMode="relative" rAng="0" ptsTypes="AA">
                                      <p:cBhvr>
                                        <p:cTn id="14" dur="7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3 0.04104 L 4.44444E-06 4.69136E-06" pathEditMode="relative" rAng="0" ptsTypes="AA">
                                      <p:cBhvr>
                                        <p:cTn id="22" dur="7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3 0.04104 L 4.44444E-06 4.93827E-06" pathEditMode="relative" rAng="0" ptsTypes="AA">
                                      <p:cBhvr>
                                        <p:cTn id="30" dur="7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33 0.04136 L 1.94444E-06 -2.83951E-06" pathEditMode="relative" rAng="0" ptsTypes="AA">
                                      <p:cBhvr>
                                        <p:cTn id="38" dur="7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3733 0.04105 L 1.94444E-06 2.83951E-06" pathEditMode="relative" rAng="0" ptsTypes="AA">
                                      <p:cBhvr>
                                        <p:cTn id="46" dur="7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3733 0.04105 L 1.94444E-06 3.08642E-06" pathEditMode="relative" rAng="0" ptsTypes="AA">
                                      <p:cBhvr>
                                        <p:cTn id="54" dur="7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/>
      <p:bldP spid="362" grpId="0"/>
      <p:bldP spid="366" grpId="0"/>
      <p:bldP spid="370" grpId="0"/>
      <p:bldP spid="374" grpId="0"/>
      <p:bldP spid="3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-18112" y="-95431"/>
            <a:ext cx="12193200" cy="970064"/>
            <a:chOff x="0" y="-95431"/>
            <a:chExt cx="12193200" cy="970064"/>
          </a:xfrm>
        </p:grpSpPr>
        <p:sp>
          <p:nvSpPr>
            <p:cNvPr id="6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7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3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5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7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8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9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12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下半年的工作计划</a:t>
            </a:r>
            <a:endParaRPr lang="zh-CN" altLang="en-US">
              <a:solidFill>
                <a:schemeClr val="bg1"/>
              </a:solidFill>
              <a:latin typeface="造字工房力黑（非商用）常规体" pitchFamily="2" charset="-122"/>
              <a:ea typeface="造字工房力黑（非商用）常规体" pitchFamily="2" charset="-122"/>
            </a:endParaRPr>
          </a:p>
        </p:txBody>
      </p:sp>
      <p:sp>
        <p:nvSpPr>
          <p:cNvPr id="21" name="Freeform 51"/>
          <p:cNvSpPr/>
          <p:nvPr/>
        </p:nvSpPr>
        <p:spPr bwMode="auto">
          <a:xfrm>
            <a:off x="4014638" y="2123609"/>
            <a:ext cx="1795036" cy="1799811"/>
          </a:xfrm>
          <a:custGeom>
            <a:gdLst>
              <a:gd name="T0" fmla="*/ 1665296 w 1321"/>
              <a:gd name="T1" fmla="*/ 360928 h 1322"/>
              <a:gd name="T2" fmla="*/ 1665296 w 1321"/>
              <a:gd name="T3" fmla="*/ 1667948 h 1322"/>
              <a:gd name="T4" fmla="*/ 360354 w 1321"/>
              <a:gd name="T5" fmla="*/ 1667948 h 1322"/>
              <a:gd name="T6" fmla="*/ 360354 w 1321"/>
              <a:gd name="T7" fmla="*/ 360928 h 1322"/>
              <a:gd name="T8" fmla="*/ 1665296 w 1321"/>
              <a:gd name="T9" fmla="*/ 360928 h 1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2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2"/>
                  <a:pt x="470" y="1322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solidFill>
            <a:srgbClr val="FFC400"/>
          </a:solidFill>
          <a:ln w="30226" cap="flat">
            <a:solidFill>
              <a:schemeClr val="tx1"/>
            </a:solidFill>
            <a:prstDash val="solid"/>
            <a:miter lim="800000"/>
          </a:ln>
        </p:spPr>
        <p:txBody>
          <a:bodyPr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52"/>
          <p:cNvSpPr/>
          <p:nvPr/>
        </p:nvSpPr>
        <p:spPr bwMode="auto">
          <a:xfrm>
            <a:off x="4450329" y="3555924"/>
            <a:ext cx="1795036" cy="1798404"/>
          </a:xfrm>
          <a:custGeom>
            <a:gdLst>
              <a:gd name="T0" fmla="*/ 1665296 w 1321"/>
              <a:gd name="T1" fmla="*/ 360919 h 1321"/>
              <a:gd name="T2" fmla="*/ 1665296 w 1321"/>
              <a:gd name="T3" fmla="*/ 1667906 h 1321"/>
              <a:gd name="T4" fmla="*/ 360354 w 1321"/>
              <a:gd name="T5" fmla="*/ 1667906 h 1321"/>
              <a:gd name="T6" fmla="*/ 360354 w 1321"/>
              <a:gd name="T7" fmla="*/ 360919 h 1321"/>
              <a:gd name="T8" fmla="*/ 1665296 w 1321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1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1"/>
                  <a:pt x="470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solidFill>
            <a:srgbClr val="FFC400"/>
          </a:solidFill>
          <a:ln w="30226" cap="flat">
            <a:solidFill>
              <a:schemeClr val="tx1"/>
            </a:solidFill>
            <a:prstDash val="solid"/>
            <a:miter lim="800000"/>
          </a:ln>
        </p:spPr>
        <p:txBody>
          <a:bodyPr/>
          <a:lstStyle/>
          <a:p>
            <a:endParaRPr lang="zh-CN" altLang="en-US" sz="11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53"/>
          <p:cNvSpPr/>
          <p:nvPr/>
        </p:nvSpPr>
        <p:spPr bwMode="auto">
          <a:xfrm>
            <a:off x="5490144" y="2512614"/>
            <a:ext cx="1796442" cy="1798404"/>
          </a:xfrm>
          <a:custGeom>
            <a:gdLst>
              <a:gd name="T0" fmla="*/ 1666873 w 1322"/>
              <a:gd name="T1" fmla="*/ 360919 h 1321"/>
              <a:gd name="T2" fmla="*/ 1666873 w 1322"/>
              <a:gd name="T3" fmla="*/ 1667906 h 1321"/>
              <a:gd name="T4" fmla="*/ 360364 w 1322"/>
              <a:gd name="T5" fmla="*/ 1667906 h 1321"/>
              <a:gd name="T6" fmla="*/ 360364 w 1322"/>
              <a:gd name="T7" fmla="*/ 360919 h 1321"/>
              <a:gd name="T8" fmla="*/ 1666873 w 1322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2" h="1321">
                <a:moveTo>
                  <a:pt x="1087" y="235"/>
                </a:moveTo>
                <a:cubicBezTo>
                  <a:pt x="1322" y="470"/>
                  <a:pt x="1322" y="851"/>
                  <a:pt x="1087" y="1086"/>
                </a:cubicBezTo>
                <a:cubicBezTo>
                  <a:pt x="852" y="1321"/>
                  <a:pt x="471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1" y="0"/>
                  <a:pt x="852" y="0"/>
                  <a:pt x="1087" y="235"/>
                </a:cubicBezTo>
                <a:close/>
              </a:path>
            </a:pathLst>
          </a:custGeom>
          <a:solidFill>
            <a:srgbClr val="FFC400"/>
          </a:solidFill>
          <a:ln w="30226" cap="flat">
            <a:solidFill>
              <a:schemeClr val="tx1"/>
            </a:solidFill>
            <a:prstDash val="solid"/>
            <a:miter lim="800000"/>
          </a:ln>
        </p:spPr>
        <p:txBody>
          <a:bodyPr/>
          <a:lstStyle/>
          <a:p>
            <a:endParaRPr lang="zh-CN" altLang="en-US" sz="11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57"/>
          <p:cNvSpPr txBox="1">
            <a:spLocks noChangeArrowheads="1"/>
          </p:cNvSpPr>
          <p:nvPr/>
        </p:nvSpPr>
        <p:spPr bwMode="auto">
          <a:xfrm>
            <a:off x="6078488" y="2836078"/>
            <a:ext cx="684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zh-CN" sz="18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29%</a:t>
            </a:r>
            <a:endParaRPr lang="en-US" altLang="zh-CN" sz="1800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58"/>
          <p:cNvSpPr txBox="1">
            <a:spLocks noChangeArrowheads="1"/>
          </p:cNvSpPr>
          <p:nvPr/>
        </p:nvSpPr>
        <p:spPr bwMode="auto">
          <a:xfrm>
            <a:off x="4573010" y="2461312"/>
            <a:ext cx="684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zh-CN" sz="18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54%</a:t>
            </a:r>
            <a:endParaRPr lang="en-US" altLang="zh-CN" sz="1800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Box 59"/>
          <p:cNvSpPr txBox="1">
            <a:spLocks noChangeArrowheads="1"/>
          </p:cNvSpPr>
          <p:nvPr/>
        </p:nvSpPr>
        <p:spPr bwMode="auto">
          <a:xfrm>
            <a:off x="4941760" y="4034639"/>
            <a:ext cx="684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zh-CN" sz="18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77%</a:t>
            </a:r>
            <a:endParaRPr lang="en-US" altLang="zh-CN" sz="1800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61"/>
          <p:cNvSpPr>
            <a:spLocks noChangeArrowheads="1"/>
          </p:cNvSpPr>
          <p:nvPr/>
        </p:nvSpPr>
        <p:spPr bwMode="auto">
          <a:xfrm>
            <a:off x="4860442" y="4485628"/>
            <a:ext cx="1031051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Tx/>
              <a:buFontTx/>
              <a:buNone/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  <a:endParaRPr lang="zh-CN" altLang="en-US" sz="11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  <a:endParaRPr lang="zh-CN" altLang="en-US" sz="11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62"/>
          <p:cNvSpPr>
            <a:spLocks noChangeArrowheads="1"/>
          </p:cNvSpPr>
          <p:nvPr/>
        </p:nvSpPr>
        <p:spPr bwMode="auto">
          <a:xfrm>
            <a:off x="5883292" y="3296595"/>
            <a:ext cx="1031051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Tx/>
              <a:buFontTx/>
              <a:buNone/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  <a:endParaRPr lang="zh-CN" altLang="en-US" sz="11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  <a:endParaRPr lang="zh-CN" altLang="en-US" sz="11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Rectangle 63"/>
          <p:cNvSpPr>
            <a:spLocks noChangeArrowheads="1"/>
          </p:cNvSpPr>
          <p:nvPr/>
        </p:nvSpPr>
        <p:spPr bwMode="auto">
          <a:xfrm>
            <a:off x="4345997" y="2902774"/>
            <a:ext cx="1031051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Tx/>
              <a:buFontTx/>
              <a:buNone/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  <a:endParaRPr lang="zh-CN" altLang="en-US" sz="11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  <a:endParaRPr lang="zh-CN" altLang="en-US" sz="11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735044" y="2116129"/>
            <a:ext cx="3562578" cy="890693"/>
            <a:chOff x="544923" y="2418093"/>
            <a:chExt cx="4750103" cy="1187591"/>
          </a:xfrm>
        </p:grpSpPr>
        <p:sp>
          <p:nvSpPr>
            <p:cNvPr id="31" name="矩形 30"/>
            <p:cNvSpPr/>
            <p:nvPr/>
          </p:nvSpPr>
          <p:spPr>
            <a:xfrm>
              <a:off x="544923" y="2787425"/>
              <a:ext cx="4750103" cy="818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文本框 26"/>
            <p:cNvSpPr txBox="1"/>
            <p:nvPr/>
          </p:nvSpPr>
          <p:spPr>
            <a:xfrm>
              <a:off x="544923" y="2418093"/>
              <a:ext cx="1443130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添加标题一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735044" y="3247208"/>
            <a:ext cx="3562578" cy="890693"/>
            <a:chOff x="544923" y="2418093"/>
            <a:chExt cx="4750103" cy="1187591"/>
          </a:xfrm>
        </p:grpSpPr>
        <p:sp>
          <p:nvSpPr>
            <p:cNvPr id="34" name="矩形 33"/>
            <p:cNvSpPr/>
            <p:nvPr/>
          </p:nvSpPr>
          <p:spPr>
            <a:xfrm>
              <a:off x="544923" y="2787425"/>
              <a:ext cx="4750103" cy="818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文本框 30"/>
            <p:cNvSpPr txBox="1"/>
            <p:nvPr/>
          </p:nvSpPr>
          <p:spPr>
            <a:xfrm>
              <a:off x="544923" y="2418093"/>
              <a:ext cx="1443130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添加标题二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735044" y="4311018"/>
            <a:ext cx="3562578" cy="890693"/>
            <a:chOff x="544923" y="2418093"/>
            <a:chExt cx="4750103" cy="1187591"/>
          </a:xfrm>
        </p:grpSpPr>
        <p:sp>
          <p:nvSpPr>
            <p:cNvPr id="37" name="矩形 36"/>
            <p:cNvSpPr/>
            <p:nvPr/>
          </p:nvSpPr>
          <p:spPr>
            <a:xfrm>
              <a:off x="544923" y="2787425"/>
              <a:ext cx="4750103" cy="818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文本框 34"/>
            <p:cNvSpPr txBox="1"/>
            <p:nvPr/>
          </p:nvSpPr>
          <p:spPr>
            <a:xfrm>
              <a:off x="544923" y="2418093"/>
              <a:ext cx="1443130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添加标题三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692838" y="2313750"/>
            <a:ext cx="3436171" cy="2961354"/>
            <a:chOff x="692838" y="2313750"/>
            <a:chExt cx="3436171" cy="2961354"/>
          </a:xfrm>
        </p:grpSpPr>
        <p:sp>
          <p:nvSpPr>
            <p:cNvPr id="40" name="Freeform 220"/>
            <p:cNvSpPr/>
            <p:nvPr/>
          </p:nvSpPr>
          <p:spPr bwMode="auto">
            <a:xfrm>
              <a:off x="3377788" y="3229019"/>
              <a:ext cx="206170" cy="349864"/>
            </a:xfrm>
            <a:custGeom>
              <a:gdLst>
                <a:gd name="T0" fmla="*/ 10 w 66"/>
                <a:gd name="T1" fmla="*/ 0 h 112"/>
                <a:gd name="T2" fmla="*/ 66 w 66"/>
                <a:gd name="T3" fmla="*/ 55 h 112"/>
                <a:gd name="T4" fmla="*/ 60 w 66"/>
                <a:gd name="T5" fmla="*/ 63 h 112"/>
                <a:gd name="T6" fmla="*/ 10 w 66"/>
                <a:gd name="T7" fmla="*/ 112 h 112"/>
                <a:gd name="T8" fmla="*/ 0 w 66"/>
                <a:gd name="T9" fmla="*/ 99 h 112"/>
                <a:gd name="T10" fmla="*/ 44 w 66"/>
                <a:gd name="T11" fmla="*/ 57 h 112"/>
                <a:gd name="T12" fmla="*/ 0 w 66"/>
                <a:gd name="T13" fmla="*/ 13 h 112"/>
                <a:gd name="T14" fmla="*/ 10 w 66"/>
                <a:gd name="T15" fmla="*/ 0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12">
                  <a:moveTo>
                    <a:pt x="10" y="0"/>
                  </a:moveTo>
                  <a:lnTo>
                    <a:pt x="66" y="55"/>
                  </a:lnTo>
                  <a:lnTo>
                    <a:pt x="60" y="63"/>
                  </a:lnTo>
                  <a:lnTo>
                    <a:pt x="10" y="112"/>
                  </a:lnTo>
                  <a:lnTo>
                    <a:pt x="0" y="99"/>
                  </a:lnTo>
                  <a:lnTo>
                    <a:pt x="44" y="57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21"/>
            <p:cNvSpPr/>
            <p:nvPr/>
          </p:nvSpPr>
          <p:spPr bwMode="auto">
            <a:xfrm>
              <a:off x="1483159" y="3378961"/>
              <a:ext cx="2061700" cy="1090203"/>
            </a:xfrm>
            <a:custGeom>
              <a:gdLst>
                <a:gd name="T0" fmla="*/ 48 w 956"/>
                <a:gd name="T1" fmla="*/ 0 h 349"/>
                <a:gd name="T2" fmla="*/ 956 w 956"/>
                <a:gd name="T3" fmla="*/ 0 h 349"/>
                <a:gd name="T4" fmla="*/ 956 w 956"/>
                <a:gd name="T5" fmla="*/ 18 h 349"/>
                <a:gd name="T6" fmla="*/ 48 w 956"/>
                <a:gd name="T7" fmla="*/ 18 h 349"/>
                <a:gd name="T8" fmla="*/ 40 w 956"/>
                <a:gd name="T9" fmla="*/ 19 h 349"/>
                <a:gd name="T10" fmla="*/ 40 w 956"/>
                <a:gd name="T11" fmla="*/ 19 h 349"/>
                <a:gd name="T12" fmla="*/ 38 w 956"/>
                <a:gd name="T13" fmla="*/ 20 h 349"/>
                <a:gd name="T14" fmla="*/ 26 w 956"/>
                <a:gd name="T15" fmla="*/ 26 h 349"/>
                <a:gd name="T16" fmla="*/ 19 w 956"/>
                <a:gd name="T17" fmla="*/ 39 h 349"/>
                <a:gd name="T18" fmla="*/ 19 w 956"/>
                <a:gd name="T19" fmla="*/ 41 h 349"/>
                <a:gd name="T20" fmla="*/ 17 w 956"/>
                <a:gd name="T21" fmla="*/ 48 h 349"/>
                <a:gd name="T22" fmla="*/ 17 w 956"/>
                <a:gd name="T23" fmla="*/ 349 h 349"/>
                <a:gd name="T24" fmla="*/ 0 w 956"/>
                <a:gd name="T25" fmla="*/ 349 h 349"/>
                <a:gd name="T26" fmla="*/ 0 w 956"/>
                <a:gd name="T27" fmla="*/ 48 h 349"/>
                <a:gd name="T28" fmla="*/ 1 w 956"/>
                <a:gd name="T29" fmla="*/ 41 h 349"/>
                <a:gd name="T30" fmla="*/ 3 w 956"/>
                <a:gd name="T31" fmla="*/ 32 h 349"/>
                <a:gd name="T32" fmla="*/ 6 w 956"/>
                <a:gd name="T33" fmla="*/ 26 h 349"/>
                <a:gd name="T34" fmla="*/ 13 w 956"/>
                <a:gd name="T35" fmla="*/ 13 h 349"/>
                <a:gd name="T36" fmla="*/ 26 w 956"/>
                <a:gd name="T37" fmla="*/ 6 h 349"/>
                <a:gd name="T38" fmla="*/ 29 w 956"/>
                <a:gd name="T39" fmla="*/ 4 h 349"/>
                <a:gd name="T40" fmla="*/ 36 w 956"/>
                <a:gd name="T41" fmla="*/ 2 h 349"/>
                <a:gd name="T42" fmla="*/ 40 w 956"/>
                <a:gd name="T43" fmla="*/ 2 h 349"/>
                <a:gd name="T44" fmla="*/ 48 w 956"/>
                <a:gd name="T45" fmla="*/ 0 h 3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6" h="349">
                  <a:moveTo>
                    <a:pt x="48" y="0"/>
                  </a:moveTo>
                  <a:lnTo>
                    <a:pt x="956" y="0"/>
                  </a:lnTo>
                  <a:lnTo>
                    <a:pt x="956" y="18"/>
                  </a:lnTo>
                  <a:lnTo>
                    <a:pt x="48" y="18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20"/>
                  </a:lnTo>
                  <a:lnTo>
                    <a:pt x="26" y="26"/>
                  </a:lnTo>
                  <a:lnTo>
                    <a:pt x="19" y="39"/>
                  </a:lnTo>
                  <a:lnTo>
                    <a:pt x="19" y="41"/>
                  </a:lnTo>
                  <a:lnTo>
                    <a:pt x="17" y="48"/>
                  </a:lnTo>
                  <a:lnTo>
                    <a:pt x="17" y="349"/>
                  </a:lnTo>
                  <a:lnTo>
                    <a:pt x="0" y="349"/>
                  </a:lnTo>
                  <a:lnTo>
                    <a:pt x="0" y="48"/>
                  </a:lnTo>
                  <a:lnTo>
                    <a:pt x="1" y="41"/>
                  </a:lnTo>
                  <a:lnTo>
                    <a:pt x="3" y="32"/>
                  </a:lnTo>
                  <a:lnTo>
                    <a:pt x="6" y="26"/>
                  </a:lnTo>
                  <a:lnTo>
                    <a:pt x="13" y="13"/>
                  </a:lnTo>
                  <a:lnTo>
                    <a:pt x="26" y="6"/>
                  </a:lnTo>
                  <a:lnTo>
                    <a:pt x="29" y="4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22"/>
            <p:cNvSpPr/>
            <p:nvPr/>
          </p:nvSpPr>
          <p:spPr bwMode="auto">
            <a:xfrm>
              <a:off x="717828" y="3944368"/>
              <a:ext cx="1558772" cy="702854"/>
            </a:xfrm>
            <a:custGeom>
              <a:gdLst>
                <a:gd name="T0" fmla="*/ 8 w 499"/>
                <a:gd name="T1" fmla="*/ 0 h 225"/>
                <a:gd name="T2" fmla="*/ 491 w 499"/>
                <a:gd name="T3" fmla="*/ 0 h 225"/>
                <a:gd name="T4" fmla="*/ 494 w 499"/>
                <a:gd name="T5" fmla="*/ 1 h 225"/>
                <a:gd name="T6" fmla="*/ 496 w 499"/>
                <a:gd name="T7" fmla="*/ 3 h 225"/>
                <a:gd name="T8" fmla="*/ 498 w 499"/>
                <a:gd name="T9" fmla="*/ 4 h 225"/>
                <a:gd name="T10" fmla="*/ 499 w 499"/>
                <a:gd name="T11" fmla="*/ 8 h 225"/>
                <a:gd name="T12" fmla="*/ 499 w 499"/>
                <a:gd name="T13" fmla="*/ 217 h 225"/>
                <a:gd name="T14" fmla="*/ 498 w 499"/>
                <a:gd name="T15" fmla="*/ 221 h 225"/>
                <a:gd name="T16" fmla="*/ 496 w 499"/>
                <a:gd name="T17" fmla="*/ 222 h 225"/>
                <a:gd name="T18" fmla="*/ 494 w 499"/>
                <a:gd name="T19" fmla="*/ 224 h 225"/>
                <a:gd name="T20" fmla="*/ 491 w 499"/>
                <a:gd name="T21" fmla="*/ 225 h 225"/>
                <a:gd name="T22" fmla="*/ 8 w 499"/>
                <a:gd name="T23" fmla="*/ 225 h 225"/>
                <a:gd name="T24" fmla="*/ 5 w 499"/>
                <a:gd name="T25" fmla="*/ 224 h 225"/>
                <a:gd name="T26" fmla="*/ 2 w 499"/>
                <a:gd name="T27" fmla="*/ 222 h 225"/>
                <a:gd name="T28" fmla="*/ 0 w 499"/>
                <a:gd name="T29" fmla="*/ 221 h 225"/>
                <a:gd name="T30" fmla="*/ 0 w 499"/>
                <a:gd name="T31" fmla="*/ 217 h 225"/>
                <a:gd name="T32" fmla="*/ 0 w 499"/>
                <a:gd name="T33" fmla="*/ 8 h 225"/>
                <a:gd name="T34" fmla="*/ 0 w 499"/>
                <a:gd name="T35" fmla="*/ 4 h 225"/>
                <a:gd name="T36" fmla="*/ 2 w 499"/>
                <a:gd name="T37" fmla="*/ 3 h 225"/>
                <a:gd name="T38" fmla="*/ 5 w 499"/>
                <a:gd name="T39" fmla="*/ 1 h 225"/>
                <a:gd name="T40" fmla="*/ 8 w 499"/>
                <a:gd name="T41" fmla="*/ 0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9" h="225">
                  <a:moveTo>
                    <a:pt x="8" y="0"/>
                  </a:moveTo>
                  <a:lnTo>
                    <a:pt x="491" y="0"/>
                  </a:lnTo>
                  <a:lnTo>
                    <a:pt x="494" y="1"/>
                  </a:lnTo>
                  <a:lnTo>
                    <a:pt x="496" y="3"/>
                  </a:lnTo>
                  <a:lnTo>
                    <a:pt x="498" y="4"/>
                  </a:lnTo>
                  <a:lnTo>
                    <a:pt x="499" y="8"/>
                  </a:lnTo>
                  <a:lnTo>
                    <a:pt x="499" y="217"/>
                  </a:lnTo>
                  <a:lnTo>
                    <a:pt x="498" y="221"/>
                  </a:lnTo>
                  <a:lnTo>
                    <a:pt x="496" y="222"/>
                  </a:lnTo>
                  <a:lnTo>
                    <a:pt x="494" y="224"/>
                  </a:lnTo>
                  <a:lnTo>
                    <a:pt x="491" y="225"/>
                  </a:lnTo>
                  <a:lnTo>
                    <a:pt x="8" y="225"/>
                  </a:lnTo>
                  <a:lnTo>
                    <a:pt x="5" y="224"/>
                  </a:lnTo>
                  <a:lnTo>
                    <a:pt x="2" y="222"/>
                  </a:lnTo>
                  <a:lnTo>
                    <a:pt x="0" y="221"/>
                  </a:lnTo>
                  <a:lnTo>
                    <a:pt x="0" y="217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23"/>
            <p:cNvSpPr>
              <a:spLocks noEditPoints="1"/>
            </p:cNvSpPr>
            <p:nvPr/>
          </p:nvSpPr>
          <p:spPr bwMode="auto">
            <a:xfrm>
              <a:off x="692838" y="3916253"/>
              <a:ext cx="1611875" cy="759082"/>
            </a:xfrm>
            <a:custGeom>
              <a:gdLst>
                <a:gd name="T0" fmla="*/ 17 w 516"/>
                <a:gd name="T1" fmla="*/ 17 h 243"/>
                <a:gd name="T2" fmla="*/ 17 w 516"/>
                <a:gd name="T3" fmla="*/ 226 h 243"/>
                <a:gd name="T4" fmla="*/ 499 w 516"/>
                <a:gd name="T5" fmla="*/ 226 h 243"/>
                <a:gd name="T6" fmla="*/ 499 w 516"/>
                <a:gd name="T7" fmla="*/ 17 h 243"/>
                <a:gd name="T8" fmla="*/ 17 w 516"/>
                <a:gd name="T9" fmla="*/ 17 h 243"/>
                <a:gd name="T10" fmla="*/ 16 w 516"/>
                <a:gd name="T11" fmla="*/ 0 h 243"/>
                <a:gd name="T12" fmla="*/ 499 w 516"/>
                <a:gd name="T13" fmla="*/ 0 h 243"/>
                <a:gd name="T14" fmla="*/ 502 w 516"/>
                <a:gd name="T15" fmla="*/ 1 h 243"/>
                <a:gd name="T16" fmla="*/ 506 w 516"/>
                <a:gd name="T17" fmla="*/ 1 h 243"/>
                <a:gd name="T18" fmla="*/ 512 w 516"/>
                <a:gd name="T19" fmla="*/ 4 h 243"/>
                <a:gd name="T20" fmla="*/ 513 w 516"/>
                <a:gd name="T21" fmla="*/ 7 h 243"/>
                <a:gd name="T22" fmla="*/ 516 w 516"/>
                <a:gd name="T23" fmla="*/ 14 h 243"/>
                <a:gd name="T24" fmla="*/ 516 w 516"/>
                <a:gd name="T25" fmla="*/ 228 h 243"/>
                <a:gd name="T26" fmla="*/ 513 w 516"/>
                <a:gd name="T27" fmla="*/ 236 h 243"/>
                <a:gd name="T28" fmla="*/ 512 w 516"/>
                <a:gd name="T29" fmla="*/ 239 h 243"/>
                <a:gd name="T30" fmla="*/ 506 w 516"/>
                <a:gd name="T31" fmla="*/ 242 h 243"/>
                <a:gd name="T32" fmla="*/ 502 w 516"/>
                <a:gd name="T33" fmla="*/ 243 h 243"/>
                <a:gd name="T34" fmla="*/ 13 w 516"/>
                <a:gd name="T35" fmla="*/ 243 h 243"/>
                <a:gd name="T36" fmla="*/ 10 w 516"/>
                <a:gd name="T37" fmla="*/ 242 h 243"/>
                <a:gd name="T38" fmla="*/ 5 w 516"/>
                <a:gd name="T39" fmla="*/ 240 h 243"/>
                <a:gd name="T40" fmla="*/ 4 w 516"/>
                <a:gd name="T41" fmla="*/ 239 h 243"/>
                <a:gd name="T42" fmla="*/ 1 w 516"/>
                <a:gd name="T43" fmla="*/ 231 h 243"/>
                <a:gd name="T44" fmla="*/ 0 w 516"/>
                <a:gd name="T45" fmla="*/ 226 h 243"/>
                <a:gd name="T46" fmla="*/ 0 w 516"/>
                <a:gd name="T47" fmla="*/ 17 h 243"/>
                <a:gd name="T48" fmla="*/ 1 w 516"/>
                <a:gd name="T49" fmla="*/ 12 h 243"/>
                <a:gd name="T50" fmla="*/ 4 w 516"/>
                <a:gd name="T51" fmla="*/ 4 h 243"/>
                <a:gd name="T52" fmla="*/ 5 w 516"/>
                <a:gd name="T53" fmla="*/ 3 h 243"/>
                <a:gd name="T54" fmla="*/ 10 w 516"/>
                <a:gd name="T55" fmla="*/ 1 h 243"/>
                <a:gd name="T56" fmla="*/ 13 w 516"/>
                <a:gd name="T57" fmla="*/ 1 h 243"/>
                <a:gd name="T58" fmla="*/ 16 w 516"/>
                <a:gd name="T59" fmla="*/ 0 h 2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6" h="243">
                  <a:moveTo>
                    <a:pt x="17" y="17"/>
                  </a:moveTo>
                  <a:lnTo>
                    <a:pt x="17" y="226"/>
                  </a:lnTo>
                  <a:lnTo>
                    <a:pt x="499" y="226"/>
                  </a:lnTo>
                  <a:lnTo>
                    <a:pt x="499" y="17"/>
                  </a:lnTo>
                  <a:lnTo>
                    <a:pt x="17" y="17"/>
                  </a:lnTo>
                  <a:close/>
                  <a:moveTo>
                    <a:pt x="16" y="0"/>
                  </a:moveTo>
                  <a:lnTo>
                    <a:pt x="499" y="0"/>
                  </a:lnTo>
                  <a:lnTo>
                    <a:pt x="502" y="1"/>
                  </a:lnTo>
                  <a:lnTo>
                    <a:pt x="506" y="1"/>
                  </a:lnTo>
                  <a:lnTo>
                    <a:pt x="512" y="4"/>
                  </a:lnTo>
                  <a:lnTo>
                    <a:pt x="513" y="7"/>
                  </a:lnTo>
                  <a:lnTo>
                    <a:pt x="516" y="14"/>
                  </a:lnTo>
                  <a:lnTo>
                    <a:pt x="516" y="228"/>
                  </a:lnTo>
                  <a:lnTo>
                    <a:pt x="513" y="236"/>
                  </a:lnTo>
                  <a:lnTo>
                    <a:pt x="512" y="239"/>
                  </a:lnTo>
                  <a:lnTo>
                    <a:pt x="506" y="242"/>
                  </a:lnTo>
                  <a:lnTo>
                    <a:pt x="502" y="243"/>
                  </a:lnTo>
                  <a:lnTo>
                    <a:pt x="13" y="243"/>
                  </a:lnTo>
                  <a:lnTo>
                    <a:pt x="10" y="242"/>
                  </a:lnTo>
                  <a:lnTo>
                    <a:pt x="5" y="240"/>
                  </a:lnTo>
                  <a:lnTo>
                    <a:pt x="4" y="239"/>
                  </a:lnTo>
                  <a:lnTo>
                    <a:pt x="1" y="231"/>
                  </a:lnTo>
                  <a:lnTo>
                    <a:pt x="0" y="226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4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224"/>
            <p:cNvSpPr>
              <a:spLocks noChangeArrowheads="1"/>
            </p:cNvSpPr>
            <p:nvPr/>
          </p:nvSpPr>
          <p:spPr bwMode="auto">
            <a:xfrm>
              <a:off x="795924" y="403808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225"/>
            <p:cNvSpPr>
              <a:spLocks noChangeArrowheads="1"/>
            </p:cNvSpPr>
            <p:nvPr/>
          </p:nvSpPr>
          <p:spPr bwMode="auto">
            <a:xfrm>
              <a:off x="942741" y="403808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226"/>
            <p:cNvSpPr>
              <a:spLocks noChangeArrowheads="1"/>
            </p:cNvSpPr>
            <p:nvPr/>
          </p:nvSpPr>
          <p:spPr bwMode="auto">
            <a:xfrm>
              <a:off x="1086435" y="403808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227"/>
            <p:cNvSpPr>
              <a:spLocks noChangeArrowheads="1"/>
            </p:cNvSpPr>
            <p:nvPr/>
          </p:nvSpPr>
          <p:spPr bwMode="auto">
            <a:xfrm>
              <a:off x="1227007" y="403808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228"/>
            <p:cNvSpPr>
              <a:spLocks noChangeArrowheads="1"/>
            </p:cNvSpPr>
            <p:nvPr/>
          </p:nvSpPr>
          <p:spPr bwMode="auto">
            <a:xfrm>
              <a:off x="1373824" y="403808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229"/>
            <p:cNvSpPr>
              <a:spLocks noChangeArrowheads="1"/>
            </p:cNvSpPr>
            <p:nvPr/>
          </p:nvSpPr>
          <p:spPr bwMode="auto">
            <a:xfrm>
              <a:off x="1517518" y="403808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230"/>
            <p:cNvSpPr>
              <a:spLocks noChangeArrowheads="1"/>
            </p:cNvSpPr>
            <p:nvPr/>
          </p:nvSpPr>
          <p:spPr bwMode="auto">
            <a:xfrm>
              <a:off x="1664337" y="403808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Rectangle 231"/>
            <p:cNvSpPr>
              <a:spLocks noChangeArrowheads="1"/>
            </p:cNvSpPr>
            <p:nvPr/>
          </p:nvSpPr>
          <p:spPr bwMode="auto">
            <a:xfrm>
              <a:off x="1804907" y="403808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232"/>
            <p:cNvSpPr>
              <a:spLocks noChangeArrowheads="1"/>
            </p:cNvSpPr>
            <p:nvPr/>
          </p:nvSpPr>
          <p:spPr bwMode="auto">
            <a:xfrm>
              <a:off x="1951726" y="403808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233"/>
            <p:cNvSpPr>
              <a:spLocks noChangeArrowheads="1"/>
            </p:cNvSpPr>
            <p:nvPr/>
          </p:nvSpPr>
          <p:spPr bwMode="auto">
            <a:xfrm>
              <a:off x="2095420" y="403808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234"/>
            <p:cNvSpPr>
              <a:spLocks noChangeArrowheads="1"/>
            </p:cNvSpPr>
            <p:nvPr/>
          </p:nvSpPr>
          <p:spPr bwMode="auto">
            <a:xfrm>
              <a:off x="795924" y="415678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235"/>
            <p:cNvSpPr>
              <a:spLocks noChangeArrowheads="1"/>
            </p:cNvSpPr>
            <p:nvPr/>
          </p:nvSpPr>
          <p:spPr bwMode="auto">
            <a:xfrm>
              <a:off x="942741" y="415678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236"/>
            <p:cNvSpPr>
              <a:spLocks noChangeArrowheads="1"/>
            </p:cNvSpPr>
            <p:nvPr/>
          </p:nvSpPr>
          <p:spPr bwMode="auto">
            <a:xfrm>
              <a:off x="1086435" y="415678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237"/>
            <p:cNvSpPr>
              <a:spLocks noChangeArrowheads="1"/>
            </p:cNvSpPr>
            <p:nvPr/>
          </p:nvSpPr>
          <p:spPr bwMode="auto">
            <a:xfrm>
              <a:off x="1227007" y="415678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238"/>
            <p:cNvSpPr>
              <a:spLocks noChangeArrowheads="1"/>
            </p:cNvSpPr>
            <p:nvPr/>
          </p:nvSpPr>
          <p:spPr bwMode="auto">
            <a:xfrm>
              <a:off x="1373824" y="415678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Rectangle 239"/>
            <p:cNvSpPr>
              <a:spLocks noChangeArrowheads="1"/>
            </p:cNvSpPr>
            <p:nvPr/>
          </p:nvSpPr>
          <p:spPr bwMode="auto">
            <a:xfrm>
              <a:off x="1517518" y="415678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240"/>
            <p:cNvSpPr>
              <a:spLocks noChangeArrowheads="1"/>
            </p:cNvSpPr>
            <p:nvPr/>
          </p:nvSpPr>
          <p:spPr bwMode="auto">
            <a:xfrm>
              <a:off x="1664337" y="415678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Rectangle 241"/>
            <p:cNvSpPr>
              <a:spLocks noChangeArrowheads="1"/>
            </p:cNvSpPr>
            <p:nvPr/>
          </p:nvSpPr>
          <p:spPr bwMode="auto">
            <a:xfrm>
              <a:off x="1804907" y="415678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Rectangle 242"/>
            <p:cNvSpPr>
              <a:spLocks noChangeArrowheads="1"/>
            </p:cNvSpPr>
            <p:nvPr/>
          </p:nvSpPr>
          <p:spPr bwMode="auto">
            <a:xfrm>
              <a:off x="1951726" y="415678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Rectangle 243"/>
            <p:cNvSpPr>
              <a:spLocks noChangeArrowheads="1"/>
            </p:cNvSpPr>
            <p:nvPr/>
          </p:nvSpPr>
          <p:spPr bwMode="auto">
            <a:xfrm>
              <a:off x="2095420" y="415678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Rectangle 244"/>
            <p:cNvSpPr>
              <a:spLocks noChangeArrowheads="1"/>
            </p:cNvSpPr>
            <p:nvPr/>
          </p:nvSpPr>
          <p:spPr bwMode="auto">
            <a:xfrm>
              <a:off x="795924" y="426924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Rectangle 245"/>
            <p:cNvSpPr>
              <a:spLocks noChangeArrowheads="1"/>
            </p:cNvSpPr>
            <p:nvPr/>
          </p:nvSpPr>
          <p:spPr bwMode="auto">
            <a:xfrm>
              <a:off x="942741" y="426924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Rectangle 246"/>
            <p:cNvSpPr>
              <a:spLocks noChangeArrowheads="1"/>
            </p:cNvSpPr>
            <p:nvPr/>
          </p:nvSpPr>
          <p:spPr bwMode="auto">
            <a:xfrm>
              <a:off x="1086435" y="426924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Rectangle 247"/>
            <p:cNvSpPr>
              <a:spLocks noChangeArrowheads="1"/>
            </p:cNvSpPr>
            <p:nvPr/>
          </p:nvSpPr>
          <p:spPr bwMode="auto">
            <a:xfrm>
              <a:off x="1227007" y="426924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Rectangle 248"/>
            <p:cNvSpPr>
              <a:spLocks noChangeArrowheads="1"/>
            </p:cNvSpPr>
            <p:nvPr/>
          </p:nvSpPr>
          <p:spPr bwMode="auto">
            <a:xfrm>
              <a:off x="1373824" y="426924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Rectangle 249"/>
            <p:cNvSpPr>
              <a:spLocks noChangeArrowheads="1"/>
            </p:cNvSpPr>
            <p:nvPr/>
          </p:nvSpPr>
          <p:spPr bwMode="auto">
            <a:xfrm>
              <a:off x="1517518" y="426924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250"/>
            <p:cNvSpPr>
              <a:spLocks noChangeArrowheads="1"/>
            </p:cNvSpPr>
            <p:nvPr/>
          </p:nvSpPr>
          <p:spPr bwMode="auto">
            <a:xfrm>
              <a:off x="1664337" y="426924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Rectangle 251"/>
            <p:cNvSpPr>
              <a:spLocks noChangeArrowheads="1"/>
            </p:cNvSpPr>
            <p:nvPr/>
          </p:nvSpPr>
          <p:spPr bwMode="auto">
            <a:xfrm>
              <a:off x="1804907" y="426924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252"/>
            <p:cNvSpPr>
              <a:spLocks noChangeArrowheads="1"/>
            </p:cNvSpPr>
            <p:nvPr/>
          </p:nvSpPr>
          <p:spPr bwMode="auto">
            <a:xfrm>
              <a:off x="1951726" y="426924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253"/>
            <p:cNvSpPr>
              <a:spLocks noChangeArrowheads="1"/>
            </p:cNvSpPr>
            <p:nvPr/>
          </p:nvSpPr>
          <p:spPr bwMode="auto">
            <a:xfrm>
              <a:off x="2095420" y="4269242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254"/>
            <p:cNvSpPr>
              <a:spLocks noChangeArrowheads="1"/>
            </p:cNvSpPr>
            <p:nvPr/>
          </p:nvSpPr>
          <p:spPr bwMode="auto">
            <a:xfrm>
              <a:off x="795924" y="438794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255"/>
            <p:cNvSpPr>
              <a:spLocks noChangeArrowheads="1"/>
            </p:cNvSpPr>
            <p:nvPr/>
          </p:nvSpPr>
          <p:spPr bwMode="auto">
            <a:xfrm>
              <a:off x="942741" y="438794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256"/>
            <p:cNvSpPr>
              <a:spLocks noChangeArrowheads="1"/>
            </p:cNvSpPr>
            <p:nvPr/>
          </p:nvSpPr>
          <p:spPr bwMode="auto">
            <a:xfrm>
              <a:off x="1086435" y="438794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257"/>
            <p:cNvSpPr>
              <a:spLocks noChangeArrowheads="1"/>
            </p:cNvSpPr>
            <p:nvPr/>
          </p:nvSpPr>
          <p:spPr bwMode="auto">
            <a:xfrm>
              <a:off x="1227007" y="438794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258"/>
            <p:cNvSpPr>
              <a:spLocks noChangeArrowheads="1"/>
            </p:cNvSpPr>
            <p:nvPr/>
          </p:nvSpPr>
          <p:spPr bwMode="auto">
            <a:xfrm>
              <a:off x="1373824" y="438794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259"/>
            <p:cNvSpPr>
              <a:spLocks noChangeArrowheads="1"/>
            </p:cNvSpPr>
            <p:nvPr/>
          </p:nvSpPr>
          <p:spPr bwMode="auto">
            <a:xfrm>
              <a:off x="1517518" y="438794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260"/>
            <p:cNvSpPr>
              <a:spLocks noChangeArrowheads="1"/>
            </p:cNvSpPr>
            <p:nvPr/>
          </p:nvSpPr>
          <p:spPr bwMode="auto">
            <a:xfrm>
              <a:off x="1664337" y="438794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261"/>
            <p:cNvSpPr>
              <a:spLocks noChangeArrowheads="1"/>
            </p:cNvSpPr>
            <p:nvPr/>
          </p:nvSpPr>
          <p:spPr bwMode="auto">
            <a:xfrm>
              <a:off x="1804907" y="438794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262"/>
            <p:cNvSpPr>
              <a:spLocks noChangeArrowheads="1"/>
            </p:cNvSpPr>
            <p:nvPr/>
          </p:nvSpPr>
          <p:spPr bwMode="auto">
            <a:xfrm>
              <a:off x="1951726" y="438794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263"/>
            <p:cNvSpPr>
              <a:spLocks noChangeArrowheads="1"/>
            </p:cNvSpPr>
            <p:nvPr/>
          </p:nvSpPr>
          <p:spPr bwMode="auto">
            <a:xfrm>
              <a:off x="2095420" y="4387946"/>
              <a:ext cx="99961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264"/>
            <p:cNvSpPr>
              <a:spLocks noChangeArrowheads="1"/>
            </p:cNvSpPr>
            <p:nvPr/>
          </p:nvSpPr>
          <p:spPr bwMode="auto">
            <a:xfrm>
              <a:off x="795924" y="4503525"/>
              <a:ext cx="99961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265"/>
            <p:cNvSpPr>
              <a:spLocks noChangeArrowheads="1"/>
            </p:cNvSpPr>
            <p:nvPr/>
          </p:nvSpPr>
          <p:spPr bwMode="auto">
            <a:xfrm>
              <a:off x="942741" y="4503525"/>
              <a:ext cx="99961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266"/>
            <p:cNvSpPr>
              <a:spLocks noChangeArrowheads="1"/>
            </p:cNvSpPr>
            <p:nvPr/>
          </p:nvSpPr>
          <p:spPr bwMode="auto">
            <a:xfrm>
              <a:off x="1086435" y="4503525"/>
              <a:ext cx="99961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267"/>
            <p:cNvSpPr>
              <a:spLocks noChangeArrowheads="1"/>
            </p:cNvSpPr>
            <p:nvPr/>
          </p:nvSpPr>
          <p:spPr bwMode="auto">
            <a:xfrm>
              <a:off x="1227007" y="4503525"/>
              <a:ext cx="537292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268"/>
            <p:cNvSpPr>
              <a:spLocks noChangeArrowheads="1"/>
            </p:cNvSpPr>
            <p:nvPr/>
          </p:nvSpPr>
          <p:spPr bwMode="auto">
            <a:xfrm>
              <a:off x="1804907" y="4503525"/>
              <a:ext cx="99961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269"/>
            <p:cNvSpPr>
              <a:spLocks noChangeArrowheads="1"/>
            </p:cNvSpPr>
            <p:nvPr/>
          </p:nvSpPr>
          <p:spPr bwMode="auto">
            <a:xfrm>
              <a:off x="1951726" y="4503525"/>
              <a:ext cx="99961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270"/>
            <p:cNvSpPr>
              <a:spLocks noChangeArrowheads="1"/>
            </p:cNvSpPr>
            <p:nvPr/>
          </p:nvSpPr>
          <p:spPr bwMode="auto">
            <a:xfrm>
              <a:off x="2095420" y="4503525"/>
              <a:ext cx="99961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287"/>
            <p:cNvSpPr>
              <a:spLocks noChangeArrowheads="1"/>
            </p:cNvSpPr>
            <p:nvPr/>
          </p:nvSpPr>
          <p:spPr bwMode="auto">
            <a:xfrm>
              <a:off x="955236" y="3041592"/>
              <a:ext cx="28115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88"/>
            <p:cNvSpPr>
              <a:spLocks noEditPoints="1"/>
            </p:cNvSpPr>
            <p:nvPr/>
          </p:nvSpPr>
          <p:spPr bwMode="auto">
            <a:xfrm>
              <a:off x="1036455" y="3041592"/>
              <a:ext cx="568530" cy="56228"/>
            </a:xfrm>
            <a:custGeom>
              <a:gdLst>
                <a:gd name="T0" fmla="*/ 166 w 182"/>
                <a:gd name="T1" fmla="*/ 0 h 18"/>
                <a:gd name="T2" fmla="*/ 182 w 182"/>
                <a:gd name="T3" fmla="*/ 0 h 18"/>
                <a:gd name="T4" fmla="*/ 182 w 182"/>
                <a:gd name="T5" fmla="*/ 18 h 18"/>
                <a:gd name="T6" fmla="*/ 166 w 182"/>
                <a:gd name="T7" fmla="*/ 18 h 18"/>
                <a:gd name="T8" fmla="*/ 166 w 182"/>
                <a:gd name="T9" fmla="*/ 0 h 18"/>
                <a:gd name="T10" fmla="*/ 133 w 182"/>
                <a:gd name="T11" fmla="*/ 0 h 18"/>
                <a:gd name="T12" fmla="*/ 149 w 182"/>
                <a:gd name="T13" fmla="*/ 0 h 18"/>
                <a:gd name="T14" fmla="*/ 149 w 182"/>
                <a:gd name="T15" fmla="*/ 18 h 18"/>
                <a:gd name="T16" fmla="*/ 133 w 182"/>
                <a:gd name="T17" fmla="*/ 18 h 18"/>
                <a:gd name="T18" fmla="*/ 133 w 182"/>
                <a:gd name="T19" fmla="*/ 0 h 18"/>
                <a:gd name="T20" fmla="*/ 99 w 182"/>
                <a:gd name="T21" fmla="*/ 0 h 18"/>
                <a:gd name="T22" fmla="*/ 115 w 182"/>
                <a:gd name="T23" fmla="*/ 0 h 18"/>
                <a:gd name="T24" fmla="*/ 115 w 182"/>
                <a:gd name="T25" fmla="*/ 18 h 18"/>
                <a:gd name="T26" fmla="*/ 99 w 182"/>
                <a:gd name="T27" fmla="*/ 18 h 18"/>
                <a:gd name="T28" fmla="*/ 99 w 182"/>
                <a:gd name="T29" fmla="*/ 0 h 18"/>
                <a:gd name="T30" fmla="*/ 66 w 182"/>
                <a:gd name="T31" fmla="*/ 0 h 18"/>
                <a:gd name="T32" fmla="*/ 83 w 182"/>
                <a:gd name="T33" fmla="*/ 0 h 18"/>
                <a:gd name="T34" fmla="*/ 83 w 182"/>
                <a:gd name="T35" fmla="*/ 18 h 18"/>
                <a:gd name="T36" fmla="*/ 66 w 182"/>
                <a:gd name="T37" fmla="*/ 18 h 18"/>
                <a:gd name="T38" fmla="*/ 66 w 182"/>
                <a:gd name="T39" fmla="*/ 0 h 18"/>
                <a:gd name="T40" fmla="*/ 34 w 182"/>
                <a:gd name="T41" fmla="*/ 0 h 18"/>
                <a:gd name="T42" fmla="*/ 50 w 182"/>
                <a:gd name="T43" fmla="*/ 0 h 18"/>
                <a:gd name="T44" fmla="*/ 50 w 182"/>
                <a:gd name="T45" fmla="*/ 18 h 18"/>
                <a:gd name="T46" fmla="*/ 34 w 182"/>
                <a:gd name="T47" fmla="*/ 18 h 18"/>
                <a:gd name="T48" fmla="*/ 34 w 182"/>
                <a:gd name="T49" fmla="*/ 0 h 18"/>
                <a:gd name="T50" fmla="*/ 0 w 182"/>
                <a:gd name="T51" fmla="*/ 0 h 18"/>
                <a:gd name="T52" fmla="*/ 16 w 182"/>
                <a:gd name="T53" fmla="*/ 0 h 18"/>
                <a:gd name="T54" fmla="*/ 16 w 182"/>
                <a:gd name="T55" fmla="*/ 18 h 18"/>
                <a:gd name="T56" fmla="*/ 0 w 182"/>
                <a:gd name="T57" fmla="*/ 18 h 18"/>
                <a:gd name="T58" fmla="*/ 0 w 182"/>
                <a:gd name="T59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8">
                  <a:moveTo>
                    <a:pt x="166" y="0"/>
                  </a:moveTo>
                  <a:lnTo>
                    <a:pt x="182" y="0"/>
                  </a:lnTo>
                  <a:lnTo>
                    <a:pt x="182" y="18"/>
                  </a:lnTo>
                  <a:lnTo>
                    <a:pt x="166" y="18"/>
                  </a:lnTo>
                  <a:lnTo>
                    <a:pt x="166" y="0"/>
                  </a:lnTo>
                  <a:close/>
                  <a:moveTo>
                    <a:pt x="133" y="0"/>
                  </a:moveTo>
                  <a:lnTo>
                    <a:pt x="149" y="0"/>
                  </a:lnTo>
                  <a:lnTo>
                    <a:pt x="149" y="18"/>
                  </a:lnTo>
                  <a:lnTo>
                    <a:pt x="133" y="18"/>
                  </a:lnTo>
                  <a:lnTo>
                    <a:pt x="133" y="0"/>
                  </a:lnTo>
                  <a:close/>
                  <a:moveTo>
                    <a:pt x="99" y="0"/>
                  </a:moveTo>
                  <a:lnTo>
                    <a:pt x="115" y="0"/>
                  </a:lnTo>
                  <a:lnTo>
                    <a:pt x="115" y="18"/>
                  </a:lnTo>
                  <a:lnTo>
                    <a:pt x="99" y="18"/>
                  </a:lnTo>
                  <a:lnTo>
                    <a:pt x="99" y="0"/>
                  </a:lnTo>
                  <a:close/>
                  <a:moveTo>
                    <a:pt x="66" y="0"/>
                  </a:moveTo>
                  <a:lnTo>
                    <a:pt x="83" y="0"/>
                  </a:lnTo>
                  <a:lnTo>
                    <a:pt x="83" y="18"/>
                  </a:lnTo>
                  <a:lnTo>
                    <a:pt x="66" y="18"/>
                  </a:lnTo>
                  <a:lnTo>
                    <a:pt x="66" y="0"/>
                  </a:lnTo>
                  <a:close/>
                  <a:moveTo>
                    <a:pt x="34" y="0"/>
                  </a:moveTo>
                  <a:lnTo>
                    <a:pt x="50" y="0"/>
                  </a:lnTo>
                  <a:lnTo>
                    <a:pt x="50" y="18"/>
                  </a:lnTo>
                  <a:lnTo>
                    <a:pt x="34" y="1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289"/>
            <p:cNvSpPr>
              <a:spLocks noChangeArrowheads="1"/>
            </p:cNvSpPr>
            <p:nvPr/>
          </p:nvSpPr>
          <p:spPr bwMode="auto">
            <a:xfrm>
              <a:off x="1654965" y="3041592"/>
              <a:ext cx="28115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290"/>
            <p:cNvSpPr>
              <a:spLocks noChangeArrowheads="1"/>
            </p:cNvSpPr>
            <p:nvPr/>
          </p:nvSpPr>
          <p:spPr bwMode="auto">
            <a:xfrm>
              <a:off x="755314" y="2879155"/>
              <a:ext cx="331122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291"/>
            <p:cNvSpPr>
              <a:spLocks noChangeArrowheads="1"/>
            </p:cNvSpPr>
            <p:nvPr/>
          </p:nvSpPr>
          <p:spPr bwMode="auto">
            <a:xfrm>
              <a:off x="1152036" y="2879155"/>
              <a:ext cx="112456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511"/>
            <p:cNvSpPr/>
            <p:nvPr/>
          </p:nvSpPr>
          <p:spPr bwMode="auto">
            <a:xfrm>
              <a:off x="2254735" y="2341863"/>
              <a:ext cx="905899" cy="899651"/>
            </a:xfrm>
            <a:custGeom>
              <a:gdLst>
                <a:gd name="T0" fmla="*/ 16 w 290"/>
                <a:gd name="T1" fmla="*/ 0 h 288"/>
                <a:gd name="T2" fmla="*/ 274 w 290"/>
                <a:gd name="T3" fmla="*/ 0 h 288"/>
                <a:gd name="T4" fmla="*/ 280 w 290"/>
                <a:gd name="T5" fmla="*/ 2 h 288"/>
                <a:gd name="T6" fmla="*/ 284 w 290"/>
                <a:gd name="T7" fmla="*/ 3 h 288"/>
                <a:gd name="T8" fmla="*/ 287 w 290"/>
                <a:gd name="T9" fmla="*/ 7 h 288"/>
                <a:gd name="T10" fmla="*/ 288 w 290"/>
                <a:gd name="T11" fmla="*/ 12 h 288"/>
                <a:gd name="T12" fmla="*/ 290 w 290"/>
                <a:gd name="T13" fmla="*/ 18 h 288"/>
                <a:gd name="T14" fmla="*/ 290 w 290"/>
                <a:gd name="T15" fmla="*/ 208 h 288"/>
                <a:gd name="T16" fmla="*/ 288 w 290"/>
                <a:gd name="T17" fmla="*/ 214 h 288"/>
                <a:gd name="T18" fmla="*/ 287 w 290"/>
                <a:gd name="T19" fmla="*/ 218 h 288"/>
                <a:gd name="T20" fmla="*/ 284 w 290"/>
                <a:gd name="T21" fmla="*/ 223 h 288"/>
                <a:gd name="T22" fmla="*/ 280 w 290"/>
                <a:gd name="T23" fmla="*/ 224 h 288"/>
                <a:gd name="T24" fmla="*/ 274 w 290"/>
                <a:gd name="T25" fmla="*/ 226 h 288"/>
                <a:gd name="T26" fmla="*/ 121 w 290"/>
                <a:gd name="T27" fmla="*/ 226 h 288"/>
                <a:gd name="T28" fmla="*/ 47 w 290"/>
                <a:gd name="T29" fmla="*/ 288 h 288"/>
                <a:gd name="T30" fmla="*/ 47 w 290"/>
                <a:gd name="T31" fmla="*/ 226 h 288"/>
                <a:gd name="T32" fmla="*/ 16 w 290"/>
                <a:gd name="T33" fmla="*/ 226 h 288"/>
                <a:gd name="T34" fmla="*/ 10 w 290"/>
                <a:gd name="T35" fmla="*/ 224 h 288"/>
                <a:gd name="T36" fmla="*/ 6 w 290"/>
                <a:gd name="T37" fmla="*/ 223 h 288"/>
                <a:gd name="T38" fmla="*/ 3 w 290"/>
                <a:gd name="T39" fmla="*/ 218 h 288"/>
                <a:gd name="T40" fmla="*/ 2 w 290"/>
                <a:gd name="T41" fmla="*/ 214 h 288"/>
                <a:gd name="T42" fmla="*/ 0 w 290"/>
                <a:gd name="T43" fmla="*/ 208 h 288"/>
                <a:gd name="T44" fmla="*/ 0 w 290"/>
                <a:gd name="T45" fmla="*/ 18 h 288"/>
                <a:gd name="T46" fmla="*/ 2 w 290"/>
                <a:gd name="T47" fmla="*/ 12 h 288"/>
                <a:gd name="T48" fmla="*/ 3 w 290"/>
                <a:gd name="T49" fmla="*/ 7 h 288"/>
                <a:gd name="T50" fmla="*/ 6 w 290"/>
                <a:gd name="T51" fmla="*/ 3 h 288"/>
                <a:gd name="T52" fmla="*/ 10 w 290"/>
                <a:gd name="T53" fmla="*/ 2 h 288"/>
                <a:gd name="T54" fmla="*/ 16 w 290"/>
                <a:gd name="T55" fmla="*/ 0 h 2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0" h="288">
                  <a:moveTo>
                    <a:pt x="16" y="0"/>
                  </a:moveTo>
                  <a:lnTo>
                    <a:pt x="274" y="0"/>
                  </a:lnTo>
                  <a:lnTo>
                    <a:pt x="280" y="2"/>
                  </a:lnTo>
                  <a:lnTo>
                    <a:pt x="284" y="3"/>
                  </a:lnTo>
                  <a:lnTo>
                    <a:pt x="287" y="7"/>
                  </a:lnTo>
                  <a:lnTo>
                    <a:pt x="288" y="12"/>
                  </a:lnTo>
                  <a:lnTo>
                    <a:pt x="290" y="18"/>
                  </a:lnTo>
                  <a:lnTo>
                    <a:pt x="290" y="208"/>
                  </a:lnTo>
                  <a:lnTo>
                    <a:pt x="288" y="214"/>
                  </a:lnTo>
                  <a:lnTo>
                    <a:pt x="287" y="218"/>
                  </a:lnTo>
                  <a:lnTo>
                    <a:pt x="284" y="223"/>
                  </a:lnTo>
                  <a:lnTo>
                    <a:pt x="280" y="224"/>
                  </a:lnTo>
                  <a:lnTo>
                    <a:pt x="274" y="226"/>
                  </a:lnTo>
                  <a:lnTo>
                    <a:pt x="121" y="226"/>
                  </a:lnTo>
                  <a:lnTo>
                    <a:pt x="47" y="288"/>
                  </a:lnTo>
                  <a:lnTo>
                    <a:pt x="47" y="226"/>
                  </a:lnTo>
                  <a:lnTo>
                    <a:pt x="16" y="226"/>
                  </a:lnTo>
                  <a:lnTo>
                    <a:pt x="10" y="224"/>
                  </a:lnTo>
                  <a:lnTo>
                    <a:pt x="6" y="223"/>
                  </a:lnTo>
                  <a:lnTo>
                    <a:pt x="3" y="218"/>
                  </a:lnTo>
                  <a:lnTo>
                    <a:pt x="2" y="214"/>
                  </a:lnTo>
                  <a:lnTo>
                    <a:pt x="0" y="20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3" y="7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8D8FB"/>
            </a:solidFill>
            <a:ln w="0">
              <a:solidFill>
                <a:srgbClr val="88D8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12"/>
            <p:cNvSpPr>
              <a:spLocks noEditPoints="1"/>
            </p:cNvSpPr>
            <p:nvPr/>
          </p:nvSpPr>
          <p:spPr bwMode="auto">
            <a:xfrm>
              <a:off x="2226620" y="2313750"/>
              <a:ext cx="959004" cy="987117"/>
            </a:xfrm>
            <a:custGeom>
              <a:gdLst>
                <a:gd name="T0" fmla="*/ 25 w 307"/>
                <a:gd name="T1" fmla="*/ 18 h 316"/>
                <a:gd name="T2" fmla="*/ 24 w 307"/>
                <a:gd name="T3" fmla="*/ 18 h 316"/>
                <a:gd name="T4" fmla="*/ 21 w 307"/>
                <a:gd name="T5" fmla="*/ 21 h 316"/>
                <a:gd name="T6" fmla="*/ 18 w 307"/>
                <a:gd name="T7" fmla="*/ 24 h 316"/>
                <a:gd name="T8" fmla="*/ 18 w 307"/>
                <a:gd name="T9" fmla="*/ 27 h 316"/>
                <a:gd name="T10" fmla="*/ 18 w 307"/>
                <a:gd name="T11" fmla="*/ 217 h 316"/>
                <a:gd name="T12" fmla="*/ 18 w 307"/>
                <a:gd name="T13" fmla="*/ 220 h 316"/>
                <a:gd name="T14" fmla="*/ 21 w 307"/>
                <a:gd name="T15" fmla="*/ 223 h 316"/>
                <a:gd name="T16" fmla="*/ 24 w 307"/>
                <a:gd name="T17" fmla="*/ 226 h 316"/>
                <a:gd name="T18" fmla="*/ 25 w 307"/>
                <a:gd name="T19" fmla="*/ 226 h 316"/>
                <a:gd name="T20" fmla="*/ 64 w 307"/>
                <a:gd name="T21" fmla="*/ 226 h 316"/>
                <a:gd name="T22" fmla="*/ 64 w 307"/>
                <a:gd name="T23" fmla="*/ 278 h 316"/>
                <a:gd name="T24" fmla="*/ 126 w 307"/>
                <a:gd name="T25" fmla="*/ 227 h 316"/>
                <a:gd name="T26" fmla="*/ 127 w 307"/>
                <a:gd name="T27" fmla="*/ 226 h 316"/>
                <a:gd name="T28" fmla="*/ 283 w 307"/>
                <a:gd name="T29" fmla="*/ 226 h 316"/>
                <a:gd name="T30" fmla="*/ 284 w 307"/>
                <a:gd name="T31" fmla="*/ 226 h 316"/>
                <a:gd name="T32" fmla="*/ 287 w 307"/>
                <a:gd name="T33" fmla="*/ 223 h 316"/>
                <a:gd name="T34" fmla="*/ 290 w 307"/>
                <a:gd name="T35" fmla="*/ 220 h 316"/>
                <a:gd name="T36" fmla="*/ 290 w 307"/>
                <a:gd name="T37" fmla="*/ 217 h 316"/>
                <a:gd name="T38" fmla="*/ 290 w 307"/>
                <a:gd name="T39" fmla="*/ 27 h 316"/>
                <a:gd name="T40" fmla="*/ 290 w 307"/>
                <a:gd name="T41" fmla="*/ 24 h 316"/>
                <a:gd name="T42" fmla="*/ 287 w 307"/>
                <a:gd name="T43" fmla="*/ 21 h 316"/>
                <a:gd name="T44" fmla="*/ 284 w 307"/>
                <a:gd name="T45" fmla="*/ 18 h 316"/>
                <a:gd name="T46" fmla="*/ 283 w 307"/>
                <a:gd name="T47" fmla="*/ 18 h 316"/>
                <a:gd name="T48" fmla="*/ 25 w 307"/>
                <a:gd name="T49" fmla="*/ 18 h 316"/>
                <a:gd name="T50" fmla="*/ 25 w 307"/>
                <a:gd name="T51" fmla="*/ 0 h 316"/>
                <a:gd name="T52" fmla="*/ 283 w 307"/>
                <a:gd name="T53" fmla="*/ 0 h 316"/>
                <a:gd name="T54" fmla="*/ 289 w 307"/>
                <a:gd name="T55" fmla="*/ 2 h 316"/>
                <a:gd name="T56" fmla="*/ 293 w 307"/>
                <a:gd name="T57" fmla="*/ 2 h 316"/>
                <a:gd name="T58" fmla="*/ 296 w 307"/>
                <a:gd name="T59" fmla="*/ 3 h 316"/>
                <a:gd name="T60" fmla="*/ 300 w 307"/>
                <a:gd name="T61" fmla="*/ 8 h 316"/>
                <a:gd name="T62" fmla="*/ 305 w 307"/>
                <a:gd name="T63" fmla="*/ 13 h 316"/>
                <a:gd name="T64" fmla="*/ 306 w 307"/>
                <a:gd name="T65" fmla="*/ 19 h 316"/>
                <a:gd name="T66" fmla="*/ 307 w 307"/>
                <a:gd name="T67" fmla="*/ 27 h 316"/>
                <a:gd name="T68" fmla="*/ 307 w 307"/>
                <a:gd name="T69" fmla="*/ 217 h 316"/>
                <a:gd name="T70" fmla="*/ 306 w 307"/>
                <a:gd name="T71" fmla="*/ 225 h 316"/>
                <a:gd name="T72" fmla="*/ 305 w 307"/>
                <a:gd name="T73" fmla="*/ 230 h 316"/>
                <a:gd name="T74" fmla="*/ 300 w 307"/>
                <a:gd name="T75" fmla="*/ 236 h 316"/>
                <a:gd name="T76" fmla="*/ 296 w 307"/>
                <a:gd name="T77" fmla="*/ 241 h 316"/>
                <a:gd name="T78" fmla="*/ 293 w 307"/>
                <a:gd name="T79" fmla="*/ 242 h 316"/>
                <a:gd name="T80" fmla="*/ 289 w 307"/>
                <a:gd name="T81" fmla="*/ 242 h 316"/>
                <a:gd name="T82" fmla="*/ 283 w 307"/>
                <a:gd name="T83" fmla="*/ 244 h 316"/>
                <a:gd name="T84" fmla="*/ 134 w 307"/>
                <a:gd name="T85" fmla="*/ 244 h 316"/>
                <a:gd name="T86" fmla="*/ 62 w 307"/>
                <a:gd name="T87" fmla="*/ 305 h 316"/>
                <a:gd name="T88" fmla="*/ 47 w 307"/>
                <a:gd name="T89" fmla="*/ 316 h 316"/>
                <a:gd name="T90" fmla="*/ 47 w 307"/>
                <a:gd name="T91" fmla="*/ 244 h 316"/>
                <a:gd name="T92" fmla="*/ 25 w 307"/>
                <a:gd name="T93" fmla="*/ 244 h 316"/>
                <a:gd name="T94" fmla="*/ 19 w 307"/>
                <a:gd name="T95" fmla="*/ 242 h 316"/>
                <a:gd name="T96" fmla="*/ 15 w 307"/>
                <a:gd name="T97" fmla="*/ 242 h 316"/>
                <a:gd name="T98" fmla="*/ 12 w 307"/>
                <a:gd name="T99" fmla="*/ 241 h 316"/>
                <a:gd name="T100" fmla="*/ 8 w 307"/>
                <a:gd name="T101" fmla="*/ 236 h 316"/>
                <a:gd name="T102" fmla="*/ 3 w 307"/>
                <a:gd name="T103" fmla="*/ 230 h 316"/>
                <a:gd name="T104" fmla="*/ 2 w 307"/>
                <a:gd name="T105" fmla="*/ 225 h 316"/>
                <a:gd name="T106" fmla="*/ 0 w 307"/>
                <a:gd name="T107" fmla="*/ 217 h 316"/>
                <a:gd name="T108" fmla="*/ 0 w 307"/>
                <a:gd name="T109" fmla="*/ 27 h 316"/>
                <a:gd name="T110" fmla="*/ 2 w 307"/>
                <a:gd name="T111" fmla="*/ 19 h 316"/>
                <a:gd name="T112" fmla="*/ 3 w 307"/>
                <a:gd name="T113" fmla="*/ 13 h 316"/>
                <a:gd name="T114" fmla="*/ 8 w 307"/>
                <a:gd name="T115" fmla="*/ 8 h 316"/>
                <a:gd name="T116" fmla="*/ 12 w 307"/>
                <a:gd name="T117" fmla="*/ 3 h 316"/>
                <a:gd name="T118" fmla="*/ 15 w 307"/>
                <a:gd name="T119" fmla="*/ 2 h 316"/>
                <a:gd name="T120" fmla="*/ 19 w 307"/>
                <a:gd name="T121" fmla="*/ 2 h 316"/>
                <a:gd name="T122" fmla="*/ 25 w 307"/>
                <a:gd name="T123" fmla="*/ 0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" h="316">
                  <a:moveTo>
                    <a:pt x="25" y="18"/>
                  </a:moveTo>
                  <a:lnTo>
                    <a:pt x="24" y="18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8" y="27"/>
                  </a:lnTo>
                  <a:lnTo>
                    <a:pt x="18" y="217"/>
                  </a:lnTo>
                  <a:lnTo>
                    <a:pt x="18" y="220"/>
                  </a:lnTo>
                  <a:lnTo>
                    <a:pt x="21" y="223"/>
                  </a:lnTo>
                  <a:lnTo>
                    <a:pt x="24" y="226"/>
                  </a:lnTo>
                  <a:lnTo>
                    <a:pt x="25" y="226"/>
                  </a:lnTo>
                  <a:lnTo>
                    <a:pt x="64" y="226"/>
                  </a:lnTo>
                  <a:lnTo>
                    <a:pt x="64" y="278"/>
                  </a:lnTo>
                  <a:lnTo>
                    <a:pt x="126" y="227"/>
                  </a:lnTo>
                  <a:lnTo>
                    <a:pt x="127" y="226"/>
                  </a:lnTo>
                  <a:lnTo>
                    <a:pt x="283" y="226"/>
                  </a:lnTo>
                  <a:lnTo>
                    <a:pt x="284" y="226"/>
                  </a:lnTo>
                  <a:lnTo>
                    <a:pt x="287" y="223"/>
                  </a:lnTo>
                  <a:lnTo>
                    <a:pt x="290" y="220"/>
                  </a:lnTo>
                  <a:lnTo>
                    <a:pt x="290" y="217"/>
                  </a:lnTo>
                  <a:lnTo>
                    <a:pt x="290" y="27"/>
                  </a:lnTo>
                  <a:lnTo>
                    <a:pt x="290" y="24"/>
                  </a:lnTo>
                  <a:lnTo>
                    <a:pt x="287" y="21"/>
                  </a:lnTo>
                  <a:lnTo>
                    <a:pt x="284" y="18"/>
                  </a:lnTo>
                  <a:lnTo>
                    <a:pt x="283" y="18"/>
                  </a:lnTo>
                  <a:lnTo>
                    <a:pt x="25" y="18"/>
                  </a:lnTo>
                  <a:close/>
                  <a:moveTo>
                    <a:pt x="25" y="0"/>
                  </a:moveTo>
                  <a:lnTo>
                    <a:pt x="283" y="0"/>
                  </a:lnTo>
                  <a:lnTo>
                    <a:pt x="289" y="2"/>
                  </a:lnTo>
                  <a:lnTo>
                    <a:pt x="293" y="2"/>
                  </a:lnTo>
                  <a:lnTo>
                    <a:pt x="296" y="3"/>
                  </a:lnTo>
                  <a:lnTo>
                    <a:pt x="300" y="8"/>
                  </a:lnTo>
                  <a:lnTo>
                    <a:pt x="305" y="13"/>
                  </a:lnTo>
                  <a:lnTo>
                    <a:pt x="306" y="19"/>
                  </a:lnTo>
                  <a:lnTo>
                    <a:pt x="307" y="27"/>
                  </a:lnTo>
                  <a:lnTo>
                    <a:pt x="307" y="217"/>
                  </a:lnTo>
                  <a:lnTo>
                    <a:pt x="306" y="225"/>
                  </a:lnTo>
                  <a:lnTo>
                    <a:pt x="305" y="230"/>
                  </a:lnTo>
                  <a:lnTo>
                    <a:pt x="300" y="236"/>
                  </a:lnTo>
                  <a:lnTo>
                    <a:pt x="296" y="241"/>
                  </a:lnTo>
                  <a:lnTo>
                    <a:pt x="293" y="242"/>
                  </a:lnTo>
                  <a:lnTo>
                    <a:pt x="289" y="242"/>
                  </a:lnTo>
                  <a:lnTo>
                    <a:pt x="283" y="244"/>
                  </a:lnTo>
                  <a:lnTo>
                    <a:pt x="134" y="244"/>
                  </a:lnTo>
                  <a:lnTo>
                    <a:pt x="62" y="305"/>
                  </a:lnTo>
                  <a:lnTo>
                    <a:pt x="47" y="316"/>
                  </a:lnTo>
                  <a:lnTo>
                    <a:pt x="47" y="244"/>
                  </a:lnTo>
                  <a:lnTo>
                    <a:pt x="25" y="244"/>
                  </a:lnTo>
                  <a:lnTo>
                    <a:pt x="19" y="242"/>
                  </a:lnTo>
                  <a:lnTo>
                    <a:pt x="15" y="242"/>
                  </a:lnTo>
                  <a:lnTo>
                    <a:pt x="12" y="241"/>
                  </a:lnTo>
                  <a:lnTo>
                    <a:pt x="8" y="236"/>
                  </a:lnTo>
                  <a:lnTo>
                    <a:pt x="3" y="230"/>
                  </a:lnTo>
                  <a:lnTo>
                    <a:pt x="2" y="225"/>
                  </a:lnTo>
                  <a:lnTo>
                    <a:pt x="0" y="217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3" y="13"/>
                  </a:lnTo>
                  <a:lnTo>
                    <a:pt x="8" y="8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513"/>
            <p:cNvSpPr/>
            <p:nvPr/>
          </p:nvSpPr>
          <p:spPr bwMode="auto">
            <a:xfrm>
              <a:off x="2454657" y="2638624"/>
              <a:ext cx="506054" cy="259275"/>
            </a:xfrm>
            <a:custGeom>
              <a:gdLst>
                <a:gd name="T0" fmla="*/ 7 w 162"/>
                <a:gd name="T1" fmla="*/ 0 h 83"/>
                <a:gd name="T2" fmla="*/ 114 w 162"/>
                <a:gd name="T3" fmla="*/ 0 h 83"/>
                <a:gd name="T4" fmla="*/ 118 w 162"/>
                <a:gd name="T5" fmla="*/ 1 h 83"/>
                <a:gd name="T6" fmla="*/ 121 w 162"/>
                <a:gd name="T7" fmla="*/ 4 h 83"/>
                <a:gd name="T8" fmla="*/ 121 w 162"/>
                <a:gd name="T9" fmla="*/ 7 h 83"/>
                <a:gd name="T10" fmla="*/ 121 w 162"/>
                <a:gd name="T11" fmla="*/ 20 h 83"/>
                <a:gd name="T12" fmla="*/ 162 w 162"/>
                <a:gd name="T13" fmla="*/ 1 h 83"/>
                <a:gd name="T14" fmla="*/ 162 w 162"/>
                <a:gd name="T15" fmla="*/ 83 h 83"/>
                <a:gd name="T16" fmla="*/ 121 w 162"/>
                <a:gd name="T17" fmla="*/ 62 h 83"/>
                <a:gd name="T18" fmla="*/ 121 w 162"/>
                <a:gd name="T19" fmla="*/ 75 h 83"/>
                <a:gd name="T20" fmla="*/ 121 w 162"/>
                <a:gd name="T21" fmla="*/ 80 h 83"/>
                <a:gd name="T22" fmla="*/ 118 w 162"/>
                <a:gd name="T23" fmla="*/ 81 h 83"/>
                <a:gd name="T24" fmla="*/ 114 w 162"/>
                <a:gd name="T25" fmla="*/ 83 h 83"/>
                <a:gd name="T26" fmla="*/ 7 w 162"/>
                <a:gd name="T27" fmla="*/ 83 h 83"/>
                <a:gd name="T28" fmla="*/ 5 w 162"/>
                <a:gd name="T29" fmla="*/ 81 h 83"/>
                <a:gd name="T30" fmla="*/ 2 w 162"/>
                <a:gd name="T31" fmla="*/ 80 h 83"/>
                <a:gd name="T32" fmla="*/ 0 w 162"/>
                <a:gd name="T33" fmla="*/ 75 h 83"/>
                <a:gd name="T34" fmla="*/ 0 w 162"/>
                <a:gd name="T35" fmla="*/ 7 h 83"/>
                <a:gd name="T36" fmla="*/ 2 w 162"/>
                <a:gd name="T37" fmla="*/ 4 h 83"/>
                <a:gd name="T38" fmla="*/ 5 w 162"/>
                <a:gd name="T39" fmla="*/ 1 h 83"/>
                <a:gd name="T40" fmla="*/ 7 w 162"/>
                <a:gd name="T41" fmla="*/ 0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83">
                  <a:moveTo>
                    <a:pt x="7" y="0"/>
                  </a:moveTo>
                  <a:lnTo>
                    <a:pt x="114" y="0"/>
                  </a:lnTo>
                  <a:lnTo>
                    <a:pt x="118" y="1"/>
                  </a:lnTo>
                  <a:lnTo>
                    <a:pt x="121" y="4"/>
                  </a:lnTo>
                  <a:lnTo>
                    <a:pt x="121" y="7"/>
                  </a:lnTo>
                  <a:lnTo>
                    <a:pt x="121" y="20"/>
                  </a:lnTo>
                  <a:lnTo>
                    <a:pt x="162" y="1"/>
                  </a:lnTo>
                  <a:lnTo>
                    <a:pt x="162" y="83"/>
                  </a:lnTo>
                  <a:lnTo>
                    <a:pt x="121" y="62"/>
                  </a:lnTo>
                  <a:lnTo>
                    <a:pt x="121" y="75"/>
                  </a:lnTo>
                  <a:lnTo>
                    <a:pt x="121" y="80"/>
                  </a:lnTo>
                  <a:lnTo>
                    <a:pt x="118" y="81"/>
                  </a:lnTo>
                  <a:lnTo>
                    <a:pt x="114" y="83"/>
                  </a:lnTo>
                  <a:lnTo>
                    <a:pt x="7" y="83"/>
                  </a:lnTo>
                  <a:lnTo>
                    <a:pt x="5" y="81"/>
                  </a:lnTo>
                  <a:lnTo>
                    <a:pt x="2" y="80"/>
                  </a:lnTo>
                  <a:lnTo>
                    <a:pt x="0" y="75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14"/>
            <p:cNvSpPr>
              <a:spLocks noEditPoints="1"/>
            </p:cNvSpPr>
            <p:nvPr/>
          </p:nvSpPr>
          <p:spPr bwMode="auto">
            <a:xfrm>
              <a:off x="2426542" y="2601139"/>
              <a:ext cx="559159" cy="340494"/>
            </a:xfrm>
            <a:custGeom>
              <a:gdLst>
                <a:gd name="T0" fmla="*/ 18 w 179"/>
                <a:gd name="T1" fmla="*/ 20 h 109"/>
                <a:gd name="T2" fmla="*/ 18 w 179"/>
                <a:gd name="T3" fmla="*/ 86 h 109"/>
                <a:gd name="T4" fmla="*/ 121 w 179"/>
                <a:gd name="T5" fmla="*/ 86 h 109"/>
                <a:gd name="T6" fmla="*/ 121 w 179"/>
                <a:gd name="T7" fmla="*/ 60 h 109"/>
                <a:gd name="T8" fmla="*/ 134 w 179"/>
                <a:gd name="T9" fmla="*/ 67 h 109"/>
                <a:gd name="T10" fmla="*/ 162 w 179"/>
                <a:gd name="T11" fmla="*/ 82 h 109"/>
                <a:gd name="T12" fmla="*/ 162 w 179"/>
                <a:gd name="T13" fmla="*/ 28 h 109"/>
                <a:gd name="T14" fmla="*/ 134 w 179"/>
                <a:gd name="T15" fmla="*/ 41 h 109"/>
                <a:gd name="T16" fmla="*/ 121 w 179"/>
                <a:gd name="T17" fmla="*/ 45 h 109"/>
                <a:gd name="T18" fmla="*/ 121 w 179"/>
                <a:gd name="T19" fmla="*/ 20 h 109"/>
                <a:gd name="T20" fmla="*/ 18 w 179"/>
                <a:gd name="T21" fmla="*/ 20 h 109"/>
                <a:gd name="T22" fmla="*/ 179 w 179"/>
                <a:gd name="T23" fmla="*/ 0 h 109"/>
                <a:gd name="T24" fmla="*/ 179 w 179"/>
                <a:gd name="T25" fmla="*/ 109 h 109"/>
                <a:gd name="T26" fmla="*/ 139 w 179"/>
                <a:gd name="T27" fmla="*/ 89 h 109"/>
                <a:gd name="T28" fmla="*/ 137 w 179"/>
                <a:gd name="T29" fmla="*/ 93 h 109"/>
                <a:gd name="T30" fmla="*/ 134 w 179"/>
                <a:gd name="T31" fmla="*/ 99 h 109"/>
                <a:gd name="T32" fmla="*/ 128 w 179"/>
                <a:gd name="T33" fmla="*/ 102 h 109"/>
                <a:gd name="T34" fmla="*/ 123 w 179"/>
                <a:gd name="T35" fmla="*/ 103 h 109"/>
                <a:gd name="T36" fmla="*/ 16 w 179"/>
                <a:gd name="T37" fmla="*/ 103 h 109"/>
                <a:gd name="T38" fmla="*/ 8 w 179"/>
                <a:gd name="T39" fmla="*/ 101 h 109"/>
                <a:gd name="T40" fmla="*/ 5 w 179"/>
                <a:gd name="T41" fmla="*/ 99 h 109"/>
                <a:gd name="T42" fmla="*/ 3 w 179"/>
                <a:gd name="T43" fmla="*/ 98 h 109"/>
                <a:gd name="T44" fmla="*/ 2 w 179"/>
                <a:gd name="T45" fmla="*/ 90 h 109"/>
                <a:gd name="T46" fmla="*/ 0 w 179"/>
                <a:gd name="T47" fmla="*/ 87 h 109"/>
                <a:gd name="T48" fmla="*/ 0 w 179"/>
                <a:gd name="T49" fmla="*/ 19 h 109"/>
                <a:gd name="T50" fmla="*/ 2 w 179"/>
                <a:gd name="T51" fmla="*/ 16 h 109"/>
                <a:gd name="T52" fmla="*/ 3 w 179"/>
                <a:gd name="T53" fmla="*/ 10 h 109"/>
                <a:gd name="T54" fmla="*/ 5 w 179"/>
                <a:gd name="T55" fmla="*/ 7 h 109"/>
                <a:gd name="T56" fmla="*/ 11 w 179"/>
                <a:gd name="T57" fmla="*/ 4 h 109"/>
                <a:gd name="T58" fmla="*/ 14 w 179"/>
                <a:gd name="T59" fmla="*/ 4 h 109"/>
                <a:gd name="T60" fmla="*/ 16 w 179"/>
                <a:gd name="T61" fmla="*/ 3 h 109"/>
                <a:gd name="T62" fmla="*/ 123 w 179"/>
                <a:gd name="T63" fmla="*/ 3 h 109"/>
                <a:gd name="T64" fmla="*/ 126 w 179"/>
                <a:gd name="T65" fmla="*/ 4 h 109"/>
                <a:gd name="T66" fmla="*/ 128 w 179"/>
                <a:gd name="T67" fmla="*/ 4 h 109"/>
                <a:gd name="T68" fmla="*/ 133 w 179"/>
                <a:gd name="T69" fmla="*/ 6 h 109"/>
                <a:gd name="T70" fmla="*/ 134 w 179"/>
                <a:gd name="T71" fmla="*/ 7 h 109"/>
                <a:gd name="T72" fmla="*/ 137 w 179"/>
                <a:gd name="T73" fmla="*/ 15 h 109"/>
                <a:gd name="T74" fmla="*/ 139 w 179"/>
                <a:gd name="T75" fmla="*/ 19 h 109"/>
                <a:gd name="T76" fmla="*/ 139 w 179"/>
                <a:gd name="T77" fmla="*/ 19 h 109"/>
                <a:gd name="T78" fmla="*/ 168 w 179"/>
                <a:gd name="T79" fmla="*/ 6 h 109"/>
                <a:gd name="T80" fmla="*/ 179 w 179"/>
                <a:gd name="T81" fmla="*/ 0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9" h="109">
                  <a:moveTo>
                    <a:pt x="18" y="20"/>
                  </a:moveTo>
                  <a:lnTo>
                    <a:pt x="18" y="86"/>
                  </a:lnTo>
                  <a:lnTo>
                    <a:pt x="121" y="86"/>
                  </a:lnTo>
                  <a:lnTo>
                    <a:pt x="121" y="60"/>
                  </a:lnTo>
                  <a:lnTo>
                    <a:pt x="134" y="67"/>
                  </a:lnTo>
                  <a:lnTo>
                    <a:pt x="162" y="82"/>
                  </a:lnTo>
                  <a:lnTo>
                    <a:pt x="162" y="28"/>
                  </a:lnTo>
                  <a:lnTo>
                    <a:pt x="134" y="41"/>
                  </a:lnTo>
                  <a:lnTo>
                    <a:pt x="121" y="45"/>
                  </a:lnTo>
                  <a:lnTo>
                    <a:pt x="121" y="20"/>
                  </a:lnTo>
                  <a:lnTo>
                    <a:pt x="18" y="20"/>
                  </a:lnTo>
                  <a:close/>
                  <a:moveTo>
                    <a:pt x="179" y="0"/>
                  </a:moveTo>
                  <a:lnTo>
                    <a:pt x="179" y="109"/>
                  </a:lnTo>
                  <a:lnTo>
                    <a:pt x="139" y="89"/>
                  </a:lnTo>
                  <a:lnTo>
                    <a:pt x="137" y="93"/>
                  </a:lnTo>
                  <a:lnTo>
                    <a:pt x="134" y="99"/>
                  </a:lnTo>
                  <a:lnTo>
                    <a:pt x="128" y="102"/>
                  </a:lnTo>
                  <a:lnTo>
                    <a:pt x="123" y="103"/>
                  </a:lnTo>
                  <a:lnTo>
                    <a:pt x="16" y="103"/>
                  </a:lnTo>
                  <a:lnTo>
                    <a:pt x="8" y="101"/>
                  </a:lnTo>
                  <a:lnTo>
                    <a:pt x="5" y="99"/>
                  </a:lnTo>
                  <a:lnTo>
                    <a:pt x="3" y="98"/>
                  </a:lnTo>
                  <a:lnTo>
                    <a:pt x="2" y="90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0"/>
                  </a:lnTo>
                  <a:lnTo>
                    <a:pt x="5" y="7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6" y="3"/>
                  </a:lnTo>
                  <a:lnTo>
                    <a:pt x="123" y="3"/>
                  </a:lnTo>
                  <a:lnTo>
                    <a:pt x="126" y="4"/>
                  </a:lnTo>
                  <a:lnTo>
                    <a:pt x="128" y="4"/>
                  </a:lnTo>
                  <a:lnTo>
                    <a:pt x="133" y="6"/>
                  </a:lnTo>
                  <a:lnTo>
                    <a:pt x="134" y="7"/>
                  </a:lnTo>
                  <a:lnTo>
                    <a:pt x="137" y="15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68" y="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515"/>
            <p:cNvSpPr/>
            <p:nvPr/>
          </p:nvSpPr>
          <p:spPr bwMode="auto">
            <a:xfrm>
              <a:off x="2470275" y="2469939"/>
              <a:ext cx="156189" cy="159314"/>
            </a:xfrm>
            <a:custGeom>
              <a:gdLst>
                <a:gd name="T0" fmla="*/ 24 w 50"/>
                <a:gd name="T1" fmla="*/ 0 h 51"/>
                <a:gd name="T2" fmla="*/ 37 w 50"/>
                <a:gd name="T3" fmla="*/ 4 h 51"/>
                <a:gd name="T4" fmla="*/ 46 w 50"/>
                <a:gd name="T5" fmla="*/ 13 h 51"/>
                <a:gd name="T6" fmla="*/ 50 w 50"/>
                <a:gd name="T7" fmla="*/ 26 h 51"/>
                <a:gd name="T8" fmla="*/ 46 w 50"/>
                <a:gd name="T9" fmla="*/ 39 h 51"/>
                <a:gd name="T10" fmla="*/ 37 w 50"/>
                <a:gd name="T11" fmla="*/ 48 h 51"/>
                <a:gd name="T12" fmla="*/ 24 w 50"/>
                <a:gd name="T13" fmla="*/ 51 h 51"/>
                <a:gd name="T14" fmla="*/ 11 w 50"/>
                <a:gd name="T15" fmla="*/ 48 h 51"/>
                <a:gd name="T16" fmla="*/ 2 w 50"/>
                <a:gd name="T17" fmla="*/ 39 h 51"/>
                <a:gd name="T18" fmla="*/ 0 w 50"/>
                <a:gd name="T19" fmla="*/ 26 h 51"/>
                <a:gd name="T20" fmla="*/ 2 w 50"/>
                <a:gd name="T21" fmla="*/ 13 h 51"/>
                <a:gd name="T22" fmla="*/ 11 w 50"/>
                <a:gd name="T23" fmla="*/ 4 h 51"/>
                <a:gd name="T24" fmla="*/ 24 w 50"/>
                <a:gd name="T25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51">
                  <a:moveTo>
                    <a:pt x="24" y="0"/>
                  </a:moveTo>
                  <a:lnTo>
                    <a:pt x="37" y="4"/>
                  </a:lnTo>
                  <a:lnTo>
                    <a:pt x="46" y="13"/>
                  </a:lnTo>
                  <a:lnTo>
                    <a:pt x="50" y="26"/>
                  </a:lnTo>
                  <a:lnTo>
                    <a:pt x="46" y="39"/>
                  </a:lnTo>
                  <a:lnTo>
                    <a:pt x="37" y="48"/>
                  </a:lnTo>
                  <a:lnTo>
                    <a:pt x="24" y="51"/>
                  </a:lnTo>
                  <a:lnTo>
                    <a:pt x="11" y="48"/>
                  </a:lnTo>
                  <a:lnTo>
                    <a:pt x="2" y="39"/>
                  </a:lnTo>
                  <a:lnTo>
                    <a:pt x="0" y="26"/>
                  </a:lnTo>
                  <a:lnTo>
                    <a:pt x="2" y="13"/>
                  </a:lnTo>
                  <a:lnTo>
                    <a:pt x="11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516"/>
            <p:cNvSpPr>
              <a:spLocks noEditPoints="1"/>
            </p:cNvSpPr>
            <p:nvPr/>
          </p:nvSpPr>
          <p:spPr bwMode="auto">
            <a:xfrm>
              <a:off x="2442162" y="2441824"/>
              <a:ext cx="212418" cy="215542"/>
            </a:xfrm>
            <a:custGeom>
              <a:gdLst>
                <a:gd name="T0" fmla="*/ 33 w 68"/>
                <a:gd name="T1" fmla="*/ 18 h 69"/>
                <a:gd name="T2" fmla="*/ 29 w 68"/>
                <a:gd name="T3" fmla="*/ 18 h 69"/>
                <a:gd name="T4" fmla="*/ 23 w 68"/>
                <a:gd name="T5" fmla="*/ 23 h 69"/>
                <a:gd name="T6" fmla="*/ 17 w 68"/>
                <a:gd name="T7" fmla="*/ 31 h 69"/>
                <a:gd name="T8" fmla="*/ 17 w 68"/>
                <a:gd name="T9" fmla="*/ 35 h 69"/>
                <a:gd name="T10" fmla="*/ 17 w 68"/>
                <a:gd name="T11" fmla="*/ 39 h 69"/>
                <a:gd name="T12" fmla="*/ 23 w 68"/>
                <a:gd name="T13" fmla="*/ 47 h 69"/>
                <a:gd name="T14" fmla="*/ 23 w 68"/>
                <a:gd name="T15" fmla="*/ 47 h 69"/>
                <a:gd name="T16" fmla="*/ 27 w 68"/>
                <a:gd name="T17" fmla="*/ 50 h 69"/>
                <a:gd name="T18" fmla="*/ 27 w 68"/>
                <a:gd name="T19" fmla="*/ 50 h 69"/>
                <a:gd name="T20" fmla="*/ 33 w 68"/>
                <a:gd name="T21" fmla="*/ 51 h 69"/>
                <a:gd name="T22" fmla="*/ 41 w 68"/>
                <a:gd name="T23" fmla="*/ 50 h 69"/>
                <a:gd name="T24" fmla="*/ 41 w 68"/>
                <a:gd name="T25" fmla="*/ 50 h 69"/>
                <a:gd name="T26" fmla="*/ 45 w 68"/>
                <a:gd name="T27" fmla="*/ 47 h 69"/>
                <a:gd name="T28" fmla="*/ 45 w 68"/>
                <a:gd name="T29" fmla="*/ 47 h 69"/>
                <a:gd name="T30" fmla="*/ 51 w 68"/>
                <a:gd name="T31" fmla="*/ 39 h 69"/>
                <a:gd name="T32" fmla="*/ 51 w 68"/>
                <a:gd name="T33" fmla="*/ 35 h 69"/>
                <a:gd name="T34" fmla="*/ 51 w 68"/>
                <a:gd name="T35" fmla="*/ 31 h 69"/>
                <a:gd name="T36" fmla="*/ 45 w 68"/>
                <a:gd name="T37" fmla="*/ 23 h 69"/>
                <a:gd name="T38" fmla="*/ 39 w 68"/>
                <a:gd name="T39" fmla="*/ 19 h 69"/>
                <a:gd name="T40" fmla="*/ 33 w 68"/>
                <a:gd name="T41" fmla="*/ 18 h 69"/>
                <a:gd name="T42" fmla="*/ 33 w 68"/>
                <a:gd name="T43" fmla="*/ 0 h 69"/>
                <a:gd name="T44" fmla="*/ 43 w 68"/>
                <a:gd name="T45" fmla="*/ 2 h 69"/>
                <a:gd name="T46" fmla="*/ 46 w 68"/>
                <a:gd name="T47" fmla="*/ 3 h 69"/>
                <a:gd name="T48" fmla="*/ 51 w 68"/>
                <a:gd name="T49" fmla="*/ 4 h 69"/>
                <a:gd name="T50" fmla="*/ 58 w 68"/>
                <a:gd name="T51" fmla="*/ 10 h 69"/>
                <a:gd name="T52" fmla="*/ 64 w 68"/>
                <a:gd name="T53" fmla="*/ 19 h 69"/>
                <a:gd name="T54" fmla="*/ 67 w 68"/>
                <a:gd name="T55" fmla="*/ 25 h 69"/>
                <a:gd name="T56" fmla="*/ 68 w 68"/>
                <a:gd name="T57" fmla="*/ 35 h 69"/>
                <a:gd name="T58" fmla="*/ 67 w 68"/>
                <a:gd name="T59" fmla="*/ 45 h 69"/>
                <a:gd name="T60" fmla="*/ 64 w 68"/>
                <a:gd name="T61" fmla="*/ 51 h 69"/>
                <a:gd name="T62" fmla="*/ 58 w 68"/>
                <a:gd name="T63" fmla="*/ 60 h 69"/>
                <a:gd name="T64" fmla="*/ 55 w 68"/>
                <a:gd name="T65" fmla="*/ 61 h 69"/>
                <a:gd name="T66" fmla="*/ 48 w 68"/>
                <a:gd name="T67" fmla="*/ 66 h 69"/>
                <a:gd name="T68" fmla="*/ 43 w 68"/>
                <a:gd name="T69" fmla="*/ 67 h 69"/>
                <a:gd name="T70" fmla="*/ 33 w 68"/>
                <a:gd name="T71" fmla="*/ 69 h 69"/>
                <a:gd name="T72" fmla="*/ 25 w 68"/>
                <a:gd name="T73" fmla="*/ 67 h 69"/>
                <a:gd name="T74" fmla="*/ 20 w 68"/>
                <a:gd name="T75" fmla="*/ 66 h 69"/>
                <a:gd name="T76" fmla="*/ 13 w 68"/>
                <a:gd name="T77" fmla="*/ 61 h 69"/>
                <a:gd name="T78" fmla="*/ 10 w 68"/>
                <a:gd name="T79" fmla="*/ 60 h 69"/>
                <a:gd name="T80" fmla="*/ 4 w 68"/>
                <a:gd name="T81" fmla="*/ 51 h 69"/>
                <a:gd name="T82" fmla="*/ 1 w 68"/>
                <a:gd name="T83" fmla="*/ 45 h 69"/>
                <a:gd name="T84" fmla="*/ 0 w 68"/>
                <a:gd name="T85" fmla="*/ 35 h 69"/>
                <a:gd name="T86" fmla="*/ 1 w 68"/>
                <a:gd name="T87" fmla="*/ 25 h 69"/>
                <a:gd name="T88" fmla="*/ 4 w 68"/>
                <a:gd name="T89" fmla="*/ 19 h 69"/>
                <a:gd name="T90" fmla="*/ 10 w 68"/>
                <a:gd name="T91" fmla="*/ 10 h 69"/>
                <a:gd name="T92" fmla="*/ 17 w 68"/>
                <a:gd name="T93" fmla="*/ 4 h 69"/>
                <a:gd name="T94" fmla="*/ 20 w 68"/>
                <a:gd name="T95" fmla="*/ 3 h 69"/>
                <a:gd name="T96" fmla="*/ 25 w 68"/>
                <a:gd name="T97" fmla="*/ 2 h 69"/>
                <a:gd name="T98" fmla="*/ 33 w 68"/>
                <a:gd name="T99" fmla="*/ 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" h="69">
                  <a:moveTo>
                    <a:pt x="33" y="18"/>
                  </a:moveTo>
                  <a:lnTo>
                    <a:pt x="29" y="18"/>
                  </a:lnTo>
                  <a:lnTo>
                    <a:pt x="23" y="23"/>
                  </a:lnTo>
                  <a:lnTo>
                    <a:pt x="17" y="31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33" y="51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1" y="35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9"/>
                  </a:lnTo>
                  <a:lnTo>
                    <a:pt x="33" y="18"/>
                  </a:lnTo>
                  <a:close/>
                  <a:moveTo>
                    <a:pt x="33" y="0"/>
                  </a:moveTo>
                  <a:lnTo>
                    <a:pt x="43" y="2"/>
                  </a:lnTo>
                  <a:lnTo>
                    <a:pt x="46" y="3"/>
                  </a:lnTo>
                  <a:lnTo>
                    <a:pt x="51" y="4"/>
                  </a:lnTo>
                  <a:lnTo>
                    <a:pt x="58" y="10"/>
                  </a:lnTo>
                  <a:lnTo>
                    <a:pt x="64" y="19"/>
                  </a:lnTo>
                  <a:lnTo>
                    <a:pt x="67" y="25"/>
                  </a:lnTo>
                  <a:lnTo>
                    <a:pt x="68" y="35"/>
                  </a:lnTo>
                  <a:lnTo>
                    <a:pt x="67" y="45"/>
                  </a:lnTo>
                  <a:lnTo>
                    <a:pt x="64" y="51"/>
                  </a:lnTo>
                  <a:lnTo>
                    <a:pt x="58" y="60"/>
                  </a:lnTo>
                  <a:lnTo>
                    <a:pt x="55" y="61"/>
                  </a:lnTo>
                  <a:lnTo>
                    <a:pt x="48" y="66"/>
                  </a:lnTo>
                  <a:lnTo>
                    <a:pt x="43" y="67"/>
                  </a:lnTo>
                  <a:lnTo>
                    <a:pt x="33" y="69"/>
                  </a:lnTo>
                  <a:lnTo>
                    <a:pt x="25" y="67"/>
                  </a:lnTo>
                  <a:lnTo>
                    <a:pt x="20" y="66"/>
                  </a:lnTo>
                  <a:lnTo>
                    <a:pt x="13" y="61"/>
                  </a:lnTo>
                  <a:lnTo>
                    <a:pt x="10" y="60"/>
                  </a:lnTo>
                  <a:lnTo>
                    <a:pt x="4" y="51"/>
                  </a:lnTo>
                  <a:lnTo>
                    <a:pt x="1" y="45"/>
                  </a:lnTo>
                  <a:lnTo>
                    <a:pt x="0" y="35"/>
                  </a:lnTo>
                  <a:lnTo>
                    <a:pt x="1" y="25"/>
                  </a:lnTo>
                  <a:lnTo>
                    <a:pt x="4" y="19"/>
                  </a:lnTo>
                  <a:lnTo>
                    <a:pt x="10" y="10"/>
                  </a:lnTo>
                  <a:lnTo>
                    <a:pt x="17" y="4"/>
                  </a:lnTo>
                  <a:lnTo>
                    <a:pt x="20" y="3"/>
                  </a:lnTo>
                  <a:lnTo>
                    <a:pt x="25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17"/>
            <p:cNvSpPr/>
            <p:nvPr/>
          </p:nvSpPr>
          <p:spPr bwMode="auto">
            <a:xfrm>
              <a:off x="2635837" y="2469939"/>
              <a:ext cx="159314" cy="159314"/>
            </a:xfrm>
            <a:custGeom>
              <a:gdLst>
                <a:gd name="T0" fmla="*/ 27 w 51"/>
                <a:gd name="T1" fmla="*/ 0 h 51"/>
                <a:gd name="T2" fmla="*/ 40 w 51"/>
                <a:gd name="T3" fmla="*/ 4 h 51"/>
                <a:gd name="T4" fmla="*/ 48 w 51"/>
                <a:gd name="T5" fmla="*/ 13 h 51"/>
                <a:gd name="T6" fmla="*/ 51 w 51"/>
                <a:gd name="T7" fmla="*/ 26 h 51"/>
                <a:gd name="T8" fmla="*/ 48 w 51"/>
                <a:gd name="T9" fmla="*/ 39 h 51"/>
                <a:gd name="T10" fmla="*/ 40 w 51"/>
                <a:gd name="T11" fmla="*/ 48 h 51"/>
                <a:gd name="T12" fmla="*/ 27 w 51"/>
                <a:gd name="T13" fmla="*/ 51 h 51"/>
                <a:gd name="T14" fmla="*/ 13 w 51"/>
                <a:gd name="T15" fmla="*/ 48 h 51"/>
                <a:gd name="T16" fmla="*/ 5 w 51"/>
                <a:gd name="T17" fmla="*/ 39 h 51"/>
                <a:gd name="T18" fmla="*/ 0 w 51"/>
                <a:gd name="T19" fmla="*/ 26 h 51"/>
                <a:gd name="T20" fmla="*/ 5 w 51"/>
                <a:gd name="T21" fmla="*/ 13 h 51"/>
                <a:gd name="T22" fmla="*/ 13 w 51"/>
                <a:gd name="T23" fmla="*/ 4 h 51"/>
                <a:gd name="T24" fmla="*/ 27 w 51"/>
                <a:gd name="T25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7" y="0"/>
                  </a:moveTo>
                  <a:lnTo>
                    <a:pt x="40" y="4"/>
                  </a:lnTo>
                  <a:lnTo>
                    <a:pt x="48" y="13"/>
                  </a:lnTo>
                  <a:lnTo>
                    <a:pt x="51" y="26"/>
                  </a:lnTo>
                  <a:lnTo>
                    <a:pt x="48" y="39"/>
                  </a:lnTo>
                  <a:lnTo>
                    <a:pt x="40" y="48"/>
                  </a:lnTo>
                  <a:lnTo>
                    <a:pt x="27" y="51"/>
                  </a:lnTo>
                  <a:lnTo>
                    <a:pt x="13" y="48"/>
                  </a:lnTo>
                  <a:lnTo>
                    <a:pt x="5" y="39"/>
                  </a:lnTo>
                  <a:lnTo>
                    <a:pt x="0" y="26"/>
                  </a:lnTo>
                  <a:lnTo>
                    <a:pt x="5" y="13"/>
                  </a:lnTo>
                  <a:lnTo>
                    <a:pt x="13" y="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18"/>
            <p:cNvSpPr>
              <a:spLocks noEditPoints="1"/>
            </p:cNvSpPr>
            <p:nvPr/>
          </p:nvSpPr>
          <p:spPr bwMode="auto">
            <a:xfrm>
              <a:off x="2610847" y="2441824"/>
              <a:ext cx="212418" cy="215542"/>
            </a:xfrm>
            <a:custGeom>
              <a:gdLst>
                <a:gd name="T0" fmla="*/ 35 w 68"/>
                <a:gd name="T1" fmla="*/ 18 h 69"/>
                <a:gd name="T2" fmla="*/ 29 w 68"/>
                <a:gd name="T3" fmla="*/ 19 h 69"/>
                <a:gd name="T4" fmla="*/ 29 w 68"/>
                <a:gd name="T5" fmla="*/ 19 h 69"/>
                <a:gd name="T6" fmla="*/ 23 w 68"/>
                <a:gd name="T7" fmla="*/ 23 h 69"/>
                <a:gd name="T8" fmla="*/ 23 w 68"/>
                <a:gd name="T9" fmla="*/ 23 h 69"/>
                <a:gd name="T10" fmla="*/ 17 w 68"/>
                <a:gd name="T11" fmla="*/ 31 h 69"/>
                <a:gd name="T12" fmla="*/ 17 w 68"/>
                <a:gd name="T13" fmla="*/ 35 h 69"/>
                <a:gd name="T14" fmla="*/ 17 w 68"/>
                <a:gd name="T15" fmla="*/ 39 h 69"/>
                <a:gd name="T16" fmla="*/ 23 w 68"/>
                <a:gd name="T17" fmla="*/ 47 h 69"/>
                <a:gd name="T18" fmla="*/ 29 w 68"/>
                <a:gd name="T19" fmla="*/ 50 h 69"/>
                <a:gd name="T20" fmla="*/ 29 w 68"/>
                <a:gd name="T21" fmla="*/ 50 h 69"/>
                <a:gd name="T22" fmla="*/ 35 w 68"/>
                <a:gd name="T23" fmla="*/ 51 h 69"/>
                <a:gd name="T24" fmla="*/ 40 w 68"/>
                <a:gd name="T25" fmla="*/ 50 h 69"/>
                <a:gd name="T26" fmla="*/ 40 w 68"/>
                <a:gd name="T27" fmla="*/ 50 h 69"/>
                <a:gd name="T28" fmla="*/ 45 w 68"/>
                <a:gd name="T29" fmla="*/ 47 h 69"/>
                <a:gd name="T30" fmla="*/ 45 w 68"/>
                <a:gd name="T31" fmla="*/ 47 h 69"/>
                <a:gd name="T32" fmla="*/ 51 w 68"/>
                <a:gd name="T33" fmla="*/ 39 h 69"/>
                <a:gd name="T34" fmla="*/ 51 w 68"/>
                <a:gd name="T35" fmla="*/ 35 h 69"/>
                <a:gd name="T36" fmla="*/ 51 w 68"/>
                <a:gd name="T37" fmla="*/ 31 h 69"/>
                <a:gd name="T38" fmla="*/ 45 w 68"/>
                <a:gd name="T39" fmla="*/ 23 h 69"/>
                <a:gd name="T40" fmla="*/ 39 w 68"/>
                <a:gd name="T41" fmla="*/ 18 h 69"/>
                <a:gd name="T42" fmla="*/ 35 w 68"/>
                <a:gd name="T43" fmla="*/ 18 h 69"/>
                <a:gd name="T44" fmla="*/ 35 w 68"/>
                <a:gd name="T45" fmla="*/ 0 h 69"/>
                <a:gd name="T46" fmla="*/ 43 w 68"/>
                <a:gd name="T47" fmla="*/ 2 h 69"/>
                <a:gd name="T48" fmla="*/ 48 w 68"/>
                <a:gd name="T49" fmla="*/ 3 h 69"/>
                <a:gd name="T50" fmla="*/ 51 w 68"/>
                <a:gd name="T51" fmla="*/ 4 h 69"/>
                <a:gd name="T52" fmla="*/ 58 w 68"/>
                <a:gd name="T53" fmla="*/ 10 h 69"/>
                <a:gd name="T54" fmla="*/ 64 w 68"/>
                <a:gd name="T55" fmla="*/ 19 h 69"/>
                <a:gd name="T56" fmla="*/ 67 w 68"/>
                <a:gd name="T57" fmla="*/ 25 h 69"/>
                <a:gd name="T58" fmla="*/ 68 w 68"/>
                <a:gd name="T59" fmla="*/ 35 h 69"/>
                <a:gd name="T60" fmla="*/ 67 w 68"/>
                <a:gd name="T61" fmla="*/ 45 h 69"/>
                <a:gd name="T62" fmla="*/ 64 w 68"/>
                <a:gd name="T63" fmla="*/ 51 h 69"/>
                <a:gd name="T64" fmla="*/ 58 w 68"/>
                <a:gd name="T65" fmla="*/ 60 h 69"/>
                <a:gd name="T66" fmla="*/ 55 w 68"/>
                <a:gd name="T67" fmla="*/ 61 h 69"/>
                <a:gd name="T68" fmla="*/ 48 w 68"/>
                <a:gd name="T69" fmla="*/ 66 h 69"/>
                <a:gd name="T70" fmla="*/ 43 w 68"/>
                <a:gd name="T71" fmla="*/ 67 h 69"/>
                <a:gd name="T72" fmla="*/ 35 w 68"/>
                <a:gd name="T73" fmla="*/ 69 h 69"/>
                <a:gd name="T74" fmla="*/ 24 w 68"/>
                <a:gd name="T75" fmla="*/ 67 h 69"/>
                <a:gd name="T76" fmla="*/ 10 w 68"/>
                <a:gd name="T77" fmla="*/ 60 h 69"/>
                <a:gd name="T78" fmla="*/ 4 w 68"/>
                <a:gd name="T79" fmla="*/ 51 h 69"/>
                <a:gd name="T80" fmla="*/ 1 w 68"/>
                <a:gd name="T81" fmla="*/ 45 h 69"/>
                <a:gd name="T82" fmla="*/ 0 w 68"/>
                <a:gd name="T83" fmla="*/ 35 h 69"/>
                <a:gd name="T84" fmla="*/ 1 w 68"/>
                <a:gd name="T85" fmla="*/ 25 h 69"/>
                <a:gd name="T86" fmla="*/ 4 w 68"/>
                <a:gd name="T87" fmla="*/ 19 h 69"/>
                <a:gd name="T88" fmla="*/ 10 w 68"/>
                <a:gd name="T89" fmla="*/ 10 h 69"/>
                <a:gd name="T90" fmla="*/ 13 w 68"/>
                <a:gd name="T91" fmla="*/ 9 h 69"/>
                <a:gd name="T92" fmla="*/ 21 w 68"/>
                <a:gd name="T93" fmla="*/ 3 h 69"/>
                <a:gd name="T94" fmla="*/ 24 w 68"/>
                <a:gd name="T95" fmla="*/ 2 h 69"/>
                <a:gd name="T96" fmla="*/ 35 w 68"/>
                <a:gd name="T97" fmla="*/ 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" h="69">
                  <a:moveTo>
                    <a:pt x="35" y="18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7" y="31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23" y="47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35" y="51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1" y="35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8"/>
                  </a:lnTo>
                  <a:lnTo>
                    <a:pt x="35" y="18"/>
                  </a:lnTo>
                  <a:close/>
                  <a:moveTo>
                    <a:pt x="35" y="0"/>
                  </a:moveTo>
                  <a:lnTo>
                    <a:pt x="43" y="2"/>
                  </a:lnTo>
                  <a:lnTo>
                    <a:pt x="48" y="3"/>
                  </a:lnTo>
                  <a:lnTo>
                    <a:pt x="51" y="4"/>
                  </a:lnTo>
                  <a:lnTo>
                    <a:pt x="58" y="10"/>
                  </a:lnTo>
                  <a:lnTo>
                    <a:pt x="64" y="19"/>
                  </a:lnTo>
                  <a:lnTo>
                    <a:pt x="67" y="25"/>
                  </a:lnTo>
                  <a:lnTo>
                    <a:pt x="68" y="35"/>
                  </a:lnTo>
                  <a:lnTo>
                    <a:pt x="67" y="45"/>
                  </a:lnTo>
                  <a:lnTo>
                    <a:pt x="64" y="51"/>
                  </a:lnTo>
                  <a:lnTo>
                    <a:pt x="58" y="60"/>
                  </a:lnTo>
                  <a:lnTo>
                    <a:pt x="55" y="61"/>
                  </a:lnTo>
                  <a:lnTo>
                    <a:pt x="48" y="66"/>
                  </a:lnTo>
                  <a:lnTo>
                    <a:pt x="43" y="67"/>
                  </a:lnTo>
                  <a:lnTo>
                    <a:pt x="35" y="69"/>
                  </a:lnTo>
                  <a:lnTo>
                    <a:pt x="24" y="67"/>
                  </a:lnTo>
                  <a:lnTo>
                    <a:pt x="10" y="60"/>
                  </a:lnTo>
                  <a:lnTo>
                    <a:pt x="4" y="51"/>
                  </a:lnTo>
                  <a:lnTo>
                    <a:pt x="1" y="45"/>
                  </a:lnTo>
                  <a:lnTo>
                    <a:pt x="0" y="35"/>
                  </a:lnTo>
                  <a:lnTo>
                    <a:pt x="1" y="25"/>
                  </a:lnTo>
                  <a:lnTo>
                    <a:pt x="4" y="19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519"/>
            <p:cNvSpPr>
              <a:spLocks noChangeArrowheads="1"/>
            </p:cNvSpPr>
            <p:nvPr/>
          </p:nvSpPr>
          <p:spPr bwMode="auto">
            <a:xfrm>
              <a:off x="3095033" y="3706960"/>
              <a:ext cx="1008985" cy="581025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Line 520"/>
            <p:cNvSpPr>
              <a:spLocks noChangeShapeType="1"/>
            </p:cNvSpPr>
            <p:nvPr/>
          </p:nvSpPr>
          <p:spPr bwMode="auto">
            <a:xfrm flipH="1">
              <a:off x="3095033" y="4287985"/>
              <a:ext cx="1008985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Line 521"/>
            <p:cNvSpPr>
              <a:spLocks noChangeShapeType="1"/>
            </p:cNvSpPr>
            <p:nvPr/>
          </p:nvSpPr>
          <p:spPr bwMode="auto">
            <a:xfrm flipH="1" flipV="1">
              <a:off x="3095033" y="3706960"/>
              <a:ext cx="0" cy="58102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Line 522"/>
            <p:cNvSpPr>
              <a:spLocks noChangeShapeType="1"/>
            </p:cNvSpPr>
            <p:nvPr/>
          </p:nvSpPr>
          <p:spPr bwMode="auto">
            <a:xfrm>
              <a:off x="3095033" y="3706960"/>
              <a:ext cx="1008985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Line 523"/>
            <p:cNvSpPr>
              <a:spLocks noChangeShapeType="1"/>
            </p:cNvSpPr>
            <p:nvPr/>
          </p:nvSpPr>
          <p:spPr bwMode="auto">
            <a:xfrm flipH="1">
              <a:off x="4104018" y="3706960"/>
              <a:ext cx="0" cy="58102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24"/>
            <p:cNvSpPr/>
            <p:nvPr/>
          </p:nvSpPr>
          <p:spPr bwMode="auto">
            <a:xfrm>
              <a:off x="3095033" y="3706960"/>
              <a:ext cx="1008985" cy="409217"/>
            </a:xfrm>
            <a:custGeom>
              <a:gdLst>
                <a:gd name="T0" fmla="*/ 0 w 323"/>
                <a:gd name="T1" fmla="*/ 0 h 131"/>
                <a:gd name="T2" fmla="*/ 323 w 323"/>
                <a:gd name="T3" fmla="*/ 0 h 131"/>
                <a:gd name="T4" fmla="*/ 283 w 323"/>
                <a:gd name="T5" fmla="*/ 33 h 131"/>
                <a:gd name="T6" fmla="*/ 255 w 323"/>
                <a:gd name="T7" fmla="*/ 58 h 131"/>
                <a:gd name="T8" fmla="*/ 251 w 323"/>
                <a:gd name="T9" fmla="*/ 61 h 131"/>
                <a:gd name="T10" fmla="*/ 248 w 323"/>
                <a:gd name="T11" fmla="*/ 65 h 131"/>
                <a:gd name="T12" fmla="*/ 243 w 323"/>
                <a:gd name="T13" fmla="*/ 68 h 131"/>
                <a:gd name="T14" fmla="*/ 206 w 323"/>
                <a:gd name="T15" fmla="*/ 100 h 131"/>
                <a:gd name="T16" fmla="*/ 173 w 323"/>
                <a:gd name="T17" fmla="*/ 127 h 131"/>
                <a:gd name="T18" fmla="*/ 166 w 323"/>
                <a:gd name="T19" fmla="*/ 131 h 131"/>
                <a:gd name="T20" fmla="*/ 157 w 323"/>
                <a:gd name="T21" fmla="*/ 131 h 131"/>
                <a:gd name="T22" fmla="*/ 150 w 323"/>
                <a:gd name="T23" fmla="*/ 127 h 131"/>
                <a:gd name="T24" fmla="*/ 118 w 323"/>
                <a:gd name="T25" fmla="*/ 100 h 131"/>
                <a:gd name="T26" fmla="*/ 80 w 323"/>
                <a:gd name="T27" fmla="*/ 68 h 131"/>
                <a:gd name="T28" fmla="*/ 76 w 323"/>
                <a:gd name="T29" fmla="*/ 65 h 131"/>
                <a:gd name="T30" fmla="*/ 73 w 323"/>
                <a:gd name="T31" fmla="*/ 61 h 131"/>
                <a:gd name="T32" fmla="*/ 69 w 323"/>
                <a:gd name="T33" fmla="*/ 58 h 131"/>
                <a:gd name="T34" fmla="*/ 41 w 323"/>
                <a:gd name="T35" fmla="*/ 33 h 131"/>
                <a:gd name="T36" fmla="*/ 0 w 323"/>
                <a:gd name="T37" fmla="*/ 0 h 1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131">
                  <a:moveTo>
                    <a:pt x="0" y="0"/>
                  </a:moveTo>
                  <a:lnTo>
                    <a:pt x="323" y="0"/>
                  </a:lnTo>
                  <a:lnTo>
                    <a:pt x="283" y="33"/>
                  </a:lnTo>
                  <a:lnTo>
                    <a:pt x="255" y="58"/>
                  </a:lnTo>
                  <a:lnTo>
                    <a:pt x="251" y="61"/>
                  </a:lnTo>
                  <a:lnTo>
                    <a:pt x="248" y="65"/>
                  </a:lnTo>
                  <a:lnTo>
                    <a:pt x="243" y="68"/>
                  </a:lnTo>
                  <a:lnTo>
                    <a:pt x="206" y="100"/>
                  </a:lnTo>
                  <a:lnTo>
                    <a:pt x="173" y="127"/>
                  </a:lnTo>
                  <a:lnTo>
                    <a:pt x="166" y="131"/>
                  </a:lnTo>
                  <a:lnTo>
                    <a:pt x="157" y="131"/>
                  </a:lnTo>
                  <a:lnTo>
                    <a:pt x="150" y="127"/>
                  </a:lnTo>
                  <a:lnTo>
                    <a:pt x="118" y="100"/>
                  </a:lnTo>
                  <a:lnTo>
                    <a:pt x="80" y="68"/>
                  </a:lnTo>
                  <a:lnTo>
                    <a:pt x="76" y="65"/>
                  </a:lnTo>
                  <a:lnTo>
                    <a:pt x="73" y="61"/>
                  </a:lnTo>
                  <a:lnTo>
                    <a:pt x="69" y="58"/>
                  </a:lnTo>
                  <a:lnTo>
                    <a:pt x="41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Line 525"/>
            <p:cNvSpPr>
              <a:spLocks noChangeShapeType="1"/>
            </p:cNvSpPr>
            <p:nvPr/>
          </p:nvSpPr>
          <p:spPr bwMode="auto">
            <a:xfrm flipH="1">
              <a:off x="3095033" y="3706960"/>
              <a:ext cx="1008985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Line 526"/>
            <p:cNvSpPr>
              <a:spLocks noChangeShapeType="1"/>
            </p:cNvSpPr>
            <p:nvPr/>
          </p:nvSpPr>
          <p:spPr bwMode="auto">
            <a:xfrm>
              <a:off x="3095033" y="3706960"/>
              <a:ext cx="128076" cy="10308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Line 527"/>
            <p:cNvSpPr>
              <a:spLocks noChangeShapeType="1"/>
            </p:cNvSpPr>
            <p:nvPr/>
          </p:nvSpPr>
          <p:spPr bwMode="auto">
            <a:xfrm>
              <a:off x="3223109" y="3810044"/>
              <a:ext cx="87466" cy="7809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Line 528"/>
            <p:cNvSpPr>
              <a:spLocks noChangeShapeType="1"/>
            </p:cNvSpPr>
            <p:nvPr/>
          </p:nvSpPr>
          <p:spPr bwMode="auto">
            <a:xfrm>
              <a:off x="3310575" y="3888140"/>
              <a:ext cx="12495" cy="937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Line 529"/>
            <p:cNvSpPr>
              <a:spLocks noChangeShapeType="1"/>
            </p:cNvSpPr>
            <p:nvPr/>
          </p:nvSpPr>
          <p:spPr bwMode="auto">
            <a:xfrm>
              <a:off x="3323071" y="3897510"/>
              <a:ext cx="9372" cy="1249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Line 530"/>
            <p:cNvSpPr>
              <a:spLocks noChangeShapeType="1"/>
            </p:cNvSpPr>
            <p:nvPr/>
          </p:nvSpPr>
          <p:spPr bwMode="auto">
            <a:xfrm>
              <a:off x="3332441" y="3910005"/>
              <a:ext cx="12495" cy="937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Line 531"/>
            <p:cNvSpPr>
              <a:spLocks noChangeShapeType="1"/>
            </p:cNvSpPr>
            <p:nvPr/>
          </p:nvSpPr>
          <p:spPr bwMode="auto">
            <a:xfrm>
              <a:off x="3344936" y="3919378"/>
              <a:ext cx="118704" cy="9996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Line 532"/>
            <p:cNvSpPr>
              <a:spLocks noChangeShapeType="1"/>
            </p:cNvSpPr>
            <p:nvPr/>
          </p:nvSpPr>
          <p:spPr bwMode="auto">
            <a:xfrm>
              <a:off x="3463640" y="4019339"/>
              <a:ext cx="99961" cy="8434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Line 533"/>
            <p:cNvSpPr>
              <a:spLocks noChangeShapeType="1"/>
            </p:cNvSpPr>
            <p:nvPr/>
          </p:nvSpPr>
          <p:spPr bwMode="auto">
            <a:xfrm>
              <a:off x="3563601" y="4103680"/>
              <a:ext cx="21868" cy="1249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Line 534"/>
            <p:cNvSpPr>
              <a:spLocks noChangeShapeType="1"/>
            </p:cNvSpPr>
            <p:nvPr/>
          </p:nvSpPr>
          <p:spPr bwMode="auto">
            <a:xfrm>
              <a:off x="3585469" y="4116175"/>
              <a:ext cx="28115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Line 535"/>
            <p:cNvSpPr>
              <a:spLocks noChangeShapeType="1"/>
            </p:cNvSpPr>
            <p:nvPr/>
          </p:nvSpPr>
          <p:spPr bwMode="auto">
            <a:xfrm flipV="1">
              <a:off x="3613582" y="4103680"/>
              <a:ext cx="21868" cy="1249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Line 536"/>
            <p:cNvSpPr>
              <a:spLocks noChangeShapeType="1"/>
            </p:cNvSpPr>
            <p:nvPr/>
          </p:nvSpPr>
          <p:spPr bwMode="auto">
            <a:xfrm flipV="1">
              <a:off x="3635450" y="4019339"/>
              <a:ext cx="103086" cy="8434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Line 537"/>
            <p:cNvSpPr>
              <a:spLocks noChangeShapeType="1"/>
            </p:cNvSpPr>
            <p:nvPr/>
          </p:nvSpPr>
          <p:spPr bwMode="auto">
            <a:xfrm flipV="1">
              <a:off x="3738534" y="3919378"/>
              <a:ext cx="115581" cy="9996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Line 538"/>
            <p:cNvSpPr>
              <a:spLocks noChangeShapeType="1"/>
            </p:cNvSpPr>
            <p:nvPr/>
          </p:nvSpPr>
          <p:spPr bwMode="auto">
            <a:xfrm flipV="1">
              <a:off x="3854115" y="3910005"/>
              <a:ext cx="15620" cy="937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Line 539"/>
            <p:cNvSpPr>
              <a:spLocks noChangeShapeType="1"/>
            </p:cNvSpPr>
            <p:nvPr/>
          </p:nvSpPr>
          <p:spPr bwMode="auto">
            <a:xfrm flipV="1">
              <a:off x="3869733" y="3897510"/>
              <a:ext cx="9372" cy="1249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Line 540"/>
            <p:cNvSpPr>
              <a:spLocks noChangeShapeType="1"/>
            </p:cNvSpPr>
            <p:nvPr/>
          </p:nvSpPr>
          <p:spPr bwMode="auto">
            <a:xfrm flipV="1">
              <a:off x="3879105" y="3888140"/>
              <a:ext cx="12495" cy="937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Line 541"/>
            <p:cNvSpPr>
              <a:spLocks noChangeShapeType="1"/>
            </p:cNvSpPr>
            <p:nvPr/>
          </p:nvSpPr>
          <p:spPr bwMode="auto">
            <a:xfrm flipV="1">
              <a:off x="3891600" y="3810044"/>
              <a:ext cx="87466" cy="7809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Line 542"/>
            <p:cNvSpPr>
              <a:spLocks noChangeShapeType="1"/>
            </p:cNvSpPr>
            <p:nvPr/>
          </p:nvSpPr>
          <p:spPr bwMode="auto">
            <a:xfrm flipV="1">
              <a:off x="3979066" y="3706960"/>
              <a:ext cx="124952" cy="10308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543"/>
            <p:cNvSpPr/>
            <p:nvPr/>
          </p:nvSpPr>
          <p:spPr bwMode="auto">
            <a:xfrm>
              <a:off x="3085663" y="3969358"/>
              <a:ext cx="368607" cy="337369"/>
            </a:xfrm>
            <a:custGeom>
              <a:gdLst>
                <a:gd name="T0" fmla="*/ 108 w 118"/>
                <a:gd name="T1" fmla="*/ 0 h 108"/>
                <a:gd name="T2" fmla="*/ 118 w 118"/>
                <a:gd name="T3" fmla="*/ 15 h 108"/>
                <a:gd name="T4" fmla="*/ 11 w 118"/>
                <a:gd name="T5" fmla="*/ 108 h 108"/>
                <a:gd name="T6" fmla="*/ 0 w 118"/>
                <a:gd name="T7" fmla="*/ 94 h 108"/>
                <a:gd name="T8" fmla="*/ 108 w 118"/>
                <a:gd name="T9" fmla="*/ 0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8">
                  <a:moveTo>
                    <a:pt x="108" y="0"/>
                  </a:moveTo>
                  <a:lnTo>
                    <a:pt x="118" y="15"/>
                  </a:lnTo>
                  <a:lnTo>
                    <a:pt x="11" y="108"/>
                  </a:lnTo>
                  <a:lnTo>
                    <a:pt x="0" y="94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544"/>
            <p:cNvSpPr/>
            <p:nvPr/>
          </p:nvSpPr>
          <p:spPr bwMode="auto">
            <a:xfrm>
              <a:off x="3754154" y="3969358"/>
              <a:ext cx="368607" cy="337369"/>
            </a:xfrm>
            <a:custGeom>
              <a:gdLst>
                <a:gd name="T0" fmla="*/ 11 w 118"/>
                <a:gd name="T1" fmla="*/ 0 h 108"/>
                <a:gd name="T2" fmla="*/ 118 w 118"/>
                <a:gd name="T3" fmla="*/ 94 h 108"/>
                <a:gd name="T4" fmla="*/ 108 w 118"/>
                <a:gd name="T5" fmla="*/ 108 h 108"/>
                <a:gd name="T6" fmla="*/ 0 w 118"/>
                <a:gd name="T7" fmla="*/ 15 h 108"/>
                <a:gd name="T8" fmla="*/ 11 w 118"/>
                <a:gd name="T9" fmla="*/ 0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8">
                  <a:moveTo>
                    <a:pt x="11" y="0"/>
                  </a:moveTo>
                  <a:lnTo>
                    <a:pt x="118" y="94"/>
                  </a:lnTo>
                  <a:lnTo>
                    <a:pt x="108" y="108"/>
                  </a:lnTo>
                  <a:lnTo>
                    <a:pt x="0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545"/>
            <p:cNvSpPr>
              <a:spLocks noChangeArrowheads="1"/>
            </p:cNvSpPr>
            <p:nvPr/>
          </p:nvSpPr>
          <p:spPr bwMode="auto">
            <a:xfrm>
              <a:off x="2670198" y="3900635"/>
              <a:ext cx="340494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546"/>
            <p:cNvSpPr>
              <a:spLocks noChangeArrowheads="1"/>
            </p:cNvSpPr>
            <p:nvPr/>
          </p:nvSpPr>
          <p:spPr bwMode="auto">
            <a:xfrm>
              <a:off x="2813892" y="4038082"/>
              <a:ext cx="377980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547"/>
            <p:cNvSpPr>
              <a:spLocks noChangeArrowheads="1"/>
            </p:cNvSpPr>
            <p:nvPr/>
          </p:nvSpPr>
          <p:spPr bwMode="auto">
            <a:xfrm>
              <a:off x="2613969" y="4038082"/>
              <a:ext cx="128076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Rectangle 548"/>
            <p:cNvSpPr>
              <a:spLocks noChangeArrowheads="1"/>
            </p:cNvSpPr>
            <p:nvPr/>
          </p:nvSpPr>
          <p:spPr bwMode="auto">
            <a:xfrm>
              <a:off x="2470275" y="3900635"/>
              <a:ext cx="124952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602"/>
            <p:cNvSpPr/>
            <p:nvPr/>
          </p:nvSpPr>
          <p:spPr bwMode="auto">
            <a:xfrm>
              <a:off x="2592104" y="4512898"/>
              <a:ext cx="368607" cy="481064"/>
            </a:xfrm>
            <a:custGeom>
              <a:gdLst>
                <a:gd name="T0" fmla="*/ 51 w 118"/>
                <a:gd name="T1" fmla="*/ 0 h 154"/>
                <a:gd name="T2" fmla="*/ 65 w 118"/>
                <a:gd name="T3" fmla="*/ 0 h 154"/>
                <a:gd name="T4" fmla="*/ 118 w 118"/>
                <a:gd name="T5" fmla="*/ 148 h 154"/>
                <a:gd name="T6" fmla="*/ 103 w 118"/>
                <a:gd name="T7" fmla="*/ 154 h 154"/>
                <a:gd name="T8" fmla="*/ 58 w 118"/>
                <a:gd name="T9" fmla="*/ 26 h 154"/>
                <a:gd name="T10" fmla="*/ 39 w 118"/>
                <a:gd name="T11" fmla="*/ 80 h 154"/>
                <a:gd name="T12" fmla="*/ 41 w 118"/>
                <a:gd name="T13" fmla="*/ 80 h 154"/>
                <a:gd name="T14" fmla="*/ 16 w 118"/>
                <a:gd name="T15" fmla="*/ 154 h 154"/>
                <a:gd name="T16" fmla="*/ 0 w 118"/>
                <a:gd name="T17" fmla="*/ 148 h 154"/>
                <a:gd name="T18" fmla="*/ 25 w 118"/>
                <a:gd name="T19" fmla="*/ 74 h 154"/>
                <a:gd name="T20" fmla="*/ 51 w 118"/>
                <a:gd name="T21" fmla="*/ 0 h 1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54">
                  <a:moveTo>
                    <a:pt x="51" y="0"/>
                  </a:moveTo>
                  <a:lnTo>
                    <a:pt x="65" y="0"/>
                  </a:lnTo>
                  <a:lnTo>
                    <a:pt x="118" y="148"/>
                  </a:lnTo>
                  <a:lnTo>
                    <a:pt x="103" y="154"/>
                  </a:lnTo>
                  <a:lnTo>
                    <a:pt x="58" y="26"/>
                  </a:lnTo>
                  <a:lnTo>
                    <a:pt x="39" y="80"/>
                  </a:lnTo>
                  <a:lnTo>
                    <a:pt x="41" y="80"/>
                  </a:lnTo>
                  <a:lnTo>
                    <a:pt x="16" y="154"/>
                  </a:lnTo>
                  <a:lnTo>
                    <a:pt x="0" y="148"/>
                  </a:lnTo>
                  <a:lnTo>
                    <a:pt x="25" y="7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603"/>
            <p:cNvSpPr>
              <a:spLocks noChangeArrowheads="1"/>
            </p:cNvSpPr>
            <p:nvPr/>
          </p:nvSpPr>
          <p:spPr bwMode="auto">
            <a:xfrm>
              <a:off x="2670198" y="4815904"/>
              <a:ext cx="206170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Rectangle 604"/>
            <p:cNvSpPr>
              <a:spLocks noChangeArrowheads="1"/>
            </p:cNvSpPr>
            <p:nvPr/>
          </p:nvSpPr>
          <p:spPr bwMode="auto">
            <a:xfrm>
              <a:off x="3041930" y="4516020"/>
              <a:ext cx="1087079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605"/>
            <p:cNvSpPr>
              <a:spLocks noChangeArrowheads="1"/>
            </p:cNvSpPr>
            <p:nvPr/>
          </p:nvSpPr>
          <p:spPr bwMode="auto">
            <a:xfrm>
              <a:off x="3041930" y="4656592"/>
              <a:ext cx="1087079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Rectangle 606"/>
            <p:cNvSpPr>
              <a:spLocks noChangeArrowheads="1"/>
            </p:cNvSpPr>
            <p:nvPr/>
          </p:nvSpPr>
          <p:spPr bwMode="auto">
            <a:xfrm>
              <a:off x="3041930" y="4797161"/>
              <a:ext cx="1087079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608"/>
            <p:cNvSpPr>
              <a:spLocks noChangeArrowheads="1"/>
            </p:cNvSpPr>
            <p:nvPr/>
          </p:nvSpPr>
          <p:spPr bwMode="auto">
            <a:xfrm>
              <a:off x="3041928" y="4937733"/>
              <a:ext cx="1087079" cy="562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Rectangle 609"/>
            <p:cNvSpPr>
              <a:spLocks noChangeArrowheads="1"/>
            </p:cNvSpPr>
            <p:nvPr/>
          </p:nvSpPr>
          <p:spPr bwMode="auto">
            <a:xfrm>
              <a:off x="2563989" y="5081427"/>
              <a:ext cx="1565019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610"/>
            <p:cNvSpPr>
              <a:spLocks noChangeArrowheads="1"/>
            </p:cNvSpPr>
            <p:nvPr/>
          </p:nvSpPr>
          <p:spPr bwMode="auto">
            <a:xfrm>
              <a:off x="2563989" y="5221999"/>
              <a:ext cx="1565019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837"/>
            <p:cNvSpPr>
              <a:spLocks noChangeArrowheads="1"/>
            </p:cNvSpPr>
            <p:nvPr/>
          </p:nvSpPr>
          <p:spPr bwMode="auto">
            <a:xfrm>
              <a:off x="1514396" y="2338740"/>
              <a:ext cx="53105" cy="203047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838"/>
            <p:cNvSpPr>
              <a:spLocks noChangeArrowheads="1"/>
            </p:cNvSpPr>
            <p:nvPr/>
          </p:nvSpPr>
          <p:spPr bwMode="auto">
            <a:xfrm>
              <a:off x="1436300" y="2410587"/>
              <a:ext cx="206170" cy="5310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0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造字工房力黑（非商用）常规体" pitchFamily="2" charset="-122"/>
                <a:ea typeface="造字工房力黑（非商用）常规体" pitchFamily="2" charset="-122"/>
              </a:rPr>
              <a:t>下半年的工作计划</a:t>
            </a:r>
            <a:endParaRPr lang="zh-CN" altLang="en-US">
              <a:latin typeface="造字工房力黑（非商用）常规体" pitchFamily="2" charset="-122"/>
              <a:ea typeface="造字工房力黑（非商用）常规体" pitchFamily="2" charset="-122"/>
            </a:endParaRPr>
          </a:p>
        </p:txBody>
      </p:sp>
      <p:cxnSp>
        <p:nvCxnSpPr>
          <p:cNvPr id="18" name="直接连接符 17"/>
          <p:cNvCxnSpPr>
            <a:stCxn id="27" idx="3"/>
            <a:endCxn id="31" idx="7"/>
          </p:cNvCxnSpPr>
          <p:nvPr/>
        </p:nvCxnSpPr>
        <p:spPr>
          <a:xfrm flipH="1">
            <a:off x="2663455" y="3170661"/>
            <a:ext cx="1724353" cy="679659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19" name="直接连接符 18"/>
          <p:cNvCxnSpPr>
            <a:stCxn id="31" idx="6"/>
            <a:endCxn id="35" idx="2"/>
          </p:cNvCxnSpPr>
          <p:nvPr/>
        </p:nvCxnSpPr>
        <p:spPr>
          <a:xfrm>
            <a:off x="2688520" y="3910831"/>
            <a:ext cx="3688901" cy="326434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20" name="直接连接符 19"/>
          <p:cNvCxnSpPr>
            <a:stCxn id="35" idx="4"/>
            <a:endCxn id="39" idx="6"/>
          </p:cNvCxnSpPr>
          <p:nvPr/>
        </p:nvCxnSpPr>
        <p:spPr>
          <a:xfrm flipH="1">
            <a:off x="4641050" y="4322841"/>
            <a:ext cx="1821947" cy="1240207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1" name="TextBox 80"/>
          <p:cNvSpPr txBox="1"/>
          <p:nvPr/>
        </p:nvSpPr>
        <p:spPr>
          <a:xfrm>
            <a:off x="4941125" y="2124561"/>
            <a:ext cx="2504304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900"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22" name="TextBox 82"/>
          <p:cNvSpPr txBox="1"/>
          <p:nvPr/>
        </p:nvSpPr>
        <p:spPr>
          <a:xfrm>
            <a:off x="1424855" y="2064969"/>
            <a:ext cx="2410728" cy="94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900"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23" name="TextBox 89"/>
          <p:cNvSpPr txBox="1"/>
          <p:nvPr/>
        </p:nvSpPr>
        <p:spPr>
          <a:xfrm>
            <a:off x="6987160" y="3198186"/>
            <a:ext cx="2462230" cy="94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900"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24" name="TextBox 91"/>
          <p:cNvSpPr txBox="1"/>
          <p:nvPr/>
        </p:nvSpPr>
        <p:spPr>
          <a:xfrm>
            <a:off x="1602769" y="4403579"/>
            <a:ext cx="2411353" cy="94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900"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099853" y="2151952"/>
            <a:ext cx="696932" cy="1043774"/>
            <a:chOff x="4655492" y="978821"/>
            <a:chExt cx="697113" cy="1044046"/>
          </a:xfrm>
          <a:solidFill>
            <a:srgbClr val="76D7A1"/>
          </a:solidFill>
        </p:grpSpPr>
        <p:sp>
          <p:nvSpPr>
            <p:cNvPr id="26" name="泪滴形 25"/>
            <p:cNvSpPr/>
            <p:nvPr/>
          </p:nvSpPr>
          <p:spPr>
            <a:xfrm rot="8100000">
              <a:off x="4655492" y="978821"/>
              <a:ext cx="697113" cy="697113"/>
            </a:xfrm>
            <a:prstGeom prst="teardrop">
              <a:avLst/>
            </a:prstGeom>
            <a:solidFill>
              <a:srgbClr val="FFC4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latin typeface="Arial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918450" y="1851670"/>
              <a:ext cx="171197" cy="171197"/>
            </a:xfrm>
            <a:prstGeom prst="ellipse">
              <a:avLst/>
            </a:prstGeom>
            <a:solidFill>
              <a:srgbClr val="FFC4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latin typeface="Arial"/>
                <a:ea typeface="微软雅黑" panose="020b0503020204020204" pitchFamily="34" charset="-122"/>
              </a:endParaRPr>
            </a:p>
          </p:txBody>
        </p:sp>
        <p:pic>
          <p:nvPicPr>
            <p:cNvPr id="28" name="Picture 2" descr="E:\PPT\PPT_图标\095.png"/>
            <p:cNvPicPr>
              <a:picLocks noChangeAspect="1" noChangeArrowheads="1"/>
            </p:cNvPicPr>
            <p:nvPr/>
          </p:nvPicPr>
          <p:blipFill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8651" y="1131590"/>
              <a:ext cx="370793" cy="357391"/>
            </a:xfrm>
            <a:prstGeom prst="rect">
              <a:avLst/>
            </a:prstGeom>
            <a:solidFill>
              <a:srgbClr val="FFC400"/>
            </a:solidFill>
          </p:spPr>
        </p:pic>
      </p:grpSp>
      <p:grpSp>
        <p:nvGrpSpPr>
          <p:cNvPr id="29" name="组合 28"/>
          <p:cNvGrpSpPr/>
          <p:nvPr/>
        </p:nvGrpSpPr>
        <p:grpSpPr>
          <a:xfrm>
            <a:off x="2201949" y="2844170"/>
            <a:ext cx="801990" cy="1152237"/>
            <a:chOff x="2649909" y="1878442"/>
            <a:chExt cx="802199" cy="1152537"/>
          </a:xfrm>
          <a:solidFill>
            <a:srgbClr val="FFC400"/>
          </a:solidFill>
        </p:grpSpPr>
        <p:sp>
          <p:nvSpPr>
            <p:cNvPr id="30" name="泪滴形 29"/>
            <p:cNvSpPr/>
            <p:nvPr/>
          </p:nvSpPr>
          <p:spPr>
            <a:xfrm rot="8100000">
              <a:off x="2649909" y="1878442"/>
              <a:ext cx="802199" cy="802199"/>
            </a:xfrm>
            <a:prstGeom prst="teardrop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latin typeface="Arial"/>
                <a:ea typeface="微软雅黑" panose="020b0503020204020204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965410" y="2859782"/>
              <a:ext cx="171197" cy="171197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latin typeface="Arial"/>
                <a:ea typeface="微软雅黑" panose="020b0503020204020204" pitchFamily="34" charset="-122"/>
              </a:endParaRPr>
            </a:p>
          </p:txBody>
        </p:sp>
        <p:pic>
          <p:nvPicPr>
            <p:cNvPr id="32" name="Picture 3" descr="E:\PPT\PPT_图标\044.png"/>
            <p:cNvPicPr>
              <a:picLocks noChangeAspect="1" noChangeArrowheads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90007" y="2066159"/>
              <a:ext cx="489942" cy="346404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33" name="组合 32"/>
          <p:cNvGrpSpPr/>
          <p:nvPr/>
        </p:nvGrpSpPr>
        <p:grpSpPr>
          <a:xfrm>
            <a:off x="6021278" y="3047611"/>
            <a:ext cx="883436" cy="1275230"/>
            <a:chOff x="6470234" y="2403489"/>
            <a:chExt cx="883666" cy="1275562"/>
          </a:xfrm>
          <a:solidFill>
            <a:srgbClr val="FFC400"/>
          </a:solidFill>
        </p:grpSpPr>
        <p:sp>
          <p:nvSpPr>
            <p:cNvPr id="34" name="泪滴形 33"/>
            <p:cNvSpPr/>
            <p:nvPr/>
          </p:nvSpPr>
          <p:spPr>
            <a:xfrm rot="8100000">
              <a:off x="6470234" y="2403489"/>
              <a:ext cx="883666" cy="883666"/>
            </a:xfrm>
            <a:prstGeom prst="teardrop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latin typeface="Arial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6826469" y="3507854"/>
              <a:ext cx="171197" cy="171197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latin typeface="Arial"/>
                <a:ea typeface="微软雅黑" panose="020b0503020204020204" pitchFamily="34" charset="-122"/>
              </a:endParaRPr>
            </a:p>
          </p:txBody>
        </p:sp>
        <p:pic>
          <p:nvPicPr>
            <p:cNvPr id="36" name="Picture 4" descr="E:\PPT\PPT_图标\220.png"/>
            <p:cNvPicPr>
              <a:picLocks noChangeAspect="1" noChangeArrowheads="1"/>
            </p:cNvPicPr>
            <p:nvPr/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85111" y="2613742"/>
              <a:ext cx="494002" cy="492079"/>
            </a:xfrm>
            <a:prstGeom prst="rect">
              <a:avLst/>
            </a:prstGeom>
            <a:grpFill/>
          </p:spPr>
        </p:pic>
      </p:grpSp>
      <p:grpSp>
        <p:nvGrpSpPr>
          <p:cNvPr id="37" name="组合 36"/>
          <p:cNvGrpSpPr/>
          <p:nvPr/>
        </p:nvGrpSpPr>
        <p:grpSpPr>
          <a:xfrm>
            <a:off x="4046434" y="4220843"/>
            <a:ext cx="1018082" cy="1427780"/>
            <a:chOff x="4494875" y="3519862"/>
            <a:chExt cx="1018347" cy="1428152"/>
          </a:xfrm>
          <a:solidFill>
            <a:srgbClr val="FFC400"/>
          </a:solidFill>
        </p:grpSpPr>
        <p:sp>
          <p:nvSpPr>
            <p:cNvPr id="38" name="泪滴形 37"/>
            <p:cNvSpPr/>
            <p:nvPr/>
          </p:nvSpPr>
          <p:spPr>
            <a:xfrm rot="8100000">
              <a:off x="4494875" y="3519862"/>
              <a:ext cx="1018347" cy="1018347"/>
            </a:xfrm>
            <a:prstGeom prst="teardrop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latin typeface="Arial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918450" y="4776817"/>
              <a:ext cx="171197" cy="171197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latin typeface="Arial"/>
                <a:ea typeface="微软雅黑" panose="020b0503020204020204" pitchFamily="34" charset="-122"/>
              </a:endParaRPr>
            </a:p>
          </p:txBody>
        </p:sp>
        <p:pic>
          <p:nvPicPr>
            <p:cNvPr id="40" name="Picture 5" descr="E:\PPT\PPT_图标\448.png"/>
            <p:cNvPicPr>
              <a:picLocks noChangeAspect="1" noChangeArrowheads="1"/>
            </p:cNvPicPr>
            <p:nvPr/>
          </p:nvPicPr>
          <p:blipFill>
            <a:blip r:embed="rId6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65433" y="3761641"/>
              <a:ext cx="677229" cy="621891"/>
            </a:xfrm>
            <a:prstGeom prst="rect">
              <a:avLst/>
            </a:prstGeom>
            <a:grpFill/>
          </p:spPr>
        </p:pic>
      </p:grpSp>
      <p:grpSp>
        <p:nvGrpSpPr>
          <p:cNvPr id="41" name="组合 40"/>
          <p:cNvGrpSpPr/>
          <p:nvPr/>
        </p:nvGrpSpPr>
        <p:grpSpPr>
          <a:xfrm>
            <a:off x="8984354" y="3301386"/>
            <a:ext cx="2219567" cy="2191994"/>
            <a:chOff x="6026151" y="5176838"/>
            <a:chExt cx="766763" cy="757238"/>
          </a:xfrm>
        </p:grpSpPr>
        <p:sp>
          <p:nvSpPr>
            <p:cNvPr id="42" name="Freeform 150"/>
            <p:cNvSpPr/>
            <p:nvPr/>
          </p:nvSpPr>
          <p:spPr bwMode="auto">
            <a:xfrm>
              <a:off x="6442076" y="5440363"/>
              <a:ext cx="106363" cy="179388"/>
            </a:xfrm>
            <a:custGeom>
              <a:gdLst>
                <a:gd name="T0" fmla="*/ 10 w 67"/>
                <a:gd name="T1" fmla="*/ 0 h 113"/>
                <a:gd name="T2" fmla="*/ 61 w 67"/>
                <a:gd name="T3" fmla="*/ 50 h 113"/>
                <a:gd name="T4" fmla="*/ 67 w 67"/>
                <a:gd name="T5" fmla="*/ 56 h 113"/>
                <a:gd name="T6" fmla="*/ 61 w 67"/>
                <a:gd name="T7" fmla="*/ 63 h 113"/>
                <a:gd name="T8" fmla="*/ 10 w 67"/>
                <a:gd name="T9" fmla="*/ 113 h 113"/>
                <a:gd name="T10" fmla="*/ 0 w 67"/>
                <a:gd name="T11" fmla="*/ 99 h 113"/>
                <a:gd name="T12" fmla="*/ 44 w 67"/>
                <a:gd name="T13" fmla="*/ 57 h 113"/>
                <a:gd name="T14" fmla="*/ 0 w 67"/>
                <a:gd name="T15" fmla="*/ 14 h 113"/>
                <a:gd name="T16" fmla="*/ 10 w 67"/>
                <a:gd name="T17" fmla="*/ 0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3">
                  <a:moveTo>
                    <a:pt x="10" y="0"/>
                  </a:moveTo>
                  <a:lnTo>
                    <a:pt x="61" y="50"/>
                  </a:lnTo>
                  <a:lnTo>
                    <a:pt x="67" y="56"/>
                  </a:lnTo>
                  <a:lnTo>
                    <a:pt x="61" y="63"/>
                  </a:lnTo>
                  <a:lnTo>
                    <a:pt x="10" y="113"/>
                  </a:lnTo>
                  <a:lnTo>
                    <a:pt x="0" y="99"/>
                  </a:lnTo>
                  <a:lnTo>
                    <a:pt x="44" y="57"/>
                  </a:lnTo>
                  <a:lnTo>
                    <a:pt x="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151"/>
            <p:cNvSpPr>
              <a:spLocks noChangeArrowheads="1"/>
            </p:cNvSpPr>
            <p:nvPr/>
          </p:nvSpPr>
          <p:spPr bwMode="auto">
            <a:xfrm>
              <a:off x="6026151" y="5518150"/>
              <a:ext cx="48736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549"/>
            <p:cNvSpPr>
              <a:spLocks noChangeArrowheads="1"/>
            </p:cNvSpPr>
            <p:nvPr/>
          </p:nvSpPr>
          <p:spPr bwMode="auto">
            <a:xfrm>
              <a:off x="6151564" y="5807075"/>
              <a:ext cx="92075" cy="112713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C3E8FA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50"/>
            <p:cNvSpPr>
              <a:spLocks noEditPoints="1"/>
            </p:cNvSpPr>
            <p:nvPr/>
          </p:nvSpPr>
          <p:spPr bwMode="auto">
            <a:xfrm>
              <a:off x="6137276" y="5792788"/>
              <a:ext cx="120650" cy="141288"/>
            </a:xfrm>
            <a:custGeom>
              <a:gdLst>
                <a:gd name="T0" fmla="*/ 18 w 76"/>
                <a:gd name="T1" fmla="*/ 17 h 89"/>
                <a:gd name="T2" fmla="*/ 18 w 76"/>
                <a:gd name="T3" fmla="*/ 71 h 89"/>
                <a:gd name="T4" fmla="*/ 58 w 76"/>
                <a:gd name="T5" fmla="*/ 71 h 89"/>
                <a:gd name="T6" fmla="*/ 58 w 76"/>
                <a:gd name="T7" fmla="*/ 17 h 89"/>
                <a:gd name="T8" fmla="*/ 18 w 76"/>
                <a:gd name="T9" fmla="*/ 17 h 89"/>
                <a:gd name="T10" fmla="*/ 0 w 76"/>
                <a:gd name="T11" fmla="*/ 0 h 89"/>
                <a:gd name="T12" fmla="*/ 76 w 76"/>
                <a:gd name="T13" fmla="*/ 0 h 89"/>
                <a:gd name="T14" fmla="*/ 76 w 76"/>
                <a:gd name="T15" fmla="*/ 89 h 89"/>
                <a:gd name="T16" fmla="*/ 0 w 76"/>
                <a:gd name="T17" fmla="*/ 89 h 89"/>
                <a:gd name="T18" fmla="*/ 0 w 76"/>
                <a:gd name="T19" fmla="*/ 0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18" y="17"/>
                  </a:moveTo>
                  <a:lnTo>
                    <a:pt x="18" y="71"/>
                  </a:lnTo>
                  <a:lnTo>
                    <a:pt x="58" y="71"/>
                  </a:lnTo>
                  <a:lnTo>
                    <a:pt x="58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76" y="0"/>
                  </a:lnTo>
                  <a:lnTo>
                    <a:pt x="76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551"/>
            <p:cNvSpPr>
              <a:spLocks noChangeArrowheads="1"/>
            </p:cNvSpPr>
            <p:nvPr/>
          </p:nvSpPr>
          <p:spPr bwMode="auto">
            <a:xfrm>
              <a:off x="6302376" y="5653088"/>
              <a:ext cx="92075" cy="266700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52"/>
            <p:cNvSpPr>
              <a:spLocks noEditPoints="1"/>
            </p:cNvSpPr>
            <p:nvPr/>
          </p:nvSpPr>
          <p:spPr bwMode="auto">
            <a:xfrm>
              <a:off x="6288089" y="5640388"/>
              <a:ext cx="119063" cy="293688"/>
            </a:xfrm>
            <a:custGeom>
              <a:gdLst>
                <a:gd name="T0" fmla="*/ 17 w 75"/>
                <a:gd name="T1" fmla="*/ 17 h 185"/>
                <a:gd name="T2" fmla="*/ 17 w 75"/>
                <a:gd name="T3" fmla="*/ 167 h 185"/>
                <a:gd name="T4" fmla="*/ 58 w 75"/>
                <a:gd name="T5" fmla="*/ 167 h 185"/>
                <a:gd name="T6" fmla="*/ 58 w 75"/>
                <a:gd name="T7" fmla="*/ 17 h 185"/>
                <a:gd name="T8" fmla="*/ 17 w 75"/>
                <a:gd name="T9" fmla="*/ 17 h 185"/>
                <a:gd name="T10" fmla="*/ 0 w 75"/>
                <a:gd name="T11" fmla="*/ 0 h 185"/>
                <a:gd name="T12" fmla="*/ 75 w 75"/>
                <a:gd name="T13" fmla="*/ 0 h 185"/>
                <a:gd name="T14" fmla="*/ 75 w 75"/>
                <a:gd name="T15" fmla="*/ 185 h 185"/>
                <a:gd name="T16" fmla="*/ 0 w 75"/>
                <a:gd name="T17" fmla="*/ 185 h 185"/>
                <a:gd name="T18" fmla="*/ 0 w 75"/>
                <a:gd name="T19" fmla="*/ 0 h 1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85">
                  <a:moveTo>
                    <a:pt x="17" y="17"/>
                  </a:moveTo>
                  <a:lnTo>
                    <a:pt x="17" y="167"/>
                  </a:lnTo>
                  <a:lnTo>
                    <a:pt x="58" y="167"/>
                  </a:lnTo>
                  <a:lnTo>
                    <a:pt x="58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75" y="0"/>
                  </a:lnTo>
                  <a:lnTo>
                    <a:pt x="75" y="185"/>
                  </a:lnTo>
                  <a:lnTo>
                    <a:pt x="0" y="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553"/>
            <p:cNvSpPr>
              <a:spLocks noChangeArrowheads="1"/>
            </p:cNvSpPr>
            <p:nvPr/>
          </p:nvSpPr>
          <p:spPr bwMode="auto">
            <a:xfrm>
              <a:off x="6451601" y="5726113"/>
              <a:ext cx="90488" cy="193675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54"/>
            <p:cNvSpPr>
              <a:spLocks noEditPoints="1"/>
            </p:cNvSpPr>
            <p:nvPr/>
          </p:nvSpPr>
          <p:spPr bwMode="auto">
            <a:xfrm>
              <a:off x="6437314" y="5711825"/>
              <a:ext cx="119063" cy="222250"/>
            </a:xfrm>
            <a:custGeom>
              <a:gdLst>
                <a:gd name="T0" fmla="*/ 18 w 75"/>
                <a:gd name="T1" fmla="*/ 17 h 140"/>
                <a:gd name="T2" fmla="*/ 18 w 75"/>
                <a:gd name="T3" fmla="*/ 122 h 140"/>
                <a:gd name="T4" fmla="*/ 57 w 75"/>
                <a:gd name="T5" fmla="*/ 122 h 140"/>
                <a:gd name="T6" fmla="*/ 57 w 75"/>
                <a:gd name="T7" fmla="*/ 17 h 140"/>
                <a:gd name="T8" fmla="*/ 18 w 75"/>
                <a:gd name="T9" fmla="*/ 17 h 140"/>
                <a:gd name="T10" fmla="*/ 0 w 75"/>
                <a:gd name="T11" fmla="*/ 0 h 140"/>
                <a:gd name="T12" fmla="*/ 75 w 75"/>
                <a:gd name="T13" fmla="*/ 0 h 140"/>
                <a:gd name="T14" fmla="*/ 75 w 75"/>
                <a:gd name="T15" fmla="*/ 140 h 140"/>
                <a:gd name="T16" fmla="*/ 0 w 75"/>
                <a:gd name="T17" fmla="*/ 140 h 140"/>
                <a:gd name="T18" fmla="*/ 0 w 75"/>
                <a:gd name="T19" fmla="*/ 0 h 1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40">
                  <a:moveTo>
                    <a:pt x="18" y="17"/>
                  </a:moveTo>
                  <a:lnTo>
                    <a:pt x="18" y="122"/>
                  </a:lnTo>
                  <a:lnTo>
                    <a:pt x="57" y="122"/>
                  </a:lnTo>
                  <a:lnTo>
                    <a:pt x="57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75" y="0"/>
                  </a:lnTo>
                  <a:lnTo>
                    <a:pt x="75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555"/>
            <p:cNvSpPr>
              <a:spLocks noChangeArrowheads="1"/>
            </p:cNvSpPr>
            <p:nvPr/>
          </p:nvSpPr>
          <p:spPr bwMode="auto">
            <a:xfrm>
              <a:off x="6602414" y="5368925"/>
              <a:ext cx="88900" cy="550863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88D8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56"/>
            <p:cNvSpPr>
              <a:spLocks noEditPoints="1"/>
            </p:cNvSpPr>
            <p:nvPr/>
          </p:nvSpPr>
          <p:spPr bwMode="auto">
            <a:xfrm>
              <a:off x="6588126" y="5356225"/>
              <a:ext cx="117475" cy="577850"/>
            </a:xfrm>
            <a:custGeom>
              <a:gdLst>
                <a:gd name="T0" fmla="*/ 17 w 74"/>
                <a:gd name="T1" fmla="*/ 17 h 364"/>
                <a:gd name="T2" fmla="*/ 17 w 74"/>
                <a:gd name="T3" fmla="*/ 346 h 364"/>
                <a:gd name="T4" fmla="*/ 57 w 74"/>
                <a:gd name="T5" fmla="*/ 346 h 364"/>
                <a:gd name="T6" fmla="*/ 57 w 74"/>
                <a:gd name="T7" fmla="*/ 17 h 364"/>
                <a:gd name="T8" fmla="*/ 17 w 74"/>
                <a:gd name="T9" fmla="*/ 17 h 364"/>
                <a:gd name="T10" fmla="*/ 0 w 74"/>
                <a:gd name="T11" fmla="*/ 0 h 364"/>
                <a:gd name="T12" fmla="*/ 74 w 74"/>
                <a:gd name="T13" fmla="*/ 0 h 364"/>
                <a:gd name="T14" fmla="*/ 74 w 74"/>
                <a:gd name="T15" fmla="*/ 364 h 364"/>
                <a:gd name="T16" fmla="*/ 0 w 74"/>
                <a:gd name="T17" fmla="*/ 364 h 364"/>
                <a:gd name="T18" fmla="*/ 0 w 74"/>
                <a:gd name="T19" fmla="*/ 0 h 3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364">
                  <a:moveTo>
                    <a:pt x="17" y="17"/>
                  </a:moveTo>
                  <a:lnTo>
                    <a:pt x="17" y="346"/>
                  </a:lnTo>
                  <a:lnTo>
                    <a:pt x="57" y="346"/>
                  </a:lnTo>
                  <a:lnTo>
                    <a:pt x="57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74" y="0"/>
                  </a:lnTo>
                  <a:lnTo>
                    <a:pt x="74" y="364"/>
                  </a:lnTo>
                  <a:lnTo>
                    <a:pt x="0" y="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57"/>
            <p:cNvSpPr>
              <a:spLocks noEditPoints="1"/>
            </p:cNvSpPr>
            <p:nvPr/>
          </p:nvSpPr>
          <p:spPr bwMode="auto">
            <a:xfrm>
              <a:off x="6534151" y="5176838"/>
              <a:ext cx="220663" cy="161925"/>
            </a:xfrm>
            <a:custGeom>
              <a:gdLst>
                <a:gd name="T0" fmla="*/ 18 w 139"/>
                <a:gd name="T1" fmla="*/ 18 h 102"/>
                <a:gd name="T2" fmla="*/ 18 w 139"/>
                <a:gd name="T3" fmla="*/ 60 h 102"/>
                <a:gd name="T4" fmla="*/ 66 w 139"/>
                <a:gd name="T5" fmla="*/ 60 h 102"/>
                <a:gd name="T6" fmla="*/ 69 w 139"/>
                <a:gd name="T7" fmla="*/ 66 h 102"/>
                <a:gd name="T8" fmla="*/ 70 w 139"/>
                <a:gd name="T9" fmla="*/ 70 h 102"/>
                <a:gd name="T10" fmla="*/ 69 w 139"/>
                <a:gd name="T11" fmla="*/ 70 h 102"/>
                <a:gd name="T12" fmla="*/ 70 w 139"/>
                <a:gd name="T13" fmla="*/ 72 h 102"/>
                <a:gd name="T14" fmla="*/ 72 w 139"/>
                <a:gd name="T15" fmla="*/ 69 h 102"/>
                <a:gd name="T16" fmla="*/ 72 w 139"/>
                <a:gd name="T17" fmla="*/ 67 h 102"/>
                <a:gd name="T18" fmla="*/ 75 w 139"/>
                <a:gd name="T19" fmla="*/ 63 h 102"/>
                <a:gd name="T20" fmla="*/ 76 w 139"/>
                <a:gd name="T21" fmla="*/ 60 h 102"/>
                <a:gd name="T22" fmla="*/ 121 w 139"/>
                <a:gd name="T23" fmla="*/ 60 h 102"/>
                <a:gd name="T24" fmla="*/ 121 w 139"/>
                <a:gd name="T25" fmla="*/ 18 h 102"/>
                <a:gd name="T26" fmla="*/ 18 w 139"/>
                <a:gd name="T27" fmla="*/ 18 h 102"/>
                <a:gd name="T28" fmla="*/ 16 w 139"/>
                <a:gd name="T29" fmla="*/ 0 h 102"/>
                <a:gd name="T30" fmla="*/ 123 w 139"/>
                <a:gd name="T31" fmla="*/ 0 h 102"/>
                <a:gd name="T32" fmla="*/ 126 w 139"/>
                <a:gd name="T33" fmla="*/ 2 h 102"/>
                <a:gd name="T34" fmla="*/ 129 w 139"/>
                <a:gd name="T35" fmla="*/ 2 h 102"/>
                <a:gd name="T36" fmla="*/ 133 w 139"/>
                <a:gd name="T37" fmla="*/ 3 h 102"/>
                <a:gd name="T38" fmla="*/ 134 w 139"/>
                <a:gd name="T39" fmla="*/ 5 h 102"/>
                <a:gd name="T40" fmla="*/ 137 w 139"/>
                <a:gd name="T41" fmla="*/ 12 h 102"/>
                <a:gd name="T42" fmla="*/ 139 w 139"/>
                <a:gd name="T43" fmla="*/ 16 h 102"/>
                <a:gd name="T44" fmla="*/ 139 w 139"/>
                <a:gd name="T45" fmla="*/ 62 h 102"/>
                <a:gd name="T46" fmla="*/ 137 w 139"/>
                <a:gd name="T47" fmla="*/ 66 h 102"/>
                <a:gd name="T48" fmla="*/ 134 w 139"/>
                <a:gd name="T49" fmla="*/ 73 h 102"/>
                <a:gd name="T50" fmla="*/ 133 w 139"/>
                <a:gd name="T51" fmla="*/ 75 h 102"/>
                <a:gd name="T52" fmla="*/ 129 w 139"/>
                <a:gd name="T53" fmla="*/ 76 h 102"/>
                <a:gd name="T54" fmla="*/ 126 w 139"/>
                <a:gd name="T55" fmla="*/ 78 h 102"/>
                <a:gd name="T56" fmla="*/ 85 w 139"/>
                <a:gd name="T57" fmla="*/ 78 h 102"/>
                <a:gd name="T58" fmla="*/ 85 w 139"/>
                <a:gd name="T59" fmla="*/ 79 h 102"/>
                <a:gd name="T60" fmla="*/ 85 w 139"/>
                <a:gd name="T61" fmla="*/ 79 h 102"/>
                <a:gd name="T62" fmla="*/ 78 w 139"/>
                <a:gd name="T63" fmla="*/ 92 h 102"/>
                <a:gd name="T64" fmla="*/ 70 w 139"/>
                <a:gd name="T65" fmla="*/ 102 h 102"/>
                <a:gd name="T66" fmla="*/ 56 w 139"/>
                <a:gd name="T67" fmla="*/ 81 h 102"/>
                <a:gd name="T68" fmla="*/ 54 w 139"/>
                <a:gd name="T69" fmla="*/ 78 h 102"/>
                <a:gd name="T70" fmla="*/ 14 w 139"/>
                <a:gd name="T71" fmla="*/ 78 h 102"/>
                <a:gd name="T72" fmla="*/ 5 w 139"/>
                <a:gd name="T73" fmla="*/ 73 h 102"/>
                <a:gd name="T74" fmla="*/ 3 w 139"/>
                <a:gd name="T75" fmla="*/ 70 h 102"/>
                <a:gd name="T76" fmla="*/ 2 w 139"/>
                <a:gd name="T77" fmla="*/ 65 h 102"/>
                <a:gd name="T78" fmla="*/ 0 w 139"/>
                <a:gd name="T79" fmla="*/ 62 h 102"/>
                <a:gd name="T80" fmla="*/ 0 w 139"/>
                <a:gd name="T81" fmla="*/ 16 h 102"/>
                <a:gd name="T82" fmla="*/ 2 w 139"/>
                <a:gd name="T83" fmla="*/ 14 h 102"/>
                <a:gd name="T84" fmla="*/ 3 w 139"/>
                <a:gd name="T85" fmla="*/ 8 h 102"/>
                <a:gd name="T86" fmla="*/ 5 w 139"/>
                <a:gd name="T87" fmla="*/ 5 h 102"/>
                <a:gd name="T88" fmla="*/ 11 w 139"/>
                <a:gd name="T89" fmla="*/ 2 h 102"/>
                <a:gd name="T90" fmla="*/ 14 w 139"/>
                <a:gd name="T91" fmla="*/ 2 h 102"/>
                <a:gd name="T92" fmla="*/ 16 w 139"/>
                <a:gd name="T93" fmla="*/ 0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" h="102">
                  <a:moveTo>
                    <a:pt x="18" y="18"/>
                  </a:moveTo>
                  <a:lnTo>
                    <a:pt x="18" y="60"/>
                  </a:lnTo>
                  <a:lnTo>
                    <a:pt x="66" y="60"/>
                  </a:lnTo>
                  <a:lnTo>
                    <a:pt x="69" y="66"/>
                  </a:lnTo>
                  <a:lnTo>
                    <a:pt x="70" y="70"/>
                  </a:lnTo>
                  <a:lnTo>
                    <a:pt x="69" y="70"/>
                  </a:lnTo>
                  <a:lnTo>
                    <a:pt x="70" y="72"/>
                  </a:lnTo>
                  <a:lnTo>
                    <a:pt x="72" y="69"/>
                  </a:lnTo>
                  <a:lnTo>
                    <a:pt x="72" y="67"/>
                  </a:lnTo>
                  <a:lnTo>
                    <a:pt x="75" y="63"/>
                  </a:lnTo>
                  <a:lnTo>
                    <a:pt x="76" y="60"/>
                  </a:lnTo>
                  <a:lnTo>
                    <a:pt x="121" y="60"/>
                  </a:lnTo>
                  <a:lnTo>
                    <a:pt x="121" y="18"/>
                  </a:lnTo>
                  <a:lnTo>
                    <a:pt x="18" y="18"/>
                  </a:lnTo>
                  <a:close/>
                  <a:moveTo>
                    <a:pt x="16" y="0"/>
                  </a:moveTo>
                  <a:lnTo>
                    <a:pt x="123" y="0"/>
                  </a:lnTo>
                  <a:lnTo>
                    <a:pt x="126" y="2"/>
                  </a:lnTo>
                  <a:lnTo>
                    <a:pt x="129" y="2"/>
                  </a:lnTo>
                  <a:lnTo>
                    <a:pt x="133" y="3"/>
                  </a:lnTo>
                  <a:lnTo>
                    <a:pt x="134" y="5"/>
                  </a:lnTo>
                  <a:lnTo>
                    <a:pt x="137" y="12"/>
                  </a:lnTo>
                  <a:lnTo>
                    <a:pt x="139" y="16"/>
                  </a:lnTo>
                  <a:lnTo>
                    <a:pt x="139" y="62"/>
                  </a:lnTo>
                  <a:lnTo>
                    <a:pt x="137" y="66"/>
                  </a:lnTo>
                  <a:lnTo>
                    <a:pt x="134" y="73"/>
                  </a:lnTo>
                  <a:lnTo>
                    <a:pt x="133" y="75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85" y="78"/>
                  </a:lnTo>
                  <a:lnTo>
                    <a:pt x="85" y="79"/>
                  </a:lnTo>
                  <a:lnTo>
                    <a:pt x="85" y="79"/>
                  </a:lnTo>
                  <a:lnTo>
                    <a:pt x="78" y="92"/>
                  </a:lnTo>
                  <a:lnTo>
                    <a:pt x="70" y="102"/>
                  </a:lnTo>
                  <a:lnTo>
                    <a:pt x="56" y="81"/>
                  </a:lnTo>
                  <a:lnTo>
                    <a:pt x="54" y="78"/>
                  </a:lnTo>
                  <a:lnTo>
                    <a:pt x="14" y="78"/>
                  </a:lnTo>
                  <a:lnTo>
                    <a:pt x="5" y="73"/>
                  </a:lnTo>
                  <a:lnTo>
                    <a:pt x="3" y="70"/>
                  </a:lnTo>
                  <a:lnTo>
                    <a:pt x="2" y="65"/>
                  </a:lnTo>
                  <a:lnTo>
                    <a:pt x="0" y="62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8"/>
                  </a:lnTo>
                  <a:lnTo>
                    <a:pt x="5" y="5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558"/>
            <p:cNvSpPr>
              <a:spLocks noChangeArrowheads="1"/>
            </p:cNvSpPr>
            <p:nvPr/>
          </p:nvSpPr>
          <p:spPr bwMode="auto">
            <a:xfrm>
              <a:off x="6599239" y="5226050"/>
              <a:ext cx="9048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559"/>
            <p:cNvSpPr>
              <a:spLocks noChangeArrowheads="1"/>
            </p:cNvSpPr>
            <p:nvPr/>
          </p:nvSpPr>
          <p:spPr bwMode="auto">
            <a:xfrm>
              <a:off x="6070601" y="5905500"/>
              <a:ext cx="72231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下半年的工作计划</a:t>
            </a:r>
            <a:endParaRPr lang="zh-CN" altLang="en-US">
              <a:solidFill>
                <a:schemeClr val="bg1"/>
              </a:solidFill>
              <a:latin typeface="造字工房力黑（非商用）常规体" pitchFamily="2" charset="-122"/>
              <a:ea typeface="造字工房力黑（非商用）常规体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02187" y="1691809"/>
            <a:ext cx="5100865" cy="4219128"/>
            <a:chOff x="555625" y="293801"/>
            <a:chExt cx="7936025" cy="656419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Freeform 36"/>
            <p:cNvSpPr/>
            <p:nvPr/>
          </p:nvSpPr>
          <p:spPr bwMode="auto">
            <a:xfrm>
              <a:off x="6807200" y="2041525"/>
              <a:ext cx="933450" cy="879475"/>
            </a:xfrm>
            <a:custGeom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5489575" y="6505575"/>
              <a:ext cx="422275" cy="352425"/>
            </a:xfrm>
            <a:custGeom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1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5506810" y="6535963"/>
              <a:ext cx="387350" cy="320675"/>
            </a:xfrm>
            <a:custGeom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1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5661025" y="5511800"/>
              <a:ext cx="1244600" cy="955675"/>
            </a:xfrm>
            <a:custGeom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3673475" y="4854575"/>
              <a:ext cx="1400175" cy="1479550"/>
            </a:xfrm>
            <a:custGeom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4851400" y="5384800"/>
              <a:ext cx="1187450" cy="885825"/>
            </a:xfrm>
            <a:custGeom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7381875" y="5387975"/>
              <a:ext cx="282575" cy="654050"/>
            </a:xfrm>
            <a:custGeom>
              <a:gdLst>
                <a:gd name="T0" fmla="*/ 82 w 178"/>
                <a:gd name="T1" fmla="*/ 412 h 412"/>
                <a:gd name="T2" fmla="*/ 82 w 178"/>
                <a:gd name="T3" fmla="*/ 412 h 412"/>
                <a:gd name="T4" fmla="*/ 50 w 178"/>
                <a:gd name="T5" fmla="*/ 364 h 412"/>
                <a:gd name="T6" fmla="*/ 50 w 178"/>
                <a:gd name="T7" fmla="*/ 364 h 412"/>
                <a:gd name="T8" fmla="*/ 40 w 178"/>
                <a:gd name="T9" fmla="*/ 360 h 412"/>
                <a:gd name="T10" fmla="*/ 34 w 178"/>
                <a:gd name="T11" fmla="*/ 356 h 412"/>
                <a:gd name="T12" fmla="*/ 28 w 178"/>
                <a:gd name="T13" fmla="*/ 350 h 412"/>
                <a:gd name="T14" fmla="*/ 26 w 178"/>
                <a:gd name="T15" fmla="*/ 346 h 412"/>
                <a:gd name="T16" fmla="*/ 20 w 178"/>
                <a:gd name="T17" fmla="*/ 336 h 412"/>
                <a:gd name="T18" fmla="*/ 16 w 178"/>
                <a:gd name="T19" fmla="*/ 324 h 412"/>
                <a:gd name="T20" fmla="*/ 16 w 178"/>
                <a:gd name="T21" fmla="*/ 324 h 412"/>
                <a:gd name="T22" fmla="*/ 0 w 178"/>
                <a:gd name="T23" fmla="*/ 304 h 412"/>
                <a:gd name="T24" fmla="*/ 0 w 178"/>
                <a:gd name="T25" fmla="*/ 304 h 412"/>
                <a:gd name="T26" fmla="*/ 2 w 178"/>
                <a:gd name="T27" fmla="*/ 280 h 412"/>
                <a:gd name="T28" fmla="*/ 6 w 178"/>
                <a:gd name="T29" fmla="*/ 258 h 412"/>
                <a:gd name="T30" fmla="*/ 8 w 178"/>
                <a:gd name="T31" fmla="*/ 238 h 412"/>
                <a:gd name="T32" fmla="*/ 8 w 178"/>
                <a:gd name="T33" fmla="*/ 228 h 412"/>
                <a:gd name="T34" fmla="*/ 6 w 178"/>
                <a:gd name="T35" fmla="*/ 220 h 412"/>
                <a:gd name="T36" fmla="*/ 6 w 178"/>
                <a:gd name="T37" fmla="*/ 220 h 412"/>
                <a:gd name="T38" fmla="*/ 6 w 178"/>
                <a:gd name="T39" fmla="*/ 196 h 412"/>
                <a:gd name="T40" fmla="*/ 10 w 178"/>
                <a:gd name="T41" fmla="*/ 180 h 412"/>
                <a:gd name="T42" fmla="*/ 16 w 178"/>
                <a:gd name="T43" fmla="*/ 166 h 412"/>
                <a:gd name="T44" fmla="*/ 30 w 178"/>
                <a:gd name="T45" fmla="*/ 150 h 412"/>
                <a:gd name="T46" fmla="*/ 30 w 178"/>
                <a:gd name="T47" fmla="*/ 150 h 412"/>
                <a:gd name="T48" fmla="*/ 38 w 178"/>
                <a:gd name="T49" fmla="*/ 112 h 412"/>
                <a:gd name="T50" fmla="*/ 38 w 178"/>
                <a:gd name="T51" fmla="*/ 112 h 412"/>
                <a:gd name="T52" fmla="*/ 60 w 178"/>
                <a:gd name="T53" fmla="*/ 64 h 412"/>
                <a:gd name="T54" fmla="*/ 60 w 178"/>
                <a:gd name="T55" fmla="*/ 64 h 412"/>
                <a:gd name="T56" fmla="*/ 76 w 178"/>
                <a:gd name="T57" fmla="*/ 44 h 412"/>
                <a:gd name="T58" fmla="*/ 90 w 178"/>
                <a:gd name="T59" fmla="*/ 28 h 412"/>
                <a:gd name="T60" fmla="*/ 104 w 178"/>
                <a:gd name="T61" fmla="*/ 14 h 412"/>
                <a:gd name="T62" fmla="*/ 122 w 178"/>
                <a:gd name="T63" fmla="*/ 0 h 412"/>
                <a:gd name="T64" fmla="*/ 122 w 178"/>
                <a:gd name="T65" fmla="*/ 0 h 412"/>
                <a:gd name="T66" fmla="*/ 164 w 178"/>
                <a:gd name="T67" fmla="*/ 2 h 412"/>
                <a:gd name="T68" fmla="*/ 164 w 178"/>
                <a:gd name="T69" fmla="*/ 2 h 412"/>
                <a:gd name="T70" fmla="*/ 170 w 178"/>
                <a:gd name="T71" fmla="*/ 6 h 412"/>
                <a:gd name="T72" fmla="*/ 170 w 178"/>
                <a:gd name="T73" fmla="*/ 6 h 412"/>
                <a:gd name="T74" fmla="*/ 176 w 178"/>
                <a:gd name="T75" fmla="*/ 30 h 412"/>
                <a:gd name="T76" fmla="*/ 178 w 178"/>
                <a:gd name="T77" fmla="*/ 44 h 412"/>
                <a:gd name="T78" fmla="*/ 178 w 178"/>
                <a:gd name="T79" fmla="*/ 58 h 412"/>
                <a:gd name="T80" fmla="*/ 178 w 178"/>
                <a:gd name="T81" fmla="*/ 58 h 412"/>
                <a:gd name="T82" fmla="*/ 172 w 178"/>
                <a:gd name="T83" fmla="*/ 72 h 412"/>
                <a:gd name="T84" fmla="*/ 168 w 178"/>
                <a:gd name="T85" fmla="*/ 86 h 412"/>
                <a:gd name="T86" fmla="*/ 166 w 178"/>
                <a:gd name="T87" fmla="*/ 102 h 412"/>
                <a:gd name="T88" fmla="*/ 166 w 178"/>
                <a:gd name="T89" fmla="*/ 118 h 412"/>
                <a:gd name="T90" fmla="*/ 168 w 178"/>
                <a:gd name="T91" fmla="*/ 154 h 412"/>
                <a:gd name="T92" fmla="*/ 170 w 178"/>
                <a:gd name="T93" fmla="*/ 188 h 412"/>
                <a:gd name="T94" fmla="*/ 170 w 178"/>
                <a:gd name="T95" fmla="*/ 188 h 412"/>
                <a:gd name="T96" fmla="*/ 164 w 178"/>
                <a:gd name="T97" fmla="*/ 202 h 412"/>
                <a:gd name="T98" fmla="*/ 158 w 178"/>
                <a:gd name="T99" fmla="*/ 218 h 412"/>
                <a:gd name="T100" fmla="*/ 158 w 178"/>
                <a:gd name="T101" fmla="*/ 218 h 412"/>
                <a:gd name="T102" fmla="*/ 118 w 178"/>
                <a:gd name="T103" fmla="*/ 304 h 412"/>
                <a:gd name="T104" fmla="*/ 118 w 178"/>
                <a:gd name="T105" fmla="*/ 304 h 412"/>
                <a:gd name="T106" fmla="*/ 108 w 178"/>
                <a:gd name="T107" fmla="*/ 398 h 412"/>
                <a:gd name="T108" fmla="*/ 108 w 178"/>
                <a:gd name="T109" fmla="*/ 398 h 412"/>
                <a:gd name="T110" fmla="*/ 98 w 178"/>
                <a:gd name="T111" fmla="*/ 408 h 412"/>
                <a:gd name="T112" fmla="*/ 98 w 178"/>
                <a:gd name="T113" fmla="*/ 408 h 412"/>
                <a:gd name="T114" fmla="*/ 90 w 178"/>
                <a:gd name="T115" fmla="*/ 410 h 412"/>
                <a:gd name="T116" fmla="*/ 82 w 178"/>
                <a:gd name="T117" fmla="*/ 412 h 412"/>
                <a:gd name="T118" fmla="*/ 82 w 178"/>
                <a:gd name="T119" fmla="*/ 412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" h="412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7407275" y="5405437"/>
              <a:ext cx="247650" cy="619125"/>
            </a:xfrm>
            <a:custGeom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6708775" y="4911725"/>
              <a:ext cx="657225" cy="854075"/>
            </a:xfrm>
            <a:custGeom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3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4689475" y="4829175"/>
              <a:ext cx="962025" cy="844550"/>
            </a:xfrm>
            <a:custGeom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5508625" y="4654550"/>
              <a:ext cx="854075" cy="1012825"/>
            </a:xfrm>
            <a:custGeom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6286500" y="4597400"/>
              <a:ext cx="739775" cy="1057275"/>
            </a:xfrm>
            <a:custGeom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9"/>
            <p:cNvSpPr/>
            <p:nvPr/>
          </p:nvSpPr>
          <p:spPr bwMode="auto">
            <a:xfrm>
              <a:off x="3746500" y="3927475"/>
              <a:ext cx="1543050" cy="1517650"/>
            </a:xfrm>
            <a:custGeom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873125" y="3270250"/>
              <a:ext cx="3095625" cy="1895475"/>
            </a:xfrm>
            <a:custGeom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6962775" y="4486275"/>
              <a:ext cx="577850" cy="571500"/>
            </a:xfrm>
            <a:custGeom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4975225" y="4273550"/>
              <a:ext cx="733425" cy="762000"/>
            </a:xfrm>
            <a:custGeom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23"/>
            <p:cNvSpPr/>
            <p:nvPr/>
          </p:nvSpPr>
          <p:spPr bwMode="auto">
            <a:xfrm>
              <a:off x="5438775" y="4105275"/>
              <a:ext cx="1196975" cy="739775"/>
            </a:xfrm>
            <a:custGeom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24"/>
            <p:cNvSpPr/>
            <p:nvPr/>
          </p:nvSpPr>
          <p:spPr bwMode="auto">
            <a:xfrm>
              <a:off x="6423025" y="3759200"/>
              <a:ext cx="739775" cy="911225"/>
            </a:xfrm>
            <a:custGeom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5"/>
            <p:cNvSpPr/>
            <p:nvPr/>
          </p:nvSpPr>
          <p:spPr bwMode="auto">
            <a:xfrm>
              <a:off x="6619875" y="3635375"/>
              <a:ext cx="863600" cy="854075"/>
            </a:xfrm>
            <a:custGeom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6"/>
            <p:cNvSpPr/>
            <p:nvPr/>
          </p:nvSpPr>
          <p:spPr bwMode="auto">
            <a:xfrm>
              <a:off x="5727700" y="3489325"/>
              <a:ext cx="889000" cy="860425"/>
            </a:xfrm>
            <a:custGeom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27"/>
            <p:cNvSpPr/>
            <p:nvPr/>
          </p:nvSpPr>
          <p:spPr bwMode="auto">
            <a:xfrm>
              <a:off x="5026025" y="2933700"/>
              <a:ext cx="777875" cy="1409700"/>
            </a:xfrm>
            <a:custGeom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7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28"/>
            <p:cNvSpPr/>
            <p:nvPr/>
          </p:nvSpPr>
          <p:spPr bwMode="auto">
            <a:xfrm>
              <a:off x="2622550" y="2911475"/>
              <a:ext cx="1962149" cy="1428750"/>
            </a:xfrm>
            <a:custGeom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9"/>
            <p:cNvSpPr/>
            <p:nvPr/>
          </p:nvSpPr>
          <p:spPr bwMode="auto">
            <a:xfrm>
              <a:off x="5676900" y="2717800"/>
              <a:ext cx="539750" cy="1085850"/>
            </a:xfrm>
            <a:custGeom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30"/>
            <p:cNvSpPr/>
            <p:nvPr/>
          </p:nvSpPr>
          <p:spPr bwMode="auto">
            <a:xfrm>
              <a:off x="6384925" y="3101975"/>
              <a:ext cx="1016000" cy="679450"/>
            </a:xfrm>
            <a:custGeom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>
              <a:off x="4806950" y="3000375"/>
              <a:ext cx="438150" cy="682625"/>
            </a:xfrm>
            <a:custGeom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32"/>
            <p:cNvSpPr/>
            <p:nvPr/>
          </p:nvSpPr>
          <p:spPr bwMode="auto">
            <a:xfrm>
              <a:off x="6108700" y="2295525"/>
              <a:ext cx="850900" cy="1219200"/>
            </a:xfrm>
            <a:custGeom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3"/>
            <p:cNvSpPr/>
            <p:nvPr/>
          </p:nvSpPr>
          <p:spPr bwMode="auto">
            <a:xfrm>
              <a:off x="555625" y="1035050"/>
              <a:ext cx="3143250" cy="2406650"/>
            </a:xfrm>
            <a:custGeom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34"/>
            <p:cNvSpPr/>
            <p:nvPr/>
          </p:nvSpPr>
          <p:spPr bwMode="auto">
            <a:xfrm>
              <a:off x="3883025" y="361950"/>
              <a:ext cx="3463925" cy="2965450"/>
            </a:xfrm>
            <a:custGeom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35"/>
            <p:cNvSpPr/>
            <p:nvPr/>
          </p:nvSpPr>
          <p:spPr bwMode="auto">
            <a:xfrm>
              <a:off x="6346825" y="2600325"/>
              <a:ext cx="368300" cy="419100"/>
            </a:xfrm>
            <a:custGeom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1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37"/>
            <p:cNvSpPr/>
            <p:nvPr/>
          </p:nvSpPr>
          <p:spPr bwMode="auto">
            <a:xfrm>
              <a:off x="7004050" y="1552575"/>
              <a:ext cx="1330325" cy="844550"/>
            </a:xfrm>
            <a:custGeom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38"/>
            <p:cNvSpPr/>
            <p:nvPr/>
          </p:nvSpPr>
          <p:spPr bwMode="auto">
            <a:xfrm>
              <a:off x="6723175" y="293801"/>
              <a:ext cx="1768475" cy="1581150"/>
            </a:xfrm>
            <a:custGeom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39"/>
            <p:cNvSpPr/>
            <p:nvPr/>
          </p:nvSpPr>
          <p:spPr bwMode="auto">
            <a:xfrm>
              <a:off x="3181350" y="2301875"/>
              <a:ext cx="2238375" cy="1905000"/>
            </a:xfrm>
            <a:custGeom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grpFill/>
            <a:ln w="9525">
              <a:solidFill>
                <a:srgbClr val="FFC400"/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879144" y="3805007"/>
            <a:ext cx="799197" cy="427407"/>
            <a:chOff x="4167266" y="1813810"/>
            <a:chExt cx="1065597" cy="5698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文本框 51"/>
            <p:cNvSpPr txBox="1"/>
            <p:nvPr/>
          </p:nvSpPr>
          <p:spPr>
            <a:xfrm>
              <a:off x="4167266" y="1813810"/>
              <a:ext cx="844677" cy="533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80</a:t>
              </a:r>
              <a:endParaRPr lang="zh-CN" altLang="en-US" sz="1400" b="1">
                <a:solidFill>
                  <a:srgbClr val="FFC400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723748" y="1932281"/>
              <a:ext cx="509115" cy="451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%</a:t>
              </a:r>
              <a:endParaRPr lang="zh-CN" altLang="en-US" sz="1600" b="1">
                <a:solidFill>
                  <a:srgbClr val="FFC400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879144" y="4740816"/>
            <a:ext cx="799197" cy="418940"/>
            <a:chOff x="4167266" y="1813810"/>
            <a:chExt cx="1065597" cy="5585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" name="文本框 54"/>
            <p:cNvSpPr txBox="1"/>
            <p:nvPr/>
          </p:nvSpPr>
          <p:spPr>
            <a:xfrm>
              <a:off x="4167266" y="1813810"/>
              <a:ext cx="81261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65</a:t>
              </a:r>
              <a:endParaRPr lang="zh-CN" altLang="en-US" sz="1400" b="1">
                <a:solidFill>
                  <a:srgbClr val="FFC400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4723748" y="1920991"/>
              <a:ext cx="509115" cy="451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%</a:t>
              </a:r>
              <a:endParaRPr lang="zh-CN" altLang="en-US" sz="1600" b="1">
                <a:solidFill>
                  <a:srgbClr val="FFC400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</p:grpSp>
      <p:sp>
        <p:nvSpPr>
          <p:cNvPr id="57" name="Freeform 19"/>
          <p:cNvSpPr/>
          <p:nvPr/>
        </p:nvSpPr>
        <p:spPr bwMode="auto">
          <a:xfrm>
            <a:off x="7066265" y="4691838"/>
            <a:ext cx="721612" cy="709734"/>
          </a:xfrm>
          <a:custGeom>
            <a:gdLst>
              <a:gd name="T0" fmla="*/ 392 w 972"/>
              <a:gd name="T1" fmla="*/ 934 h 956"/>
              <a:gd name="T2" fmla="*/ 354 w 972"/>
              <a:gd name="T3" fmla="*/ 888 h 956"/>
              <a:gd name="T4" fmla="*/ 366 w 972"/>
              <a:gd name="T5" fmla="*/ 840 h 956"/>
              <a:gd name="T6" fmla="*/ 324 w 972"/>
              <a:gd name="T7" fmla="*/ 780 h 956"/>
              <a:gd name="T8" fmla="*/ 290 w 972"/>
              <a:gd name="T9" fmla="*/ 722 h 956"/>
              <a:gd name="T10" fmla="*/ 248 w 972"/>
              <a:gd name="T11" fmla="*/ 712 h 956"/>
              <a:gd name="T12" fmla="*/ 192 w 972"/>
              <a:gd name="T13" fmla="*/ 608 h 956"/>
              <a:gd name="T14" fmla="*/ 160 w 972"/>
              <a:gd name="T15" fmla="*/ 662 h 956"/>
              <a:gd name="T16" fmla="*/ 140 w 972"/>
              <a:gd name="T17" fmla="*/ 634 h 956"/>
              <a:gd name="T18" fmla="*/ 138 w 972"/>
              <a:gd name="T19" fmla="*/ 590 h 956"/>
              <a:gd name="T20" fmla="*/ 130 w 972"/>
              <a:gd name="T21" fmla="*/ 500 h 956"/>
              <a:gd name="T22" fmla="*/ 150 w 972"/>
              <a:gd name="T23" fmla="*/ 442 h 956"/>
              <a:gd name="T24" fmla="*/ 110 w 972"/>
              <a:gd name="T25" fmla="*/ 312 h 956"/>
              <a:gd name="T26" fmla="*/ 50 w 972"/>
              <a:gd name="T27" fmla="*/ 222 h 956"/>
              <a:gd name="T28" fmla="*/ 6 w 972"/>
              <a:gd name="T29" fmla="*/ 178 h 956"/>
              <a:gd name="T30" fmla="*/ 2 w 972"/>
              <a:gd name="T31" fmla="*/ 134 h 956"/>
              <a:gd name="T32" fmla="*/ 26 w 972"/>
              <a:gd name="T33" fmla="*/ 80 h 956"/>
              <a:gd name="T34" fmla="*/ 74 w 972"/>
              <a:gd name="T35" fmla="*/ 24 h 956"/>
              <a:gd name="T36" fmla="*/ 112 w 972"/>
              <a:gd name="T37" fmla="*/ 64 h 956"/>
              <a:gd name="T38" fmla="*/ 166 w 972"/>
              <a:gd name="T39" fmla="*/ 152 h 956"/>
              <a:gd name="T40" fmla="*/ 200 w 972"/>
              <a:gd name="T41" fmla="*/ 172 h 956"/>
              <a:gd name="T42" fmla="*/ 236 w 972"/>
              <a:gd name="T43" fmla="*/ 158 h 956"/>
              <a:gd name="T44" fmla="*/ 250 w 972"/>
              <a:gd name="T45" fmla="*/ 170 h 956"/>
              <a:gd name="T46" fmla="*/ 290 w 972"/>
              <a:gd name="T47" fmla="*/ 188 h 956"/>
              <a:gd name="T48" fmla="*/ 374 w 972"/>
              <a:gd name="T49" fmla="*/ 166 h 956"/>
              <a:gd name="T50" fmla="*/ 378 w 972"/>
              <a:gd name="T51" fmla="*/ 128 h 956"/>
              <a:gd name="T52" fmla="*/ 370 w 972"/>
              <a:gd name="T53" fmla="*/ 66 h 956"/>
              <a:gd name="T54" fmla="*/ 412 w 972"/>
              <a:gd name="T55" fmla="*/ 100 h 956"/>
              <a:gd name="T56" fmla="*/ 468 w 972"/>
              <a:gd name="T57" fmla="*/ 100 h 956"/>
              <a:gd name="T58" fmla="*/ 472 w 972"/>
              <a:gd name="T59" fmla="*/ 30 h 956"/>
              <a:gd name="T60" fmla="*/ 516 w 972"/>
              <a:gd name="T61" fmla="*/ 0 h 956"/>
              <a:gd name="T62" fmla="*/ 562 w 972"/>
              <a:gd name="T63" fmla="*/ 50 h 956"/>
              <a:gd name="T64" fmla="*/ 628 w 972"/>
              <a:gd name="T65" fmla="*/ 98 h 956"/>
              <a:gd name="T66" fmla="*/ 656 w 972"/>
              <a:gd name="T67" fmla="*/ 150 h 956"/>
              <a:gd name="T68" fmla="*/ 764 w 972"/>
              <a:gd name="T69" fmla="*/ 184 h 956"/>
              <a:gd name="T70" fmla="*/ 812 w 972"/>
              <a:gd name="T71" fmla="*/ 168 h 956"/>
              <a:gd name="T72" fmla="*/ 932 w 972"/>
              <a:gd name="T73" fmla="*/ 208 h 956"/>
              <a:gd name="T74" fmla="*/ 972 w 972"/>
              <a:gd name="T75" fmla="*/ 278 h 956"/>
              <a:gd name="T76" fmla="*/ 908 w 972"/>
              <a:gd name="T77" fmla="*/ 388 h 956"/>
              <a:gd name="T78" fmla="*/ 840 w 972"/>
              <a:gd name="T79" fmla="*/ 418 h 956"/>
              <a:gd name="T80" fmla="*/ 788 w 972"/>
              <a:gd name="T81" fmla="*/ 376 h 956"/>
              <a:gd name="T82" fmla="*/ 764 w 972"/>
              <a:gd name="T83" fmla="*/ 422 h 956"/>
              <a:gd name="T84" fmla="*/ 772 w 972"/>
              <a:gd name="T85" fmla="*/ 478 h 956"/>
              <a:gd name="T86" fmla="*/ 784 w 972"/>
              <a:gd name="T87" fmla="*/ 564 h 956"/>
              <a:gd name="T88" fmla="*/ 810 w 972"/>
              <a:gd name="T89" fmla="*/ 602 h 956"/>
              <a:gd name="T90" fmla="*/ 780 w 972"/>
              <a:gd name="T91" fmla="*/ 646 h 956"/>
              <a:gd name="T92" fmla="*/ 788 w 972"/>
              <a:gd name="T93" fmla="*/ 686 h 956"/>
              <a:gd name="T94" fmla="*/ 848 w 972"/>
              <a:gd name="T95" fmla="*/ 740 h 956"/>
              <a:gd name="T96" fmla="*/ 796 w 972"/>
              <a:gd name="T97" fmla="*/ 758 h 956"/>
              <a:gd name="T98" fmla="*/ 756 w 972"/>
              <a:gd name="T99" fmla="*/ 712 h 956"/>
              <a:gd name="T100" fmla="*/ 716 w 972"/>
              <a:gd name="T101" fmla="*/ 718 h 956"/>
              <a:gd name="T102" fmla="*/ 662 w 972"/>
              <a:gd name="T103" fmla="*/ 706 h 956"/>
              <a:gd name="T104" fmla="*/ 630 w 972"/>
              <a:gd name="T105" fmla="*/ 636 h 956"/>
              <a:gd name="T106" fmla="*/ 578 w 972"/>
              <a:gd name="T107" fmla="*/ 648 h 956"/>
              <a:gd name="T108" fmla="*/ 550 w 972"/>
              <a:gd name="T109" fmla="*/ 682 h 956"/>
              <a:gd name="T110" fmla="*/ 558 w 972"/>
              <a:gd name="T111" fmla="*/ 726 h 956"/>
              <a:gd name="T112" fmla="*/ 558 w 972"/>
              <a:gd name="T113" fmla="*/ 766 h 956"/>
              <a:gd name="T114" fmla="*/ 500 w 972"/>
              <a:gd name="T115" fmla="*/ 810 h 956"/>
              <a:gd name="T116" fmla="*/ 522 w 972"/>
              <a:gd name="T117" fmla="*/ 870 h 956"/>
              <a:gd name="T118" fmla="*/ 522 w 972"/>
              <a:gd name="T119" fmla="*/ 918 h 9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72" h="956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solidFill>
            <a:srgbClr val="FFC4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1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Freeform 10"/>
          <p:cNvSpPr/>
          <p:nvPr/>
        </p:nvSpPr>
        <p:spPr bwMode="auto">
          <a:xfrm>
            <a:off x="6986686" y="3805009"/>
            <a:ext cx="731832" cy="561943"/>
          </a:xfrm>
          <a:custGeom>
            <a:gdLst>
              <a:gd name="T0" fmla="*/ 40 w 784"/>
              <a:gd name="T1" fmla="*/ 590 h 602"/>
              <a:gd name="T2" fmla="*/ 0 w 784"/>
              <a:gd name="T3" fmla="*/ 520 h 602"/>
              <a:gd name="T4" fmla="*/ 8 w 784"/>
              <a:gd name="T5" fmla="*/ 486 h 602"/>
              <a:gd name="T6" fmla="*/ 26 w 784"/>
              <a:gd name="T7" fmla="*/ 440 h 602"/>
              <a:gd name="T8" fmla="*/ 66 w 784"/>
              <a:gd name="T9" fmla="*/ 396 h 602"/>
              <a:gd name="T10" fmla="*/ 124 w 784"/>
              <a:gd name="T11" fmla="*/ 342 h 602"/>
              <a:gd name="T12" fmla="*/ 184 w 784"/>
              <a:gd name="T13" fmla="*/ 276 h 602"/>
              <a:gd name="T14" fmla="*/ 214 w 784"/>
              <a:gd name="T15" fmla="*/ 230 h 602"/>
              <a:gd name="T16" fmla="*/ 218 w 784"/>
              <a:gd name="T17" fmla="*/ 196 h 602"/>
              <a:gd name="T18" fmla="*/ 248 w 784"/>
              <a:gd name="T19" fmla="*/ 164 h 602"/>
              <a:gd name="T20" fmla="*/ 254 w 784"/>
              <a:gd name="T21" fmla="*/ 96 h 602"/>
              <a:gd name="T22" fmla="*/ 264 w 784"/>
              <a:gd name="T23" fmla="*/ 60 h 602"/>
              <a:gd name="T24" fmla="*/ 298 w 784"/>
              <a:gd name="T25" fmla="*/ 36 h 602"/>
              <a:gd name="T26" fmla="*/ 352 w 784"/>
              <a:gd name="T27" fmla="*/ 68 h 602"/>
              <a:gd name="T28" fmla="*/ 360 w 784"/>
              <a:gd name="T29" fmla="*/ 32 h 602"/>
              <a:gd name="T30" fmla="*/ 346 w 784"/>
              <a:gd name="T31" fmla="*/ 8 h 602"/>
              <a:gd name="T32" fmla="*/ 454 w 784"/>
              <a:gd name="T33" fmla="*/ 10 h 602"/>
              <a:gd name="T34" fmla="*/ 506 w 784"/>
              <a:gd name="T35" fmla="*/ 0 h 602"/>
              <a:gd name="T36" fmla="*/ 518 w 784"/>
              <a:gd name="T37" fmla="*/ 20 h 602"/>
              <a:gd name="T38" fmla="*/ 478 w 784"/>
              <a:gd name="T39" fmla="*/ 82 h 602"/>
              <a:gd name="T40" fmla="*/ 500 w 784"/>
              <a:gd name="T41" fmla="*/ 96 h 602"/>
              <a:gd name="T42" fmla="*/ 580 w 784"/>
              <a:gd name="T43" fmla="*/ 72 h 602"/>
              <a:gd name="T44" fmla="*/ 612 w 784"/>
              <a:gd name="T45" fmla="*/ 84 h 602"/>
              <a:gd name="T46" fmla="*/ 668 w 784"/>
              <a:gd name="T47" fmla="*/ 58 h 602"/>
              <a:gd name="T48" fmla="*/ 710 w 784"/>
              <a:gd name="T49" fmla="*/ 56 h 602"/>
              <a:gd name="T50" fmla="*/ 784 w 784"/>
              <a:gd name="T51" fmla="*/ 152 h 602"/>
              <a:gd name="T52" fmla="*/ 752 w 784"/>
              <a:gd name="T53" fmla="*/ 174 h 602"/>
              <a:gd name="T54" fmla="*/ 728 w 784"/>
              <a:gd name="T55" fmla="*/ 196 h 602"/>
              <a:gd name="T56" fmla="*/ 728 w 784"/>
              <a:gd name="T57" fmla="*/ 224 h 602"/>
              <a:gd name="T58" fmla="*/ 704 w 784"/>
              <a:gd name="T59" fmla="*/ 242 h 602"/>
              <a:gd name="T60" fmla="*/ 634 w 784"/>
              <a:gd name="T61" fmla="*/ 282 h 602"/>
              <a:gd name="T62" fmla="*/ 606 w 784"/>
              <a:gd name="T63" fmla="*/ 296 h 602"/>
              <a:gd name="T64" fmla="*/ 582 w 784"/>
              <a:gd name="T65" fmla="*/ 288 h 602"/>
              <a:gd name="T66" fmla="*/ 556 w 784"/>
              <a:gd name="T67" fmla="*/ 304 h 602"/>
              <a:gd name="T68" fmla="*/ 544 w 784"/>
              <a:gd name="T69" fmla="*/ 292 h 602"/>
              <a:gd name="T70" fmla="*/ 526 w 784"/>
              <a:gd name="T71" fmla="*/ 294 h 602"/>
              <a:gd name="T72" fmla="*/ 516 w 784"/>
              <a:gd name="T73" fmla="*/ 326 h 602"/>
              <a:gd name="T74" fmla="*/ 498 w 784"/>
              <a:gd name="T75" fmla="*/ 338 h 602"/>
              <a:gd name="T76" fmla="*/ 478 w 784"/>
              <a:gd name="T77" fmla="*/ 342 h 602"/>
              <a:gd name="T78" fmla="*/ 468 w 784"/>
              <a:gd name="T79" fmla="*/ 326 h 602"/>
              <a:gd name="T80" fmla="*/ 436 w 784"/>
              <a:gd name="T81" fmla="*/ 302 h 602"/>
              <a:gd name="T82" fmla="*/ 408 w 784"/>
              <a:gd name="T83" fmla="*/ 330 h 602"/>
              <a:gd name="T84" fmla="*/ 374 w 784"/>
              <a:gd name="T85" fmla="*/ 368 h 602"/>
              <a:gd name="T86" fmla="*/ 350 w 784"/>
              <a:gd name="T87" fmla="*/ 394 h 602"/>
              <a:gd name="T88" fmla="*/ 306 w 784"/>
              <a:gd name="T89" fmla="*/ 418 h 602"/>
              <a:gd name="T90" fmla="*/ 270 w 784"/>
              <a:gd name="T91" fmla="*/ 422 h 602"/>
              <a:gd name="T92" fmla="*/ 256 w 784"/>
              <a:gd name="T93" fmla="*/ 438 h 602"/>
              <a:gd name="T94" fmla="*/ 218 w 784"/>
              <a:gd name="T95" fmla="*/ 432 h 602"/>
              <a:gd name="T96" fmla="*/ 140 w 784"/>
              <a:gd name="T97" fmla="*/ 462 h 602"/>
              <a:gd name="T98" fmla="*/ 92 w 784"/>
              <a:gd name="T99" fmla="*/ 474 h 602"/>
              <a:gd name="T100" fmla="*/ 76 w 784"/>
              <a:gd name="T101" fmla="*/ 510 h 602"/>
              <a:gd name="T102" fmla="*/ 52 w 784"/>
              <a:gd name="T103" fmla="*/ 542 h 602"/>
              <a:gd name="T104" fmla="*/ 78 w 784"/>
              <a:gd name="T105" fmla="*/ 566 h 602"/>
              <a:gd name="T106" fmla="*/ 86 w 784"/>
              <a:gd name="T107" fmla="*/ 590 h 602"/>
              <a:gd name="T108" fmla="*/ 54 w 784"/>
              <a:gd name="T109" fmla="*/ 602 h 6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602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solidFill>
            <a:srgbClr val="FFC4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1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7066265" y="2058222"/>
            <a:ext cx="3437717" cy="1299942"/>
            <a:chOff x="5545416" y="1067783"/>
            <a:chExt cx="3437717" cy="1299942"/>
          </a:xfrm>
        </p:grpSpPr>
        <p:sp>
          <p:nvSpPr>
            <p:cNvPr id="60" name="文本框 59"/>
            <p:cNvSpPr txBox="1"/>
            <p:nvPr/>
          </p:nvSpPr>
          <p:spPr>
            <a:xfrm>
              <a:off x="5553064" y="1067783"/>
              <a:ext cx="1190517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baseline="-3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baseline="-3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5545416" y="1370529"/>
              <a:ext cx="3437717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3895">
                <a:lnSpc>
                  <a:spcPct val="140000"/>
                </a:lnSpc>
              </a:pPr>
              <a:r>
                <a:rPr lang="zh-CN" altLang="en-US" sz="105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8692922" y="3801373"/>
            <a:ext cx="2006850" cy="52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3895">
              <a:lnSpc>
                <a:spcPct val="14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692922" y="4690654"/>
            <a:ext cx="2006850" cy="52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3895">
              <a:lnSpc>
                <a:spcPct val="14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5" presetID="2" presetClass="entr" presetSubtype="2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2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5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6" dur="2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8" dur="250" fill="hold"/>
                                        <p:tgtEl>
                                          <p:spTgt spid="5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  <p:cond evt="onBegin" delay="0">
                          <p:tn val="53"/>
                        </p:cond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62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下半年的工作计划</a:t>
            </a:r>
            <a:endParaRPr lang="zh-CN" altLang="en-US">
              <a:solidFill>
                <a:schemeClr val="bg1"/>
              </a:solidFill>
              <a:latin typeface="造字工房力黑（非商用）常规体" pitchFamily="2" charset="-122"/>
              <a:ea typeface="造字工房力黑（非商用）常规体" pitchFamily="2" charset="-122"/>
            </a:endParaRPr>
          </a:p>
        </p:txBody>
      </p:sp>
      <p:sp>
        <p:nvSpPr>
          <p:cNvPr id="18" name="TextBox 29"/>
          <p:cNvSpPr txBox="1"/>
          <p:nvPr/>
        </p:nvSpPr>
        <p:spPr>
          <a:xfrm>
            <a:off x="2207378" y="4570342"/>
            <a:ext cx="18935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30"/>
          <p:cNvSpPr txBox="1"/>
          <p:nvPr/>
        </p:nvSpPr>
        <p:spPr>
          <a:xfrm>
            <a:off x="4100967" y="4570342"/>
            <a:ext cx="18935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31"/>
          <p:cNvSpPr txBox="1"/>
          <p:nvPr/>
        </p:nvSpPr>
        <p:spPr>
          <a:xfrm>
            <a:off x="6062185" y="4570342"/>
            <a:ext cx="18935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32"/>
          <p:cNvSpPr txBox="1"/>
          <p:nvPr/>
        </p:nvSpPr>
        <p:spPr>
          <a:xfrm>
            <a:off x="8091031" y="4570342"/>
            <a:ext cx="18935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34"/>
          <p:cNvSpPr txBox="1"/>
          <p:nvPr/>
        </p:nvSpPr>
        <p:spPr>
          <a:xfrm>
            <a:off x="3131126" y="5487055"/>
            <a:ext cx="599209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275007" y="2349639"/>
            <a:ext cx="7641986" cy="2164103"/>
            <a:chOff x="751008" y="967406"/>
            <a:chExt cx="7641986" cy="2164103"/>
          </a:xfrm>
        </p:grpSpPr>
        <p:grpSp>
          <p:nvGrpSpPr>
            <p:cNvPr id="24" name="组合 23"/>
            <p:cNvGrpSpPr/>
            <p:nvPr/>
          </p:nvGrpSpPr>
          <p:grpSpPr>
            <a:xfrm>
              <a:off x="1690501" y="967406"/>
              <a:ext cx="5665736" cy="1623077"/>
              <a:chOff x="1690501" y="967406"/>
              <a:chExt cx="5665736" cy="1623077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1690501" y="1981829"/>
                <a:ext cx="56657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/>
              <p:cNvCxnSpPr/>
              <p:nvPr/>
            </p:nvCxnSpPr>
            <p:spPr>
              <a:xfrm flipH="1">
                <a:off x="1690501" y="1981829"/>
                <a:ext cx="0" cy="608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箭头连接符 34"/>
              <p:cNvCxnSpPr/>
              <p:nvPr/>
            </p:nvCxnSpPr>
            <p:spPr>
              <a:xfrm flipH="1">
                <a:off x="3598424" y="1981829"/>
                <a:ext cx="0" cy="608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/>
              <p:cNvCxnSpPr/>
              <p:nvPr/>
            </p:nvCxnSpPr>
            <p:spPr>
              <a:xfrm flipH="1">
                <a:off x="5582870" y="1981829"/>
                <a:ext cx="0" cy="608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/>
              <p:cNvCxnSpPr/>
              <p:nvPr/>
            </p:nvCxnSpPr>
            <p:spPr>
              <a:xfrm flipH="1">
                <a:off x="7354446" y="1981829"/>
                <a:ext cx="0" cy="608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4583481" y="1508432"/>
                <a:ext cx="1" cy="4733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矩形 38"/>
              <p:cNvSpPr/>
              <p:nvPr/>
            </p:nvSpPr>
            <p:spPr>
              <a:xfrm>
                <a:off x="3482432" y="967406"/>
                <a:ext cx="2179136" cy="5410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TextBox 35"/>
              <p:cNvSpPr txBox="1"/>
              <p:nvPr/>
            </p:nvSpPr>
            <p:spPr>
              <a:xfrm>
                <a:off x="3768400" y="1087878"/>
                <a:ext cx="158889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b="1" spc="225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zh-CN" altLang="en-US" sz="1600" b="1" spc="22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751008" y="2590483"/>
              <a:ext cx="1788400" cy="541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36"/>
            <p:cNvSpPr txBox="1"/>
            <p:nvPr/>
          </p:nvSpPr>
          <p:spPr>
            <a:xfrm>
              <a:off x="1091210" y="2722497"/>
              <a:ext cx="11079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682159" y="2590483"/>
              <a:ext cx="1788400" cy="541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37"/>
            <p:cNvSpPr txBox="1"/>
            <p:nvPr/>
          </p:nvSpPr>
          <p:spPr>
            <a:xfrm>
              <a:off x="3022360" y="2722497"/>
              <a:ext cx="11079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643376" y="2590483"/>
              <a:ext cx="1788400" cy="541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38"/>
            <p:cNvSpPr txBox="1"/>
            <p:nvPr/>
          </p:nvSpPr>
          <p:spPr>
            <a:xfrm>
              <a:off x="4983577" y="2722497"/>
              <a:ext cx="11079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604594" y="2590483"/>
              <a:ext cx="1788400" cy="541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39"/>
            <p:cNvSpPr txBox="1"/>
            <p:nvPr/>
          </p:nvSpPr>
          <p:spPr>
            <a:xfrm>
              <a:off x="6944795" y="2722497"/>
              <a:ext cx="11079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그룹 65"/>
          <p:cNvGrpSpPr/>
          <p:nvPr/>
        </p:nvGrpSpPr>
        <p:grpSpPr>
          <a:xfrm flipH="1">
            <a:off x="5519886" y="1580674"/>
            <a:ext cx="703673" cy="939312"/>
            <a:chOff x="8004773" y="4661601"/>
            <a:chExt cx="703673" cy="939312"/>
          </a:xfrm>
        </p:grpSpPr>
        <p:sp>
          <p:nvSpPr>
            <p:cNvPr id="42" name="Freeform 320"/>
            <p:cNvSpPr/>
            <p:nvPr/>
          </p:nvSpPr>
          <p:spPr bwMode="auto">
            <a:xfrm>
              <a:off x="8023148" y="4689705"/>
              <a:ext cx="662599" cy="888509"/>
            </a:xfrm>
            <a:custGeom>
              <a:gdLst>
                <a:gd name="T0" fmla="*/ 388 w 1226"/>
                <a:gd name="T1" fmla="*/ 993 h 1644"/>
                <a:gd name="T2" fmla="*/ 263 w 1226"/>
                <a:gd name="T3" fmla="*/ 916 h 1644"/>
                <a:gd name="T4" fmla="*/ 183 w 1226"/>
                <a:gd name="T5" fmla="*/ 838 h 1644"/>
                <a:gd name="T6" fmla="*/ 134 w 1226"/>
                <a:gd name="T7" fmla="*/ 754 h 1644"/>
                <a:gd name="T8" fmla="*/ 106 w 1226"/>
                <a:gd name="T9" fmla="*/ 651 h 1644"/>
                <a:gd name="T10" fmla="*/ 106 w 1226"/>
                <a:gd name="T11" fmla="*/ 562 h 1644"/>
                <a:gd name="T12" fmla="*/ 127 w 1226"/>
                <a:gd name="T13" fmla="*/ 442 h 1644"/>
                <a:gd name="T14" fmla="*/ 207 w 1226"/>
                <a:gd name="T15" fmla="*/ 252 h 1644"/>
                <a:gd name="T16" fmla="*/ 321 w 1226"/>
                <a:gd name="T17" fmla="*/ 121 h 1644"/>
                <a:gd name="T18" fmla="*/ 446 w 1226"/>
                <a:gd name="T19" fmla="*/ 41 h 1644"/>
                <a:gd name="T20" fmla="*/ 535 w 1226"/>
                <a:gd name="T21" fmla="*/ 11 h 1644"/>
                <a:gd name="T22" fmla="*/ 702 w 1226"/>
                <a:gd name="T23" fmla="*/ 2 h 1644"/>
                <a:gd name="T24" fmla="*/ 825 w 1226"/>
                <a:gd name="T25" fmla="*/ 28 h 1644"/>
                <a:gd name="T26" fmla="*/ 924 w 1226"/>
                <a:gd name="T27" fmla="*/ 73 h 1644"/>
                <a:gd name="T28" fmla="*/ 1015 w 1226"/>
                <a:gd name="T29" fmla="*/ 147 h 1644"/>
                <a:gd name="T30" fmla="*/ 1095 w 1226"/>
                <a:gd name="T31" fmla="*/ 252 h 1644"/>
                <a:gd name="T32" fmla="*/ 1157 w 1226"/>
                <a:gd name="T33" fmla="*/ 395 h 1644"/>
                <a:gd name="T34" fmla="*/ 1175 w 1226"/>
                <a:gd name="T35" fmla="*/ 485 h 1644"/>
                <a:gd name="T36" fmla="*/ 1175 w 1226"/>
                <a:gd name="T37" fmla="*/ 651 h 1644"/>
                <a:gd name="T38" fmla="*/ 1151 w 1226"/>
                <a:gd name="T39" fmla="*/ 754 h 1644"/>
                <a:gd name="T40" fmla="*/ 1101 w 1226"/>
                <a:gd name="T41" fmla="*/ 856 h 1644"/>
                <a:gd name="T42" fmla="*/ 1015 w 1226"/>
                <a:gd name="T43" fmla="*/ 946 h 1644"/>
                <a:gd name="T44" fmla="*/ 886 w 1226"/>
                <a:gd name="T45" fmla="*/ 1013 h 1644"/>
                <a:gd name="T46" fmla="*/ 830 w 1226"/>
                <a:gd name="T47" fmla="*/ 1047 h 1644"/>
                <a:gd name="T48" fmla="*/ 965 w 1226"/>
                <a:gd name="T49" fmla="*/ 1129 h 1644"/>
                <a:gd name="T50" fmla="*/ 1065 w 1226"/>
                <a:gd name="T51" fmla="*/ 1220 h 1644"/>
                <a:gd name="T52" fmla="*/ 1118 w 1226"/>
                <a:gd name="T53" fmla="*/ 1258 h 1644"/>
                <a:gd name="T54" fmla="*/ 1174 w 1226"/>
                <a:gd name="T55" fmla="*/ 1297 h 1644"/>
                <a:gd name="T56" fmla="*/ 1220 w 1226"/>
                <a:gd name="T57" fmla="*/ 1377 h 1644"/>
                <a:gd name="T58" fmla="*/ 1217 w 1226"/>
                <a:gd name="T59" fmla="*/ 1511 h 1644"/>
                <a:gd name="T60" fmla="*/ 1194 w 1226"/>
                <a:gd name="T61" fmla="*/ 1567 h 1644"/>
                <a:gd name="T62" fmla="*/ 1149 w 1226"/>
                <a:gd name="T63" fmla="*/ 1614 h 1644"/>
                <a:gd name="T64" fmla="*/ 1095 w 1226"/>
                <a:gd name="T65" fmla="*/ 1638 h 1644"/>
                <a:gd name="T66" fmla="*/ 1019 w 1226"/>
                <a:gd name="T67" fmla="*/ 1642 h 1644"/>
                <a:gd name="T68" fmla="*/ 905 w 1226"/>
                <a:gd name="T69" fmla="*/ 1605 h 1644"/>
                <a:gd name="T70" fmla="*/ 849 w 1226"/>
                <a:gd name="T71" fmla="*/ 1551 h 1644"/>
                <a:gd name="T72" fmla="*/ 834 w 1226"/>
                <a:gd name="T73" fmla="*/ 1513 h 1644"/>
                <a:gd name="T74" fmla="*/ 827 w 1226"/>
                <a:gd name="T75" fmla="*/ 1439 h 1644"/>
                <a:gd name="T76" fmla="*/ 847 w 1226"/>
                <a:gd name="T77" fmla="*/ 1375 h 1644"/>
                <a:gd name="T78" fmla="*/ 297 w 1226"/>
                <a:gd name="T79" fmla="*/ 1392 h 1644"/>
                <a:gd name="T80" fmla="*/ 218 w 1226"/>
                <a:gd name="T81" fmla="*/ 1429 h 1644"/>
                <a:gd name="T82" fmla="*/ 129 w 1226"/>
                <a:gd name="T83" fmla="*/ 1427 h 1644"/>
                <a:gd name="T84" fmla="*/ 50 w 1226"/>
                <a:gd name="T85" fmla="*/ 1385 h 1644"/>
                <a:gd name="T86" fmla="*/ 11 w 1226"/>
                <a:gd name="T87" fmla="*/ 1334 h 1644"/>
                <a:gd name="T88" fmla="*/ 0 w 1226"/>
                <a:gd name="T89" fmla="*/ 1274 h 1644"/>
                <a:gd name="T90" fmla="*/ 11 w 1226"/>
                <a:gd name="T91" fmla="*/ 1215 h 1644"/>
                <a:gd name="T92" fmla="*/ 45 w 1226"/>
                <a:gd name="T93" fmla="*/ 1157 h 1644"/>
                <a:gd name="T94" fmla="*/ 93 w 1226"/>
                <a:gd name="T95" fmla="*/ 1108 h 1644"/>
                <a:gd name="T96" fmla="*/ 155 w 1226"/>
                <a:gd name="T97" fmla="*/ 1078 h 1644"/>
                <a:gd name="T98" fmla="*/ 229 w 1226"/>
                <a:gd name="T99" fmla="*/ 1069 h 1644"/>
                <a:gd name="T100" fmla="*/ 310 w 1226"/>
                <a:gd name="T101" fmla="*/ 1088 h 16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26" h="1644">
                  <a:moveTo>
                    <a:pt x="446" y="1017"/>
                  </a:moveTo>
                  <a:lnTo>
                    <a:pt x="446" y="1017"/>
                  </a:lnTo>
                  <a:lnTo>
                    <a:pt x="429" y="1011"/>
                  </a:lnTo>
                  <a:lnTo>
                    <a:pt x="388" y="993"/>
                  </a:lnTo>
                  <a:lnTo>
                    <a:pt x="360" y="980"/>
                  </a:lnTo>
                  <a:lnTo>
                    <a:pt x="328" y="963"/>
                  </a:lnTo>
                  <a:lnTo>
                    <a:pt x="297" y="942"/>
                  </a:lnTo>
                  <a:lnTo>
                    <a:pt x="263" y="916"/>
                  </a:lnTo>
                  <a:lnTo>
                    <a:pt x="229" y="888"/>
                  </a:lnTo>
                  <a:lnTo>
                    <a:pt x="215" y="871"/>
                  </a:lnTo>
                  <a:lnTo>
                    <a:pt x="198" y="855"/>
                  </a:lnTo>
                  <a:lnTo>
                    <a:pt x="183" y="838"/>
                  </a:lnTo>
                  <a:lnTo>
                    <a:pt x="170" y="817"/>
                  </a:lnTo>
                  <a:lnTo>
                    <a:pt x="157" y="797"/>
                  </a:lnTo>
                  <a:lnTo>
                    <a:pt x="144" y="776"/>
                  </a:lnTo>
                  <a:lnTo>
                    <a:pt x="134" y="754"/>
                  </a:lnTo>
                  <a:lnTo>
                    <a:pt x="125" y="729"/>
                  </a:lnTo>
                  <a:lnTo>
                    <a:pt x="117" y="705"/>
                  </a:lnTo>
                  <a:lnTo>
                    <a:pt x="110" y="679"/>
                  </a:lnTo>
                  <a:lnTo>
                    <a:pt x="106" y="651"/>
                  </a:lnTo>
                  <a:lnTo>
                    <a:pt x="104" y="623"/>
                  </a:lnTo>
                  <a:lnTo>
                    <a:pt x="103" y="593"/>
                  </a:lnTo>
                  <a:lnTo>
                    <a:pt x="106" y="562"/>
                  </a:lnTo>
                  <a:lnTo>
                    <a:pt x="106" y="562"/>
                  </a:lnTo>
                  <a:lnTo>
                    <a:pt x="110" y="530"/>
                  </a:lnTo>
                  <a:lnTo>
                    <a:pt x="114" y="500"/>
                  </a:lnTo>
                  <a:lnTo>
                    <a:pt x="119" y="470"/>
                  </a:lnTo>
                  <a:lnTo>
                    <a:pt x="127" y="442"/>
                  </a:lnTo>
                  <a:lnTo>
                    <a:pt x="142" y="388"/>
                  </a:lnTo>
                  <a:lnTo>
                    <a:pt x="160" y="339"/>
                  </a:lnTo>
                  <a:lnTo>
                    <a:pt x="183" y="293"/>
                  </a:lnTo>
                  <a:lnTo>
                    <a:pt x="207" y="252"/>
                  </a:lnTo>
                  <a:lnTo>
                    <a:pt x="233" y="214"/>
                  </a:lnTo>
                  <a:lnTo>
                    <a:pt x="261" y="179"/>
                  </a:lnTo>
                  <a:lnTo>
                    <a:pt x="291" y="147"/>
                  </a:lnTo>
                  <a:lnTo>
                    <a:pt x="321" y="121"/>
                  </a:lnTo>
                  <a:lnTo>
                    <a:pt x="353" y="95"/>
                  </a:lnTo>
                  <a:lnTo>
                    <a:pt x="384" y="74"/>
                  </a:lnTo>
                  <a:lnTo>
                    <a:pt x="414" y="56"/>
                  </a:lnTo>
                  <a:lnTo>
                    <a:pt x="446" y="41"/>
                  </a:lnTo>
                  <a:lnTo>
                    <a:pt x="476" y="28"/>
                  </a:lnTo>
                  <a:lnTo>
                    <a:pt x="504" y="18"/>
                  </a:lnTo>
                  <a:lnTo>
                    <a:pt x="504" y="18"/>
                  </a:lnTo>
                  <a:lnTo>
                    <a:pt x="535" y="11"/>
                  </a:lnTo>
                  <a:lnTo>
                    <a:pt x="571" y="4"/>
                  </a:lnTo>
                  <a:lnTo>
                    <a:pt x="612" y="0"/>
                  </a:lnTo>
                  <a:lnTo>
                    <a:pt x="655" y="0"/>
                  </a:lnTo>
                  <a:lnTo>
                    <a:pt x="702" y="2"/>
                  </a:lnTo>
                  <a:lnTo>
                    <a:pt x="750" y="9"/>
                  </a:lnTo>
                  <a:lnTo>
                    <a:pt x="774" y="13"/>
                  </a:lnTo>
                  <a:lnTo>
                    <a:pt x="799" y="20"/>
                  </a:lnTo>
                  <a:lnTo>
                    <a:pt x="825" y="28"/>
                  </a:lnTo>
                  <a:lnTo>
                    <a:pt x="849" y="37"/>
                  </a:lnTo>
                  <a:lnTo>
                    <a:pt x="873" y="46"/>
                  </a:lnTo>
                  <a:lnTo>
                    <a:pt x="899" y="60"/>
                  </a:lnTo>
                  <a:lnTo>
                    <a:pt x="924" y="73"/>
                  </a:lnTo>
                  <a:lnTo>
                    <a:pt x="946" y="89"/>
                  </a:lnTo>
                  <a:lnTo>
                    <a:pt x="970" y="106"/>
                  </a:lnTo>
                  <a:lnTo>
                    <a:pt x="993" y="125"/>
                  </a:lnTo>
                  <a:lnTo>
                    <a:pt x="1015" y="147"/>
                  </a:lnTo>
                  <a:lnTo>
                    <a:pt x="1037" y="170"/>
                  </a:lnTo>
                  <a:lnTo>
                    <a:pt x="1058" y="196"/>
                  </a:lnTo>
                  <a:lnTo>
                    <a:pt x="1077" y="222"/>
                  </a:lnTo>
                  <a:lnTo>
                    <a:pt x="1095" y="252"/>
                  </a:lnTo>
                  <a:lnTo>
                    <a:pt x="1112" y="285"/>
                  </a:lnTo>
                  <a:lnTo>
                    <a:pt x="1129" y="319"/>
                  </a:lnTo>
                  <a:lnTo>
                    <a:pt x="1144" y="356"/>
                  </a:lnTo>
                  <a:lnTo>
                    <a:pt x="1157" y="395"/>
                  </a:lnTo>
                  <a:lnTo>
                    <a:pt x="1168" y="438"/>
                  </a:lnTo>
                  <a:lnTo>
                    <a:pt x="1168" y="438"/>
                  </a:lnTo>
                  <a:lnTo>
                    <a:pt x="1172" y="461"/>
                  </a:lnTo>
                  <a:lnTo>
                    <a:pt x="1175" y="485"/>
                  </a:lnTo>
                  <a:lnTo>
                    <a:pt x="1179" y="519"/>
                  </a:lnTo>
                  <a:lnTo>
                    <a:pt x="1181" y="558"/>
                  </a:lnTo>
                  <a:lnTo>
                    <a:pt x="1179" y="603"/>
                  </a:lnTo>
                  <a:lnTo>
                    <a:pt x="1175" y="651"/>
                  </a:lnTo>
                  <a:lnTo>
                    <a:pt x="1172" y="677"/>
                  </a:lnTo>
                  <a:lnTo>
                    <a:pt x="1166" y="703"/>
                  </a:lnTo>
                  <a:lnTo>
                    <a:pt x="1159" y="728"/>
                  </a:lnTo>
                  <a:lnTo>
                    <a:pt x="1151" y="754"/>
                  </a:lnTo>
                  <a:lnTo>
                    <a:pt x="1142" y="780"/>
                  </a:lnTo>
                  <a:lnTo>
                    <a:pt x="1129" y="806"/>
                  </a:lnTo>
                  <a:lnTo>
                    <a:pt x="1116" y="832"/>
                  </a:lnTo>
                  <a:lnTo>
                    <a:pt x="1101" y="856"/>
                  </a:lnTo>
                  <a:lnTo>
                    <a:pt x="1082" y="881"/>
                  </a:lnTo>
                  <a:lnTo>
                    <a:pt x="1062" y="903"/>
                  </a:lnTo>
                  <a:lnTo>
                    <a:pt x="1039" y="925"/>
                  </a:lnTo>
                  <a:lnTo>
                    <a:pt x="1015" y="946"/>
                  </a:lnTo>
                  <a:lnTo>
                    <a:pt x="987" y="965"/>
                  </a:lnTo>
                  <a:lnTo>
                    <a:pt x="957" y="983"/>
                  </a:lnTo>
                  <a:lnTo>
                    <a:pt x="924" y="998"/>
                  </a:lnTo>
                  <a:lnTo>
                    <a:pt x="886" y="1013"/>
                  </a:lnTo>
                  <a:lnTo>
                    <a:pt x="847" y="1024"/>
                  </a:lnTo>
                  <a:lnTo>
                    <a:pt x="802" y="1034"/>
                  </a:lnTo>
                  <a:lnTo>
                    <a:pt x="802" y="1034"/>
                  </a:lnTo>
                  <a:lnTo>
                    <a:pt x="830" y="1047"/>
                  </a:lnTo>
                  <a:lnTo>
                    <a:pt x="858" y="1062"/>
                  </a:lnTo>
                  <a:lnTo>
                    <a:pt x="897" y="1082"/>
                  </a:lnTo>
                  <a:lnTo>
                    <a:pt x="942" y="1112"/>
                  </a:lnTo>
                  <a:lnTo>
                    <a:pt x="965" y="1129"/>
                  </a:lnTo>
                  <a:lnTo>
                    <a:pt x="989" y="1149"/>
                  </a:lnTo>
                  <a:lnTo>
                    <a:pt x="1015" y="1170"/>
                  </a:lnTo>
                  <a:lnTo>
                    <a:pt x="1039" y="1194"/>
                  </a:lnTo>
                  <a:lnTo>
                    <a:pt x="1065" y="1220"/>
                  </a:lnTo>
                  <a:lnTo>
                    <a:pt x="1090" y="1248"/>
                  </a:lnTo>
                  <a:lnTo>
                    <a:pt x="1090" y="1248"/>
                  </a:lnTo>
                  <a:lnTo>
                    <a:pt x="1097" y="1250"/>
                  </a:lnTo>
                  <a:lnTo>
                    <a:pt x="1118" y="1258"/>
                  </a:lnTo>
                  <a:lnTo>
                    <a:pt x="1131" y="1265"/>
                  </a:lnTo>
                  <a:lnTo>
                    <a:pt x="1146" y="1273"/>
                  </a:lnTo>
                  <a:lnTo>
                    <a:pt x="1159" y="1284"/>
                  </a:lnTo>
                  <a:lnTo>
                    <a:pt x="1174" y="1297"/>
                  </a:lnTo>
                  <a:lnTo>
                    <a:pt x="1189" y="1312"/>
                  </a:lnTo>
                  <a:lnTo>
                    <a:pt x="1202" y="1330"/>
                  </a:lnTo>
                  <a:lnTo>
                    <a:pt x="1211" y="1351"/>
                  </a:lnTo>
                  <a:lnTo>
                    <a:pt x="1220" y="1377"/>
                  </a:lnTo>
                  <a:lnTo>
                    <a:pt x="1226" y="1405"/>
                  </a:lnTo>
                  <a:lnTo>
                    <a:pt x="1226" y="1437"/>
                  </a:lnTo>
                  <a:lnTo>
                    <a:pt x="1224" y="1472"/>
                  </a:lnTo>
                  <a:lnTo>
                    <a:pt x="1217" y="1511"/>
                  </a:lnTo>
                  <a:lnTo>
                    <a:pt x="1217" y="1511"/>
                  </a:lnTo>
                  <a:lnTo>
                    <a:pt x="1209" y="1532"/>
                  </a:lnTo>
                  <a:lnTo>
                    <a:pt x="1202" y="1551"/>
                  </a:lnTo>
                  <a:lnTo>
                    <a:pt x="1194" y="1567"/>
                  </a:lnTo>
                  <a:lnTo>
                    <a:pt x="1185" y="1580"/>
                  </a:lnTo>
                  <a:lnTo>
                    <a:pt x="1174" y="1594"/>
                  </a:lnTo>
                  <a:lnTo>
                    <a:pt x="1162" y="1605"/>
                  </a:lnTo>
                  <a:lnTo>
                    <a:pt x="1149" y="1614"/>
                  </a:lnTo>
                  <a:lnTo>
                    <a:pt x="1138" y="1623"/>
                  </a:lnTo>
                  <a:lnTo>
                    <a:pt x="1123" y="1629"/>
                  </a:lnTo>
                  <a:lnTo>
                    <a:pt x="1110" y="1635"/>
                  </a:lnTo>
                  <a:lnTo>
                    <a:pt x="1095" y="1638"/>
                  </a:lnTo>
                  <a:lnTo>
                    <a:pt x="1080" y="1642"/>
                  </a:lnTo>
                  <a:lnTo>
                    <a:pt x="1065" y="1644"/>
                  </a:lnTo>
                  <a:lnTo>
                    <a:pt x="1049" y="1644"/>
                  </a:lnTo>
                  <a:lnTo>
                    <a:pt x="1019" y="1642"/>
                  </a:lnTo>
                  <a:lnTo>
                    <a:pt x="987" y="1636"/>
                  </a:lnTo>
                  <a:lnTo>
                    <a:pt x="959" y="1629"/>
                  </a:lnTo>
                  <a:lnTo>
                    <a:pt x="931" y="1618"/>
                  </a:lnTo>
                  <a:lnTo>
                    <a:pt x="905" y="1605"/>
                  </a:lnTo>
                  <a:lnTo>
                    <a:pt x="884" y="1590"/>
                  </a:lnTo>
                  <a:lnTo>
                    <a:pt x="866" y="1575"/>
                  </a:lnTo>
                  <a:lnTo>
                    <a:pt x="853" y="1558"/>
                  </a:lnTo>
                  <a:lnTo>
                    <a:pt x="849" y="1551"/>
                  </a:lnTo>
                  <a:lnTo>
                    <a:pt x="847" y="1543"/>
                  </a:lnTo>
                  <a:lnTo>
                    <a:pt x="847" y="1543"/>
                  </a:lnTo>
                  <a:lnTo>
                    <a:pt x="840" y="1530"/>
                  </a:lnTo>
                  <a:lnTo>
                    <a:pt x="834" y="1513"/>
                  </a:lnTo>
                  <a:lnTo>
                    <a:pt x="828" y="1493"/>
                  </a:lnTo>
                  <a:lnTo>
                    <a:pt x="827" y="1469"/>
                  </a:lnTo>
                  <a:lnTo>
                    <a:pt x="827" y="1454"/>
                  </a:lnTo>
                  <a:lnTo>
                    <a:pt x="827" y="1439"/>
                  </a:lnTo>
                  <a:lnTo>
                    <a:pt x="830" y="1424"/>
                  </a:lnTo>
                  <a:lnTo>
                    <a:pt x="834" y="1407"/>
                  </a:lnTo>
                  <a:lnTo>
                    <a:pt x="840" y="1392"/>
                  </a:lnTo>
                  <a:lnTo>
                    <a:pt x="847" y="1375"/>
                  </a:lnTo>
                  <a:lnTo>
                    <a:pt x="319" y="1375"/>
                  </a:lnTo>
                  <a:lnTo>
                    <a:pt x="319" y="1375"/>
                  </a:lnTo>
                  <a:lnTo>
                    <a:pt x="313" y="1379"/>
                  </a:lnTo>
                  <a:lnTo>
                    <a:pt x="297" y="1392"/>
                  </a:lnTo>
                  <a:lnTo>
                    <a:pt x="272" y="1409"/>
                  </a:lnTo>
                  <a:lnTo>
                    <a:pt x="256" y="1416"/>
                  </a:lnTo>
                  <a:lnTo>
                    <a:pt x="239" y="1424"/>
                  </a:lnTo>
                  <a:lnTo>
                    <a:pt x="218" y="1429"/>
                  </a:lnTo>
                  <a:lnTo>
                    <a:pt x="198" y="1433"/>
                  </a:lnTo>
                  <a:lnTo>
                    <a:pt x="175" y="1435"/>
                  </a:lnTo>
                  <a:lnTo>
                    <a:pt x="153" y="1433"/>
                  </a:lnTo>
                  <a:lnTo>
                    <a:pt x="129" y="1427"/>
                  </a:lnTo>
                  <a:lnTo>
                    <a:pt x="103" y="1418"/>
                  </a:lnTo>
                  <a:lnTo>
                    <a:pt x="76" y="1403"/>
                  </a:lnTo>
                  <a:lnTo>
                    <a:pt x="50" y="1385"/>
                  </a:lnTo>
                  <a:lnTo>
                    <a:pt x="50" y="1385"/>
                  </a:lnTo>
                  <a:lnTo>
                    <a:pt x="37" y="1373"/>
                  </a:lnTo>
                  <a:lnTo>
                    <a:pt x="28" y="1360"/>
                  </a:lnTo>
                  <a:lnTo>
                    <a:pt x="19" y="1347"/>
                  </a:lnTo>
                  <a:lnTo>
                    <a:pt x="11" y="1334"/>
                  </a:lnTo>
                  <a:lnTo>
                    <a:pt x="7" y="1319"/>
                  </a:lnTo>
                  <a:lnTo>
                    <a:pt x="4" y="1304"/>
                  </a:lnTo>
                  <a:lnTo>
                    <a:pt x="0" y="1289"/>
                  </a:lnTo>
                  <a:lnTo>
                    <a:pt x="0" y="1274"/>
                  </a:lnTo>
                  <a:lnTo>
                    <a:pt x="2" y="1259"/>
                  </a:lnTo>
                  <a:lnTo>
                    <a:pt x="4" y="1245"/>
                  </a:lnTo>
                  <a:lnTo>
                    <a:pt x="7" y="1230"/>
                  </a:lnTo>
                  <a:lnTo>
                    <a:pt x="11" y="1215"/>
                  </a:lnTo>
                  <a:lnTo>
                    <a:pt x="19" y="1198"/>
                  </a:lnTo>
                  <a:lnTo>
                    <a:pt x="26" y="1185"/>
                  </a:lnTo>
                  <a:lnTo>
                    <a:pt x="34" y="1170"/>
                  </a:lnTo>
                  <a:lnTo>
                    <a:pt x="45" y="1157"/>
                  </a:lnTo>
                  <a:lnTo>
                    <a:pt x="54" y="1144"/>
                  </a:lnTo>
                  <a:lnTo>
                    <a:pt x="67" y="1131"/>
                  </a:lnTo>
                  <a:lnTo>
                    <a:pt x="78" y="1120"/>
                  </a:lnTo>
                  <a:lnTo>
                    <a:pt x="93" y="1108"/>
                  </a:lnTo>
                  <a:lnTo>
                    <a:pt x="108" y="1099"/>
                  </a:lnTo>
                  <a:lnTo>
                    <a:pt x="123" y="1092"/>
                  </a:lnTo>
                  <a:lnTo>
                    <a:pt x="138" y="1084"/>
                  </a:lnTo>
                  <a:lnTo>
                    <a:pt x="155" y="1078"/>
                  </a:lnTo>
                  <a:lnTo>
                    <a:pt x="173" y="1073"/>
                  </a:lnTo>
                  <a:lnTo>
                    <a:pt x="192" y="1069"/>
                  </a:lnTo>
                  <a:lnTo>
                    <a:pt x="211" y="1069"/>
                  </a:lnTo>
                  <a:lnTo>
                    <a:pt x="229" y="1069"/>
                  </a:lnTo>
                  <a:lnTo>
                    <a:pt x="248" y="1071"/>
                  </a:lnTo>
                  <a:lnTo>
                    <a:pt x="269" y="1075"/>
                  </a:lnTo>
                  <a:lnTo>
                    <a:pt x="289" y="1080"/>
                  </a:lnTo>
                  <a:lnTo>
                    <a:pt x="310" y="1088"/>
                  </a:lnTo>
                  <a:lnTo>
                    <a:pt x="446" y="10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3" name="Freeform 321"/>
            <p:cNvSpPr/>
            <p:nvPr/>
          </p:nvSpPr>
          <p:spPr bwMode="auto">
            <a:xfrm>
              <a:off x="8406872" y="4892916"/>
              <a:ext cx="73502" cy="113496"/>
            </a:xfrm>
            <a:custGeom>
              <a:gdLst>
                <a:gd name="T0" fmla="*/ 54 w 134"/>
                <a:gd name="T1" fmla="*/ 209 h 209"/>
                <a:gd name="T2" fmla="*/ 54 w 134"/>
                <a:gd name="T3" fmla="*/ 209 h 209"/>
                <a:gd name="T4" fmla="*/ 67 w 134"/>
                <a:gd name="T5" fmla="*/ 209 h 209"/>
                <a:gd name="T6" fmla="*/ 80 w 134"/>
                <a:gd name="T7" fmla="*/ 207 h 209"/>
                <a:gd name="T8" fmla="*/ 91 w 134"/>
                <a:gd name="T9" fmla="*/ 201 h 209"/>
                <a:gd name="T10" fmla="*/ 101 w 134"/>
                <a:gd name="T11" fmla="*/ 196 h 209"/>
                <a:gd name="T12" fmla="*/ 110 w 134"/>
                <a:gd name="T13" fmla="*/ 186 h 209"/>
                <a:gd name="T14" fmla="*/ 117 w 134"/>
                <a:gd name="T15" fmla="*/ 175 h 209"/>
                <a:gd name="T16" fmla="*/ 121 w 134"/>
                <a:gd name="T17" fmla="*/ 164 h 209"/>
                <a:gd name="T18" fmla="*/ 125 w 134"/>
                <a:gd name="T19" fmla="*/ 151 h 209"/>
                <a:gd name="T20" fmla="*/ 134 w 134"/>
                <a:gd name="T21" fmla="*/ 73 h 209"/>
                <a:gd name="T22" fmla="*/ 134 w 134"/>
                <a:gd name="T23" fmla="*/ 73 h 209"/>
                <a:gd name="T24" fmla="*/ 134 w 134"/>
                <a:gd name="T25" fmla="*/ 60 h 209"/>
                <a:gd name="T26" fmla="*/ 132 w 134"/>
                <a:gd name="T27" fmla="*/ 46 h 209"/>
                <a:gd name="T28" fmla="*/ 129 w 134"/>
                <a:gd name="T29" fmla="*/ 35 h 209"/>
                <a:gd name="T30" fmla="*/ 123 w 134"/>
                <a:gd name="T31" fmla="*/ 24 h 209"/>
                <a:gd name="T32" fmla="*/ 114 w 134"/>
                <a:gd name="T33" fmla="*/ 15 h 209"/>
                <a:gd name="T34" fmla="*/ 104 w 134"/>
                <a:gd name="T35" fmla="*/ 9 h 209"/>
                <a:gd name="T36" fmla="*/ 93 w 134"/>
                <a:gd name="T37" fmla="*/ 4 h 209"/>
                <a:gd name="T38" fmla="*/ 80 w 134"/>
                <a:gd name="T39" fmla="*/ 0 h 209"/>
                <a:gd name="T40" fmla="*/ 80 w 134"/>
                <a:gd name="T41" fmla="*/ 0 h 209"/>
                <a:gd name="T42" fmla="*/ 67 w 134"/>
                <a:gd name="T43" fmla="*/ 0 h 209"/>
                <a:gd name="T44" fmla="*/ 56 w 134"/>
                <a:gd name="T45" fmla="*/ 2 h 209"/>
                <a:gd name="T46" fmla="*/ 45 w 134"/>
                <a:gd name="T47" fmla="*/ 7 h 209"/>
                <a:gd name="T48" fmla="*/ 33 w 134"/>
                <a:gd name="T49" fmla="*/ 13 h 209"/>
                <a:gd name="T50" fmla="*/ 26 w 134"/>
                <a:gd name="T51" fmla="*/ 22 h 209"/>
                <a:gd name="T52" fmla="*/ 19 w 134"/>
                <a:gd name="T53" fmla="*/ 32 h 209"/>
                <a:gd name="T54" fmla="*/ 13 w 134"/>
                <a:gd name="T55" fmla="*/ 45 h 209"/>
                <a:gd name="T56" fmla="*/ 11 w 134"/>
                <a:gd name="T57" fmla="*/ 58 h 209"/>
                <a:gd name="T58" fmla="*/ 0 w 134"/>
                <a:gd name="T59" fmla="*/ 136 h 209"/>
                <a:gd name="T60" fmla="*/ 0 w 134"/>
                <a:gd name="T61" fmla="*/ 136 h 209"/>
                <a:gd name="T62" fmla="*/ 0 w 134"/>
                <a:gd name="T63" fmla="*/ 149 h 209"/>
                <a:gd name="T64" fmla="*/ 2 w 134"/>
                <a:gd name="T65" fmla="*/ 162 h 209"/>
                <a:gd name="T66" fmla="*/ 5 w 134"/>
                <a:gd name="T67" fmla="*/ 173 h 209"/>
                <a:gd name="T68" fmla="*/ 13 w 134"/>
                <a:gd name="T69" fmla="*/ 185 h 209"/>
                <a:gd name="T70" fmla="*/ 20 w 134"/>
                <a:gd name="T71" fmla="*/ 192 h 209"/>
                <a:gd name="T72" fmla="*/ 30 w 134"/>
                <a:gd name="T73" fmla="*/ 199 h 209"/>
                <a:gd name="T74" fmla="*/ 41 w 134"/>
                <a:gd name="T75" fmla="*/ 205 h 209"/>
                <a:gd name="T76" fmla="*/ 54 w 134"/>
                <a:gd name="T77" fmla="*/ 209 h 209"/>
                <a:gd name="T78" fmla="*/ 54 w 134"/>
                <a:gd name="T79" fmla="*/ 209 h 2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4" h="209">
                  <a:moveTo>
                    <a:pt x="54" y="209"/>
                  </a:moveTo>
                  <a:lnTo>
                    <a:pt x="54" y="209"/>
                  </a:lnTo>
                  <a:lnTo>
                    <a:pt x="67" y="209"/>
                  </a:lnTo>
                  <a:lnTo>
                    <a:pt x="80" y="207"/>
                  </a:lnTo>
                  <a:lnTo>
                    <a:pt x="91" y="201"/>
                  </a:lnTo>
                  <a:lnTo>
                    <a:pt x="101" y="196"/>
                  </a:lnTo>
                  <a:lnTo>
                    <a:pt x="110" y="186"/>
                  </a:lnTo>
                  <a:lnTo>
                    <a:pt x="117" y="175"/>
                  </a:lnTo>
                  <a:lnTo>
                    <a:pt x="121" y="164"/>
                  </a:lnTo>
                  <a:lnTo>
                    <a:pt x="125" y="151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4" y="60"/>
                  </a:lnTo>
                  <a:lnTo>
                    <a:pt x="132" y="46"/>
                  </a:lnTo>
                  <a:lnTo>
                    <a:pt x="129" y="35"/>
                  </a:lnTo>
                  <a:lnTo>
                    <a:pt x="123" y="24"/>
                  </a:lnTo>
                  <a:lnTo>
                    <a:pt x="114" y="15"/>
                  </a:lnTo>
                  <a:lnTo>
                    <a:pt x="104" y="9"/>
                  </a:lnTo>
                  <a:lnTo>
                    <a:pt x="93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56" y="2"/>
                  </a:lnTo>
                  <a:lnTo>
                    <a:pt x="45" y="7"/>
                  </a:lnTo>
                  <a:lnTo>
                    <a:pt x="33" y="13"/>
                  </a:lnTo>
                  <a:lnTo>
                    <a:pt x="26" y="22"/>
                  </a:lnTo>
                  <a:lnTo>
                    <a:pt x="19" y="32"/>
                  </a:lnTo>
                  <a:lnTo>
                    <a:pt x="13" y="45"/>
                  </a:lnTo>
                  <a:lnTo>
                    <a:pt x="11" y="58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9"/>
                  </a:lnTo>
                  <a:lnTo>
                    <a:pt x="2" y="162"/>
                  </a:lnTo>
                  <a:lnTo>
                    <a:pt x="5" y="173"/>
                  </a:lnTo>
                  <a:lnTo>
                    <a:pt x="13" y="185"/>
                  </a:lnTo>
                  <a:lnTo>
                    <a:pt x="20" y="192"/>
                  </a:lnTo>
                  <a:lnTo>
                    <a:pt x="30" y="199"/>
                  </a:lnTo>
                  <a:lnTo>
                    <a:pt x="41" y="205"/>
                  </a:lnTo>
                  <a:lnTo>
                    <a:pt x="54" y="209"/>
                  </a:lnTo>
                  <a:lnTo>
                    <a:pt x="5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4" name="Freeform 322"/>
            <p:cNvSpPr/>
            <p:nvPr/>
          </p:nvSpPr>
          <p:spPr bwMode="auto">
            <a:xfrm>
              <a:off x="8164748" y="4857247"/>
              <a:ext cx="72421" cy="112415"/>
            </a:xfrm>
            <a:custGeom>
              <a:gdLst>
                <a:gd name="T0" fmla="*/ 80 w 135"/>
                <a:gd name="T1" fmla="*/ 0 h 209"/>
                <a:gd name="T2" fmla="*/ 80 w 135"/>
                <a:gd name="T3" fmla="*/ 0 h 209"/>
                <a:gd name="T4" fmla="*/ 67 w 135"/>
                <a:gd name="T5" fmla="*/ 0 h 209"/>
                <a:gd name="T6" fmla="*/ 56 w 135"/>
                <a:gd name="T7" fmla="*/ 1 h 209"/>
                <a:gd name="T8" fmla="*/ 43 w 135"/>
                <a:gd name="T9" fmla="*/ 7 h 209"/>
                <a:gd name="T10" fmla="*/ 34 w 135"/>
                <a:gd name="T11" fmla="*/ 13 h 209"/>
                <a:gd name="T12" fmla="*/ 24 w 135"/>
                <a:gd name="T13" fmla="*/ 22 h 209"/>
                <a:gd name="T14" fmla="*/ 19 w 135"/>
                <a:gd name="T15" fmla="*/ 31 h 209"/>
                <a:gd name="T16" fmla="*/ 13 w 135"/>
                <a:gd name="T17" fmla="*/ 44 h 209"/>
                <a:gd name="T18" fmla="*/ 11 w 135"/>
                <a:gd name="T19" fmla="*/ 56 h 209"/>
                <a:gd name="T20" fmla="*/ 0 w 135"/>
                <a:gd name="T21" fmla="*/ 136 h 209"/>
                <a:gd name="T22" fmla="*/ 0 w 135"/>
                <a:gd name="T23" fmla="*/ 136 h 209"/>
                <a:gd name="T24" fmla="*/ 0 w 135"/>
                <a:gd name="T25" fmla="*/ 149 h 209"/>
                <a:gd name="T26" fmla="*/ 2 w 135"/>
                <a:gd name="T27" fmla="*/ 162 h 209"/>
                <a:gd name="T28" fmla="*/ 6 w 135"/>
                <a:gd name="T29" fmla="*/ 173 h 209"/>
                <a:gd name="T30" fmla="*/ 13 w 135"/>
                <a:gd name="T31" fmla="*/ 184 h 209"/>
                <a:gd name="T32" fmla="*/ 21 w 135"/>
                <a:gd name="T33" fmla="*/ 192 h 209"/>
                <a:gd name="T34" fmla="*/ 30 w 135"/>
                <a:gd name="T35" fmla="*/ 199 h 209"/>
                <a:gd name="T36" fmla="*/ 41 w 135"/>
                <a:gd name="T37" fmla="*/ 205 h 209"/>
                <a:gd name="T38" fmla="*/ 54 w 135"/>
                <a:gd name="T39" fmla="*/ 209 h 209"/>
                <a:gd name="T40" fmla="*/ 54 w 135"/>
                <a:gd name="T41" fmla="*/ 209 h 209"/>
                <a:gd name="T42" fmla="*/ 67 w 135"/>
                <a:gd name="T43" fmla="*/ 209 h 209"/>
                <a:gd name="T44" fmla="*/ 80 w 135"/>
                <a:gd name="T45" fmla="*/ 207 h 209"/>
                <a:gd name="T46" fmla="*/ 92 w 135"/>
                <a:gd name="T47" fmla="*/ 201 h 209"/>
                <a:gd name="T48" fmla="*/ 101 w 135"/>
                <a:gd name="T49" fmla="*/ 194 h 209"/>
                <a:gd name="T50" fmla="*/ 110 w 135"/>
                <a:gd name="T51" fmla="*/ 186 h 209"/>
                <a:gd name="T52" fmla="*/ 118 w 135"/>
                <a:gd name="T53" fmla="*/ 175 h 209"/>
                <a:gd name="T54" fmla="*/ 121 w 135"/>
                <a:gd name="T55" fmla="*/ 164 h 209"/>
                <a:gd name="T56" fmla="*/ 125 w 135"/>
                <a:gd name="T57" fmla="*/ 151 h 209"/>
                <a:gd name="T58" fmla="*/ 135 w 135"/>
                <a:gd name="T59" fmla="*/ 72 h 209"/>
                <a:gd name="T60" fmla="*/ 135 w 135"/>
                <a:gd name="T61" fmla="*/ 72 h 209"/>
                <a:gd name="T62" fmla="*/ 135 w 135"/>
                <a:gd name="T63" fmla="*/ 59 h 209"/>
                <a:gd name="T64" fmla="*/ 133 w 135"/>
                <a:gd name="T65" fmla="*/ 46 h 209"/>
                <a:gd name="T66" fmla="*/ 129 w 135"/>
                <a:gd name="T67" fmla="*/ 35 h 209"/>
                <a:gd name="T68" fmla="*/ 123 w 135"/>
                <a:gd name="T69" fmla="*/ 24 h 209"/>
                <a:gd name="T70" fmla="*/ 114 w 135"/>
                <a:gd name="T71" fmla="*/ 15 h 209"/>
                <a:gd name="T72" fmla="*/ 105 w 135"/>
                <a:gd name="T73" fmla="*/ 7 h 209"/>
                <a:gd name="T74" fmla="*/ 93 w 135"/>
                <a:gd name="T75" fmla="*/ 3 h 209"/>
                <a:gd name="T76" fmla="*/ 80 w 135"/>
                <a:gd name="T77" fmla="*/ 0 h 209"/>
                <a:gd name="T78" fmla="*/ 80 w 135"/>
                <a:gd name="T79" fmla="*/ 0 h 2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" h="209">
                  <a:moveTo>
                    <a:pt x="80" y="0"/>
                  </a:moveTo>
                  <a:lnTo>
                    <a:pt x="80" y="0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3" y="7"/>
                  </a:lnTo>
                  <a:lnTo>
                    <a:pt x="34" y="13"/>
                  </a:lnTo>
                  <a:lnTo>
                    <a:pt x="24" y="22"/>
                  </a:lnTo>
                  <a:lnTo>
                    <a:pt x="19" y="31"/>
                  </a:lnTo>
                  <a:lnTo>
                    <a:pt x="13" y="44"/>
                  </a:lnTo>
                  <a:lnTo>
                    <a:pt x="11" y="5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9"/>
                  </a:lnTo>
                  <a:lnTo>
                    <a:pt x="2" y="162"/>
                  </a:lnTo>
                  <a:lnTo>
                    <a:pt x="6" y="173"/>
                  </a:lnTo>
                  <a:lnTo>
                    <a:pt x="13" y="184"/>
                  </a:lnTo>
                  <a:lnTo>
                    <a:pt x="21" y="192"/>
                  </a:lnTo>
                  <a:lnTo>
                    <a:pt x="30" y="199"/>
                  </a:lnTo>
                  <a:lnTo>
                    <a:pt x="41" y="205"/>
                  </a:lnTo>
                  <a:lnTo>
                    <a:pt x="54" y="209"/>
                  </a:lnTo>
                  <a:lnTo>
                    <a:pt x="54" y="209"/>
                  </a:lnTo>
                  <a:lnTo>
                    <a:pt x="67" y="209"/>
                  </a:lnTo>
                  <a:lnTo>
                    <a:pt x="80" y="207"/>
                  </a:lnTo>
                  <a:lnTo>
                    <a:pt x="92" y="201"/>
                  </a:lnTo>
                  <a:lnTo>
                    <a:pt x="101" y="194"/>
                  </a:lnTo>
                  <a:lnTo>
                    <a:pt x="110" y="186"/>
                  </a:lnTo>
                  <a:lnTo>
                    <a:pt x="118" y="175"/>
                  </a:lnTo>
                  <a:lnTo>
                    <a:pt x="121" y="164"/>
                  </a:lnTo>
                  <a:lnTo>
                    <a:pt x="125" y="151"/>
                  </a:lnTo>
                  <a:lnTo>
                    <a:pt x="135" y="72"/>
                  </a:lnTo>
                  <a:lnTo>
                    <a:pt x="135" y="72"/>
                  </a:lnTo>
                  <a:lnTo>
                    <a:pt x="135" y="59"/>
                  </a:lnTo>
                  <a:lnTo>
                    <a:pt x="133" y="46"/>
                  </a:lnTo>
                  <a:lnTo>
                    <a:pt x="129" y="35"/>
                  </a:lnTo>
                  <a:lnTo>
                    <a:pt x="123" y="24"/>
                  </a:lnTo>
                  <a:lnTo>
                    <a:pt x="114" y="15"/>
                  </a:lnTo>
                  <a:lnTo>
                    <a:pt x="105" y="7"/>
                  </a:lnTo>
                  <a:lnTo>
                    <a:pt x="93" y="3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5" name="Freeform 323"/>
            <p:cNvSpPr>
              <a:spLocks noEditPoints="1"/>
            </p:cNvSpPr>
            <p:nvPr/>
          </p:nvSpPr>
          <p:spPr bwMode="auto">
            <a:xfrm>
              <a:off x="8004773" y="4661601"/>
              <a:ext cx="703673" cy="939312"/>
            </a:xfrm>
            <a:custGeom>
              <a:gdLst>
                <a:gd name="T0" fmla="*/ 446 w 1303"/>
                <a:gd name="T1" fmla="*/ 1222 h 1739"/>
                <a:gd name="T2" fmla="*/ 487 w 1303"/>
                <a:gd name="T3" fmla="*/ 1106 h 1739"/>
                <a:gd name="T4" fmla="*/ 513 w 1303"/>
                <a:gd name="T5" fmla="*/ 1035 h 1739"/>
                <a:gd name="T6" fmla="*/ 312 w 1303"/>
                <a:gd name="T7" fmla="*/ 933 h 1739"/>
                <a:gd name="T8" fmla="*/ 176 w 1303"/>
                <a:gd name="T9" fmla="*/ 696 h 1739"/>
                <a:gd name="T10" fmla="*/ 215 w 1303"/>
                <a:gd name="T11" fmla="*/ 440 h 1739"/>
                <a:gd name="T12" fmla="*/ 431 w 1303"/>
                <a:gd name="T13" fmla="*/ 164 h 1739"/>
                <a:gd name="T14" fmla="*/ 607 w 1303"/>
                <a:gd name="T15" fmla="*/ 91 h 1739"/>
                <a:gd name="T16" fmla="*/ 767 w 1303"/>
                <a:gd name="T17" fmla="*/ 95 h 1739"/>
                <a:gd name="T18" fmla="*/ 952 w 1303"/>
                <a:gd name="T19" fmla="*/ 175 h 1739"/>
                <a:gd name="T20" fmla="*/ 1079 w 1303"/>
                <a:gd name="T21" fmla="*/ 306 h 1739"/>
                <a:gd name="T22" fmla="*/ 1161 w 1303"/>
                <a:gd name="T23" fmla="*/ 492 h 1739"/>
                <a:gd name="T24" fmla="*/ 1170 w 1303"/>
                <a:gd name="T25" fmla="*/ 696 h 1739"/>
                <a:gd name="T26" fmla="*/ 1081 w 1303"/>
                <a:gd name="T27" fmla="*/ 907 h 1739"/>
                <a:gd name="T28" fmla="*/ 855 w 1303"/>
                <a:gd name="T29" fmla="*/ 1035 h 1739"/>
                <a:gd name="T30" fmla="*/ 782 w 1303"/>
                <a:gd name="T31" fmla="*/ 1091 h 1739"/>
                <a:gd name="T32" fmla="*/ 1002 w 1303"/>
                <a:gd name="T33" fmla="*/ 1239 h 1739"/>
                <a:gd name="T34" fmla="*/ 892 w 1303"/>
                <a:gd name="T35" fmla="*/ 1338 h 1739"/>
                <a:gd name="T36" fmla="*/ 831 w 1303"/>
                <a:gd name="T37" fmla="*/ 1448 h 1739"/>
                <a:gd name="T38" fmla="*/ 840 w 1303"/>
                <a:gd name="T39" fmla="*/ 1601 h 1739"/>
                <a:gd name="T40" fmla="*/ 945 w 1303"/>
                <a:gd name="T41" fmla="*/ 1707 h 1739"/>
                <a:gd name="T42" fmla="*/ 1139 w 1303"/>
                <a:gd name="T43" fmla="*/ 1731 h 1739"/>
                <a:gd name="T44" fmla="*/ 1252 w 1303"/>
                <a:gd name="T45" fmla="*/ 1653 h 1739"/>
                <a:gd name="T46" fmla="*/ 1301 w 1303"/>
                <a:gd name="T47" fmla="*/ 1451 h 1739"/>
                <a:gd name="T48" fmla="*/ 1180 w 1303"/>
                <a:gd name="T49" fmla="*/ 1278 h 1739"/>
                <a:gd name="T50" fmla="*/ 995 w 1303"/>
                <a:gd name="T51" fmla="*/ 1130 h 1739"/>
                <a:gd name="T52" fmla="*/ 1111 w 1303"/>
                <a:gd name="T53" fmla="*/ 998 h 1739"/>
                <a:gd name="T54" fmla="*/ 1241 w 1303"/>
                <a:gd name="T55" fmla="*/ 778 h 1739"/>
                <a:gd name="T56" fmla="*/ 1260 w 1303"/>
                <a:gd name="T57" fmla="*/ 561 h 1739"/>
                <a:gd name="T58" fmla="*/ 1195 w 1303"/>
                <a:gd name="T59" fmla="*/ 334 h 1739"/>
                <a:gd name="T60" fmla="*/ 1071 w 1303"/>
                <a:gd name="T61" fmla="*/ 162 h 1739"/>
                <a:gd name="T62" fmla="*/ 872 w 1303"/>
                <a:gd name="T63" fmla="*/ 35 h 1739"/>
                <a:gd name="T64" fmla="*/ 680 w 1303"/>
                <a:gd name="T65" fmla="*/ 0 h 1739"/>
                <a:gd name="T66" fmla="*/ 459 w 1303"/>
                <a:gd name="T67" fmla="*/ 48 h 1739"/>
                <a:gd name="T68" fmla="*/ 282 w 1303"/>
                <a:gd name="T69" fmla="*/ 177 h 1739"/>
                <a:gd name="T70" fmla="*/ 103 w 1303"/>
                <a:gd name="T71" fmla="*/ 511 h 1739"/>
                <a:gd name="T72" fmla="*/ 112 w 1303"/>
                <a:gd name="T73" fmla="*/ 802 h 1739"/>
                <a:gd name="T74" fmla="*/ 310 w 1303"/>
                <a:gd name="T75" fmla="*/ 1033 h 1739"/>
                <a:gd name="T76" fmla="*/ 273 w 1303"/>
                <a:gd name="T77" fmla="*/ 1080 h 1739"/>
                <a:gd name="T78" fmla="*/ 109 w 1303"/>
                <a:gd name="T79" fmla="*/ 1121 h 1739"/>
                <a:gd name="T80" fmla="*/ 4 w 1303"/>
                <a:gd name="T81" fmla="*/ 1274 h 1739"/>
                <a:gd name="T82" fmla="*/ 21 w 1303"/>
                <a:gd name="T83" fmla="*/ 1422 h 1739"/>
                <a:gd name="T84" fmla="*/ 120 w 1303"/>
                <a:gd name="T85" fmla="*/ 1519 h 1739"/>
                <a:gd name="T86" fmla="*/ 314 w 1303"/>
                <a:gd name="T87" fmla="*/ 1513 h 1739"/>
                <a:gd name="T88" fmla="*/ 437 w 1303"/>
                <a:gd name="T89" fmla="*/ 1394 h 1739"/>
                <a:gd name="T90" fmla="*/ 280 w 1303"/>
                <a:gd name="T91" fmla="*/ 1427 h 1739"/>
                <a:gd name="T92" fmla="*/ 165 w 1303"/>
                <a:gd name="T93" fmla="*/ 1438 h 1739"/>
                <a:gd name="T94" fmla="*/ 97 w 1303"/>
                <a:gd name="T95" fmla="*/ 1373 h 1739"/>
                <a:gd name="T96" fmla="*/ 133 w 1303"/>
                <a:gd name="T97" fmla="*/ 1216 h 1739"/>
                <a:gd name="T98" fmla="*/ 260 w 1303"/>
                <a:gd name="T99" fmla="*/ 1166 h 1739"/>
                <a:gd name="T100" fmla="*/ 347 w 1303"/>
                <a:gd name="T101" fmla="*/ 1216 h 1739"/>
                <a:gd name="T102" fmla="*/ 360 w 1303"/>
                <a:gd name="T103" fmla="*/ 1354 h 1739"/>
                <a:gd name="T104" fmla="*/ 933 w 1303"/>
                <a:gd name="T105" fmla="*/ 1590 h 1739"/>
                <a:gd name="T106" fmla="*/ 920 w 1303"/>
                <a:gd name="T107" fmla="*/ 1453 h 1739"/>
                <a:gd name="T108" fmla="*/ 1015 w 1303"/>
                <a:gd name="T109" fmla="*/ 1353 h 1739"/>
                <a:gd name="T110" fmla="*/ 1148 w 1303"/>
                <a:gd name="T111" fmla="*/ 1358 h 1739"/>
                <a:gd name="T112" fmla="*/ 1215 w 1303"/>
                <a:gd name="T113" fmla="*/ 1442 h 1739"/>
                <a:gd name="T114" fmla="*/ 1195 w 1303"/>
                <a:gd name="T115" fmla="*/ 1586 h 1739"/>
                <a:gd name="T116" fmla="*/ 1118 w 1303"/>
                <a:gd name="T117" fmla="*/ 1647 h 1739"/>
                <a:gd name="T118" fmla="*/ 1006 w 1303"/>
                <a:gd name="T119" fmla="*/ 1642 h 17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03" h="1739">
                  <a:moveTo>
                    <a:pt x="437" y="1394"/>
                  </a:moveTo>
                  <a:lnTo>
                    <a:pt x="437" y="1394"/>
                  </a:lnTo>
                  <a:lnTo>
                    <a:pt x="448" y="1366"/>
                  </a:lnTo>
                  <a:lnTo>
                    <a:pt x="456" y="1338"/>
                  </a:lnTo>
                  <a:lnTo>
                    <a:pt x="459" y="1308"/>
                  </a:lnTo>
                  <a:lnTo>
                    <a:pt x="459" y="1280"/>
                  </a:lnTo>
                  <a:lnTo>
                    <a:pt x="454" y="1252"/>
                  </a:lnTo>
                  <a:lnTo>
                    <a:pt x="446" y="1222"/>
                  </a:lnTo>
                  <a:lnTo>
                    <a:pt x="435" y="1194"/>
                  </a:lnTo>
                  <a:lnTo>
                    <a:pt x="418" y="1168"/>
                  </a:lnTo>
                  <a:lnTo>
                    <a:pt x="418" y="1168"/>
                  </a:lnTo>
                  <a:lnTo>
                    <a:pt x="411" y="1158"/>
                  </a:lnTo>
                  <a:lnTo>
                    <a:pt x="411" y="1158"/>
                  </a:lnTo>
                  <a:lnTo>
                    <a:pt x="439" y="1142"/>
                  </a:lnTo>
                  <a:lnTo>
                    <a:pt x="463" y="1125"/>
                  </a:lnTo>
                  <a:lnTo>
                    <a:pt x="487" y="1106"/>
                  </a:lnTo>
                  <a:lnTo>
                    <a:pt x="508" y="1086"/>
                  </a:lnTo>
                  <a:lnTo>
                    <a:pt x="508" y="1086"/>
                  </a:lnTo>
                  <a:lnTo>
                    <a:pt x="515" y="1078"/>
                  </a:lnTo>
                  <a:lnTo>
                    <a:pt x="519" y="1067"/>
                  </a:lnTo>
                  <a:lnTo>
                    <a:pt x="519" y="1056"/>
                  </a:lnTo>
                  <a:lnTo>
                    <a:pt x="519" y="1046"/>
                  </a:lnTo>
                  <a:lnTo>
                    <a:pt x="519" y="1046"/>
                  </a:lnTo>
                  <a:lnTo>
                    <a:pt x="513" y="1035"/>
                  </a:lnTo>
                  <a:lnTo>
                    <a:pt x="508" y="1028"/>
                  </a:lnTo>
                  <a:lnTo>
                    <a:pt x="499" y="1020"/>
                  </a:lnTo>
                  <a:lnTo>
                    <a:pt x="489" y="1017"/>
                  </a:lnTo>
                  <a:lnTo>
                    <a:pt x="489" y="1017"/>
                  </a:lnTo>
                  <a:lnTo>
                    <a:pt x="437" y="998"/>
                  </a:lnTo>
                  <a:lnTo>
                    <a:pt x="388" y="979"/>
                  </a:lnTo>
                  <a:lnTo>
                    <a:pt x="347" y="957"/>
                  </a:lnTo>
                  <a:lnTo>
                    <a:pt x="312" y="933"/>
                  </a:lnTo>
                  <a:lnTo>
                    <a:pt x="280" y="907"/>
                  </a:lnTo>
                  <a:lnTo>
                    <a:pt x="254" y="879"/>
                  </a:lnTo>
                  <a:lnTo>
                    <a:pt x="232" y="851"/>
                  </a:lnTo>
                  <a:lnTo>
                    <a:pt x="215" y="821"/>
                  </a:lnTo>
                  <a:lnTo>
                    <a:pt x="200" y="791"/>
                  </a:lnTo>
                  <a:lnTo>
                    <a:pt x="189" y="759"/>
                  </a:lnTo>
                  <a:lnTo>
                    <a:pt x="181" y="727"/>
                  </a:lnTo>
                  <a:lnTo>
                    <a:pt x="176" y="696"/>
                  </a:lnTo>
                  <a:lnTo>
                    <a:pt x="174" y="664"/>
                  </a:lnTo>
                  <a:lnTo>
                    <a:pt x="174" y="634"/>
                  </a:lnTo>
                  <a:lnTo>
                    <a:pt x="176" y="604"/>
                  </a:lnTo>
                  <a:lnTo>
                    <a:pt x="178" y="574"/>
                  </a:lnTo>
                  <a:lnTo>
                    <a:pt x="178" y="574"/>
                  </a:lnTo>
                  <a:lnTo>
                    <a:pt x="187" y="530"/>
                  </a:lnTo>
                  <a:lnTo>
                    <a:pt x="198" y="485"/>
                  </a:lnTo>
                  <a:lnTo>
                    <a:pt x="215" y="440"/>
                  </a:lnTo>
                  <a:lnTo>
                    <a:pt x="234" y="397"/>
                  </a:lnTo>
                  <a:lnTo>
                    <a:pt x="256" y="354"/>
                  </a:lnTo>
                  <a:lnTo>
                    <a:pt x="280" y="315"/>
                  </a:lnTo>
                  <a:lnTo>
                    <a:pt x="310" y="276"/>
                  </a:lnTo>
                  <a:lnTo>
                    <a:pt x="340" y="240"/>
                  </a:lnTo>
                  <a:lnTo>
                    <a:pt x="375" y="207"/>
                  </a:lnTo>
                  <a:lnTo>
                    <a:pt x="411" y="177"/>
                  </a:lnTo>
                  <a:lnTo>
                    <a:pt x="431" y="164"/>
                  </a:lnTo>
                  <a:lnTo>
                    <a:pt x="450" y="151"/>
                  </a:lnTo>
                  <a:lnTo>
                    <a:pt x="471" y="140"/>
                  </a:lnTo>
                  <a:lnTo>
                    <a:pt x="493" y="128"/>
                  </a:lnTo>
                  <a:lnTo>
                    <a:pt x="513" y="119"/>
                  </a:lnTo>
                  <a:lnTo>
                    <a:pt x="536" y="110"/>
                  </a:lnTo>
                  <a:lnTo>
                    <a:pt x="560" y="102"/>
                  </a:lnTo>
                  <a:lnTo>
                    <a:pt x="583" y="97"/>
                  </a:lnTo>
                  <a:lnTo>
                    <a:pt x="607" y="91"/>
                  </a:lnTo>
                  <a:lnTo>
                    <a:pt x="631" y="89"/>
                  </a:lnTo>
                  <a:lnTo>
                    <a:pt x="655" y="85"/>
                  </a:lnTo>
                  <a:lnTo>
                    <a:pt x="680" y="85"/>
                  </a:lnTo>
                  <a:lnTo>
                    <a:pt x="680" y="85"/>
                  </a:lnTo>
                  <a:lnTo>
                    <a:pt x="711" y="87"/>
                  </a:lnTo>
                  <a:lnTo>
                    <a:pt x="743" y="89"/>
                  </a:lnTo>
                  <a:lnTo>
                    <a:pt x="743" y="89"/>
                  </a:lnTo>
                  <a:lnTo>
                    <a:pt x="767" y="95"/>
                  </a:lnTo>
                  <a:lnTo>
                    <a:pt x="793" y="100"/>
                  </a:lnTo>
                  <a:lnTo>
                    <a:pt x="818" y="108"/>
                  </a:lnTo>
                  <a:lnTo>
                    <a:pt x="842" y="115"/>
                  </a:lnTo>
                  <a:lnTo>
                    <a:pt x="864" y="125"/>
                  </a:lnTo>
                  <a:lnTo>
                    <a:pt x="887" y="136"/>
                  </a:lnTo>
                  <a:lnTo>
                    <a:pt x="909" y="147"/>
                  </a:lnTo>
                  <a:lnTo>
                    <a:pt x="931" y="160"/>
                  </a:lnTo>
                  <a:lnTo>
                    <a:pt x="952" y="175"/>
                  </a:lnTo>
                  <a:lnTo>
                    <a:pt x="972" y="190"/>
                  </a:lnTo>
                  <a:lnTo>
                    <a:pt x="993" y="207"/>
                  </a:lnTo>
                  <a:lnTo>
                    <a:pt x="1012" y="224"/>
                  </a:lnTo>
                  <a:lnTo>
                    <a:pt x="1030" y="242"/>
                  </a:lnTo>
                  <a:lnTo>
                    <a:pt x="1047" y="263"/>
                  </a:lnTo>
                  <a:lnTo>
                    <a:pt x="1064" y="283"/>
                  </a:lnTo>
                  <a:lnTo>
                    <a:pt x="1079" y="306"/>
                  </a:lnTo>
                  <a:lnTo>
                    <a:pt x="1079" y="306"/>
                  </a:lnTo>
                  <a:lnTo>
                    <a:pt x="1094" y="326"/>
                  </a:lnTo>
                  <a:lnTo>
                    <a:pt x="1107" y="349"/>
                  </a:lnTo>
                  <a:lnTo>
                    <a:pt x="1118" y="371"/>
                  </a:lnTo>
                  <a:lnTo>
                    <a:pt x="1129" y="395"/>
                  </a:lnTo>
                  <a:lnTo>
                    <a:pt x="1139" y="419"/>
                  </a:lnTo>
                  <a:lnTo>
                    <a:pt x="1148" y="444"/>
                  </a:lnTo>
                  <a:lnTo>
                    <a:pt x="1155" y="468"/>
                  </a:lnTo>
                  <a:lnTo>
                    <a:pt x="1161" y="492"/>
                  </a:lnTo>
                  <a:lnTo>
                    <a:pt x="1167" y="518"/>
                  </a:lnTo>
                  <a:lnTo>
                    <a:pt x="1170" y="543"/>
                  </a:lnTo>
                  <a:lnTo>
                    <a:pt x="1174" y="569"/>
                  </a:lnTo>
                  <a:lnTo>
                    <a:pt x="1176" y="595"/>
                  </a:lnTo>
                  <a:lnTo>
                    <a:pt x="1176" y="621"/>
                  </a:lnTo>
                  <a:lnTo>
                    <a:pt x="1176" y="645"/>
                  </a:lnTo>
                  <a:lnTo>
                    <a:pt x="1174" y="671"/>
                  </a:lnTo>
                  <a:lnTo>
                    <a:pt x="1170" y="696"/>
                  </a:lnTo>
                  <a:lnTo>
                    <a:pt x="1170" y="696"/>
                  </a:lnTo>
                  <a:lnTo>
                    <a:pt x="1165" y="731"/>
                  </a:lnTo>
                  <a:lnTo>
                    <a:pt x="1155" y="765"/>
                  </a:lnTo>
                  <a:lnTo>
                    <a:pt x="1146" y="796"/>
                  </a:lnTo>
                  <a:lnTo>
                    <a:pt x="1133" y="826"/>
                  </a:lnTo>
                  <a:lnTo>
                    <a:pt x="1118" y="856"/>
                  </a:lnTo>
                  <a:lnTo>
                    <a:pt x="1099" y="882"/>
                  </a:lnTo>
                  <a:lnTo>
                    <a:pt x="1081" y="907"/>
                  </a:lnTo>
                  <a:lnTo>
                    <a:pt x="1058" y="929"/>
                  </a:lnTo>
                  <a:lnTo>
                    <a:pt x="1036" y="951"/>
                  </a:lnTo>
                  <a:lnTo>
                    <a:pt x="1010" y="970"/>
                  </a:lnTo>
                  <a:lnTo>
                    <a:pt x="984" y="987"/>
                  </a:lnTo>
                  <a:lnTo>
                    <a:pt x="954" y="1002"/>
                  </a:lnTo>
                  <a:lnTo>
                    <a:pt x="922" y="1015"/>
                  </a:lnTo>
                  <a:lnTo>
                    <a:pt x="889" y="1026"/>
                  </a:lnTo>
                  <a:lnTo>
                    <a:pt x="855" y="1035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05" y="1046"/>
                  </a:lnTo>
                  <a:lnTo>
                    <a:pt x="793" y="1054"/>
                  </a:lnTo>
                  <a:lnTo>
                    <a:pt x="786" y="1065"/>
                  </a:lnTo>
                  <a:lnTo>
                    <a:pt x="782" y="1078"/>
                  </a:lnTo>
                  <a:lnTo>
                    <a:pt x="782" y="1078"/>
                  </a:lnTo>
                  <a:lnTo>
                    <a:pt x="782" y="1091"/>
                  </a:lnTo>
                  <a:lnTo>
                    <a:pt x="786" y="1104"/>
                  </a:lnTo>
                  <a:lnTo>
                    <a:pt x="793" y="1116"/>
                  </a:lnTo>
                  <a:lnTo>
                    <a:pt x="805" y="1123"/>
                  </a:lnTo>
                  <a:lnTo>
                    <a:pt x="805" y="1123"/>
                  </a:lnTo>
                  <a:lnTo>
                    <a:pt x="853" y="1147"/>
                  </a:lnTo>
                  <a:lnTo>
                    <a:pt x="911" y="1179"/>
                  </a:lnTo>
                  <a:lnTo>
                    <a:pt x="971" y="1218"/>
                  </a:lnTo>
                  <a:lnTo>
                    <a:pt x="1002" y="1239"/>
                  </a:lnTo>
                  <a:lnTo>
                    <a:pt x="1030" y="1259"/>
                  </a:lnTo>
                  <a:lnTo>
                    <a:pt x="1030" y="1259"/>
                  </a:lnTo>
                  <a:lnTo>
                    <a:pt x="1000" y="1267"/>
                  </a:lnTo>
                  <a:lnTo>
                    <a:pt x="972" y="1278"/>
                  </a:lnTo>
                  <a:lnTo>
                    <a:pt x="945" y="1295"/>
                  </a:lnTo>
                  <a:lnTo>
                    <a:pt x="918" y="1313"/>
                  </a:lnTo>
                  <a:lnTo>
                    <a:pt x="918" y="1313"/>
                  </a:lnTo>
                  <a:lnTo>
                    <a:pt x="892" y="1338"/>
                  </a:lnTo>
                  <a:lnTo>
                    <a:pt x="881" y="1351"/>
                  </a:lnTo>
                  <a:lnTo>
                    <a:pt x="870" y="1364"/>
                  </a:lnTo>
                  <a:lnTo>
                    <a:pt x="861" y="1377"/>
                  </a:lnTo>
                  <a:lnTo>
                    <a:pt x="851" y="1392"/>
                  </a:lnTo>
                  <a:lnTo>
                    <a:pt x="844" y="1409"/>
                  </a:lnTo>
                  <a:lnTo>
                    <a:pt x="836" y="1427"/>
                  </a:lnTo>
                  <a:lnTo>
                    <a:pt x="836" y="1427"/>
                  </a:lnTo>
                  <a:lnTo>
                    <a:pt x="831" y="1448"/>
                  </a:lnTo>
                  <a:lnTo>
                    <a:pt x="827" y="1470"/>
                  </a:lnTo>
                  <a:lnTo>
                    <a:pt x="823" y="1493"/>
                  </a:lnTo>
                  <a:lnTo>
                    <a:pt x="823" y="1513"/>
                  </a:lnTo>
                  <a:lnTo>
                    <a:pt x="825" y="1535"/>
                  </a:lnTo>
                  <a:lnTo>
                    <a:pt x="829" y="1558"/>
                  </a:lnTo>
                  <a:lnTo>
                    <a:pt x="834" y="1580"/>
                  </a:lnTo>
                  <a:lnTo>
                    <a:pt x="840" y="1601"/>
                  </a:lnTo>
                  <a:lnTo>
                    <a:pt x="840" y="1601"/>
                  </a:lnTo>
                  <a:lnTo>
                    <a:pt x="844" y="1606"/>
                  </a:lnTo>
                  <a:lnTo>
                    <a:pt x="851" y="1623"/>
                  </a:lnTo>
                  <a:lnTo>
                    <a:pt x="868" y="1644"/>
                  </a:lnTo>
                  <a:lnTo>
                    <a:pt x="877" y="1657"/>
                  </a:lnTo>
                  <a:lnTo>
                    <a:pt x="890" y="1670"/>
                  </a:lnTo>
                  <a:lnTo>
                    <a:pt x="907" y="1683"/>
                  </a:lnTo>
                  <a:lnTo>
                    <a:pt x="924" y="1696"/>
                  </a:lnTo>
                  <a:lnTo>
                    <a:pt x="945" y="1707"/>
                  </a:lnTo>
                  <a:lnTo>
                    <a:pt x="969" y="1716"/>
                  </a:lnTo>
                  <a:lnTo>
                    <a:pt x="995" y="1726"/>
                  </a:lnTo>
                  <a:lnTo>
                    <a:pt x="1025" y="1733"/>
                  </a:lnTo>
                  <a:lnTo>
                    <a:pt x="1058" y="1737"/>
                  </a:lnTo>
                  <a:lnTo>
                    <a:pt x="1096" y="1739"/>
                  </a:lnTo>
                  <a:lnTo>
                    <a:pt x="1096" y="1739"/>
                  </a:lnTo>
                  <a:lnTo>
                    <a:pt x="1118" y="1737"/>
                  </a:lnTo>
                  <a:lnTo>
                    <a:pt x="1139" y="1731"/>
                  </a:lnTo>
                  <a:lnTo>
                    <a:pt x="1157" y="1726"/>
                  </a:lnTo>
                  <a:lnTo>
                    <a:pt x="1176" y="1718"/>
                  </a:lnTo>
                  <a:lnTo>
                    <a:pt x="1191" y="1711"/>
                  </a:lnTo>
                  <a:lnTo>
                    <a:pt x="1208" y="1700"/>
                  </a:lnTo>
                  <a:lnTo>
                    <a:pt x="1221" y="1687"/>
                  </a:lnTo>
                  <a:lnTo>
                    <a:pt x="1236" y="1674"/>
                  </a:lnTo>
                  <a:lnTo>
                    <a:pt x="1236" y="1674"/>
                  </a:lnTo>
                  <a:lnTo>
                    <a:pt x="1252" y="1653"/>
                  </a:lnTo>
                  <a:lnTo>
                    <a:pt x="1267" y="1631"/>
                  </a:lnTo>
                  <a:lnTo>
                    <a:pt x="1279" y="1604"/>
                  </a:lnTo>
                  <a:lnTo>
                    <a:pt x="1290" y="1578"/>
                  </a:lnTo>
                  <a:lnTo>
                    <a:pt x="1295" y="1548"/>
                  </a:lnTo>
                  <a:lnTo>
                    <a:pt x="1301" y="1519"/>
                  </a:lnTo>
                  <a:lnTo>
                    <a:pt x="1303" y="1485"/>
                  </a:lnTo>
                  <a:lnTo>
                    <a:pt x="1301" y="1451"/>
                  </a:lnTo>
                  <a:lnTo>
                    <a:pt x="1301" y="1451"/>
                  </a:lnTo>
                  <a:lnTo>
                    <a:pt x="1299" y="1423"/>
                  </a:lnTo>
                  <a:lnTo>
                    <a:pt x="1290" y="1397"/>
                  </a:lnTo>
                  <a:lnTo>
                    <a:pt x="1279" y="1371"/>
                  </a:lnTo>
                  <a:lnTo>
                    <a:pt x="1265" y="1349"/>
                  </a:lnTo>
                  <a:lnTo>
                    <a:pt x="1247" y="1326"/>
                  </a:lnTo>
                  <a:lnTo>
                    <a:pt x="1228" y="1308"/>
                  </a:lnTo>
                  <a:lnTo>
                    <a:pt x="1204" y="1291"/>
                  </a:lnTo>
                  <a:lnTo>
                    <a:pt x="1180" y="1278"/>
                  </a:lnTo>
                  <a:lnTo>
                    <a:pt x="1180" y="1278"/>
                  </a:lnTo>
                  <a:lnTo>
                    <a:pt x="1163" y="1259"/>
                  </a:lnTo>
                  <a:lnTo>
                    <a:pt x="1144" y="1241"/>
                  </a:lnTo>
                  <a:lnTo>
                    <a:pt x="1144" y="1241"/>
                  </a:lnTo>
                  <a:lnTo>
                    <a:pt x="1122" y="1222"/>
                  </a:lnTo>
                  <a:lnTo>
                    <a:pt x="1098" y="1201"/>
                  </a:lnTo>
                  <a:lnTo>
                    <a:pt x="1047" y="1164"/>
                  </a:lnTo>
                  <a:lnTo>
                    <a:pt x="995" y="1130"/>
                  </a:lnTo>
                  <a:lnTo>
                    <a:pt x="943" y="1099"/>
                  </a:lnTo>
                  <a:lnTo>
                    <a:pt x="943" y="1099"/>
                  </a:lnTo>
                  <a:lnTo>
                    <a:pt x="974" y="1088"/>
                  </a:lnTo>
                  <a:lnTo>
                    <a:pt x="1004" y="1073"/>
                  </a:lnTo>
                  <a:lnTo>
                    <a:pt x="1034" y="1056"/>
                  </a:lnTo>
                  <a:lnTo>
                    <a:pt x="1062" y="1039"/>
                  </a:lnTo>
                  <a:lnTo>
                    <a:pt x="1086" y="1020"/>
                  </a:lnTo>
                  <a:lnTo>
                    <a:pt x="1111" y="998"/>
                  </a:lnTo>
                  <a:lnTo>
                    <a:pt x="1133" y="976"/>
                  </a:lnTo>
                  <a:lnTo>
                    <a:pt x="1155" y="953"/>
                  </a:lnTo>
                  <a:lnTo>
                    <a:pt x="1174" y="927"/>
                  </a:lnTo>
                  <a:lnTo>
                    <a:pt x="1191" y="899"/>
                  </a:lnTo>
                  <a:lnTo>
                    <a:pt x="1206" y="871"/>
                  </a:lnTo>
                  <a:lnTo>
                    <a:pt x="1221" y="841"/>
                  </a:lnTo>
                  <a:lnTo>
                    <a:pt x="1232" y="809"/>
                  </a:lnTo>
                  <a:lnTo>
                    <a:pt x="1241" y="778"/>
                  </a:lnTo>
                  <a:lnTo>
                    <a:pt x="1251" y="744"/>
                  </a:lnTo>
                  <a:lnTo>
                    <a:pt x="1256" y="709"/>
                  </a:lnTo>
                  <a:lnTo>
                    <a:pt x="1256" y="709"/>
                  </a:lnTo>
                  <a:lnTo>
                    <a:pt x="1260" y="679"/>
                  </a:lnTo>
                  <a:lnTo>
                    <a:pt x="1262" y="651"/>
                  </a:lnTo>
                  <a:lnTo>
                    <a:pt x="1262" y="621"/>
                  </a:lnTo>
                  <a:lnTo>
                    <a:pt x="1262" y="591"/>
                  </a:lnTo>
                  <a:lnTo>
                    <a:pt x="1260" y="561"/>
                  </a:lnTo>
                  <a:lnTo>
                    <a:pt x="1256" y="531"/>
                  </a:lnTo>
                  <a:lnTo>
                    <a:pt x="1251" y="503"/>
                  </a:lnTo>
                  <a:lnTo>
                    <a:pt x="1245" y="474"/>
                  </a:lnTo>
                  <a:lnTo>
                    <a:pt x="1237" y="446"/>
                  </a:lnTo>
                  <a:lnTo>
                    <a:pt x="1228" y="416"/>
                  </a:lnTo>
                  <a:lnTo>
                    <a:pt x="1219" y="388"/>
                  </a:lnTo>
                  <a:lnTo>
                    <a:pt x="1208" y="360"/>
                  </a:lnTo>
                  <a:lnTo>
                    <a:pt x="1195" y="334"/>
                  </a:lnTo>
                  <a:lnTo>
                    <a:pt x="1181" y="307"/>
                  </a:lnTo>
                  <a:lnTo>
                    <a:pt x="1167" y="281"/>
                  </a:lnTo>
                  <a:lnTo>
                    <a:pt x="1150" y="257"/>
                  </a:lnTo>
                  <a:lnTo>
                    <a:pt x="1150" y="257"/>
                  </a:lnTo>
                  <a:lnTo>
                    <a:pt x="1131" y="231"/>
                  </a:lnTo>
                  <a:lnTo>
                    <a:pt x="1112" y="207"/>
                  </a:lnTo>
                  <a:lnTo>
                    <a:pt x="1092" y="182"/>
                  </a:lnTo>
                  <a:lnTo>
                    <a:pt x="1071" y="162"/>
                  </a:lnTo>
                  <a:lnTo>
                    <a:pt x="1049" y="141"/>
                  </a:lnTo>
                  <a:lnTo>
                    <a:pt x="1027" y="121"/>
                  </a:lnTo>
                  <a:lnTo>
                    <a:pt x="1002" y="104"/>
                  </a:lnTo>
                  <a:lnTo>
                    <a:pt x="976" y="87"/>
                  </a:lnTo>
                  <a:lnTo>
                    <a:pt x="952" y="72"/>
                  </a:lnTo>
                  <a:lnTo>
                    <a:pt x="926" y="57"/>
                  </a:lnTo>
                  <a:lnTo>
                    <a:pt x="898" y="44"/>
                  </a:lnTo>
                  <a:lnTo>
                    <a:pt x="872" y="35"/>
                  </a:lnTo>
                  <a:lnTo>
                    <a:pt x="842" y="24"/>
                  </a:lnTo>
                  <a:lnTo>
                    <a:pt x="814" y="16"/>
                  </a:lnTo>
                  <a:lnTo>
                    <a:pt x="784" y="11"/>
                  </a:lnTo>
                  <a:lnTo>
                    <a:pt x="754" y="5"/>
                  </a:lnTo>
                  <a:lnTo>
                    <a:pt x="754" y="5"/>
                  </a:lnTo>
                  <a:lnTo>
                    <a:pt x="717" y="1"/>
                  </a:lnTo>
                  <a:lnTo>
                    <a:pt x="680" y="0"/>
                  </a:lnTo>
                  <a:lnTo>
                    <a:pt x="680" y="0"/>
                  </a:lnTo>
                  <a:lnTo>
                    <a:pt x="652" y="0"/>
                  </a:lnTo>
                  <a:lnTo>
                    <a:pt x="622" y="3"/>
                  </a:lnTo>
                  <a:lnTo>
                    <a:pt x="594" y="7"/>
                  </a:lnTo>
                  <a:lnTo>
                    <a:pt x="566" y="13"/>
                  </a:lnTo>
                  <a:lnTo>
                    <a:pt x="538" y="20"/>
                  </a:lnTo>
                  <a:lnTo>
                    <a:pt x="512" y="28"/>
                  </a:lnTo>
                  <a:lnTo>
                    <a:pt x="485" y="37"/>
                  </a:lnTo>
                  <a:lnTo>
                    <a:pt x="459" y="48"/>
                  </a:lnTo>
                  <a:lnTo>
                    <a:pt x="435" y="61"/>
                  </a:lnTo>
                  <a:lnTo>
                    <a:pt x="411" y="74"/>
                  </a:lnTo>
                  <a:lnTo>
                    <a:pt x="388" y="89"/>
                  </a:lnTo>
                  <a:lnTo>
                    <a:pt x="366" y="104"/>
                  </a:lnTo>
                  <a:lnTo>
                    <a:pt x="344" y="121"/>
                  </a:lnTo>
                  <a:lnTo>
                    <a:pt x="323" y="140"/>
                  </a:lnTo>
                  <a:lnTo>
                    <a:pt x="303" y="158"/>
                  </a:lnTo>
                  <a:lnTo>
                    <a:pt x="282" y="177"/>
                  </a:lnTo>
                  <a:lnTo>
                    <a:pt x="263" y="197"/>
                  </a:lnTo>
                  <a:lnTo>
                    <a:pt x="247" y="218"/>
                  </a:lnTo>
                  <a:lnTo>
                    <a:pt x="213" y="263"/>
                  </a:lnTo>
                  <a:lnTo>
                    <a:pt x="183" y="309"/>
                  </a:lnTo>
                  <a:lnTo>
                    <a:pt x="157" y="358"/>
                  </a:lnTo>
                  <a:lnTo>
                    <a:pt x="135" y="408"/>
                  </a:lnTo>
                  <a:lnTo>
                    <a:pt x="116" y="459"/>
                  </a:lnTo>
                  <a:lnTo>
                    <a:pt x="103" y="511"/>
                  </a:lnTo>
                  <a:lnTo>
                    <a:pt x="94" y="561"/>
                  </a:lnTo>
                  <a:lnTo>
                    <a:pt x="94" y="561"/>
                  </a:lnTo>
                  <a:lnTo>
                    <a:pt x="88" y="606"/>
                  </a:lnTo>
                  <a:lnTo>
                    <a:pt x="86" y="647"/>
                  </a:lnTo>
                  <a:lnTo>
                    <a:pt x="88" y="688"/>
                  </a:lnTo>
                  <a:lnTo>
                    <a:pt x="94" y="727"/>
                  </a:lnTo>
                  <a:lnTo>
                    <a:pt x="101" y="767"/>
                  </a:lnTo>
                  <a:lnTo>
                    <a:pt x="112" y="802"/>
                  </a:lnTo>
                  <a:lnTo>
                    <a:pt x="127" y="837"/>
                  </a:lnTo>
                  <a:lnTo>
                    <a:pt x="144" y="871"/>
                  </a:lnTo>
                  <a:lnTo>
                    <a:pt x="165" y="903"/>
                  </a:lnTo>
                  <a:lnTo>
                    <a:pt x="189" y="933"/>
                  </a:lnTo>
                  <a:lnTo>
                    <a:pt x="215" y="961"/>
                  </a:lnTo>
                  <a:lnTo>
                    <a:pt x="243" y="987"/>
                  </a:lnTo>
                  <a:lnTo>
                    <a:pt x="275" y="1011"/>
                  </a:lnTo>
                  <a:lnTo>
                    <a:pt x="310" y="1033"/>
                  </a:lnTo>
                  <a:lnTo>
                    <a:pt x="347" y="1054"/>
                  </a:lnTo>
                  <a:lnTo>
                    <a:pt x="387" y="1071"/>
                  </a:lnTo>
                  <a:lnTo>
                    <a:pt x="387" y="1071"/>
                  </a:lnTo>
                  <a:lnTo>
                    <a:pt x="338" y="1099"/>
                  </a:lnTo>
                  <a:lnTo>
                    <a:pt x="338" y="1099"/>
                  </a:lnTo>
                  <a:lnTo>
                    <a:pt x="318" y="1089"/>
                  </a:lnTo>
                  <a:lnTo>
                    <a:pt x="295" y="1084"/>
                  </a:lnTo>
                  <a:lnTo>
                    <a:pt x="273" y="1080"/>
                  </a:lnTo>
                  <a:lnTo>
                    <a:pt x="249" y="1078"/>
                  </a:lnTo>
                  <a:lnTo>
                    <a:pt x="249" y="1078"/>
                  </a:lnTo>
                  <a:lnTo>
                    <a:pt x="222" y="1080"/>
                  </a:lnTo>
                  <a:lnTo>
                    <a:pt x="198" y="1084"/>
                  </a:lnTo>
                  <a:lnTo>
                    <a:pt x="174" y="1089"/>
                  </a:lnTo>
                  <a:lnTo>
                    <a:pt x="150" y="1099"/>
                  </a:lnTo>
                  <a:lnTo>
                    <a:pt x="129" y="1108"/>
                  </a:lnTo>
                  <a:lnTo>
                    <a:pt x="109" y="1121"/>
                  </a:lnTo>
                  <a:lnTo>
                    <a:pt x="88" y="1134"/>
                  </a:lnTo>
                  <a:lnTo>
                    <a:pt x="71" y="1151"/>
                  </a:lnTo>
                  <a:lnTo>
                    <a:pt x="54" y="1168"/>
                  </a:lnTo>
                  <a:lnTo>
                    <a:pt x="41" y="1186"/>
                  </a:lnTo>
                  <a:lnTo>
                    <a:pt x="28" y="1207"/>
                  </a:lnTo>
                  <a:lnTo>
                    <a:pt x="19" y="1228"/>
                  </a:lnTo>
                  <a:lnTo>
                    <a:pt x="10" y="1250"/>
                  </a:lnTo>
                  <a:lnTo>
                    <a:pt x="4" y="1274"/>
                  </a:lnTo>
                  <a:lnTo>
                    <a:pt x="0" y="1298"/>
                  </a:lnTo>
                  <a:lnTo>
                    <a:pt x="0" y="1323"/>
                  </a:lnTo>
                  <a:lnTo>
                    <a:pt x="0" y="1323"/>
                  </a:lnTo>
                  <a:lnTo>
                    <a:pt x="2" y="1356"/>
                  </a:lnTo>
                  <a:lnTo>
                    <a:pt x="4" y="1373"/>
                  </a:lnTo>
                  <a:lnTo>
                    <a:pt x="8" y="1390"/>
                  </a:lnTo>
                  <a:lnTo>
                    <a:pt x="13" y="1407"/>
                  </a:lnTo>
                  <a:lnTo>
                    <a:pt x="21" y="1422"/>
                  </a:lnTo>
                  <a:lnTo>
                    <a:pt x="28" y="1438"/>
                  </a:lnTo>
                  <a:lnTo>
                    <a:pt x="38" y="1451"/>
                  </a:lnTo>
                  <a:lnTo>
                    <a:pt x="47" y="1466"/>
                  </a:lnTo>
                  <a:lnTo>
                    <a:pt x="58" y="1479"/>
                  </a:lnTo>
                  <a:lnTo>
                    <a:pt x="71" y="1491"/>
                  </a:lnTo>
                  <a:lnTo>
                    <a:pt x="86" y="1502"/>
                  </a:lnTo>
                  <a:lnTo>
                    <a:pt x="103" y="1511"/>
                  </a:lnTo>
                  <a:lnTo>
                    <a:pt x="120" y="1519"/>
                  </a:lnTo>
                  <a:lnTo>
                    <a:pt x="138" y="1524"/>
                  </a:lnTo>
                  <a:lnTo>
                    <a:pt x="159" y="1530"/>
                  </a:lnTo>
                  <a:lnTo>
                    <a:pt x="159" y="1530"/>
                  </a:lnTo>
                  <a:lnTo>
                    <a:pt x="196" y="1534"/>
                  </a:lnTo>
                  <a:lnTo>
                    <a:pt x="230" y="1534"/>
                  </a:lnTo>
                  <a:lnTo>
                    <a:pt x="262" y="1530"/>
                  </a:lnTo>
                  <a:lnTo>
                    <a:pt x="290" y="1524"/>
                  </a:lnTo>
                  <a:lnTo>
                    <a:pt x="314" y="1513"/>
                  </a:lnTo>
                  <a:lnTo>
                    <a:pt x="336" y="1502"/>
                  </a:lnTo>
                  <a:lnTo>
                    <a:pt x="357" y="1489"/>
                  </a:lnTo>
                  <a:lnTo>
                    <a:pt x="375" y="1476"/>
                  </a:lnTo>
                  <a:lnTo>
                    <a:pt x="390" y="1461"/>
                  </a:lnTo>
                  <a:lnTo>
                    <a:pt x="403" y="1446"/>
                  </a:lnTo>
                  <a:lnTo>
                    <a:pt x="422" y="1420"/>
                  </a:lnTo>
                  <a:lnTo>
                    <a:pt x="433" y="1401"/>
                  </a:lnTo>
                  <a:lnTo>
                    <a:pt x="437" y="1394"/>
                  </a:lnTo>
                  <a:lnTo>
                    <a:pt x="437" y="1394"/>
                  </a:lnTo>
                  <a:close/>
                  <a:moveTo>
                    <a:pt x="360" y="1354"/>
                  </a:moveTo>
                  <a:lnTo>
                    <a:pt x="360" y="1354"/>
                  </a:lnTo>
                  <a:lnTo>
                    <a:pt x="349" y="1371"/>
                  </a:lnTo>
                  <a:lnTo>
                    <a:pt x="334" y="1388"/>
                  </a:lnTo>
                  <a:lnTo>
                    <a:pt x="319" y="1403"/>
                  </a:lnTo>
                  <a:lnTo>
                    <a:pt x="301" y="1416"/>
                  </a:lnTo>
                  <a:lnTo>
                    <a:pt x="280" y="1427"/>
                  </a:lnTo>
                  <a:lnTo>
                    <a:pt x="260" y="1435"/>
                  </a:lnTo>
                  <a:lnTo>
                    <a:pt x="235" y="1440"/>
                  </a:lnTo>
                  <a:lnTo>
                    <a:pt x="211" y="1442"/>
                  </a:lnTo>
                  <a:lnTo>
                    <a:pt x="211" y="1442"/>
                  </a:lnTo>
                  <a:lnTo>
                    <a:pt x="202" y="1444"/>
                  </a:lnTo>
                  <a:lnTo>
                    <a:pt x="202" y="1444"/>
                  </a:lnTo>
                  <a:lnTo>
                    <a:pt x="176" y="1442"/>
                  </a:lnTo>
                  <a:lnTo>
                    <a:pt x="165" y="1438"/>
                  </a:lnTo>
                  <a:lnTo>
                    <a:pt x="153" y="1437"/>
                  </a:lnTo>
                  <a:lnTo>
                    <a:pt x="144" y="1431"/>
                  </a:lnTo>
                  <a:lnTo>
                    <a:pt x="137" y="1427"/>
                  </a:lnTo>
                  <a:lnTo>
                    <a:pt x="127" y="1420"/>
                  </a:lnTo>
                  <a:lnTo>
                    <a:pt x="122" y="1414"/>
                  </a:lnTo>
                  <a:lnTo>
                    <a:pt x="122" y="1414"/>
                  </a:lnTo>
                  <a:lnTo>
                    <a:pt x="107" y="1394"/>
                  </a:lnTo>
                  <a:lnTo>
                    <a:pt x="97" y="1373"/>
                  </a:lnTo>
                  <a:lnTo>
                    <a:pt x="92" y="1353"/>
                  </a:lnTo>
                  <a:lnTo>
                    <a:pt x="88" y="1332"/>
                  </a:lnTo>
                  <a:lnTo>
                    <a:pt x="88" y="1310"/>
                  </a:lnTo>
                  <a:lnTo>
                    <a:pt x="92" y="1289"/>
                  </a:lnTo>
                  <a:lnTo>
                    <a:pt x="99" y="1270"/>
                  </a:lnTo>
                  <a:lnTo>
                    <a:pt x="107" y="1250"/>
                  </a:lnTo>
                  <a:lnTo>
                    <a:pt x="118" y="1233"/>
                  </a:lnTo>
                  <a:lnTo>
                    <a:pt x="133" y="1216"/>
                  </a:lnTo>
                  <a:lnTo>
                    <a:pt x="148" y="1201"/>
                  </a:lnTo>
                  <a:lnTo>
                    <a:pt x="165" y="1190"/>
                  </a:lnTo>
                  <a:lnTo>
                    <a:pt x="183" y="1179"/>
                  </a:lnTo>
                  <a:lnTo>
                    <a:pt x="204" y="1172"/>
                  </a:lnTo>
                  <a:lnTo>
                    <a:pt x="226" y="1168"/>
                  </a:lnTo>
                  <a:lnTo>
                    <a:pt x="249" y="1166"/>
                  </a:lnTo>
                  <a:lnTo>
                    <a:pt x="249" y="1166"/>
                  </a:lnTo>
                  <a:lnTo>
                    <a:pt x="260" y="1166"/>
                  </a:lnTo>
                  <a:lnTo>
                    <a:pt x="273" y="1168"/>
                  </a:lnTo>
                  <a:lnTo>
                    <a:pt x="284" y="1170"/>
                  </a:lnTo>
                  <a:lnTo>
                    <a:pt x="299" y="1175"/>
                  </a:lnTo>
                  <a:lnTo>
                    <a:pt x="312" y="1181"/>
                  </a:lnTo>
                  <a:lnTo>
                    <a:pt x="323" y="1190"/>
                  </a:lnTo>
                  <a:lnTo>
                    <a:pt x="336" y="1201"/>
                  </a:lnTo>
                  <a:lnTo>
                    <a:pt x="347" y="1216"/>
                  </a:lnTo>
                  <a:lnTo>
                    <a:pt x="347" y="1216"/>
                  </a:lnTo>
                  <a:lnTo>
                    <a:pt x="357" y="1233"/>
                  </a:lnTo>
                  <a:lnTo>
                    <a:pt x="364" y="1250"/>
                  </a:lnTo>
                  <a:lnTo>
                    <a:pt x="370" y="1267"/>
                  </a:lnTo>
                  <a:lnTo>
                    <a:pt x="374" y="1285"/>
                  </a:lnTo>
                  <a:lnTo>
                    <a:pt x="374" y="1302"/>
                  </a:lnTo>
                  <a:lnTo>
                    <a:pt x="372" y="1319"/>
                  </a:lnTo>
                  <a:lnTo>
                    <a:pt x="366" y="1336"/>
                  </a:lnTo>
                  <a:lnTo>
                    <a:pt x="360" y="1354"/>
                  </a:lnTo>
                  <a:lnTo>
                    <a:pt x="360" y="1354"/>
                  </a:lnTo>
                  <a:close/>
                  <a:moveTo>
                    <a:pt x="1006" y="1642"/>
                  </a:moveTo>
                  <a:lnTo>
                    <a:pt x="1006" y="1642"/>
                  </a:lnTo>
                  <a:lnTo>
                    <a:pt x="987" y="1634"/>
                  </a:lnTo>
                  <a:lnTo>
                    <a:pt x="971" y="1625"/>
                  </a:lnTo>
                  <a:lnTo>
                    <a:pt x="956" y="1616"/>
                  </a:lnTo>
                  <a:lnTo>
                    <a:pt x="943" y="1603"/>
                  </a:lnTo>
                  <a:lnTo>
                    <a:pt x="933" y="1590"/>
                  </a:lnTo>
                  <a:lnTo>
                    <a:pt x="924" y="1575"/>
                  </a:lnTo>
                  <a:lnTo>
                    <a:pt x="917" y="1558"/>
                  </a:lnTo>
                  <a:lnTo>
                    <a:pt x="913" y="1539"/>
                  </a:lnTo>
                  <a:lnTo>
                    <a:pt x="913" y="1539"/>
                  </a:lnTo>
                  <a:lnTo>
                    <a:pt x="909" y="1519"/>
                  </a:lnTo>
                  <a:lnTo>
                    <a:pt x="909" y="1496"/>
                  </a:lnTo>
                  <a:lnTo>
                    <a:pt x="913" y="1476"/>
                  </a:lnTo>
                  <a:lnTo>
                    <a:pt x="920" y="1453"/>
                  </a:lnTo>
                  <a:lnTo>
                    <a:pt x="930" y="1433"/>
                  </a:lnTo>
                  <a:lnTo>
                    <a:pt x="943" y="1414"/>
                  </a:lnTo>
                  <a:lnTo>
                    <a:pt x="958" y="1395"/>
                  </a:lnTo>
                  <a:lnTo>
                    <a:pt x="974" y="1379"/>
                  </a:lnTo>
                  <a:lnTo>
                    <a:pt x="974" y="1379"/>
                  </a:lnTo>
                  <a:lnTo>
                    <a:pt x="987" y="1367"/>
                  </a:lnTo>
                  <a:lnTo>
                    <a:pt x="1002" y="1360"/>
                  </a:lnTo>
                  <a:lnTo>
                    <a:pt x="1015" y="1353"/>
                  </a:lnTo>
                  <a:lnTo>
                    <a:pt x="1028" y="1349"/>
                  </a:lnTo>
                  <a:lnTo>
                    <a:pt x="1042" y="1345"/>
                  </a:lnTo>
                  <a:lnTo>
                    <a:pt x="1055" y="1343"/>
                  </a:lnTo>
                  <a:lnTo>
                    <a:pt x="1077" y="1341"/>
                  </a:lnTo>
                  <a:lnTo>
                    <a:pt x="1077" y="1341"/>
                  </a:lnTo>
                  <a:lnTo>
                    <a:pt x="1101" y="1343"/>
                  </a:lnTo>
                  <a:lnTo>
                    <a:pt x="1126" y="1349"/>
                  </a:lnTo>
                  <a:lnTo>
                    <a:pt x="1148" y="1358"/>
                  </a:lnTo>
                  <a:lnTo>
                    <a:pt x="1168" y="1371"/>
                  </a:lnTo>
                  <a:lnTo>
                    <a:pt x="1178" y="1379"/>
                  </a:lnTo>
                  <a:lnTo>
                    <a:pt x="1187" y="1388"/>
                  </a:lnTo>
                  <a:lnTo>
                    <a:pt x="1195" y="1397"/>
                  </a:lnTo>
                  <a:lnTo>
                    <a:pt x="1202" y="1409"/>
                  </a:lnTo>
                  <a:lnTo>
                    <a:pt x="1208" y="1418"/>
                  </a:lnTo>
                  <a:lnTo>
                    <a:pt x="1211" y="1431"/>
                  </a:lnTo>
                  <a:lnTo>
                    <a:pt x="1215" y="1442"/>
                  </a:lnTo>
                  <a:lnTo>
                    <a:pt x="1217" y="1455"/>
                  </a:lnTo>
                  <a:lnTo>
                    <a:pt x="1217" y="1455"/>
                  </a:lnTo>
                  <a:lnTo>
                    <a:pt x="1217" y="1481"/>
                  </a:lnTo>
                  <a:lnTo>
                    <a:pt x="1215" y="1506"/>
                  </a:lnTo>
                  <a:lnTo>
                    <a:pt x="1213" y="1528"/>
                  </a:lnTo>
                  <a:lnTo>
                    <a:pt x="1208" y="1548"/>
                  </a:lnTo>
                  <a:lnTo>
                    <a:pt x="1202" y="1567"/>
                  </a:lnTo>
                  <a:lnTo>
                    <a:pt x="1195" y="1586"/>
                  </a:lnTo>
                  <a:lnTo>
                    <a:pt x="1183" y="1601"/>
                  </a:lnTo>
                  <a:lnTo>
                    <a:pt x="1172" y="1614"/>
                  </a:lnTo>
                  <a:lnTo>
                    <a:pt x="1172" y="1614"/>
                  </a:lnTo>
                  <a:lnTo>
                    <a:pt x="1163" y="1623"/>
                  </a:lnTo>
                  <a:lnTo>
                    <a:pt x="1153" y="1631"/>
                  </a:lnTo>
                  <a:lnTo>
                    <a:pt x="1142" y="1638"/>
                  </a:lnTo>
                  <a:lnTo>
                    <a:pt x="1131" y="1644"/>
                  </a:lnTo>
                  <a:lnTo>
                    <a:pt x="1118" y="1647"/>
                  </a:lnTo>
                  <a:lnTo>
                    <a:pt x="1105" y="1651"/>
                  </a:lnTo>
                  <a:lnTo>
                    <a:pt x="1090" y="1653"/>
                  </a:lnTo>
                  <a:lnTo>
                    <a:pt x="1075" y="1653"/>
                  </a:lnTo>
                  <a:lnTo>
                    <a:pt x="1075" y="1653"/>
                  </a:lnTo>
                  <a:lnTo>
                    <a:pt x="1058" y="1653"/>
                  </a:lnTo>
                  <a:lnTo>
                    <a:pt x="1042" y="1651"/>
                  </a:lnTo>
                  <a:lnTo>
                    <a:pt x="1025" y="1647"/>
                  </a:lnTo>
                  <a:lnTo>
                    <a:pt x="1006" y="1642"/>
                  </a:lnTo>
                  <a:lnTo>
                    <a:pt x="1006" y="16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6" name="그룹 245"/>
          <p:cNvGrpSpPr/>
          <p:nvPr/>
        </p:nvGrpSpPr>
        <p:grpSpPr>
          <a:xfrm>
            <a:off x="5027382" y="1080744"/>
            <a:ext cx="613110" cy="529655"/>
            <a:chOff x="6018951" y="5322069"/>
            <a:chExt cx="1177925" cy="1017588"/>
          </a:xfrm>
        </p:grpSpPr>
        <p:sp>
          <p:nvSpPr>
            <p:cNvPr id="47" name="Freeform 11"/>
            <p:cNvSpPr/>
            <p:nvPr/>
          </p:nvSpPr>
          <p:spPr bwMode="auto">
            <a:xfrm>
              <a:off x="6018951" y="5322069"/>
              <a:ext cx="1177925" cy="1017588"/>
            </a:xfrm>
            <a:custGeom>
              <a:gdLst>
                <a:gd name="T0" fmla="*/ 729 w 742"/>
                <a:gd name="T1" fmla="*/ 232 h 641"/>
                <a:gd name="T2" fmla="*/ 720 w 742"/>
                <a:gd name="T3" fmla="*/ 205 h 641"/>
                <a:gd name="T4" fmla="*/ 709 w 742"/>
                <a:gd name="T5" fmla="*/ 180 h 641"/>
                <a:gd name="T6" fmla="*/ 678 w 742"/>
                <a:gd name="T7" fmla="*/ 134 h 641"/>
                <a:gd name="T8" fmla="*/ 641 w 742"/>
                <a:gd name="T9" fmla="*/ 94 h 641"/>
                <a:gd name="T10" fmla="*/ 595 w 742"/>
                <a:gd name="T11" fmla="*/ 63 h 641"/>
                <a:gd name="T12" fmla="*/ 545 w 742"/>
                <a:gd name="T13" fmla="*/ 37 h 641"/>
                <a:gd name="T14" fmla="*/ 492 w 742"/>
                <a:gd name="T15" fmla="*/ 19 h 641"/>
                <a:gd name="T16" fmla="*/ 437 w 742"/>
                <a:gd name="T17" fmla="*/ 6 h 641"/>
                <a:gd name="T18" fmla="*/ 383 w 742"/>
                <a:gd name="T19" fmla="*/ 0 h 641"/>
                <a:gd name="T20" fmla="*/ 364 w 742"/>
                <a:gd name="T21" fmla="*/ 0 h 641"/>
                <a:gd name="T22" fmla="*/ 327 w 742"/>
                <a:gd name="T23" fmla="*/ 1 h 641"/>
                <a:gd name="T24" fmla="*/ 272 w 742"/>
                <a:gd name="T25" fmla="*/ 9 h 641"/>
                <a:gd name="T26" fmla="*/ 205 w 742"/>
                <a:gd name="T27" fmla="*/ 27 h 641"/>
                <a:gd name="T28" fmla="*/ 146 w 742"/>
                <a:gd name="T29" fmla="*/ 56 h 641"/>
                <a:gd name="T30" fmla="*/ 106 w 742"/>
                <a:gd name="T31" fmla="*/ 84 h 641"/>
                <a:gd name="T32" fmla="*/ 82 w 742"/>
                <a:gd name="T33" fmla="*/ 104 h 641"/>
                <a:gd name="T34" fmla="*/ 61 w 742"/>
                <a:gd name="T35" fmla="*/ 127 h 641"/>
                <a:gd name="T36" fmla="*/ 42 w 742"/>
                <a:gd name="T37" fmla="*/ 151 h 641"/>
                <a:gd name="T38" fmla="*/ 28 w 742"/>
                <a:gd name="T39" fmla="*/ 178 h 641"/>
                <a:gd name="T40" fmla="*/ 15 w 742"/>
                <a:gd name="T41" fmla="*/ 205 h 641"/>
                <a:gd name="T42" fmla="*/ 6 w 742"/>
                <a:gd name="T43" fmla="*/ 233 h 641"/>
                <a:gd name="T44" fmla="*/ 1 w 742"/>
                <a:gd name="T45" fmla="*/ 263 h 641"/>
                <a:gd name="T46" fmla="*/ 0 w 742"/>
                <a:gd name="T47" fmla="*/ 278 h 641"/>
                <a:gd name="T48" fmla="*/ 3 w 742"/>
                <a:gd name="T49" fmla="*/ 333 h 641"/>
                <a:gd name="T50" fmla="*/ 15 w 742"/>
                <a:gd name="T51" fmla="*/ 381 h 641"/>
                <a:gd name="T52" fmla="*/ 36 w 742"/>
                <a:gd name="T53" fmla="*/ 425 h 641"/>
                <a:gd name="T54" fmla="*/ 65 w 742"/>
                <a:gd name="T55" fmla="*/ 463 h 641"/>
                <a:gd name="T56" fmla="*/ 100 w 742"/>
                <a:gd name="T57" fmla="*/ 495 h 641"/>
                <a:gd name="T58" fmla="*/ 139 w 742"/>
                <a:gd name="T59" fmla="*/ 523 h 641"/>
                <a:gd name="T60" fmla="*/ 182 w 742"/>
                <a:gd name="T61" fmla="*/ 545 h 641"/>
                <a:gd name="T62" fmla="*/ 225 w 742"/>
                <a:gd name="T63" fmla="*/ 564 h 641"/>
                <a:gd name="T64" fmla="*/ 244 w 742"/>
                <a:gd name="T65" fmla="*/ 570 h 641"/>
                <a:gd name="T66" fmla="*/ 283 w 742"/>
                <a:gd name="T67" fmla="*/ 577 h 641"/>
                <a:gd name="T68" fmla="*/ 323 w 742"/>
                <a:gd name="T69" fmla="*/ 582 h 641"/>
                <a:gd name="T70" fmla="*/ 384 w 742"/>
                <a:gd name="T71" fmla="*/ 584 h 641"/>
                <a:gd name="T72" fmla="*/ 462 w 742"/>
                <a:gd name="T73" fmla="*/ 576 h 641"/>
                <a:gd name="T74" fmla="*/ 528 w 742"/>
                <a:gd name="T75" fmla="*/ 563 h 641"/>
                <a:gd name="T76" fmla="*/ 560 w 742"/>
                <a:gd name="T77" fmla="*/ 587 h 641"/>
                <a:gd name="T78" fmla="*/ 593 w 742"/>
                <a:gd name="T79" fmla="*/ 608 h 641"/>
                <a:gd name="T80" fmla="*/ 631 w 742"/>
                <a:gd name="T81" fmla="*/ 626 h 641"/>
                <a:gd name="T82" fmla="*/ 681 w 742"/>
                <a:gd name="T83" fmla="*/ 641 h 641"/>
                <a:gd name="T84" fmla="*/ 661 w 742"/>
                <a:gd name="T85" fmla="*/ 591 h 641"/>
                <a:gd name="T86" fmla="*/ 652 w 742"/>
                <a:gd name="T87" fmla="*/ 561 h 641"/>
                <a:gd name="T88" fmla="*/ 651 w 742"/>
                <a:gd name="T89" fmla="*/ 544 h 641"/>
                <a:gd name="T90" fmla="*/ 653 w 742"/>
                <a:gd name="T91" fmla="*/ 526 h 641"/>
                <a:gd name="T92" fmla="*/ 661 w 742"/>
                <a:gd name="T93" fmla="*/ 508 h 641"/>
                <a:gd name="T94" fmla="*/ 683 w 742"/>
                <a:gd name="T95" fmla="*/ 474 h 641"/>
                <a:gd name="T96" fmla="*/ 694 w 742"/>
                <a:gd name="T97" fmla="*/ 458 h 641"/>
                <a:gd name="T98" fmla="*/ 713 w 742"/>
                <a:gd name="T99" fmla="*/ 427 h 641"/>
                <a:gd name="T100" fmla="*/ 727 w 742"/>
                <a:gd name="T101" fmla="*/ 396 h 641"/>
                <a:gd name="T102" fmla="*/ 735 w 742"/>
                <a:gd name="T103" fmla="*/ 366 h 641"/>
                <a:gd name="T104" fmla="*/ 740 w 742"/>
                <a:gd name="T105" fmla="*/ 337 h 641"/>
                <a:gd name="T106" fmla="*/ 742 w 742"/>
                <a:gd name="T107" fmla="*/ 307 h 641"/>
                <a:gd name="T108" fmla="*/ 737 w 742"/>
                <a:gd name="T109" fmla="*/ 262 h 641"/>
                <a:gd name="T110" fmla="*/ 729 w 742"/>
                <a:gd name="T111" fmla="*/ 232 h 6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2" h="641">
                  <a:moveTo>
                    <a:pt x="729" y="232"/>
                  </a:moveTo>
                  <a:lnTo>
                    <a:pt x="729" y="232"/>
                  </a:lnTo>
                  <a:lnTo>
                    <a:pt x="725" y="219"/>
                  </a:lnTo>
                  <a:lnTo>
                    <a:pt x="720" y="205"/>
                  </a:lnTo>
                  <a:lnTo>
                    <a:pt x="715" y="192"/>
                  </a:lnTo>
                  <a:lnTo>
                    <a:pt x="709" y="180"/>
                  </a:lnTo>
                  <a:lnTo>
                    <a:pt x="696" y="155"/>
                  </a:lnTo>
                  <a:lnTo>
                    <a:pt x="678" y="134"/>
                  </a:lnTo>
                  <a:lnTo>
                    <a:pt x="661" y="113"/>
                  </a:lnTo>
                  <a:lnTo>
                    <a:pt x="641" y="94"/>
                  </a:lnTo>
                  <a:lnTo>
                    <a:pt x="619" y="78"/>
                  </a:lnTo>
                  <a:lnTo>
                    <a:pt x="595" y="63"/>
                  </a:lnTo>
                  <a:lnTo>
                    <a:pt x="571" y="50"/>
                  </a:lnTo>
                  <a:lnTo>
                    <a:pt x="545" y="37"/>
                  </a:lnTo>
                  <a:lnTo>
                    <a:pt x="519" y="27"/>
                  </a:lnTo>
                  <a:lnTo>
                    <a:pt x="492" y="19"/>
                  </a:lnTo>
                  <a:lnTo>
                    <a:pt x="465" y="11"/>
                  </a:lnTo>
                  <a:lnTo>
                    <a:pt x="437" y="6"/>
                  </a:lnTo>
                  <a:lnTo>
                    <a:pt x="410" y="2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64" y="0"/>
                  </a:lnTo>
                  <a:lnTo>
                    <a:pt x="345" y="0"/>
                  </a:lnTo>
                  <a:lnTo>
                    <a:pt x="327" y="1"/>
                  </a:lnTo>
                  <a:lnTo>
                    <a:pt x="308" y="2"/>
                  </a:lnTo>
                  <a:lnTo>
                    <a:pt x="272" y="9"/>
                  </a:lnTo>
                  <a:lnTo>
                    <a:pt x="239" y="16"/>
                  </a:lnTo>
                  <a:lnTo>
                    <a:pt x="205" y="27"/>
                  </a:lnTo>
                  <a:lnTo>
                    <a:pt x="174" y="41"/>
                  </a:lnTo>
                  <a:lnTo>
                    <a:pt x="146" y="56"/>
                  </a:lnTo>
                  <a:lnTo>
                    <a:pt x="118" y="75"/>
                  </a:lnTo>
                  <a:lnTo>
                    <a:pt x="106" y="84"/>
                  </a:lnTo>
                  <a:lnTo>
                    <a:pt x="93" y="94"/>
                  </a:lnTo>
                  <a:lnTo>
                    <a:pt x="82" y="104"/>
                  </a:lnTo>
                  <a:lnTo>
                    <a:pt x="71" y="115"/>
                  </a:lnTo>
                  <a:lnTo>
                    <a:pt x="61" y="127"/>
                  </a:lnTo>
                  <a:lnTo>
                    <a:pt x="51" y="139"/>
                  </a:lnTo>
                  <a:lnTo>
                    <a:pt x="42" y="151"/>
                  </a:lnTo>
                  <a:lnTo>
                    <a:pt x="35" y="164"/>
                  </a:lnTo>
                  <a:lnTo>
                    <a:pt x="28" y="178"/>
                  </a:lnTo>
                  <a:lnTo>
                    <a:pt x="21" y="191"/>
                  </a:lnTo>
                  <a:lnTo>
                    <a:pt x="15" y="205"/>
                  </a:lnTo>
                  <a:lnTo>
                    <a:pt x="10" y="219"/>
                  </a:lnTo>
                  <a:lnTo>
                    <a:pt x="6" y="233"/>
                  </a:lnTo>
                  <a:lnTo>
                    <a:pt x="3" y="248"/>
                  </a:lnTo>
                  <a:lnTo>
                    <a:pt x="1" y="263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0" y="305"/>
                  </a:lnTo>
                  <a:lnTo>
                    <a:pt x="3" y="333"/>
                  </a:lnTo>
                  <a:lnTo>
                    <a:pt x="8" y="358"/>
                  </a:lnTo>
                  <a:lnTo>
                    <a:pt x="15" y="381"/>
                  </a:lnTo>
                  <a:lnTo>
                    <a:pt x="25" y="404"/>
                  </a:lnTo>
                  <a:lnTo>
                    <a:pt x="36" y="425"/>
                  </a:lnTo>
                  <a:lnTo>
                    <a:pt x="50" y="445"/>
                  </a:lnTo>
                  <a:lnTo>
                    <a:pt x="65" y="463"/>
                  </a:lnTo>
                  <a:lnTo>
                    <a:pt x="82" y="479"/>
                  </a:lnTo>
                  <a:lnTo>
                    <a:pt x="100" y="495"/>
                  </a:lnTo>
                  <a:lnTo>
                    <a:pt x="119" y="510"/>
                  </a:lnTo>
                  <a:lnTo>
                    <a:pt x="139" y="523"/>
                  </a:lnTo>
                  <a:lnTo>
                    <a:pt x="160" y="535"/>
                  </a:lnTo>
                  <a:lnTo>
                    <a:pt x="182" y="545"/>
                  </a:lnTo>
                  <a:lnTo>
                    <a:pt x="203" y="555"/>
                  </a:lnTo>
                  <a:lnTo>
                    <a:pt x="225" y="564"/>
                  </a:lnTo>
                  <a:lnTo>
                    <a:pt x="225" y="564"/>
                  </a:lnTo>
                  <a:lnTo>
                    <a:pt x="244" y="570"/>
                  </a:lnTo>
                  <a:lnTo>
                    <a:pt x="263" y="574"/>
                  </a:lnTo>
                  <a:lnTo>
                    <a:pt x="283" y="577"/>
                  </a:lnTo>
                  <a:lnTo>
                    <a:pt x="303" y="581"/>
                  </a:lnTo>
                  <a:lnTo>
                    <a:pt x="323" y="582"/>
                  </a:lnTo>
                  <a:lnTo>
                    <a:pt x="344" y="584"/>
                  </a:lnTo>
                  <a:lnTo>
                    <a:pt x="384" y="584"/>
                  </a:lnTo>
                  <a:lnTo>
                    <a:pt x="424" y="581"/>
                  </a:lnTo>
                  <a:lnTo>
                    <a:pt x="462" y="576"/>
                  </a:lnTo>
                  <a:lnTo>
                    <a:pt x="497" y="570"/>
                  </a:lnTo>
                  <a:lnTo>
                    <a:pt x="528" y="563"/>
                  </a:lnTo>
                  <a:lnTo>
                    <a:pt x="528" y="563"/>
                  </a:lnTo>
                  <a:lnTo>
                    <a:pt x="560" y="587"/>
                  </a:lnTo>
                  <a:lnTo>
                    <a:pt x="576" y="597"/>
                  </a:lnTo>
                  <a:lnTo>
                    <a:pt x="593" y="608"/>
                  </a:lnTo>
                  <a:lnTo>
                    <a:pt x="611" y="617"/>
                  </a:lnTo>
                  <a:lnTo>
                    <a:pt x="631" y="626"/>
                  </a:lnTo>
                  <a:lnTo>
                    <a:pt x="653" y="635"/>
                  </a:lnTo>
                  <a:lnTo>
                    <a:pt x="681" y="641"/>
                  </a:lnTo>
                  <a:lnTo>
                    <a:pt x="681" y="641"/>
                  </a:lnTo>
                  <a:lnTo>
                    <a:pt x="661" y="591"/>
                  </a:lnTo>
                  <a:lnTo>
                    <a:pt x="655" y="571"/>
                  </a:lnTo>
                  <a:lnTo>
                    <a:pt x="652" y="561"/>
                  </a:lnTo>
                  <a:lnTo>
                    <a:pt x="651" y="553"/>
                  </a:lnTo>
                  <a:lnTo>
                    <a:pt x="651" y="544"/>
                  </a:lnTo>
                  <a:lnTo>
                    <a:pt x="652" y="535"/>
                  </a:lnTo>
                  <a:lnTo>
                    <a:pt x="653" y="526"/>
                  </a:lnTo>
                  <a:lnTo>
                    <a:pt x="657" y="518"/>
                  </a:lnTo>
                  <a:lnTo>
                    <a:pt x="661" y="508"/>
                  </a:lnTo>
                  <a:lnTo>
                    <a:pt x="667" y="498"/>
                  </a:lnTo>
                  <a:lnTo>
                    <a:pt x="683" y="474"/>
                  </a:lnTo>
                  <a:lnTo>
                    <a:pt x="683" y="474"/>
                  </a:lnTo>
                  <a:lnTo>
                    <a:pt x="694" y="458"/>
                  </a:lnTo>
                  <a:lnTo>
                    <a:pt x="704" y="442"/>
                  </a:lnTo>
                  <a:lnTo>
                    <a:pt x="713" y="427"/>
                  </a:lnTo>
                  <a:lnTo>
                    <a:pt x="720" y="411"/>
                  </a:lnTo>
                  <a:lnTo>
                    <a:pt x="727" y="396"/>
                  </a:lnTo>
                  <a:lnTo>
                    <a:pt x="732" y="381"/>
                  </a:lnTo>
                  <a:lnTo>
                    <a:pt x="735" y="366"/>
                  </a:lnTo>
                  <a:lnTo>
                    <a:pt x="738" y="351"/>
                  </a:lnTo>
                  <a:lnTo>
                    <a:pt x="740" y="337"/>
                  </a:lnTo>
                  <a:lnTo>
                    <a:pt x="742" y="322"/>
                  </a:lnTo>
                  <a:lnTo>
                    <a:pt x="742" y="307"/>
                  </a:lnTo>
                  <a:lnTo>
                    <a:pt x="740" y="292"/>
                  </a:lnTo>
                  <a:lnTo>
                    <a:pt x="737" y="262"/>
                  </a:lnTo>
                  <a:lnTo>
                    <a:pt x="729" y="232"/>
                  </a:lnTo>
                  <a:lnTo>
                    <a:pt x="729" y="232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grpSp>
          <p:nvGrpSpPr>
            <p:cNvPr id="48" name="그룹 247"/>
            <p:cNvGrpSpPr/>
            <p:nvPr/>
          </p:nvGrpSpPr>
          <p:grpSpPr>
            <a:xfrm>
              <a:off x="6533301" y="5420494"/>
              <a:ext cx="153987" cy="730251"/>
              <a:chOff x="6499225" y="5924550"/>
              <a:chExt cx="153987" cy="730251"/>
            </a:xfrm>
          </p:grpSpPr>
          <p:sp>
            <p:nvSpPr>
              <p:cNvPr id="49" name="Freeform 12"/>
              <p:cNvSpPr/>
              <p:nvPr/>
            </p:nvSpPr>
            <p:spPr bwMode="auto">
              <a:xfrm>
                <a:off x="6505575" y="6513513"/>
                <a:ext cx="141287" cy="141288"/>
              </a:xfrm>
              <a:custGeom>
                <a:gdLst>
                  <a:gd name="T0" fmla="*/ 76 w 89"/>
                  <a:gd name="T1" fmla="*/ 76 h 89"/>
                  <a:gd name="T2" fmla="*/ 76 w 89"/>
                  <a:gd name="T3" fmla="*/ 76 h 89"/>
                  <a:gd name="T4" fmla="*/ 70 w 89"/>
                  <a:gd name="T5" fmla="*/ 81 h 89"/>
                  <a:gd name="T6" fmla="*/ 62 w 89"/>
                  <a:gd name="T7" fmla="*/ 85 h 89"/>
                  <a:gd name="T8" fmla="*/ 55 w 89"/>
                  <a:gd name="T9" fmla="*/ 87 h 89"/>
                  <a:gd name="T10" fmla="*/ 46 w 89"/>
                  <a:gd name="T11" fmla="*/ 89 h 89"/>
                  <a:gd name="T12" fmla="*/ 46 w 89"/>
                  <a:gd name="T13" fmla="*/ 89 h 89"/>
                  <a:gd name="T14" fmla="*/ 37 w 89"/>
                  <a:gd name="T15" fmla="*/ 87 h 89"/>
                  <a:gd name="T16" fmla="*/ 29 w 89"/>
                  <a:gd name="T17" fmla="*/ 86 h 89"/>
                  <a:gd name="T18" fmla="*/ 21 w 89"/>
                  <a:gd name="T19" fmla="*/ 82 h 89"/>
                  <a:gd name="T20" fmla="*/ 14 w 89"/>
                  <a:gd name="T21" fmla="*/ 77 h 89"/>
                  <a:gd name="T22" fmla="*/ 14 w 89"/>
                  <a:gd name="T23" fmla="*/ 77 h 89"/>
                  <a:gd name="T24" fmla="*/ 9 w 89"/>
                  <a:gd name="T25" fmla="*/ 71 h 89"/>
                  <a:gd name="T26" fmla="*/ 4 w 89"/>
                  <a:gd name="T27" fmla="*/ 64 h 89"/>
                  <a:gd name="T28" fmla="*/ 1 w 89"/>
                  <a:gd name="T29" fmla="*/ 55 h 89"/>
                  <a:gd name="T30" fmla="*/ 0 w 89"/>
                  <a:gd name="T31" fmla="*/ 45 h 89"/>
                  <a:gd name="T32" fmla="*/ 0 w 89"/>
                  <a:gd name="T33" fmla="*/ 45 h 89"/>
                  <a:gd name="T34" fmla="*/ 1 w 89"/>
                  <a:gd name="T35" fmla="*/ 36 h 89"/>
                  <a:gd name="T36" fmla="*/ 4 w 89"/>
                  <a:gd name="T37" fmla="*/ 28 h 89"/>
                  <a:gd name="T38" fmla="*/ 8 w 89"/>
                  <a:gd name="T39" fmla="*/ 20 h 89"/>
                  <a:gd name="T40" fmla="*/ 12 w 89"/>
                  <a:gd name="T41" fmla="*/ 13 h 89"/>
                  <a:gd name="T42" fmla="*/ 12 w 89"/>
                  <a:gd name="T43" fmla="*/ 13 h 89"/>
                  <a:gd name="T44" fmla="*/ 20 w 89"/>
                  <a:gd name="T45" fmla="*/ 8 h 89"/>
                  <a:gd name="T46" fmla="*/ 27 w 89"/>
                  <a:gd name="T47" fmla="*/ 4 h 89"/>
                  <a:gd name="T48" fmla="*/ 36 w 89"/>
                  <a:gd name="T49" fmla="*/ 2 h 89"/>
                  <a:gd name="T50" fmla="*/ 45 w 89"/>
                  <a:gd name="T51" fmla="*/ 0 h 89"/>
                  <a:gd name="T52" fmla="*/ 45 w 89"/>
                  <a:gd name="T53" fmla="*/ 0 h 89"/>
                  <a:gd name="T54" fmla="*/ 53 w 89"/>
                  <a:gd name="T55" fmla="*/ 0 h 89"/>
                  <a:gd name="T56" fmla="*/ 62 w 89"/>
                  <a:gd name="T57" fmla="*/ 3 h 89"/>
                  <a:gd name="T58" fmla="*/ 70 w 89"/>
                  <a:gd name="T59" fmla="*/ 7 h 89"/>
                  <a:gd name="T60" fmla="*/ 76 w 89"/>
                  <a:gd name="T61" fmla="*/ 13 h 89"/>
                  <a:gd name="T62" fmla="*/ 76 w 89"/>
                  <a:gd name="T63" fmla="*/ 13 h 89"/>
                  <a:gd name="T64" fmla="*/ 82 w 89"/>
                  <a:gd name="T65" fmla="*/ 19 h 89"/>
                  <a:gd name="T66" fmla="*/ 86 w 89"/>
                  <a:gd name="T67" fmla="*/ 26 h 89"/>
                  <a:gd name="T68" fmla="*/ 88 w 89"/>
                  <a:gd name="T69" fmla="*/ 35 h 89"/>
                  <a:gd name="T70" fmla="*/ 89 w 89"/>
                  <a:gd name="T71" fmla="*/ 44 h 89"/>
                  <a:gd name="T72" fmla="*/ 89 w 89"/>
                  <a:gd name="T73" fmla="*/ 44 h 89"/>
                  <a:gd name="T74" fmla="*/ 88 w 89"/>
                  <a:gd name="T75" fmla="*/ 54 h 89"/>
                  <a:gd name="T76" fmla="*/ 86 w 89"/>
                  <a:gd name="T77" fmla="*/ 62 h 89"/>
                  <a:gd name="T78" fmla="*/ 82 w 89"/>
                  <a:gd name="T79" fmla="*/ 70 h 89"/>
                  <a:gd name="T80" fmla="*/ 76 w 89"/>
                  <a:gd name="T81" fmla="*/ 76 h 89"/>
                  <a:gd name="T82" fmla="*/ 76 w 89"/>
                  <a:gd name="T83" fmla="*/ 76 h 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9" h="89">
                    <a:moveTo>
                      <a:pt x="76" y="76"/>
                    </a:moveTo>
                    <a:lnTo>
                      <a:pt x="76" y="76"/>
                    </a:lnTo>
                    <a:lnTo>
                      <a:pt x="70" y="81"/>
                    </a:lnTo>
                    <a:lnTo>
                      <a:pt x="62" y="85"/>
                    </a:lnTo>
                    <a:lnTo>
                      <a:pt x="55" y="87"/>
                    </a:lnTo>
                    <a:lnTo>
                      <a:pt x="46" y="89"/>
                    </a:lnTo>
                    <a:lnTo>
                      <a:pt x="46" y="89"/>
                    </a:lnTo>
                    <a:lnTo>
                      <a:pt x="37" y="87"/>
                    </a:lnTo>
                    <a:lnTo>
                      <a:pt x="29" y="86"/>
                    </a:lnTo>
                    <a:lnTo>
                      <a:pt x="21" y="82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9" y="71"/>
                    </a:lnTo>
                    <a:lnTo>
                      <a:pt x="4" y="64"/>
                    </a:lnTo>
                    <a:lnTo>
                      <a:pt x="1" y="5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36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6" y="2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2" y="3"/>
                    </a:lnTo>
                    <a:lnTo>
                      <a:pt x="70" y="7"/>
                    </a:lnTo>
                    <a:lnTo>
                      <a:pt x="76" y="13"/>
                    </a:lnTo>
                    <a:lnTo>
                      <a:pt x="76" y="13"/>
                    </a:lnTo>
                    <a:lnTo>
                      <a:pt x="82" y="19"/>
                    </a:lnTo>
                    <a:lnTo>
                      <a:pt x="86" y="26"/>
                    </a:lnTo>
                    <a:lnTo>
                      <a:pt x="88" y="35"/>
                    </a:lnTo>
                    <a:lnTo>
                      <a:pt x="89" y="44"/>
                    </a:lnTo>
                    <a:lnTo>
                      <a:pt x="89" y="44"/>
                    </a:lnTo>
                    <a:lnTo>
                      <a:pt x="88" y="54"/>
                    </a:lnTo>
                    <a:lnTo>
                      <a:pt x="86" y="62"/>
                    </a:lnTo>
                    <a:lnTo>
                      <a:pt x="82" y="70"/>
                    </a:lnTo>
                    <a:lnTo>
                      <a:pt x="76" y="76"/>
                    </a:lnTo>
                    <a:lnTo>
                      <a:pt x="76" y="7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6499225" y="5924550"/>
                <a:ext cx="153987" cy="552450"/>
              </a:xfrm>
              <a:custGeom>
                <a:gdLst>
                  <a:gd name="T0" fmla="*/ 49 w 97"/>
                  <a:gd name="T1" fmla="*/ 0 h 348"/>
                  <a:gd name="T2" fmla="*/ 49 w 97"/>
                  <a:gd name="T3" fmla="*/ 0 h 348"/>
                  <a:gd name="T4" fmla="*/ 49 w 97"/>
                  <a:gd name="T5" fmla="*/ 0 h 348"/>
                  <a:gd name="T6" fmla="*/ 49 w 97"/>
                  <a:gd name="T7" fmla="*/ 0 h 348"/>
                  <a:gd name="T8" fmla="*/ 49 w 97"/>
                  <a:gd name="T9" fmla="*/ 0 h 348"/>
                  <a:gd name="T10" fmla="*/ 49 w 97"/>
                  <a:gd name="T11" fmla="*/ 0 h 348"/>
                  <a:gd name="T12" fmla="*/ 49 w 97"/>
                  <a:gd name="T13" fmla="*/ 0 h 348"/>
                  <a:gd name="T14" fmla="*/ 49 w 97"/>
                  <a:gd name="T15" fmla="*/ 0 h 348"/>
                  <a:gd name="T16" fmla="*/ 40 w 97"/>
                  <a:gd name="T17" fmla="*/ 0 h 348"/>
                  <a:gd name="T18" fmla="*/ 33 w 97"/>
                  <a:gd name="T19" fmla="*/ 3 h 348"/>
                  <a:gd name="T20" fmla="*/ 24 w 97"/>
                  <a:gd name="T21" fmla="*/ 6 h 348"/>
                  <a:gd name="T22" fmla="*/ 16 w 97"/>
                  <a:gd name="T23" fmla="*/ 11 h 348"/>
                  <a:gd name="T24" fmla="*/ 10 w 97"/>
                  <a:gd name="T25" fmla="*/ 17 h 348"/>
                  <a:gd name="T26" fmla="*/ 5 w 97"/>
                  <a:gd name="T27" fmla="*/ 25 h 348"/>
                  <a:gd name="T28" fmla="*/ 2 w 97"/>
                  <a:gd name="T29" fmla="*/ 34 h 348"/>
                  <a:gd name="T30" fmla="*/ 0 w 97"/>
                  <a:gd name="T31" fmla="*/ 42 h 348"/>
                  <a:gd name="T32" fmla="*/ 12 w 97"/>
                  <a:gd name="T33" fmla="*/ 311 h 348"/>
                  <a:gd name="T34" fmla="*/ 12 w 97"/>
                  <a:gd name="T35" fmla="*/ 311 h 348"/>
                  <a:gd name="T36" fmla="*/ 13 w 97"/>
                  <a:gd name="T37" fmla="*/ 318 h 348"/>
                  <a:gd name="T38" fmla="*/ 15 w 97"/>
                  <a:gd name="T39" fmla="*/ 324 h 348"/>
                  <a:gd name="T40" fmla="*/ 18 w 97"/>
                  <a:gd name="T41" fmla="*/ 330 h 348"/>
                  <a:gd name="T42" fmla="*/ 23 w 97"/>
                  <a:gd name="T43" fmla="*/ 337 h 348"/>
                  <a:gd name="T44" fmla="*/ 28 w 97"/>
                  <a:gd name="T45" fmla="*/ 340 h 348"/>
                  <a:gd name="T46" fmla="*/ 34 w 97"/>
                  <a:gd name="T47" fmla="*/ 344 h 348"/>
                  <a:gd name="T48" fmla="*/ 41 w 97"/>
                  <a:gd name="T49" fmla="*/ 347 h 348"/>
                  <a:gd name="T50" fmla="*/ 49 w 97"/>
                  <a:gd name="T51" fmla="*/ 347 h 348"/>
                  <a:gd name="T52" fmla="*/ 49 w 97"/>
                  <a:gd name="T53" fmla="*/ 348 h 348"/>
                  <a:gd name="T54" fmla="*/ 49 w 97"/>
                  <a:gd name="T55" fmla="*/ 348 h 348"/>
                  <a:gd name="T56" fmla="*/ 49 w 97"/>
                  <a:gd name="T57" fmla="*/ 348 h 348"/>
                  <a:gd name="T58" fmla="*/ 49 w 97"/>
                  <a:gd name="T59" fmla="*/ 348 h 348"/>
                  <a:gd name="T60" fmla="*/ 49 w 97"/>
                  <a:gd name="T61" fmla="*/ 348 h 348"/>
                  <a:gd name="T62" fmla="*/ 49 w 97"/>
                  <a:gd name="T63" fmla="*/ 347 h 348"/>
                  <a:gd name="T64" fmla="*/ 49 w 97"/>
                  <a:gd name="T65" fmla="*/ 347 h 348"/>
                  <a:gd name="T66" fmla="*/ 56 w 97"/>
                  <a:gd name="T67" fmla="*/ 347 h 348"/>
                  <a:gd name="T68" fmla="*/ 64 w 97"/>
                  <a:gd name="T69" fmla="*/ 344 h 348"/>
                  <a:gd name="T70" fmla="*/ 70 w 97"/>
                  <a:gd name="T71" fmla="*/ 340 h 348"/>
                  <a:gd name="T72" fmla="*/ 75 w 97"/>
                  <a:gd name="T73" fmla="*/ 337 h 348"/>
                  <a:gd name="T74" fmla="*/ 80 w 97"/>
                  <a:gd name="T75" fmla="*/ 330 h 348"/>
                  <a:gd name="T76" fmla="*/ 82 w 97"/>
                  <a:gd name="T77" fmla="*/ 324 h 348"/>
                  <a:gd name="T78" fmla="*/ 85 w 97"/>
                  <a:gd name="T79" fmla="*/ 318 h 348"/>
                  <a:gd name="T80" fmla="*/ 86 w 97"/>
                  <a:gd name="T81" fmla="*/ 311 h 348"/>
                  <a:gd name="T82" fmla="*/ 97 w 97"/>
                  <a:gd name="T83" fmla="*/ 42 h 348"/>
                  <a:gd name="T84" fmla="*/ 97 w 97"/>
                  <a:gd name="T85" fmla="*/ 42 h 348"/>
                  <a:gd name="T86" fmla="*/ 96 w 97"/>
                  <a:gd name="T87" fmla="*/ 34 h 348"/>
                  <a:gd name="T88" fmla="*/ 92 w 97"/>
                  <a:gd name="T89" fmla="*/ 25 h 348"/>
                  <a:gd name="T90" fmla="*/ 87 w 97"/>
                  <a:gd name="T91" fmla="*/ 17 h 348"/>
                  <a:gd name="T92" fmla="*/ 81 w 97"/>
                  <a:gd name="T93" fmla="*/ 11 h 348"/>
                  <a:gd name="T94" fmla="*/ 74 w 97"/>
                  <a:gd name="T95" fmla="*/ 6 h 348"/>
                  <a:gd name="T96" fmla="*/ 65 w 97"/>
                  <a:gd name="T97" fmla="*/ 3 h 348"/>
                  <a:gd name="T98" fmla="*/ 57 w 97"/>
                  <a:gd name="T99" fmla="*/ 0 h 348"/>
                  <a:gd name="T100" fmla="*/ 49 w 97"/>
                  <a:gd name="T101" fmla="*/ 0 h 348"/>
                  <a:gd name="T102" fmla="*/ 49 w 97"/>
                  <a:gd name="T103" fmla="*/ 0 h 3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" h="348">
                    <a:moveTo>
                      <a:pt x="49" y="0"/>
                    </a:move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3" y="3"/>
                    </a:lnTo>
                    <a:lnTo>
                      <a:pt x="24" y="6"/>
                    </a:lnTo>
                    <a:lnTo>
                      <a:pt x="16" y="11"/>
                    </a:lnTo>
                    <a:lnTo>
                      <a:pt x="10" y="17"/>
                    </a:lnTo>
                    <a:lnTo>
                      <a:pt x="5" y="25"/>
                    </a:lnTo>
                    <a:lnTo>
                      <a:pt x="2" y="34"/>
                    </a:lnTo>
                    <a:lnTo>
                      <a:pt x="0" y="42"/>
                    </a:lnTo>
                    <a:lnTo>
                      <a:pt x="12" y="311"/>
                    </a:lnTo>
                    <a:lnTo>
                      <a:pt x="12" y="311"/>
                    </a:lnTo>
                    <a:lnTo>
                      <a:pt x="13" y="318"/>
                    </a:lnTo>
                    <a:lnTo>
                      <a:pt x="15" y="324"/>
                    </a:lnTo>
                    <a:lnTo>
                      <a:pt x="18" y="330"/>
                    </a:lnTo>
                    <a:lnTo>
                      <a:pt x="23" y="337"/>
                    </a:lnTo>
                    <a:lnTo>
                      <a:pt x="28" y="340"/>
                    </a:lnTo>
                    <a:lnTo>
                      <a:pt x="34" y="344"/>
                    </a:lnTo>
                    <a:lnTo>
                      <a:pt x="41" y="347"/>
                    </a:lnTo>
                    <a:lnTo>
                      <a:pt x="49" y="347"/>
                    </a:lnTo>
                    <a:lnTo>
                      <a:pt x="49" y="348"/>
                    </a:lnTo>
                    <a:lnTo>
                      <a:pt x="49" y="348"/>
                    </a:lnTo>
                    <a:lnTo>
                      <a:pt x="49" y="348"/>
                    </a:lnTo>
                    <a:lnTo>
                      <a:pt x="49" y="348"/>
                    </a:lnTo>
                    <a:lnTo>
                      <a:pt x="49" y="348"/>
                    </a:lnTo>
                    <a:lnTo>
                      <a:pt x="49" y="347"/>
                    </a:lnTo>
                    <a:lnTo>
                      <a:pt x="49" y="347"/>
                    </a:lnTo>
                    <a:lnTo>
                      <a:pt x="56" y="347"/>
                    </a:lnTo>
                    <a:lnTo>
                      <a:pt x="64" y="344"/>
                    </a:lnTo>
                    <a:lnTo>
                      <a:pt x="70" y="340"/>
                    </a:lnTo>
                    <a:lnTo>
                      <a:pt x="75" y="337"/>
                    </a:lnTo>
                    <a:lnTo>
                      <a:pt x="80" y="330"/>
                    </a:lnTo>
                    <a:lnTo>
                      <a:pt x="82" y="324"/>
                    </a:lnTo>
                    <a:lnTo>
                      <a:pt x="85" y="318"/>
                    </a:lnTo>
                    <a:lnTo>
                      <a:pt x="86" y="311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6" y="34"/>
                    </a:lnTo>
                    <a:lnTo>
                      <a:pt x="92" y="25"/>
                    </a:lnTo>
                    <a:lnTo>
                      <a:pt x="87" y="17"/>
                    </a:lnTo>
                    <a:lnTo>
                      <a:pt x="81" y="11"/>
                    </a:lnTo>
                    <a:lnTo>
                      <a:pt x="74" y="6"/>
                    </a:lnTo>
                    <a:lnTo>
                      <a:pt x="65" y="3"/>
                    </a:lnTo>
                    <a:lnTo>
                      <a:pt x="57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90" name="组合 989"/>
          <p:cNvGrpSpPr/>
          <p:nvPr/>
        </p:nvGrpSpPr>
        <p:grpSpPr>
          <a:xfrm>
            <a:off x="2807493" y="1113982"/>
            <a:ext cx="6577013" cy="2219325"/>
            <a:chOff x="2700338" y="642938"/>
            <a:chExt cx="6577013" cy="2219325"/>
          </a:xfrm>
        </p:grpSpPr>
        <p:sp>
          <p:nvSpPr>
            <p:cNvPr id="793" name="Rectangle 8"/>
            <p:cNvSpPr>
              <a:spLocks noChangeArrowheads="1"/>
            </p:cNvSpPr>
            <p:nvPr/>
          </p:nvSpPr>
          <p:spPr bwMode="auto">
            <a:xfrm>
              <a:off x="8913813" y="2549525"/>
              <a:ext cx="142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4" name="Freeform 9"/>
            <p:cNvSpPr>
              <a:spLocks noEditPoints="1"/>
            </p:cNvSpPr>
            <p:nvPr/>
          </p:nvSpPr>
          <p:spPr bwMode="auto">
            <a:xfrm>
              <a:off x="8197851" y="2549525"/>
              <a:ext cx="688975" cy="26988"/>
            </a:xfrm>
            <a:custGeom>
              <a:gdLst>
                <a:gd name="T0" fmla="*/ 434 w 434"/>
                <a:gd name="T1" fmla="*/ 0 h 17"/>
                <a:gd name="T2" fmla="*/ 416 w 434"/>
                <a:gd name="T3" fmla="*/ 17 h 17"/>
                <a:gd name="T4" fmla="*/ 381 w 434"/>
                <a:gd name="T5" fmla="*/ 0 h 17"/>
                <a:gd name="T6" fmla="*/ 399 w 434"/>
                <a:gd name="T7" fmla="*/ 17 h 17"/>
                <a:gd name="T8" fmla="*/ 381 w 434"/>
                <a:gd name="T9" fmla="*/ 0 h 17"/>
                <a:gd name="T10" fmla="*/ 364 w 434"/>
                <a:gd name="T11" fmla="*/ 0 h 17"/>
                <a:gd name="T12" fmla="*/ 347 w 434"/>
                <a:gd name="T13" fmla="*/ 17 h 17"/>
                <a:gd name="T14" fmla="*/ 313 w 434"/>
                <a:gd name="T15" fmla="*/ 0 h 17"/>
                <a:gd name="T16" fmla="*/ 331 w 434"/>
                <a:gd name="T17" fmla="*/ 17 h 17"/>
                <a:gd name="T18" fmla="*/ 313 w 434"/>
                <a:gd name="T19" fmla="*/ 0 h 17"/>
                <a:gd name="T20" fmla="*/ 296 w 434"/>
                <a:gd name="T21" fmla="*/ 0 h 17"/>
                <a:gd name="T22" fmla="*/ 278 w 434"/>
                <a:gd name="T23" fmla="*/ 17 h 17"/>
                <a:gd name="T24" fmla="*/ 243 w 434"/>
                <a:gd name="T25" fmla="*/ 0 h 17"/>
                <a:gd name="T26" fmla="*/ 261 w 434"/>
                <a:gd name="T27" fmla="*/ 17 h 17"/>
                <a:gd name="T28" fmla="*/ 243 w 434"/>
                <a:gd name="T29" fmla="*/ 0 h 17"/>
                <a:gd name="T30" fmla="*/ 226 w 434"/>
                <a:gd name="T31" fmla="*/ 0 h 17"/>
                <a:gd name="T32" fmla="*/ 208 w 434"/>
                <a:gd name="T33" fmla="*/ 17 h 17"/>
                <a:gd name="T34" fmla="*/ 173 w 434"/>
                <a:gd name="T35" fmla="*/ 0 h 17"/>
                <a:gd name="T36" fmla="*/ 191 w 434"/>
                <a:gd name="T37" fmla="*/ 17 h 17"/>
                <a:gd name="T38" fmla="*/ 173 w 434"/>
                <a:gd name="T39" fmla="*/ 0 h 17"/>
                <a:gd name="T40" fmla="*/ 156 w 434"/>
                <a:gd name="T41" fmla="*/ 0 h 17"/>
                <a:gd name="T42" fmla="*/ 138 w 434"/>
                <a:gd name="T43" fmla="*/ 17 h 17"/>
                <a:gd name="T44" fmla="*/ 105 w 434"/>
                <a:gd name="T45" fmla="*/ 0 h 17"/>
                <a:gd name="T46" fmla="*/ 122 w 434"/>
                <a:gd name="T47" fmla="*/ 17 h 17"/>
                <a:gd name="T48" fmla="*/ 105 w 434"/>
                <a:gd name="T49" fmla="*/ 0 h 17"/>
                <a:gd name="T50" fmla="*/ 87 w 434"/>
                <a:gd name="T51" fmla="*/ 0 h 17"/>
                <a:gd name="T52" fmla="*/ 70 w 434"/>
                <a:gd name="T53" fmla="*/ 17 h 17"/>
                <a:gd name="T54" fmla="*/ 35 w 434"/>
                <a:gd name="T55" fmla="*/ 0 h 17"/>
                <a:gd name="T56" fmla="*/ 53 w 434"/>
                <a:gd name="T57" fmla="*/ 17 h 17"/>
                <a:gd name="T58" fmla="*/ 35 w 434"/>
                <a:gd name="T59" fmla="*/ 0 h 17"/>
                <a:gd name="T60" fmla="*/ 18 w 434"/>
                <a:gd name="T61" fmla="*/ 0 h 17"/>
                <a:gd name="T62" fmla="*/ 0 w 434"/>
                <a:gd name="T63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3" h="17">
                  <a:moveTo>
                    <a:pt x="416" y="0"/>
                  </a:moveTo>
                  <a:lnTo>
                    <a:pt x="434" y="0"/>
                  </a:lnTo>
                  <a:lnTo>
                    <a:pt x="434" y="17"/>
                  </a:lnTo>
                  <a:lnTo>
                    <a:pt x="416" y="17"/>
                  </a:lnTo>
                  <a:lnTo>
                    <a:pt x="416" y="0"/>
                  </a:lnTo>
                  <a:close/>
                  <a:moveTo>
                    <a:pt x="381" y="0"/>
                  </a:moveTo>
                  <a:lnTo>
                    <a:pt x="399" y="0"/>
                  </a:lnTo>
                  <a:lnTo>
                    <a:pt x="399" y="17"/>
                  </a:lnTo>
                  <a:lnTo>
                    <a:pt x="381" y="17"/>
                  </a:lnTo>
                  <a:lnTo>
                    <a:pt x="381" y="0"/>
                  </a:lnTo>
                  <a:close/>
                  <a:moveTo>
                    <a:pt x="347" y="0"/>
                  </a:moveTo>
                  <a:lnTo>
                    <a:pt x="364" y="0"/>
                  </a:lnTo>
                  <a:lnTo>
                    <a:pt x="364" y="17"/>
                  </a:lnTo>
                  <a:lnTo>
                    <a:pt x="347" y="17"/>
                  </a:lnTo>
                  <a:lnTo>
                    <a:pt x="347" y="0"/>
                  </a:lnTo>
                  <a:close/>
                  <a:moveTo>
                    <a:pt x="313" y="0"/>
                  </a:moveTo>
                  <a:lnTo>
                    <a:pt x="331" y="0"/>
                  </a:lnTo>
                  <a:lnTo>
                    <a:pt x="331" y="17"/>
                  </a:lnTo>
                  <a:lnTo>
                    <a:pt x="313" y="17"/>
                  </a:lnTo>
                  <a:lnTo>
                    <a:pt x="313" y="0"/>
                  </a:lnTo>
                  <a:close/>
                  <a:moveTo>
                    <a:pt x="278" y="0"/>
                  </a:moveTo>
                  <a:lnTo>
                    <a:pt x="296" y="0"/>
                  </a:lnTo>
                  <a:lnTo>
                    <a:pt x="296" y="17"/>
                  </a:lnTo>
                  <a:lnTo>
                    <a:pt x="278" y="17"/>
                  </a:lnTo>
                  <a:lnTo>
                    <a:pt x="278" y="0"/>
                  </a:lnTo>
                  <a:close/>
                  <a:moveTo>
                    <a:pt x="243" y="0"/>
                  </a:moveTo>
                  <a:lnTo>
                    <a:pt x="261" y="0"/>
                  </a:lnTo>
                  <a:lnTo>
                    <a:pt x="261" y="17"/>
                  </a:lnTo>
                  <a:lnTo>
                    <a:pt x="243" y="17"/>
                  </a:lnTo>
                  <a:lnTo>
                    <a:pt x="243" y="0"/>
                  </a:lnTo>
                  <a:close/>
                  <a:moveTo>
                    <a:pt x="208" y="0"/>
                  </a:moveTo>
                  <a:lnTo>
                    <a:pt x="226" y="0"/>
                  </a:lnTo>
                  <a:lnTo>
                    <a:pt x="226" y="17"/>
                  </a:lnTo>
                  <a:lnTo>
                    <a:pt x="208" y="17"/>
                  </a:lnTo>
                  <a:lnTo>
                    <a:pt x="208" y="0"/>
                  </a:lnTo>
                  <a:close/>
                  <a:moveTo>
                    <a:pt x="173" y="0"/>
                  </a:moveTo>
                  <a:lnTo>
                    <a:pt x="191" y="0"/>
                  </a:lnTo>
                  <a:lnTo>
                    <a:pt x="191" y="17"/>
                  </a:lnTo>
                  <a:lnTo>
                    <a:pt x="173" y="17"/>
                  </a:lnTo>
                  <a:lnTo>
                    <a:pt x="173" y="0"/>
                  </a:lnTo>
                  <a:close/>
                  <a:moveTo>
                    <a:pt x="138" y="0"/>
                  </a:moveTo>
                  <a:lnTo>
                    <a:pt x="156" y="0"/>
                  </a:lnTo>
                  <a:lnTo>
                    <a:pt x="156" y="17"/>
                  </a:lnTo>
                  <a:lnTo>
                    <a:pt x="138" y="17"/>
                  </a:lnTo>
                  <a:lnTo>
                    <a:pt x="138" y="0"/>
                  </a:lnTo>
                  <a:close/>
                  <a:moveTo>
                    <a:pt x="105" y="0"/>
                  </a:moveTo>
                  <a:lnTo>
                    <a:pt x="122" y="0"/>
                  </a:lnTo>
                  <a:lnTo>
                    <a:pt x="122" y="17"/>
                  </a:lnTo>
                  <a:lnTo>
                    <a:pt x="105" y="17"/>
                  </a:lnTo>
                  <a:lnTo>
                    <a:pt x="105" y="0"/>
                  </a:lnTo>
                  <a:close/>
                  <a:moveTo>
                    <a:pt x="70" y="0"/>
                  </a:moveTo>
                  <a:lnTo>
                    <a:pt x="87" y="0"/>
                  </a:lnTo>
                  <a:lnTo>
                    <a:pt x="87" y="17"/>
                  </a:lnTo>
                  <a:lnTo>
                    <a:pt x="70" y="17"/>
                  </a:lnTo>
                  <a:lnTo>
                    <a:pt x="70" y="0"/>
                  </a:lnTo>
                  <a:close/>
                  <a:moveTo>
                    <a:pt x="35" y="0"/>
                  </a:moveTo>
                  <a:lnTo>
                    <a:pt x="53" y="0"/>
                  </a:lnTo>
                  <a:lnTo>
                    <a:pt x="53" y="17"/>
                  </a:lnTo>
                  <a:lnTo>
                    <a:pt x="35" y="17"/>
                  </a:lnTo>
                  <a:lnTo>
                    <a:pt x="35" y="0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5" name="Rectangle 10"/>
            <p:cNvSpPr>
              <a:spLocks noChangeArrowheads="1"/>
            </p:cNvSpPr>
            <p:nvPr/>
          </p:nvSpPr>
          <p:spPr bwMode="auto">
            <a:xfrm>
              <a:off x="8156576" y="2549525"/>
              <a:ext cx="142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6" name="Freeform 11"/>
            <p:cNvSpPr/>
            <p:nvPr/>
          </p:nvSpPr>
          <p:spPr bwMode="auto">
            <a:xfrm>
              <a:off x="8918576" y="2508250"/>
              <a:ext cx="111125" cy="107950"/>
            </a:xfrm>
            <a:custGeom>
              <a:gdLst>
                <a:gd name="T0" fmla="*/ 35 w 70"/>
                <a:gd name="T1" fmla="*/ 0 h 68"/>
                <a:gd name="T2" fmla="*/ 48 w 70"/>
                <a:gd name="T3" fmla="*/ 3 h 68"/>
                <a:gd name="T4" fmla="*/ 60 w 70"/>
                <a:gd name="T5" fmla="*/ 10 h 68"/>
                <a:gd name="T6" fmla="*/ 67 w 70"/>
                <a:gd name="T7" fmla="*/ 20 h 68"/>
                <a:gd name="T8" fmla="*/ 70 w 70"/>
                <a:gd name="T9" fmla="*/ 35 h 68"/>
                <a:gd name="T10" fmla="*/ 67 w 70"/>
                <a:gd name="T11" fmla="*/ 48 h 68"/>
                <a:gd name="T12" fmla="*/ 60 w 70"/>
                <a:gd name="T13" fmla="*/ 58 h 68"/>
                <a:gd name="T14" fmla="*/ 48 w 70"/>
                <a:gd name="T15" fmla="*/ 65 h 68"/>
                <a:gd name="T16" fmla="*/ 35 w 70"/>
                <a:gd name="T17" fmla="*/ 68 h 68"/>
                <a:gd name="T18" fmla="*/ 22 w 70"/>
                <a:gd name="T19" fmla="*/ 65 h 68"/>
                <a:gd name="T20" fmla="*/ 10 w 70"/>
                <a:gd name="T21" fmla="*/ 58 h 68"/>
                <a:gd name="T22" fmla="*/ 3 w 70"/>
                <a:gd name="T23" fmla="*/ 48 h 68"/>
                <a:gd name="T24" fmla="*/ 0 w 70"/>
                <a:gd name="T25" fmla="*/ 35 h 68"/>
                <a:gd name="T26" fmla="*/ 3 w 70"/>
                <a:gd name="T27" fmla="*/ 20 h 68"/>
                <a:gd name="T28" fmla="*/ 10 w 70"/>
                <a:gd name="T29" fmla="*/ 10 h 68"/>
                <a:gd name="T30" fmla="*/ 22 w 70"/>
                <a:gd name="T31" fmla="*/ 3 h 68"/>
                <a:gd name="T32" fmla="*/ 35 w 70"/>
                <a:gd name="T33" fmla="*/ 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68">
                  <a:moveTo>
                    <a:pt x="35" y="0"/>
                  </a:moveTo>
                  <a:lnTo>
                    <a:pt x="48" y="3"/>
                  </a:lnTo>
                  <a:lnTo>
                    <a:pt x="60" y="10"/>
                  </a:lnTo>
                  <a:lnTo>
                    <a:pt x="67" y="20"/>
                  </a:lnTo>
                  <a:lnTo>
                    <a:pt x="70" y="35"/>
                  </a:lnTo>
                  <a:lnTo>
                    <a:pt x="67" y="48"/>
                  </a:lnTo>
                  <a:lnTo>
                    <a:pt x="60" y="58"/>
                  </a:lnTo>
                  <a:lnTo>
                    <a:pt x="48" y="65"/>
                  </a:lnTo>
                  <a:lnTo>
                    <a:pt x="35" y="68"/>
                  </a:lnTo>
                  <a:lnTo>
                    <a:pt x="22" y="65"/>
                  </a:lnTo>
                  <a:lnTo>
                    <a:pt x="10" y="58"/>
                  </a:lnTo>
                  <a:lnTo>
                    <a:pt x="3" y="48"/>
                  </a:lnTo>
                  <a:lnTo>
                    <a:pt x="0" y="35"/>
                  </a:lnTo>
                  <a:lnTo>
                    <a:pt x="3" y="20"/>
                  </a:lnTo>
                  <a:lnTo>
                    <a:pt x="10" y="10"/>
                  </a:lnTo>
                  <a:lnTo>
                    <a:pt x="22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7" name="Freeform 12"/>
            <p:cNvSpPr>
              <a:spLocks noEditPoints="1"/>
            </p:cNvSpPr>
            <p:nvPr/>
          </p:nvSpPr>
          <p:spPr bwMode="auto">
            <a:xfrm>
              <a:off x="8904288" y="2493963"/>
              <a:ext cx="139700" cy="136525"/>
            </a:xfrm>
            <a:custGeom>
              <a:gdLst>
                <a:gd name="T0" fmla="*/ 44 w 88"/>
                <a:gd name="T1" fmla="*/ 18 h 86"/>
                <a:gd name="T2" fmla="*/ 37 w 88"/>
                <a:gd name="T3" fmla="*/ 19 h 86"/>
                <a:gd name="T4" fmla="*/ 37 w 88"/>
                <a:gd name="T5" fmla="*/ 19 h 86"/>
                <a:gd name="T6" fmla="*/ 35 w 88"/>
                <a:gd name="T7" fmla="*/ 19 h 86"/>
                <a:gd name="T8" fmla="*/ 27 w 88"/>
                <a:gd name="T9" fmla="*/ 26 h 86"/>
                <a:gd name="T10" fmla="*/ 19 w 88"/>
                <a:gd name="T11" fmla="*/ 34 h 86"/>
                <a:gd name="T12" fmla="*/ 19 w 88"/>
                <a:gd name="T13" fmla="*/ 36 h 86"/>
                <a:gd name="T14" fmla="*/ 18 w 88"/>
                <a:gd name="T15" fmla="*/ 44 h 86"/>
                <a:gd name="T16" fmla="*/ 19 w 88"/>
                <a:gd name="T17" fmla="*/ 51 h 86"/>
                <a:gd name="T18" fmla="*/ 19 w 88"/>
                <a:gd name="T19" fmla="*/ 54 h 86"/>
                <a:gd name="T20" fmla="*/ 27 w 88"/>
                <a:gd name="T21" fmla="*/ 61 h 86"/>
                <a:gd name="T22" fmla="*/ 27 w 88"/>
                <a:gd name="T23" fmla="*/ 61 h 86"/>
                <a:gd name="T24" fmla="*/ 32 w 88"/>
                <a:gd name="T25" fmla="*/ 66 h 86"/>
                <a:gd name="T26" fmla="*/ 44 w 88"/>
                <a:gd name="T27" fmla="*/ 68 h 86"/>
                <a:gd name="T28" fmla="*/ 56 w 88"/>
                <a:gd name="T29" fmla="*/ 66 h 86"/>
                <a:gd name="T30" fmla="*/ 62 w 88"/>
                <a:gd name="T31" fmla="*/ 61 h 86"/>
                <a:gd name="T32" fmla="*/ 62 w 88"/>
                <a:gd name="T33" fmla="*/ 61 h 86"/>
                <a:gd name="T34" fmla="*/ 70 w 88"/>
                <a:gd name="T35" fmla="*/ 51 h 86"/>
                <a:gd name="T36" fmla="*/ 70 w 88"/>
                <a:gd name="T37" fmla="*/ 36 h 86"/>
                <a:gd name="T38" fmla="*/ 62 w 88"/>
                <a:gd name="T39" fmla="*/ 26 h 86"/>
                <a:gd name="T40" fmla="*/ 53 w 88"/>
                <a:gd name="T41" fmla="*/ 19 h 86"/>
                <a:gd name="T42" fmla="*/ 51 w 88"/>
                <a:gd name="T43" fmla="*/ 19 h 86"/>
                <a:gd name="T44" fmla="*/ 51 w 88"/>
                <a:gd name="T45" fmla="*/ 19 h 86"/>
                <a:gd name="T46" fmla="*/ 44 w 88"/>
                <a:gd name="T47" fmla="*/ 18 h 86"/>
                <a:gd name="T48" fmla="*/ 44 w 88"/>
                <a:gd name="T49" fmla="*/ 0 h 86"/>
                <a:gd name="T50" fmla="*/ 51 w 88"/>
                <a:gd name="T51" fmla="*/ 1 h 86"/>
                <a:gd name="T52" fmla="*/ 54 w 88"/>
                <a:gd name="T53" fmla="*/ 1 h 86"/>
                <a:gd name="T54" fmla="*/ 62 w 88"/>
                <a:gd name="T55" fmla="*/ 3 h 86"/>
                <a:gd name="T56" fmla="*/ 64 w 88"/>
                <a:gd name="T57" fmla="*/ 4 h 86"/>
                <a:gd name="T58" fmla="*/ 75 w 88"/>
                <a:gd name="T59" fmla="*/ 13 h 86"/>
                <a:gd name="T60" fmla="*/ 83 w 88"/>
                <a:gd name="T61" fmla="*/ 23 h 86"/>
                <a:gd name="T62" fmla="*/ 85 w 88"/>
                <a:gd name="T63" fmla="*/ 31 h 86"/>
                <a:gd name="T64" fmla="*/ 88 w 88"/>
                <a:gd name="T65" fmla="*/ 36 h 86"/>
                <a:gd name="T66" fmla="*/ 88 w 88"/>
                <a:gd name="T67" fmla="*/ 51 h 86"/>
                <a:gd name="T68" fmla="*/ 85 w 88"/>
                <a:gd name="T69" fmla="*/ 57 h 86"/>
                <a:gd name="T70" fmla="*/ 83 w 88"/>
                <a:gd name="T71" fmla="*/ 64 h 86"/>
                <a:gd name="T72" fmla="*/ 75 w 88"/>
                <a:gd name="T73" fmla="*/ 74 h 86"/>
                <a:gd name="T74" fmla="*/ 72 w 88"/>
                <a:gd name="T75" fmla="*/ 76 h 86"/>
                <a:gd name="T76" fmla="*/ 62 w 88"/>
                <a:gd name="T77" fmla="*/ 83 h 86"/>
                <a:gd name="T78" fmla="*/ 57 w 88"/>
                <a:gd name="T79" fmla="*/ 83 h 86"/>
                <a:gd name="T80" fmla="*/ 44 w 88"/>
                <a:gd name="T81" fmla="*/ 86 h 86"/>
                <a:gd name="T82" fmla="*/ 31 w 88"/>
                <a:gd name="T83" fmla="*/ 83 h 86"/>
                <a:gd name="T84" fmla="*/ 27 w 88"/>
                <a:gd name="T85" fmla="*/ 83 h 86"/>
                <a:gd name="T86" fmla="*/ 16 w 88"/>
                <a:gd name="T87" fmla="*/ 76 h 86"/>
                <a:gd name="T88" fmla="*/ 14 w 88"/>
                <a:gd name="T89" fmla="*/ 74 h 86"/>
                <a:gd name="T90" fmla="*/ 5 w 88"/>
                <a:gd name="T91" fmla="*/ 64 h 86"/>
                <a:gd name="T92" fmla="*/ 3 w 88"/>
                <a:gd name="T93" fmla="*/ 57 h 86"/>
                <a:gd name="T94" fmla="*/ 2 w 88"/>
                <a:gd name="T95" fmla="*/ 51 h 86"/>
                <a:gd name="T96" fmla="*/ 0 w 88"/>
                <a:gd name="T97" fmla="*/ 44 h 86"/>
                <a:gd name="T98" fmla="*/ 2 w 88"/>
                <a:gd name="T99" fmla="*/ 36 h 86"/>
                <a:gd name="T100" fmla="*/ 3 w 88"/>
                <a:gd name="T101" fmla="*/ 31 h 86"/>
                <a:gd name="T102" fmla="*/ 5 w 88"/>
                <a:gd name="T103" fmla="*/ 23 h 86"/>
                <a:gd name="T104" fmla="*/ 14 w 88"/>
                <a:gd name="T105" fmla="*/ 13 h 86"/>
                <a:gd name="T106" fmla="*/ 24 w 88"/>
                <a:gd name="T107" fmla="*/ 4 h 86"/>
                <a:gd name="T108" fmla="*/ 27 w 88"/>
                <a:gd name="T109" fmla="*/ 3 h 86"/>
                <a:gd name="T110" fmla="*/ 34 w 88"/>
                <a:gd name="T111" fmla="*/ 1 h 86"/>
                <a:gd name="T112" fmla="*/ 37 w 88"/>
                <a:gd name="T113" fmla="*/ 1 h 86"/>
                <a:gd name="T114" fmla="*/ 44 w 88"/>
                <a:gd name="T115" fmla="*/ 0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8" h="86">
                  <a:moveTo>
                    <a:pt x="44" y="18"/>
                  </a:moveTo>
                  <a:lnTo>
                    <a:pt x="37" y="19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27" y="26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8" y="44"/>
                  </a:lnTo>
                  <a:lnTo>
                    <a:pt x="19" y="51"/>
                  </a:lnTo>
                  <a:lnTo>
                    <a:pt x="19" y="54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32" y="66"/>
                  </a:lnTo>
                  <a:lnTo>
                    <a:pt x="44" y="68"/>
                  </a:lnTo>
                  <a:lnTo>
                    <a:pt x="56" y="66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70" y="51"/>
                  </a:lnTo>
                  <a:lnTo>
                    <a:pt x="70" y="36"/>
                  </a:lnTo>
                  <a:lnTo>
                    <a:pt x="62" y="26"/>
                  </a:lnTo>
                  <a:lnTo>
                    <a:pt x="53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44" y="18"/>
                  </a:lnTo>
                  <a:close/>
                  <a:moveTo>
                    <a:pt x="44" y="0"/>
                  </a:moveTo>
                  <a:lnTo>
                    <a:pt x="51" y="1"/>
                  </a:lnTo>
                  <a:lnTo>
                    <a:pt x="54" y="1"/>
                  </a:lnTo>
                  <a:lnTo>
                    <a:pt x="62" y="3"/>
                  </a:lnTo>
                  <a:lnTo>
                    <a:pt x="64" y="4"/>
                  </a:lnTo>
                  <a:lnTo>
                    <a:pt x="75" y="13"/>
                  </a:lnTo>
                  <a:lnTo>
                    <a:pt x="83" y="23"/>
                  </a:lnTo>
                  <a:lnTo>
                    <a:pt x="85" y="31"/>
                  </a:lnTo>
                  <a:lnTo>
                    <a:pt x="88" y="36"/>
                  </a:lnTo>
                  <a:lnTo>
                    <a:pt x="88" y="51"/>
                  </a:lnTo>
                  <a:lnTo>
                    <a:pt x="85" y="57"/>
                  </a:lnTo>
                  <a:lnTo>
                    <a:pt x="83" y="64"/>
                  </a:lnTo>
                  <a:lnTo>
                    <a:pt x="75" y="74"/>
                  </a:lnTo>
                  <a:lnTo>
                    <a:pt x="72" y="76"/>
                  </a:lnTo>
                  <a:lnTo>
                    <a:pt x="62" y="83"/>
                  </a:lnTo>
                  <a:lnTo>
                    <a:pt x="57" y="83"/>
                  </a:lnTo>
                  <a:lnTo>
                    <a:pt x="44" y="86"/>
                  </a:lnTo>
                  <a:lnTo>
                    <a:pt x="31" y="83"/>
                  </a:lnTo>
                  <a:lnTo>
                    <a:pt x="27" y="83"/>
                  </a:lnTo>
                  <a:lnTo>
                    <a:pt x="16" y="76"/>
                  </a:lnTo>
                  <a:lnTo>
                    <a:pt x="14" y="74"/>
                  </a:lnTo>
                  <a:lnTo>
                    <a:pt x="5" y="64"/>
                  </a:lnTo>
                  <a:lnTo>
                    <a:pt x="3" y="57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5" y="23"/>
                  </a:lnTo>
                  <a:lnTo>
                    <a:pt x="14" y="13"/>
                  </a:lnTo>
                  <a:lnTo>
                    <a:pt x="24" y="4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8" name="Freeform 13"/>
            <p:cNvSpPr/>
            <p:nvPr/>
          </p:nvSpPr>
          <p:spPr bwMode="auto">
            <a:xfrm>
              <a:off x="7985126" y="1125538"/>
              <a:ext cx="603250" cy="542925"/>
            </a:xfrm>
            <a:custGeom>
              <a:gdLst>
                <a:gd name="T0" fmla="*/ 0 w 380"/>
                <a:gd name="T1" fmla="*/ 0 h 342"/>
                <a:gd name="T2" fmla="*/ 380 w 380"/>
                <a:gd name="T3" fmla="*/ 0 h 342"/>
                <a:gd name="T4" fmla="*/ 380 w 380"/>
                <a:gd name="T5" fmla="*/ 342 h 342"/>
                <a:gd name="T6" fmla="*/ 363 w 380"/>
                <a:gd name="T7" fmla="*/ 342 h 342"/>
                <a:gd name="T8" fmla="*/ 363 w 380"/>
                <a:gd name="T9" fmla="*/ 18 h 342"/>
                <a:gd name="T10" fmla="*/ 0 w 380"/>
                <a:gd name="T11" fmla="*/ 18 h 342"/>
                <a:gd name="T12" fmla="*/ 0 w 380"/>
                <a:gd name="T13" fmla="*/ 0 h 3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342">
                  <a:moveTo>
                    <a:pt x="0" y="0"/>
                  </a:moveTo>
                  <a:lnTo>
                    <a:pt x="380" y="0"/>
                  </a:lnTo>
                  <a:lnTo>
                    <a:pt x="380" y="342"/>
                  </a:lnTo>
                  <a:lnTo>
                    <a:pt x="363" y="342"/>
                  </a:lnTo>
                  <a:lnTo>
                    <a:pt x="363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9" name="Freeform 14"/>
            <p:cNvSpPr/>
            <p:nvPr/>
          </p:nvSpPr>
          <p:spPr bwMode="auto">
            <a:xfrm>
              <a:off x="7967663" y="1039813"/>
              <a:ext cx="117475" cy="201613"/>
            </a:xfrm>
            <a:custGeom>
              <a:gdLst>
                <a:gd name="T0" fmla="*/ 64 w 74"/>
                <a:gd name="T1" fmla="*/ 0 h 127"/>
                <a:gd name="T2" fmla="*/ 74 w 74"/>
                <a:gd name="T3" fmla="*/ 13 h 127"/>
                <a:gd name="T4" fmla="*/ 24 w 74"/>
                <a:gd name="T5" fmla="*/ 64 h 127"/>
                <a:gd name="T6" fmla="*/ 74 w 74"/>
                <a:gd name="T7" fmla="*/ 114 h 127"/>
                <a:gd name="T8" fmla="*/ 64 w 74"/>
                <a:gd name="T9" fmla="*/ 127 h 127"/>
                <a:gd name="T10" fmla="*/ 0 w 74"/>
                <a:gd name="T11" fmla="*/ 63 h 127"/>
                <a:gd name="T12" fmla="*/ 7 w 74"/>
                <a:gd name="T13" fmla="*/ 57 h 127"/>
                <a:gd name="T14" fmla="*/ 64 w 74"/>
                <a:gd name="T15" fmla="*/ 0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27">
                  <a:moveTo>
                    <a:pt x="64" y="0"/>
                  </a:moveTo>
                  <a:lnTo>
                    <a:pt x="74" y="13"/>
                  </a:lnTo>
                  <a:lnTo>
                    <a:pt x="24" y="64"/>
                  </a:lnTo>
                  <a:lnTo>
                    <a:pt x="74" y="114"/>
                  </a:lnTo>
                  <a:lnTo>
                    <a:pt x="64" y="127"/>
                  </a:lnTo>
                  <a:lnTo>
                    <a:pt x="0" y="63"/>
                  </a:lnTo>
                  <a:lnTo>
                    <a:pt x="7" y="5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0" name="Freeform 15"/>
            <p:cNvSpPr>
              <a:spLocks noEditPoints="1"/>
            </p:cNvSpPr>
            <p:nvPr/>
          </p:nvSpPr>
          <p:spPr bwMode="auto">
            <a:xfrm>
              <a:off x="8015288" y="1636713"/>
              <a:ext cx="28575" cy="588963"/>
            </a:xfrm>
            <a:custGeom>
              <a:gdLst>
                <a:gd name="T0" fmla="*/ 0 w 18"/>
                <a:gd name="T1" fmla="*/ 354 h 371"/>
                <a:gd name="T2" fmla="*/ 18 w 18"/>
                <a:gd name="T3" fmla="*/ 354 h 371"/>
                <a:gd name="T4" fmla="*/ 18 w 18"/>
                <a:gd name="T5" fmla="*/ 371 h 371"/>
                <a:gd name="T6" fmla="*/ 0 w 18"/>
                <a:gd name="T7" fmla="*/ 371 h 371"/>
                <a:gd name="T8" fmla="*/ 0 w 18"/>
                <a:gd name="T9" fmla="*/ 354 h 371"/>
                <a:gd name="T10" fmla="*/ 0 w 18"/>
                <a:gd name="T11" fmla="*/ 319 h 371"/>
                <a:gd name="T12" fmla="*/ 18 w 18"/>
                <a:gd name="T13" fmla="*/ 319 h 371"/>
                <a:gd name="T14" fmla="*/ 18 w 18"/>
                <a:gd name="T15" fmla="*/ 336 h 371"/>
                <a:gd name="T16" fmla="*/ 0 w 18"/>
                <a:gd name="T17" fmla="*/ 336 h 371"/>
                <a:gd name="T18" fmla="*/ 0 w 18"/>
                <a:gd name="T19" fmla="*/ 319 h 371"/>
                <a:gd name="T20" fmla="*/ 0 w 18"/>
                <a:gd name="T21" fmla="*/ 284 h 371"/>
                <a:gd name="T22" fmla="*/ 18 w 18"/>
                <a:gd name="T23" fmla="*/ 284 h 371"/>
                <a:gd name="T24" fmla="*/ 18 w 18"/>
                <a:gd name="T25" fmla="*/ 301 h 371"/>
                <a:gd name="T26" fmla="*/ 0 w 18"/>
                <a:gd name="T27" fmla="*/ 301 h 371"/>
                <a:gd name="T28" fmla="*/ 0 w 18"/>
                <a:gd name="T29" fmla="*/ 284 h 371"/>
                <a:gd name="T30" fmla="*/ 0 w 18"/>
                <a:gd name="T31" fmla="*/ 247 h 371"/>
                <a:gd name="T32" fmla="*/ 18 w 18"/>
                <a:gd name="T33" fmla="*/ 247 h 371"/>
                <a:gd name="T34" fmla="*/ 18 w 18"/>
                <a:gd name="T35" fmla="*/ 265 h 371"/>
                <a:gd name="T36" fmla="*/ 0 w 18"/>
                <a:gd name="T37" fmla="*/ 265 h 371"/>
                <a:gd name="T38" fmla="*/ 0 w 18"/>
                <a:gd name="T39" fmla="*/ 247 h 371"/>
                <a:gd name="T40" fmla="*/ 0 w 18"/>
                <a:gd name="T41" fmla="*/ 212 h 371"/>
                <a:gd name="T42" fmla="*/ 18 w 18"/>
                <a:gd name="T43" fmla="*/ 212 h 371"/>
                <a:gd name="T44" fmla="*/ 18 w 18"/>
                <a:gd name="T45" fmla="*/ 230 h 371"/>
                <a:gd name="T46" fmla="*/ 0 w 18"/>
                <a:gd name="T47" fmla="*/ 230 h 371"/>
                <a:gd name="T48" fmla="*/ 0 w 18"/>
                <a:gd name="T49" fmla="*/ 212 h 371"/>
                <a:gd name="T50" fmla="*/ 0 w 18"/>
                <a:gd name="T51" fmla="*/ 177 h 371"/>
                <a:gd name="T52" fmla="*/ 18 w 18"/>
                <a:gd name="T53" fmla="*/ 177 h 371"/>
                <a:gd name="T54" fmla="*/ 18 w 18"/>
                <a:gd name="T55" fmla="*/ 195 h 371"/>
                <a:gd name="T56" fmla="*/ 0 w 18"/>
                <a:gd name="T57" fmla="*/ 195 h 371"/>
                <a:gd name="T58" fmla="*/ 0 w 18"/>
                <a:gd name="T59" fmla="*/ 177 h 371"/>
                <a:gd name="T60" fmla="*/ 0 w 18"/>
                <a:gd name="T61" fmla="*/ 141 h 371"/>
                <a:gd name="T62" fmla="*/ 18 w 18"/>
                <a:gd name="T63" fmla="*/ 141 h 371"/>
                <a:gd name="T64" fmla="*/ 18 w 18"/>
                <a:gd name="T65" fmla="*/ 159 h 371"/>
                <a:gd name="T66" fmla="*/ 0 w 18"/>
                <a:gd name="T67" fmla="*/ 159 h 371"/>
                <a:gd name="T68" fmla="*/ 0 w 18"/>
                <a:gd name="T69" fmla="*/ 141 h 371"/>
                <a:gd name="T70" fmla="*/ 0 w 18"/>
                <a:gd name="T71" fmla="*/ 106 h 371"/>
                <a:gd name="T72" fmla="*/ 18 w 18"/>
                <a:gd name="T73" fmla="*/ 106 h 371"/>
                <a:gd name="T74" fmla="*/ 18 w 18"/>
                <a:gd name="T75" fmla="*/ 124 h 371"/>
                <a:gd name="T76" fmla="*/ 0 w 18"/>
                <a:gd name="T77" fmla="*/ 124 h 371"/>
                <a:gd name="T78" fmla="*/ 0 w 18"/>
                <a:gd name="T79" fmla="*/ 106 h 371"/>
                <a:gd name="T80" fmla="*/ 0 w 18"/>
                <a:gd name="T81" fmla="*/ 71 h 371"/>
                <a:gd name="T82" fmla="*/ 18 w 18"/>
                <a:gd name="T83" fmla="*/ 71 h 371"/>
                <a:gd name="T84" fmla="*/ 18 w 18"/>
                <a:gd name="T85" fmla="*/ 89 h 371"/>
                <a:gd name="T86" fmla="*/ 0 w 18"/>
                <a:gd name="T87" fmla="*/ 89 h 371"/>
                <a:gd name="T88" fmla="*/ 0 w 18"/>
                <a:gd name="T89" fmla="*/ 71 h 371"/>
                <a:gd name="T90" fmla="*/ 0 w 18"/>
                <a:gd name="T91" fmla="*/ 35 h 371"/>
                <a:gd name="T92" fmla="*/ 18 w 18"/>
                <a:gd name="T93" fmla="*/ 35 h 371"/>
                <a:gd name="T94" fmla="*/ 18 w 18"/>
                <a:gd name="T95" fmla="*/ 54 h 371"/>
                <a:gd name="T96" fmla="*/ 0 w 18"/>
                <a:gd name="T97" fmla="*/ 54 h 371"/>
                <a:gd name="T98" fmla="*/ 0 w 18"/>
                <a:gd name="T99" fmla="*/ 35 h 371"/>
                <a:gd name="T100" fmla="*/ 0 w 18"/>
                <a:gd name="T101" fmla="*/ 0 h 371"/>
                <a:gd name="T102" fmla="*/ 18 w 18"/>
                <a:gd name="T103" fmla="*/ 0 h 371"/>
                <a:gd name="T104" fmla="*/ 18 w 18"/>
                <a:gd name="T105" fmla="*/ 17 h 371"/>
                <a:gd name="T106" fmla="*/ 0 w 18"/>
                <a:gd name="T107" fmla="*/ 17 h 371"/>
                <a:gd name="T108" fmla="*/ 0 w 18"/>
                <a:gd name="T109" fmla="*/ 0 h 3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" h="371">
                  <a:moveTo>
                    <a:pt x="0" y="354"/>
                  </a:moveTo>
                  <a:lnTo>
                    <a:pt x="18" y="354"/>
                  </a:lnTo>
                  <a:lnTo>
                    <a:pt x="18" y="371"/>
                  </a:lnTo>
                  <a:lnTo>
                    <a:pt x="0" y="371"/>
                  </a:lnTo>
                  <a:lnTo>
                    <a:pt x="0" y="354"/>
                  </a:lnTo>
                  <a:close/>
                  <a:moveTo>
                    <a:pt x="0" y="319"/>
                  </a:moveTo>
                  <a:lnTo>
                    <a:pt x="18" y="319"/>
                  </a:lnTo>
                  <a:lnTo>
                    <a:pt x="18" y="336"/>
                  </a:lnTo>
                  <a:lnTo>
                    <a:pt x="0" y="336"/>
                  </a:lnTo>
                  <a:lnTo>
                    <a:pt x="0" y="319"/>
                  </a:lnTo>
                  <a:close/>
                  <a:moveTo>
                    <a:pt x="0" y="284"/>
                  </a:moveTo>
                  <a:lnTo>
                    <a:pt x="18" y="284"/>
                  </a:lnTo>
                  <a:lnTo>
                    <a:pt x="18" y="301"/>
                  </a:lnTo>
                  <a:lnTo>
                    <a:pt x="0" y="301"/>
                  </a:lnTo>
                  <a:lnTo>
                    <a:pt x="0" y="284"/>
                  </a:lnTo>
                  <a:close/>
                  <a:moveTo>
                    <a:pt x="0" y="247"/>
                  </a:moveTo>
                  <a:lnTo>
                    <a:pt x="18" y="247"/>
                  </a:lnTo>
                  <a:lnTo>
                    <a:pt x="18" y="265"/>
                  </a:lnTo>
                  <a:lnTo>
                    <a:pt x="0" y="265"/>
                  </a:lnTo>
                  <a:lnTo>
                    <a:pt x="0" y="247"/>
                  </a:lnTo>
                  <a:close/>
                  <a:moveTo>
                    <a:pt x="0" y="212"/>
                  </a:moveTo>
                  <a:lnTo>
                    <a:pt x="18" y="212"/>
                  </a:lnTo>
                  <a:lnTo>
                    <a:pt x="18" y="230"/>
                  </a:lnTo>
                  <a:lnTo>
                    <a:pt x="0" y="230"/>
                  </a:lnTo>
                  <a:lnTo>
                    <a:pt x="0" y="212"/>
                  </a:lnTo>
                  <a:close/>
                  <a:moveTo>
                    <a:pt x="0" y="177"/>
                  </a:moveTo>
                  <a:lnTo>
                    <a:pt x="18" y="177"/>
                  </a:lnTo>
                  <a:lnTo>
                    <a:pt x="18" y="195"/>
                  </a:lnTo>
                  <a:lnTo>
                    <a:pt x="0" y="195"/>
                  </a:lnTo>
                  <a:lnTo>
                    <a:pt x="0" y="177"/>
                  </a:lnTo>
                  <a:close/>
                  <a:moveTo>
                    <a:pt x="0" y="141"/>
                  </a:moveTo>
                  <a:lnTo>
                    <a:pt x="18" y="141"/>
                  </a:lnTo>
                  <a:lnTo>
                    <a:pt x="18" y="159"/>
                  </a:lnTo>
                  <a:lnTo>
                    <a:pt x="0" y="159"/>
                  </a:lnTo>
                  <a:lnTo>
                    <a:pt x="0" y="141"/>
                  </a:lnTo>
                  <a:close/>
                  <a:moveTo>
                    <a:pt x="0" y="106"/>
                  </a:moveTo>
                  <a:lnTo>
                    <a:pt x="18" y="106"/>
                  </a:lnTo>
                  <a:lnTo>
                    <a:pt x="18" y="124"/>
                  </a:lnTo>
                  <a:lnTo>
                    <a:pt x="0" y="124"/>
                  </a:lnTo>
                  <a:lnTo>
                    <a:pt x="0" y="106"/>
                  </a:lnTo>
                  <a:close/>
                  <a:moveTo>
                    <a:pt x="0" y="71"/>
                  </a:moveTo>
                  <a:lnTo>
                    <a:pt x="18" y="71"/>
                  </a:lnTo>
                  <a:lnTo>
                    <a:pt x="18" y="89"/>
                  </a:lnTo>
                  <a:lnTo>
                    <a:pt x="0" y="89"/>
                  </a:lnTo>
                  <a:lnTo>
                    <a:pt x="0" y="71"/>
                  </a:lnTo>
                  <a:close/>
                  <a:moveTo>
                    <a:pt x="0" y="35"/>
                  </a:moveTo>
                  <a:lnTo>
                    <a:pt x="18" y="35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35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1" name="Rectangle 16"/>
            <p:cNvSpPr>
              <a:spLocks noChangeArrowheads="1"/>
            </p:cNvSpPr>
            <p:nvPr/>
          </p:nvSpPr>
          <p:spPr bwMode="auto">
            <a:xfrm>
              <a:off x="3825876" y="941388"/>
              <a:ext cx="127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2" name="Freeform 17"/>
            <p:cNvSpPr>
              <a:spLocks noEditPoints="1"/>
            </p:cNvSpPr>
            <p:nvPr/>
          </p:nvSpPr>
          <p:spPr bwMode="auto">
            <a:xfrm>
              <a:off x="3867151" y="941388"/>
              <a:ext cx="514350" cy="26988"/>
            </a:xfrm>
            <a:custGeom>
              <a:gdLst>
                <a:gd name="T0" fmla="*/ 308 w 324"/>
                <a:gd name="T1" fmla="*/ 0 h 17"/>
                <a:gd name="T2" fmla="*/ 324 w 324"/>
                <a:gd name="T3" fmla="*/ 0 h 17"/>
                <a:gd name="T4" fmla="*/ 324 w 324"/>
                <a:gd name="T5" fmla="*/ 17 h 17"/>
                <a:gd name="T6" fmla="*/ 308 w 324"/>
                <a:gd name="T7" fmla="*/ 17 h 17"/>
                <a:gd name="T8" fmla="*/ 308 w 324"/>
                <a:gd name="T9" fmla="*/ 0 h 17"/>
                <a:gd name="T10" fmla="*/ 273 w 324"/>
                <a:gd name="T11" fmla="*/ 0 h 17"/>
                <a:gd name="T12" fmla="*/ 291 w 324"/>
                <a:gd name="T13" fmla="*/ 0 h 17"/>
                <a:gd name="T14" fmla="*/ 291 w 324"/>
                <a:gd name="T15" fmla="*/ 17 h 17"/>
                <a:gd name="T16" fmla="*/ 273 w 324"/>
                <a:gd name="T17" fmla="*/ 17 h 17"/>
                <a:gd name="T18" fmla="*/ 273 w 324"/>
                <a:gd name="T19" fmla="*/ 0 h 17"/>
                <a:gd name="T20" fmla="*/ 240 w 324"/>
                <a:gd name="T21" fmla="*/ 0 h 17"/>
                <a:gd name="T22" fmla="*/ 256 w 324"/>
                <a:gd name="T23" fmla="*/ 0 h 17"/>
                <a:gd name="T24" fmla="*/ 256 w 324"/>
                <a:gd name="T25" fmla="*/ 17 h 17"/>
                <a:gd name="T26" fmla="*/ 240 w 324"/>
                <a:gd name="T27" fmla="*/ 17 h 17"/>
                <a:gd name="T28" fmla="*/ 240 w 324"/>
                <a:gd name="T29" fmla="*/ 0 h 17"/>
                <a:gd name="T30" fmla="*/ 205 w 324"/>
                <a:gd name="T31" fmla="*/ 0 h 17"/>
                <a:gd name="T32" fmla="*/ 222 w 324"/>
                <a:gd name="T33" fmla="*/ 0 h 17"/>
                <a:gd name="T34" fmla="*/ 222 w 324"/>
                <a:gd name="T35" fmla="*/ 17 h 17"/>
                <a:gd name="T36" fmla="*/ 205 w 324"/>
                <a:gd name="T37" fmla="*/ 17 h 17"/>
                <a:gd name="T38" fmla="*/ 205 w 324"/>
                <a:gd name="T39" fmla="*/ 0 h 17"/>
                <a:gd name="T40" fmla="*/ 171 w 324"/>
                <a:gd name="T41" fmla="*/ 0 h 17"/>
                <a:gd name="T42" fmla="*/ 187 w 324"/>
                <a:gd name="T43" fmla="*/ 0 h 17"/>
                <a:gd name="T44" fmla="*/ 187 w 324"/>
                <a:gd name="T45" fmla="*/ 17 h 17"/>
                <a:gd name="T46" fmla="*/ 171 w 324"/>
                <a:gd name="T47" fmla="*/ 17 h 17"/>
                <a:gd name="T48" fmla="*/ 171 w 324"/>
                <a:gd name="T49" fmla="*/ 0 h 17"/>
                <a:gd name="T50" fmla="*/ 137 w 324"/>
                <a:gd name="T51" fmla="*/ 0 h 17"/>
                <a:gd name="T52" fmla="*/ 154 w 324"/>
                <a:gd name="T53" fmla="*/ 0 h 17"/>
                <a:gd name="T54" fmla="*/ 154 w 324"/>
                <a:gd name="T55" fmla="*/ 17 h 17"/>
                <a:gd name="T56" fmla="*/ 137 w 324"/>
                <a:gd name="T57" fmla="*/ 17 h 17"/>
                <a:gd name="T58" fmla="*/ 137 w 324"/>
                <a:gd name="T59" fmla="*/ 0 h 17"/>
                <a:gd name="T60" fmla="*/ 103 w 324"/>
                <a:gd name="T61" fmla="*/ 0 h 17"/>
                <a:gd name="T62" fmla="*/ 119 w 324"/>
                <a:gd name="T63" fmla="*/ 0 h 17"/>
                <a:gd name="T64" fmla="*/ 119 w 324"/>
                <a:gd name="T65" fmla="*/ 17 h 17"/>
                <a:gd name="T66" fmla="*/ 103 w 324"/>
                <a:gd name="T67" fmla="*/ 17 h 17"/>
                <a:gd name="T68" fmla="*/ 103 w 324"/>
                <a:gd name="T69" fmla="*/ 0 h 17"/>
                <a:gd name="T70" fmla="*/ 68 w 324"/>
                <a:gd name="T71" fmla="*/ 0 h 17"/>
                <a:gd name="T72" fmla="*/ 86 w 324"/>
                <a:gd name="T73" fmla="*/ 0 h 17"/>
                <a:gd name="T74" fmla="*/ 86 w 324"/>
                <a:gd name="T75" fmla="*/ 17 h 17"/>
                <a:gd name="T76" fmla="*/ 68 w 324"/>
                <a:gd name="T77" fmla="*/ 17 h 17"/>
                <a:gd name="T78" fmla="*/ 68 w 324"/>
                <a:gd name="T79" fmla="*/ 0 h 17"/>
                <a:gd name="T80" fmla="*/ 35 w 324"/>
                <a:gd name="T81" fmla="*/ 0 h 17"/>
                <a:gd name="T82" fmla="*/ 51 w 324"/>
                <a:gd name="T83" fmla="*/ 0 h 17"/>
                <a:gd name="T84" fmla="*/ 51 w 324"/>
                <a:gd name="T85" fmla="*/ 17 h 17"/>
                <a:gd name="T86" fmla="*/ 35 w 324"/>
                <a:gd name="T87" fmla="*/ 17 h 17"/>
                <a:gd name="T88" fmla="*/ 35 w 324"/>
                <a:gd name="T89" fmla="*/ 0 h 17"/>
                <a:gd name="T90" fmla="*/ 0 w 324"/>
                <a:gd name="T91" fmla="*/ 0 h 17"/>
                <a:gd name="T92" fmla="*/ 17 w 324"/>
                <a:gd name="T93" fmla="*/ 0 h 17"/>
                <a:gd name="T94" fmla="*/ 17 w 324"/>
                <a:gd name="T95" fmla="*/ 17 h 17"/>
                <a:gd name="T96" fmla="*/ 0 w 324"/>
                <a:gd name="T97" fmla="*/ 17 h 17"/>
                <a:gd name="T98" fmla="*/ 0 w 324"/>
                <a:gd name="T9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4" h="17">
                  <a:moveTo>
                    <a:pt x="308" y="0"/>
                  </a:moveTo>
                  <a:lnTo>
                    <a:pt x="324" y="0"/>
                  </a:lnTo>
                  <a:lnTo>
                    <a:pt x="324" y="17"/>
                  </a:lnTo>
                  <a:lnTo>
                    <a:pt x="308" y="17"/>
                  </a:lnTo>
                  <a:lnTo>
                    <a:pt x="308" y="0"/>
                  </a:lnTo>
                  <a:close/>
                  <a:moveTo>
                    <a:pt x="273" y="0"/>
                  </a:moveTo>
                  <a:lnTo>
                    <a:pt x="291" y="0"/>
                  </a:lnTo>
                  <a:lnTo>
                    <a:pt x="291" y="17"/>
                  </a:lnTo>
                  <a:lnTo>
                    <a:pt x="273" y="17"/>
                  </a:lnTo>
                  <a:lnTo>
                    <a:pt x="273" y="0"/>
                  </a:lnTo>
                  <a:close/>
                  <a:moveTo>
                    <a:pt x="240" y="0"/>
                  </a:moveTo>
                  <a:lnTo>
                    <a:pt x="256" y="0"/>
                  </a:lnTo>
                  <a:lnTo>
                    <a:pt x="256" y="17"/>
                  </a:lnTo>
                  <a:lnTo>
                    <a:pt x="240" y="17"/>
                  </a:lnTo>
                  <a:lnTo>
                    <a:pt x="240" y="0"/>
                  </a:lnTo>
                  <a:close/>
                  <a:moveTo>
                    <a:pt x="205" y="0"/>
                  </a:moveTo>
                  <a:lnTo>
                    <a:pt x="222" y="0"/>
                  </a:lnTo>
                  <a:lnTo>
                    <a:pt x="222" y="17"/>
                  </a:lnTo>
                  <a:lnTo>
                    <a:pt x="205" y="17"/>
                  </a:lnTo>
                  <a:lnTo>
                    <a:pt x="205" y="0"/>
                  </a:lnTo>
                  <a:close/>
                  <a:moveTo>
                    <a:pt x="171" y="0"/>
                  </a:moveTo>
                  <a:lnTo>
                    <a:pt x="187" y="0"/>
                  </a:lnTo>
                  <a:lnTo>
                    <a:pt x="187" y="17"/>
                  </a:lnTo>
                  <a:lnTo>
                    <a:pt x="171" y="17"/>
                  </a:lnTo>
                  <a:lnTo>
                    <a:pt x="171" y="0"/>
                  </a:lnTo>
                  <a:close/>
                  <a:moveTo>
                    <a:pt x="137" y="0"/>
                  </a:moveTo>
                  <a:lnTo>
                    <a:pt x="154" y="0"/>
                  </a:lnTo>
                  <a:lnTo>
                    <a:pt x="154" y="17"/>
                  </a:lnTo>
                  <a:lnTo>
                    <a:pt x="137" y="17"/>
                  </a:lnTo>
                  <a:lnTo>
                    <a:pt x="137" y="0"/>
                  </a:lnTo>
                  <a:close/>
                  <a:moveTo>
                    <a:pt x="103" y="0"/>
                  </a:moveTo>
                  <a:lnTo>
                    <a:pt x="119" y="0"/>
                  </a:lnTo>
                  <a:lnTo>
                    <a:pt x="119" y="17"/>
                  </a:lnTo>
                  <a:lnTo>
                    <a:pt x="103" y="17"/>
                  </a:lnTo>
                  <a:lnTo>
                    <a:pt x="103" y="0"/>
                  </a:lnTo>
                  <a:close/>
                  <a:moveTo>
                    <a:pt x="68" y="0"/>
                  </a:moveTo>
                  <a:lnTo>
                    <a:pt x="86" y="0"/>
                  </a:lnTo>
                  <a:lnTo>
                    <a:pt x="86" y="17"/>
                  </a:lnTo>
                  <a:lnTo>
                    <a:pt x="68" y="17"/>
                  </a:lnTo>
                  <a:lnTo>
                    <a:pt x="68" y="0"/>
                  </a:lnTo>
                  <a:close/>
                  <a:moveTo>
                    <a:pt x="35" y="0"/>
                  </a:moveTo>
                  <a:lnTo>
                    <a:pt x="51" y="0"/>
                  </a:lnTo>
                  <a:lnTo>
                    <a:pt x="51" y="17"/>
                  </a:lnTo>
                  <a:lnTo>
                    <a:pt x="35" y="17"/>
                  </a:lnTo>
                  <a:lnTo>
                    <a:pt x="35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3" name="Rectangle 18"/>
            <p:cNvSpPr>
              <a:spLocks noChangeArrowheads="1"/>
            </p:cNvSpPr>
            <p:nvPr/>
          </p:nvSpPr>
          <p:spPr bwMode="auto">
            <a:xfrm>
              <a:off x="4410076" y="941388"/>
              <a:ext cx="269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4" name="Freeform 19"/>
            <p:cNvSpPr>
              <a:spLocks noEditPoints="1"/>
            </p:cNvSpPr>
            <p:nvPr/>
          </p:nvSpPr>
          <p:spPr bwMode="auto">
            <a:xfrm>
              <a:off x="4410076" y="996950"/>
              <a:ext cx="26988" cy="569913"/>
            </a:xfrm>
            <a:custGeom>
              <a:gdLst>
                <a:gd name="T0" fmla="*/ 0 w 17"/>
                <a:gd name="T1" fmla="*/ 342 h 359"/>
                <a:gd name="T2" fmla="*/ 17 w 17"/>
                <a:gd name="T3" fmla="*/ 342 h 359"/>
                <a:gd name="T4" fmla="*/ 17 w 17"/>
                <a:gd name="T5" fmla="*/ 359 h 359"/>
                <a:gd name="T6" fmla="*/ 0 w 17"/>
                <a:gd name="T7" fmla="*/ 359 h 359"/>
                <a:gd name="T8" fmla="*/ 0 w 17"/>
                <a:gd name="T9" fmla="*/ 342 h 359"/>
                <a:gd name="T10" fmla="*/ 0 w 17"/>
                <a:gd name="T11" fmla="*/ 308 h 359"/>
                <a:gd name="T12" fmla="*/ 17 w 17"/>
                <a:gd name="T13" fmla="*/ 308 h 359"/>
                <a:gd name="T14" fmla="*/ 17 w 17"/>
                <a:gd name="T15" fmla="*/ 324 h 359"/>
                <a:gd name="T16" fmla="*/ 0 w 17"/>
                <a:gd name="T17" fmla="*/ 324 h 359"/>
                <a:gd name="T18" fmla="*/ 0 w 17"/>
                <a:gd name="T19" fmla="*/ 308 h 359"/>
                <a:gd name="T20" fmla="*/ 0 w 17"/>
                <a:gd name="T21" fmla="*/ 273 h 359"/>
                <a:gd name="T22" fmla="*/ 17 w 17"/>
                <a:gd name="T23" fmla="*/ 273 h 359"/>
                <a:gd name="T24" fmla="*/ 17 w 17"/>
                <a:gd name="T25" fmla="*/ 291 h 359"/>
                <a:gd name="T26" fmla="*/ 0 w 17"/>
                <a:gd name="T27" fmla="*/ 291 h 359"/>
                <a:gd name="T28" fmla="*/ 0 w 17"/>
                <a:gd name="T29" fmla="*/ 273 h 359"/>
                <a:gd name="T30" fmla="*/ 0 w 17"/>
                <a:gd name="T31" fmla="*/ 240 h 359"/>
                <a:gd name="T32" fmla="*/ 17 w 17"/>
                <a:gd name="T33" fmla="*/ 240 h 359"/>
                <a:gd name="T34" fmla="*/ 17 w 17"/>
                <a:gd name="T35" fmla="*/ 256 h 359"/>
                <a:gd name="T36" fmla="*/ 0 w 17"/>
                <a:gd name="T37" fmla="*/ 256 h 359"/>
                <a:gd name="T38" fmla="*/ 0 w 17"/>
                <a:gd name="T39" fmla="*/ 240 h 359"/>
                <a:gd name="T40" fmla="*/ 0 w 17"/>
                <a:gd name="T41" fmla="*/ 205 h 359"/>
                <a:gd name="T42" fmla="*/ 17 w 17"/>
                <a:gd name="T43" fmla="*/ 205 h 359"/>
                <a:gd name="T44" fmla="*/ 17 w 17"/>
                <a:gd name="T45" fmla="*/ 222 h 359"/>
                <a:gd name="T46" fmla="*/ 0 w 17"/>
                <a:gd name="T47" fmla="*/ 222 h 359"/>
                <a:gd name="T48" fmla="*/ 0 w 17"/>
                <a:gd name="T49" fmla="*/ 205 h 359"/>
                <a:gd name="T50" fmla="*/ 0 w 17"/>
                <a:gd name="T51" fmla="*/ 171 h 359"/>
                <a:gd name="T52" fmla="*/ 17 w 17"/>
                <a:gd name="T53" fmla="*/ 171 h 359"/>
                <a:gd name="T54" fmla="*/ 17 w 17"/>
                <a:gd name="T55" fmla="*/ 187 h 359"/>
                <a:gd name="T56" fmla="*/ 0 w 17"/>
                <a:gd name="T57" fmla="*/ 187 h 359"/>
                <a:gd name="T58" fmla="*/ 0 w 17"/>
                <a:gd name="T59" fmla="*/ 171 h 359"/>
                <a:gd name="T60" fmla="*/ 0 w 17"/>
                <a:gd name="T61" fmla="*/ 136 h 359"/>
                <a:gd name="T62" fmla="*/ 17 w 17"/>
                <a:gd name="T63" fmla="*/ 136 h 359"/>
                <a:gd name="T64" fmla="*/ 17 w 17"/>
                <a:gd name="T65" fmla="*/ 154 h 359"/>
                <a:gd name="T66" fmla="*/ 0 w 17"/>
                <a:gd name="T67" fmla="*/ 154 h 359"/>
                <a:gd name="T68" fmla="*/ 0 w 17"/>
                <a:gd name="T69" fmla="*/ 136 h 359"/>
                <a:gd name="T70" fmla="*/ 0 w 17"/>
                <a:gd name="T71" fmla="*/ 103 h 359"/>
                <a:gd name="T72" fmla="*/ 17 w 17"/>
                <a:gd name="T73" fmla="*/ 103 h 359"/>
                <a:gd name="T74" fmla="*/ 17 w 17"/>
                <a:gd name="T75" fmla="*/ 119 h 359"/>
                <a:gd name="T76" fmla="*/ 0 w 17"/>
                <a:gd name="T77" fmla="*/ 119 h 359"/>
                <a:gd name="T78" fmla="*/ 0 w 17"/>
                <a:gd name="T79" fmla="*/ 103 h 359"/>
                <a:gd name="T80" fmla="*/ 0 w 17"/>
                <a:gd name="T81" fmla="*/ 68 h 359"/>
                <a:gd name="T82" fmla="*/ 17 w 17"/>
                <a:gd name="T83" fmla="*/ 68 h 359"/>
                <a:gd name="T84" fmla="*/ 17 w 17"/>
                <a:gd name="T85" fmla="*/ 85 h 359"/>
                <a:gd name="T86" fmla="*/ 0 w 17"/>
                <a:gd name="T87" fmla="*/ 85 h 359"/>
                <a:gd name="T88" fmla="*/ 0 w 17"/>
                <a:gd name="T89" fmla="*/ 68 h 359"/>
                <a:gd name="T90" fmla="*/ 0 w 17"/>
                <a:gd name="T91" fmla="*/ 34 h 359"/>
                <a:gd name="T92" fmla="*/ 17 w 17"/>
                <a:gd name="T93" fmla="*/ 34 h 359"/>
                <a:gd name="T94" fmla="*/ 17 w 17"/>
                <a:gd name="T95" fmla="*/ 51 h 359"/>
                <a:gd name="T96" fmla="*/ 0 w 17"/>
                <a:gd name="T97" fmla="*/ 51 h 359"/>
                <a:gd name="T98" fmla="*/ 0 w 17"/>
                <a:gd name="T99" fmla="*/ 34 h 359"/>
                <a:gd name="T100" fmla="*/ 0 w 17"/>
                <a:gd name="T101" fmla="*/ 0 h 359"/>
                <a:gd name="T102" fmla="*/ 17 w 17"/>
                <a:gd name="T103" fmla="*/ 0 h 359"/>
                <a:gd name="T104" fmla="*/ 17 w 17"/>
                <a:gd name="T105" fmla="*/ 17 h 359"/>
                <a:gd name="T106" fmla="*/ 0 w 17"/>
                <a:gd name="T107" fmla="*/ 17 h 359"/>
                <a:gd name="T108" fmla="*/ 0 w 17"/>
                <a:gd name="T109" fmla="*/ 0 h 3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" h="359">
                  <a:moveTo>
                    <a:pt x="0" y="342"/>
                  </a:moveTo>
                  <a:lnTo>
                    <a:pt x="17" y="342"/>
                  </a:lnTo>
                  <a:lnTo>
                    <a:pt x="17" y="359"/>
                  </a:lnTo>
                  <a:lnTo>
                    <a:pt x="0" y="359"/>
                  </a:lnTo>
                  <a:lnTo>
                    <a:pt x="0" y="342"/>
                  </a:lnTo>
                  <a:close/>
                  <a:moveTo>
                    <a:pt x="0" y="308"/>
                  </a:moveTo>
                  <a:lnTo>
                    <a:pt x="17" y="308"/>
                  </a:lnTo>
                  <a:lnTo>
                    <a:pt x="17" y="324"/>
                  </a:lnTo>
                  <a:lnTo>
                    <a:pt x="0" y="324"/>
                  </a:lnTo>
                  <a:lnTo>
                    <a:pt x="0" y="308"/>
                  </a:lnTo>
                  <a:close/>
                  <a:moveTo>
                    <a:pt x="0" y="273"/>
                  </a:moveTo>
                  <a:lnTo>
                    <a:pt x="17" y="273"/>
                  </a:lnTo>
                  <a:lnTo>
                    <a:pt x="17" y="291"/>
                  </a:lnTo>
                  <a:lnTo>
                    <a:pt x="0" y="291"/>
                  </a:lnTo>
                  <a:lnTo>
                    <a:pt x="0" y="273"/>
                  </a:lnTo>
                  <a:close/>
                  <a:moveTo>
                    <a:pt x="0" y="240"/>
                  </a:moveTo>
                  <a:lnTo>
                    <a:pt x="17" y="240"/>
                  </a:lnTo>
                  <a:lnTo>
                    <a:pt x="17" y="256"/>
                  </a:lnTo>
                  <a:lnTo>
                    <a:pt x="0" y="256"/>
                  </a:lnTo>
                  <a:lnTo>
                    <a:pt x="0" y="240"/>
                  </a:lnTo>
                  <a:close/>
                  <a:moveTo>
                    <a:pt x="0" y="205"/>
                  </a:moveTo>
                  <a:lnTo>
                    <a:pt x="17" y="205"/>
                  </a:lnTo>
                  <a:lnTo>
                    <a:pt x="17" y="222"/>
                  </a:lnTo>
                  <a:lnTo>
                    <a:pt x="0" y="222"/>
                  </a:lnTo>
                  <a:lnTo>
                    <a:pt x="0" y="205"/>
                  </a:lnTo>
                  <a:close/>
                  <a:moveTo>
                    <a:pt x="0" y="171"/>
                  </a:moveTo>
                  <a:lnTo>
                    <a:pt x="17" y="171"/>
                  </a:lnTo>
                  <a:lnTo>
                    <a:pt x="17" y="187"/>
                  </a:lnTo>
                  <a:lnTo>
                    <a:pt x="0" y="187"/>
                  </a:lnTo>
                  <a:lnTo>
                    <a:pt x="0" y="171"/>
                  </a:lnTo>
                  <a:close/>
                  <a:moveTo>
                    <a:pt x="0" y="136"/>
                  </a:moveTo>
                  <a:lnTo>
                    <a:pt x="17" y="136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0" y="136"/>
                  </a:lnTo>
                  <a:close/>
                  <a:moveTo>
                    <a:pt x="0" y="103"/>
                  </a:moveTo>
                  <a:lnTo>
                    <a:pt x="17" y="103"/>
                  </a:lnTo>
                  <a:lnTo>
                    <a:pt x="17" y="119"/>
                  </a:lnTo>
                  <a:lnTo>
                    <a:pt x="0" y="119"/>
                  </a:lnTo>
                  <a:lnTo>
                    <a:pt x="0" y="103"/>
                  </a:lnTo>
                  <a:close/>
                  <a:moveTo>
                    <a:pt x="0" y="68"/>
                  </a:moveTo>
                  <a:lnTo>
                    <a:pt x="17" y="68"/>
                  </a:lnTo>
                  <a:lnTo>
                    <a:pt x="17" y="85"/>
                  </a:lnTo>
                  <a:lnTo>
                    <a:pt x="0" y="85"/>
                  </a:lnTo>
                  <a:lnTo>
                    <a:pt x="0" y="68"/>
                  </a:lnTo>
                  <a:close/>
                  <a:moveTo>
                    <a:pt x="0" y="34"/>
                  </a:moveTo>
                  <a:lnTo>
                    <a:pt x="17" y="34"/>
                  </a:lnTo>
                  <a:lnTo>
                    <a:pt x="17" y="51"/>
                  </a:lnTo>
                  <a:lnTo>
                    <a:pt x="0" y="51"/>
                  </a:lnTo>
                  <a:lnTo>
                    <a:pt x="0" y="34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5" name="Rectangle 20"/>
            <p:cNvSpPr>
              <a:spLocks noChangeArrowheads="1"/>
            </p:cNvSpPr>
            <p:nvPr/>
          </p:nvSpPr>
          <p:spPr bwMode="auto">
            <a:xfrm>
              <a:off x="4410076" y="1595438"/>
              <a:ext cx="26988" cy="12700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6" name="Freeform 21"/>
            <p:cNvSpPr/>
            <p:nvPr/>
          </p:nvSpPr>
          <p:spPr bwMode="auto">
            <a:xfrm>
              <a:off x="3725863" y="898525"/>
              <a:ext cx="107950" cy="109538"/>
            </a:xfrm>
            <a:custGeom>
              <a:gdLst>
                <a:gd name="T0" fmla="*/ 33 w 68"/>
                <a:gd name="T1" fmla="*/ 0 h 69"/>
                <a:gd name="T2" fmla="*/ 48 w 68"/>
                <a:gd name="T3" fmla="*/ 3 h 69"/>
                <a:gd name="T4" fmla="*/ 58 w 68"/>
                <a:gd name="T5" fmla="*/ 11 h 69"/>
                <a:gd name="T6" fmla="*/ 65 w 68"/>
                <a:gd name="T7" fmla="*/ 22 h 69"/>
                <a:gd name="T8" fmla="*/ 68 w 68"/>
                <a:gd name="T9" fmla="*/ 35 h 69"/>
                <a:gd name="T10" fmla="*/ 65 w 68"/>
                <a:gd name="T11" fmla="*/ 48 h 69"/>
                <a:gd name="T12" fmla="*/ 58 w 68"/>
                <a:gd name="T13" fmla="*/ 59 h 69"/>
                <a:gd name="T14" fmla="*/ 48 w 68"/>
                <a:gd name="T15" fmla="*/ 66 h 69"/>
                <a:gd name="T16" fmla="*/ 33 w 68"/>
                <a:gd name="T17" fmla="*/ 69 h 69"/>
                <a:gd name="T18" fmla="*/ 20 w 68"/>
                <a:gd name="T19" fmla="*/ 66 h 69"/>
                <a:gd name="T20" fmla="*/ 10 w 68"/>
                <a:gd name="T21" fmla="*/ 59 h 69"/>
                <a:gd name="T22" fmla="*/ 3 w 68"/>
                <a:gd name="T23" fmla="*/ 48 h 69"/>
                <a:gd name="T24" fmla="*/ 0 w 68"/>
                <a:gd name="T25" fmla="*/ 35 h 69"/>
                <a:gd name="T26" fmla="*/ 3 w 68"/>
                <a:gd name="T27" fmla="*/ 22 h 69"/>
                <a:gd name="T28" fmla="*/ 10 w 68"/>
                <a:gd name="T29" fmla="*/ 11 h 69"/>
                <a:gd name="T30" fmla="*/ 20 w 68"/>
                <a:gd name="T31" fmla="*/ 3 h 69"/>
                <a:gd name="T32" fmla="*/ 33 w 68"/>
                <a:gd name="T33" fmla="*/ 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69">
                  <a:moveTo>
                    <a:pt x="33" y="0"/>
                  </a:moveTo>
                  <a:lnTo>
                    <a:pt x="48" y="3"/>
                  </a:lnTo>
                  <a:lnTo>
                    <a:pt x="58" y="11"/>
                  </a:lnTo>
                  <a:lnTo>
                    <a:pt x="65" y="22"/>
                  </a:lnTo>
                  <a:lnTo>
                    <a:pt x="68" y="35"/>
                  </a:lnTo>
                  <a:lnTo>
                    <a:pt x="65" y="48"/>
                  </a:lnTo>
                  <a:lnTo>
                    <a:pt x="58" y="59"/>
                  </a:lnTo>
                  <a:lnTo>
                    <a:pt x="48" y="66"/>
                  </a:lnTo>
                  <a:lnTo>
                    <a:pt x="33" y="69"/>
                  </a:lnTo>
                  <a:lnTo>
                    <a:pt x="20" y="66"/>
                  </a:lnTo>
                  <a:lnTo>
                    <a:pt x="10" y="59"/>
                  </a:lnTo>
                  <a:lnTo>
                    <a:pt x="3" y="48"/>
                  </a:lnTo>
                  <a:lnTo>
                    <a:pt x="0" y="35"/>
                  </a:lnTo>
                  <a:lnTo>
                    <a:pt x="3" y="22"/>
                  </a:lnTo>
                  <a:lnTo>
                    <a:pt x="10" y="11"/>
                  </a:lnTo>
                  <a:lnTo>
                    <a:pt x="20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7" name="Freeform 22"/>
            <p:cNvSpPr>
              <a:spLocks noEditPoints="1"/>
            </p:cNvSpPr>
            <p:nvPr/>
          </p:nvSpPr>
          <p:spPr bwMode="auto">
            <a:xfrm>
              <a:off x="3711576" y="885825"/>
              <a:ext cx="136525" cy="136525"/>
            </a:xfrm>
            <a:custGeom>
              <a:gdLst>
                <a:gd name="T0" fmla="*/ 42 w 86"/>
                <a:gd name="T1" fmla="*/ 17 h 86"/>
                <a:gd name="T2" fmla="*/ 35 w 86"/>
                <a:gd name="T3" fmla="*/ 19 h 86"/>
                <a:gd name="T4" fmla="*/ 35 w 86"/>
                <a:gd name="T5" fmla="*/ 19 h 86"/>
                <a:gd name="T6" fmla="*/ 34 w 86"/>
                <a:gd name="T7" fmla="*/ 19 h 86"/>
                <a:gd name="T8" fmla="*/ 25 w 86"/>
                <a:gd name="T9" fmla="*/ 26 h 86"/>
                <a:gd name="T10" fmla="*/ 21 w 86"/>
                <a:gd name="T11" fmla="*/ 33 h 86"/>
                <a:gd name="T12" fmla="*/ 18 w 86"/>
                <a:gd name="T13" fmla="*/ 43 h 86"/>
                <a:gd name="T14" fmla="*/ 21 w 86"/>
                <a:gd name="T15" fmla="*/ 54 h 86"/>
                <a:gd name="T16" fmla="*/ 25 w 86"/>
                <a:gd name="T17" fmla="*/ 61 h 86"/>
                <a:gd name="T18" fmla="*/ 25 w 86"/>
                <a:gd name="T19" fmla="*/ 61 h 86"/>
                <a:gd name="T20" fmla="*/ 31 w 86"/>
                <a:gd name="T21" fmla="*/ 65 h 86"/>
                <a:gd name="T22" fmla="*/ 42 w 86"/>
                <a:gd name="T23" fmla="*/ 68 h 86"/>
                <a:gd name="T24" fmla="*/ 54 w 86"/>
                <a:gd name="T25" fmla="*/ 65 h 86"/>
                <a:gd name="T26" fmla="*/ 60 w 86"/>
                <a:gd name="T27" fmla="*/ 61 h 86"/>
                <a:gd name="T28" fmla="*/ 60 w 86"/>
                <a:gd name="T29" fmla="*/ 61 h 86"/>
                <a:gd name="T30" fmla="*/ 69 w 86"/>
                <a:gd name="T31" fmla="*/ 51 h 86"/>
                <a:gd name="T32" fmla="*/ 69 w 86"/>
                <a:gd name="T33" fmla="*/ 36 h 86"/>
                <a:gd name="T34" fmla="*/ 60 w 86"/>
                <a:gd name="T35" fmla="*/ 26 h 86"/>
                <a:gd name="T36" fmla="*/ 51 w 86"/>
                <a:gd name="T37" fmla="*/ 19 h 86"/>
                <a:gd name="T38" fmla="*/ 50 w 86"/>
                <a:gd name="T39" fmla="*/ 19 h 86"/>
                <a:gd name="T40" fmla="*/ 50 w 86"/>
                <a:gd name="T41" fmla="*/ 19 h 86"/>
                <a:gd name="T42" fmla="*/ 42 w 86"/>
                <a:gd name="T43" fmla="*/ 17 h 86"/>
                <a:gd name="T44" fmla="*/ 42 w 86"/>
                <a:gd name="T45" fmla="*/ 0 h 86"/>
                <a:gd name="T46" fmla="*/ 50 w 86"/>
                <a:gd name="T47" fmla="*/ 1 h 86"/>
                <a:gd name="T48" fmla="*/ 53 w 86"/>
                <a:gd name="T49" fmla="*/ 1 h 86"/>
                <a:gd name="T50" fmla="*/ 60 w 86"/>
                <a:gd name="T51" fmla="*/ 3 h 86"/>
                <a:gd name="T52" fmla="*/ 63 w 86"/>
                <a:gd name="T53" fmla="*/ 4 h 86"/>
                <a:gd name="T54" fmla="*/ 73 w 86"/>
                <a:gd name="T55" fmla="*/ 13 h 86"/>
                <a:gd name="T56" fmla="*/ 82 w 86"/>
                <a:gd name="T57" fmla="*/ 23 h 86"/>
                <a:gd name="T58" fmla="*/ 83 w 86"/>
                <a:gd name="T59" fmla="*/ 30 h 86"/>
                <a:gd name="T60" fmla="*/ 86 w 86"/>
                <a:gd name="T61" fmla="*/ 36 h 86"/>
                <a:gd name="T62" fmla="*/ 86 w 86"/>
                <a:gd name="T63" fmla="*/ 51 h 86"/>
                <a:gd name="T64" fmla="*/ 83 w 86"/>
                <a:gd name="T65" fmla="*/ 56 h 86"/>
                <a:gd name="T66" fmla="*/ 82 w 86"/>
                <a:gd name="T67" fmla="*/ 64 h 86"/>
                <a:gd name="T68" fmla="*/ 73 w 86"/>
                <a:gd name="T69" fmla="*/ 74 h 86"/>
                <a:gd name="T70" fmla="*/ 70 w 86"/>
                <a:gd name="T71" fmla="*/ 75 h 86"/>
                <a:gd name="T72" fmla="*/ 60 w 86"/>
                <a:gd name="T73" fmla="*/ 83 h 86"/>
                <a:gd name="T74" fmla="*/ 56 w 86"/>
                <a:gd name="T75" fmla="*/ 83 h 86"/>
                <a:gd name="T76" fmla="*/ 42 w 86"/>
                <a:gd name="T77" fmla="*/ 86 h 86"/>
                <a:gd name="T78" fmla="*/ 29 w 86"/>
                <a:gd name="T79" fmla="*/ 83 h 86"/>
                <a:gd name="T80" fmla="*/ 25 w 86"/>
                <a:gd name="T81" fmla="*/ 83 h 86"/>
                <a:gd name="T82" fmla="*/ 15 w 86"/>
                <a:gd name="T83" fmla="*/ 75 h 86"/>
                <a:gd name="T84" fmla="*/ 12 w 86"/>
                <a:gd name="T85" fmla="*/ 74 h 86"/>
                <a:gd name="T86" fmla="*/ 5 w 86"/>
                <a:gd name="T87" fmla="*/ 64 h 86"/>
                <a:gd name="T88" fmla="*/ 3 w 86"/>
                <a:gd name="T89" fmla="*/ 56 h 86"/>
                <a:gd name="T90" fmla="*/ 0 w 86"/>
                <a:gd name="T91" fmla="*/ 43 h 86"/>
                <a:gd name="T92" fmla="*/ 3 w 86"/>
                <a:gd name="T93" fmla="*/ 30 h 86"/>
                <a:gd name="T94" fmla="*/ 5 w 86"/>
                <a:gd name="T95" fmla="*/ 23 h 86"/>
                <a:gd name="T96" fmla="*/ 12 w 86"/>
                <a:gd name="T97" fmla="*/ 13 h 86"/>
                <a:gd name="T98" fmla="*/ 22 w 86"/>
                <a:gd name="T99" fmla="*/ 4 h 86"/>
                <a:gd name="T100" fmla="*/ 25 w 86"/>
                <a:gd name="T101" fmla="*/ 3 h 86"/>
                <a:gd name="T102" fmla="*/ 32 w 86"/>
                <a:gd name="T103" fmla="*/ 1 h 86"/>
                <a:gd name="T104" fmla="*/ 35 w 86"/>
                <a:gd name="T105" fmla="*/ 1 h 86"/>
                <a:gd name="T106" fmla="*/ 42 w 86"/>
                <a:gd name="T107" fmla="*/ 0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86">
                  <a:moveTo>
                    <a:pt x="42" y="17"/>
                  </a:moveTo>
                  <a:lnTo>
                    <a:pt x="35" y="19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25" y="26"/>
                  </a:lnTo>
                  <a:lnTo>
                    <a:pt x="21" y="33"/>
                  </a:lnTo>
                  <a:lnTo>
                    <a:pt x="18" y="43"/>
                  </a:lnTo>
                  <a:lnTo>
                    <a:pt x="21" y="54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31" y="65"/>
                  </a:lnTo>
                  <a:lnTo>
                    <a:pt x="42" y="68"/>
                  </a:lnTo>
                  <a:lnTo>
                    <a:pt x="54" y="65"/>
                  </a:lnTo>
                  <a:lnTo>
                    <a:pt x="60" y="61"/>
                  </a:lnTo>
                  <a:lnTo>
                    <a:pt x="60" y="61"/>
                  </a:lnTo>
                  <a:lnTo>
                    <a:pt x="69" y="51"/>
                  </a:lnTo>
                  <a:lnTo>
                    <a:pt x="69" y="36"/>
                  </a:lnTo>
                  <a:lnTo>
                    <a:pt x="60" y="26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42" y="17"/>
                  </a:lnTo>
                  <a:close/>
                  <a:moveTo>
                    <a:pt x="42" y="0"/>
                  </a:moveTo>
                  <a:lnTo>
                    <a:pt x="50" y="1"/>
                  </a:lnTo>
                  <a:lnTo>
                    <a:pt x="53" y="1"/>
                  </a:lnTo>
                  <a:lnTo>
                    <a:pt x="60" y="3"/>
                  </a:lnTo>
                  <a:lnTo>
                    <a:pt x="63" y="4"/>
                  </a:lnTo>
                  <a:lnTo>
                    <a:pt x="73" y="13"/>
                  </a:lnTo>
                  <a:lnTo>
                    <a:pt x="82" y="23"/>
                  </a:lnTo>
                  <a:lnTo>
                    <a:pt x="83" y="30"/>
                  </a:lnTo>
                  <a:lnTo>
                    <a:pt x="86" y="36"/>
                  </a:lnTo>
                  <a:lnTo>
                    <a:pt x="86" y="51"/>
                  </a:lnTo>
                  <a:lnTo>
                    <a:pt x="83" y="56"/>
                  </a:lnTo>
                  <a:lnTo>
                    <a:pt x="82" y="64"/>
                  </a:lnTo>
                  <a:lnTo>
                    <a:pt x="73" y="74"/>
                  </a:lnTo>
                  <a:lnTo>
                    <a:pt x="70" y="75"/>
                  </a:lnTo>
                  <a:lnTo>
                    <a:pt x="60" y="83"/>
                  </a:lnTo>
                  <a:lnTo>
                    <a:pt x="56" y="83"/>
                  </a:lnTo>
                  <a:lnTo>
                    <a:pt x="42" y="86"/>
                  </a:lnTo>
                  <a:lnTo>
                    <a:pt x="29" y="83"/>
                  </a:lnTo>
                  <a:lnTo>
                    <a:pt x="25" y="83"/>
                  </a:lnTo>
                  <a:lnTo>
                    <a:pt x="15" y="75"/>
                  </a:lnTo>
                  <a:lnTo>
                    <a:pt x="12" y="74"/>
                  </a:lnTo>
                  <a:lnTo>
                    <a:pt x="5" y="64"/>
                  </a:lnTo>
                  <a:lnTo>
                    <a:pt x="3" y="56"/>
                  </a:lnTo>
                  <a:lnTo>
                    <a:pt x="0" y="43"/>
                  </a:lnTo>
                  <a:lnTo>
                    <a:pt x="3" y="30"/>
                  </a:lnTo>
                  <a:lnTo>
                    <a:pt x="5" y="23"/>
                  </a:lnTo>
                  <a:lnTo>
                    <a:pt x="12" y="13"/>
                  </a:lnTo>
                  <a:lnTo>
                    <a:pt x="22" y="4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35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8" name="Rectangle 23"/>
            <p:cNvSpPr>
              <a:spLocks noChangeArrowheads="1"/>
            </p:cNvSpPr>
            <p:nvPr/>
          </p:nvSpPr>
          <p:spPr bwMode="auto">
            <a:xfrm>
              <a:off x="7562851" y="1408113"/>
              <a:ext cx="26988" cy="12700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9" name="Freeform 24"/>
            <p:cNvSpPr>
              <a:spLocks noEditPoints="1"/>
            </p:cNvSpPr>
            <p:nvPr/>
          </p:nvSpPr>
          <p:spPr bwMode="auto">
            <a:xfrm>
              <a:off x="7562851" y="1446213"/>
              <a:ext cx="26988" cy="77788"/>
            </a:xfrm>
            <a:custGeom>
              <a:gdLst>
                <a:gd name="T0" fmla="*/ 0 w 17"/>
                <a:gd name="T1" fmla="*/ 32 h 49"/>
                <a:gd name="T2" fmla="*/ 17 w 17"/>
                <a:gd name="T3" fmla="*/ 32 h 49"/>
                <a:gd name="T4" fmla="*/ 17 w 17"/>
                <a:gd name="T5" fmla="*/ 49 h 49"/>
                <a:gd name="T6" fmla="*/ 0 w 17"/>
                <a:gd name="T7" fmla="*/ 49 h 49"/>
                <a:gd name="T8" fmla="*/ 0 w 17"/>
                <a:gd name="T9" fmla="*/ 32 h 49"/>
                <a:gd name="T10" fmla="*/ 0 w 17"/>
                <a:gd name="T11" fmla="*/ 0 h 49"/>
                <a:gd name="T12" fmla="*/ 17 w 17"/>
                <a:gd name="T13" fmla="*/ 0 h 49"/>
                <a:gd name="T14" fmla="*/ 17 w 17"/>
                <a:gd name="T15" fmla="*/ 16 h 49"/>
                <a:gd name="T16" fmla="*/ 0 w 17"/>
                <a:gd name="T17" fmla="*/ 16 h 49"/>
                <a:gd name="T18" fmla="*/ 0 w 17"/>
                <a:gd name="T19" fmla="*/ 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9">
                  <a:moveTo>
                    <a:pt x="0" y="32"/>
                  </a:moveTo>
                  <a:lnTo>
                    <a:pt x="17" y="32"/>
                  </a:lnTo>
                  <a:lnTo>
                    <a:pt x="17" y="49"/>
                  </a:lnTo>
                  <a:lnTo>
                    <a:pt x="0" y="49"/>
                  </a:lnTo>
                  <a:lnTo>
                    <a:pt x="0" y="32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0" name="Rectangle 25"/>
            <p:cNvSpPr>
              <a:spLocks noChangeArrowheads="1"/>
            </p:cNvSpPr>
            <p:nvPr/>
          </p:nvSpPr>
          <p:spPr bwMode="auto">
            <a:xfrm>
              <a:off x="7562851" y="1549400"/>
              <a:ext cx="269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1" name="Freeform 26"/>
            <p:cNvSpPr>
              <a:spLocks noEditPoints="1"/>
            </p:cNvSpPr>
            <p:nvPr/>
          </p:nvSpPr>
          <p:spPr bwMode="auto">
            <a:xfrm>
              <a:off x="6964363" y="1549400"/>
              <a:ext cx="571500" cy="26988"/>
            </a:xfrm>
            <a:custGeom>
              <a:gdLst>
                <a:gd name="T0" fmla="*/ 342 w 360"/>
                <a:gd name="T1" fmla="*/ 0 h 17"/>
                <a:gd name="T2" fmla="*/ 360 w 360"/>
                <a:gd name="T3" fmla="*/ 0 h 17"/>
                <a:gd name="T4" fmla="*/ 360 w 360"/>
                <a:gd name="T5" fmla="*/ 17 h 17"/>
                <a:gd name="T6" fmla="*/ 342 w 360"/>
                <a:gd name="T7" fmla="*/ 17 h 17"/>
                <a:gd name="T8" fmla="*/ 342 w 360"/>
                <a:gd name="T9" fmla="*/ 0 h 17"/>
                <a:gd name="T10" fmla="*/ 309 w 360"/>
                <a:gd name="T11" fmla="*/ 0 h 17"/>
                <a:gd name="T12" fmla="*/ 326 w 360"/>
                <a:gd name="T13" fmla="*/ 0 h 17"/>
                <a:gd name="T14" fmla="*/ 326 w 360"/>
                <a:gd name="T15" fmla="*/ 17 h 17"/>
                <a:gd name="T16" fmla="*/ 309 w 360"/>
                <a:gd name="T17" fmla="*/ 17 h 17"/>
                <a:gd name="T18" fmla="*/ 309 w 360"/>
                <a:gd name="T19" fmla="*/ 0 h 17"/>
                <a:gd name="T20" fmla="*/ 274 w 360"/>
                <a:gd name="T21" fmla="*/ 0 h 17"/>
                <a:gd name="T22" fmla="*/ 291 w 360"/>
                <a:gd name="T23" fmla="*/ 0 h 17"/>
                <a:gd name="T24" fmla="*/ 291 w 360"/>
                <a:gd name="T25" fmla="*/ 17 h 17"/>
                <a:gd name="T26" fmla="*/ 274 w 360"/>
                <a:gd name="T27" fmla="*/ 17 h 17"/>
                <a:gd name="T28" fmla="*/ 274 w 360"/>
                <a:gd name="T29" fmla="*/ 0 h 17"/>
                <a:gd name="T30" fmla="*/ 240 w 360"/>
                <a:gd name="T31" fmla="*/ 0 h 17"/>
                <a:gd name="T32" fmla="*/ 256 w 360"/>
                <a:gd name="T33" fmla="*/ 0 h 17"/>
                <a:gd name="T34" fmla="*/ 256 w 360"/>
                <a:gd name="T35" fmla="*/ 17 h 17"/>
                <a:gd name="T36" fmla="*/ 240 w 360"/>
                <a:gd name="T37" fmla="*/ 17 h 17"/>
                <a:gd name="T38" fmla="*/ 240 w 360"/>
                <a:gd name="T39" fmla="*/ 0 h 17"/>
                <a:gd name="T40" fmla="*/ 205 w 360"/>
                <a:gd name="T41" fmla="*/ 0 h 17"/>
                <a:gd name="T42" fmla="*/ 223 w 360"/>
                <a:gd name="T43" fmla="*/ 0 h 17"/>
                <a:gd name="T44" fmla="*/ 223 w 360"/>
                <a:gd name="T45" fmla="*/ 17 h 17"/>
                <a:gd name="T46" fmla="*/ 205 w 360"/>
                <a:gd name="T47" fmla="*/ 17 h 17"/>
                <a:gd name="T48" fmla="*/ 205 w 360"/>
                <a:gd name="T49" fmla="*/ 0 h 17"/>
                <a:gd name="T50" fmla="*/ 172 w 360"/>
                <a:gd name="T51" fmla="*/ 0 h 17"/>
                <a:gd name="T52" fmla="*/ 188 w 360"/>
                <a:gd name="T53" fmla="*/ 0 h 17"/>
                <a:gd name="T54" fmla="*/ 188 w 360"/>
                <a:gd name="T55" fmla="*/ 17 h 17"/>
                <a:gd name="T56" fmla="*/ 172 w 360"/>
                <a:gd name="T57" fmla="*/ 17 h 17"/>
                <a:gd name="T58" fmla="*/ 172 w 360"/>
                <a:gd name="T59" fmla="*/ 0 h 17"/>
                <a:gd name="T60" fmla="*/ 137 w 360"/>
                <a:gd name="T61" fmla="*/ 0 h 17"/>
                <a:gd name="T62" fmla="*/ 154 w 360"/>
                <a:gd name="T63" fmla="*/ 0 h 17"/>
                <a:gd name="T64" fmla="*/ 154 w 360"/>
                <a:gd name="T65" fmla="*/ 17 h 17"/>
                <a:gd name="T66" fmla="*/ 137 w 360"/>
                <a:gd name="T67" fmla="*/ 17 h 17"/>
                <a:gd name="T68" fmla="*/ 137 w 360"/>
                <a:gd name="T69" fmla="*/ 0 h 17"/>
                <a:gd name="T70" fmla="*/ 103 w 360"/>
                <a:gd name="T71" fmla="*/ 0 h 17"/>
                <a:gd name="T72" fmla="*/ 119 w 360"/>
                <a:gd name="T73" fmla="*/ 0 h 17"/>
                <a:gd name="T74" fmla="*/ 119 w 360"/>
                <a:gd name="T75" fmla="*/ 17 h 17"/>
                <a:gd name="T76" fmla="*/ 103 w 360"/>
                <a:gd name="T77" fmla="*/ 17 h 17"/>
                <a:gd name="T78" fmla="*/ 103 w 360"/>
                <a:gd name="T79" fmla="*/ 0 h 17"/>
                <a:gd name="T80" fmla="*/ 69 w 360"/>
                <a:gd name="T81" fmla="*/ 0 h 17"/>
                <a:gd name="T82" fmla="*/ 86 w 360"/>
                <a:gd name="T83" fmla="*/ 0 h 17"/>
                <a:gd name="T84" fmla="*/ 86 w 360"/>
                <a:gd name="T85" fmla="*/ 17 h 17"/>
                <a:gd name="T86" fmla="*/ 69 w 360"/>
                <a:gd name="T87" fmla="*/ 17 h 17"/>
                <a:gd name="T88" fmla="*/ 69 w 360"/>
                <a:gd name="T89" fmla="*/ 0 h 17"/>
                <a:gd name="T90" fmla="*/ 35 w 360"/>
                <a:gd name="T91" fmla="*/ 0 h 17"/>
                <a:gd name="T92" fmla="*/ 51 w 360"/>
                <a:gd name="T93" fmla="*/ 0 h 17"/>
                <a:gd name="T94" fmla="*/ 51 w 360"/>
                <a:gd name="T95" fmla="*/ 17 h 17"/>
                <a:gd name="T96" fmla="*/ 35 w 360"/>
                <a:gd name="T97" fmla="*/ 17 h 17"/>
                <a:gd name="T98" fmla="*/ 35 w 360"/>
                <a:gd name="T99" fmla="*/ 0 h 17"/>
                <a:gd name="T100" fmla="*/ 0 w 360"/>
                <a:gd name="T101" fmla="*/ 0 h 17"/>
                <a:gd name="T102" fmla="*/ 18 w 360"/>
                <a:gd name="T103" fmla="*/ 0 h 17"/>
                <a:gd name="T104" fmla="*/ 18 w 360"/>
                <a:gd name="T105" fmla="*/ 17 h 17"/>
                <a:gd name="T106" fmla="*/ 0 w 360"/>
                <a:gd name="T107" fmla="*/ 17 h 17"/>
                <a:gd name="T108" fmla="*/ 0 w 360"/>
                <a:gd name="T10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0" h="17">
                  <a:moveTo>
                    <a:pt x="342" y="0"/>
                  </a:moveTo>
                  <a:lnTo>
                    <a:pt x="360" y="0"/>
                  </a:lnTo>
                  <a:lnTo>
                    <a:pt x="360" y="17"/>
                  </a:lnTo>
                  <a:lnTo>
                    <a:pt x="342" y="17"/>
                  </a:lnTo>
                  <a:lnTo>
                    <a:pt x="342" y="0"/>
                  </a:lnTo>
                  <a:close/>
                  <a:moveTo>
                    <a:pt x="309" y="0"/>
                  </a:moveTo>
                  <a:lnTo>
                    <a:pt x="326" y="0"/>
                  </a:lnTo>
                  <a:lnTo>
                    <a:pt x="326" y="17"/>
                  </a:lnTo>
                  <a:lnTo>
                    <a:pt x="309" y="17"/>
                  </a:lnTo>
                  <a:lnTo>
                    <a:pt x="309" y="0"/>
                  </a:lnTo>
                  <a:close/>
                  <a:moveTo>
                    <a:pt x="274" y="0"/>
                  </a:moveTo>
                  <a:lnTo>
                    <a:pt x="291" y="0"/>
                  </a:lnTo>
                  <a:lnTo>
                    <a:pt x="291" y="17"/>
                  </a:lnTo>
                  <a:lnTo>
                    <a:pt x="274" y="17"/>
                  </a:lnTo>
                  <a:lnTo>
                    <a:pt x="274" y="0"/>
                  </a:lnTo>
                  <a:close/>
                  <a:moveTo>
                    <a:pt x="240" y="0"/>
                  </a:moveTo>
                  <a:lnTo>
                    <a:pt x="256" y="0"/>
                  </a:lnTo>
                  <a:lnTo>
                    <a:pt x="256" y="17"/>
                  </a:lnTo>
                  <a:lnTo>
                    <a:pt x="240" y="17"/>
                  </a:lnTo>
                  <a:lnTo>
                    <a:pt x="240" y="0"/>
                  </a:lnTo>
                  <a:close/>
                  <a:moveTo>
                    <a:pt x="205" y="0"/>
                  </a:moveTo>
                  <a:lnTo>
                    <a:pt x="223" y="0"/>
                  </a:lnTo>
                  <a:lnTo>
                    <a:pt x="223" y="17"/>
                  </a:lnTo>
                  <a:lnTo>
                    <a:pt x="205" y="17"/>
                  </a:lnTo>
                  <a:lnTo>
                    <a:pt x="205" y="0"/>
                  </a:lnTo>
                  <a:close/>
                  <a:moveTo>
                    <a:pt x="172" y="0"/>
                  </a:moveTo>
                  <a:lnTo>
                    <a:pt x="188" y="0"/>
                  </a:lnTo>
                  <a:lnTo>
                    <a:pt x="188" y="17"/>
                  </a:lnTo>
                  <a:lnTo>
                    <a:pt x="172" y="17"/>
                  </a:lnTo>
                  <a:lnTo>
                    <a:pt x="172" y="0"/>
                  </a:lnTo>
                  <a:close/>
                  <a:moveTo>
                    <a:pt x="137" y="0"/>
                  </a:moveTo>
                  <a:lnTo>
                    <a:pt x="154" y="0"/>
                  </a:lnTo>
                  <a:lnTo>
                    <a:pt x="154" y="17"/>
                  </a:lnTo>
                  <a:lnTo>
                    <a:pt x="137" y="17"/>
                  </a:lnTo>
                  <a:lnTo>
                    <a:pt x="137" y="0"/>
                  </a:lnTo>
                  <a:close/>
                  <a:moveTo>
                    <a:pt x="103" y="0"/>
                  </a:moveTo>
                  <a:lnTo>
                    <a:pt x="119" y="0"/>
                  </a:lnTo>
                  <a:lnTo>
                    <a:pt x="119" y="17"/>
                  </a:lnTo>
                  <a:lnTo>
                    <a:pt x="103" y="17"/>
                  </a:lnTo>
                  <a:lnTo>
                    <a:pt x="103" y="0"/>
                  </a:lnTo>
                  <a:close/>
                  <a:moveTo>
                    <a:pt x="69" y="0"/>
                  </a:moveTo>
                  <a:lnTo>
                    <a:pt x="86" y="0"/>
                  </a:lnTo>
                  <a:lnTo>
                    <a:pt x="86" y="17"/>
                  </a:lnTo>
                  <a:lnTo>
                    <a:pt x="69" y="17"/>
                  </a:lnTo>
                  <a:lnTo>
                    <a:pt x="69" y="0"/>
                  </a:lnTo>
                  <a:close/>
                  <a:moveTo>
                    <a:pt x="35" y="0"/>
                  </a:moveTo>
                  <a:lnTo>
                    <a:pt x="51" y="0"/>
                  </a:lnTo>
                  <a:lnTo>
                    <a:pt x="51" y="17"/>
                  </a:lnTo>
                  <a:lnTo>
                    <a:pt x="35" y="17"/>
                  </a:lnTo>
                  <a:lnTo>
                    <a:pt x="35" y="0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2" name="Rectangle 27"/>
            <p:cNvSpPr>
              <a:spLocks noChangeArrowheads="1"/>
            </p:cNvSpPr>
            <p:nvPr/>
          </p:nvSpPr>
          <p:spPr bwMode="auto">
            <a:xfrm>
              <a:off x="6923088" y="1549400"/>
              <a:ext cx="142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3" name="Freeform 28"/>
            <p:cNvSpPr/>
            <p:nvPr/>
          </p:nvSpPr>
          <p:spPr bwMode="auto">
            <a:xfrm>
              <a:off x="7521576" y="1308100"/>
              <a:ext cx="107950" cy="109538"/>
            </a:xfrm>
            <a:custGeom>
              <a:gdLst>
                <a:gd name="T0" fmla="*/ 35 w 68"/>
                <a:gd name="T1" fmla="*/ 0 h 69"/>
                <a:gd name="T2" fmla="*/ 48 w 68"/>
                <a:gd name="T3" fmla="*/ 3 h 69"/>
                <a:gd name="T4" fmla="*/ 58 w 68"/>
                <a:gd name="T5" fmla="*/ 10 h 69"/>
                <a:gd name="T6" fmla="*/ 65 w 68"/>
                <a:gd name="T7" fmla="*/ 20 h 69"/>
                <a:gd name="T8" fmla="*/ 68 w 68"/>
                <a:gd name="T9" fmla="*/ 35 h 69"/>
                <a:gd name="T10" fmla="*/ 65 w 68"/>
                <a:gd name="T11" fmla="*/ 48 h 69"/>
                <a:gd name="T12" fmla="*/ 58 w 68"/>
                <a:gd name="T13" fmla="*/ 58 h 69"/>
                <a:gd name="T14" fmla="*/ 48 w 68"/>
                <a:gd name="T15" fmla="*/ 66 h 69"/>
                <a:gd name="T16" fmla="*/ 35 w 68"/>
                <a:gd name="T17" fmla="*/ 69 h 69"/>
                <a:gd name="T18" fmla="*/ 20 w 68"/>
                <a:gd name="T19" fmla="*/ 66 h 69"/>
                <a:gd name="T20" fmla="*/ 10 w 68"/>
                <a:gd name="T21" fmla="*/ 58 h 69"/>
                <a:gd name="T22" fmla="*/ 3 w 68"/>
                <a:gd name="T23" fmla="*/ 48 h 69"/>
                <a:gd name="T24" fmla="*/ 0 w 68"/>
                <a:gd name="T25" fmla="*/ 35 h 69"/>
                <a:gd name="T26" fmla="*/ 3 w 68"/>
                <a:gd name="T27" fmla="*/ 20 h 69"/>
                <a:gd name="T28" fmla="*/ 10 w 68"/>
                <a:gd name="T29" fmla="*/ 10 h 69"/>
                <a:gd name="T30" fmla="*/ 20 w 68"/>
                <a:gd name="T31" fmla="*/ 3 h 69"/>
                <a:gd name="T32" fmla="*/ 35 w 68"/>
                <a:gd name="T33" fmla="*/ 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69">
                  <a:moveTo>
                    <a:pt x="35" y="0"/>
                  </a:moveTo>
                  <a:lnTo>
                    <a:pt x="48" y="3"/>
                  </a:lnTo>
                  <a:lnTo>
                    <a:pt x="58" y="10"/>
                  </a:lnTo>
                  <a:lnTo>
                    <a:pt x="65" y="20"/>
                  </a:lnTo>
                  <a:lnTo>
                    <a:pt x="68" y="35"/>
                  </a:lnTo>
                  <a:lnTo>
                    <a:pt x="65" y="48"/>
                  </a:lnTo>
                  <a:lnTo>
                    <a:pt x="58" y="58"/>
                  </a:lnTo>
                  <a:lnTo>
                    <a:pt x="48" y="66"/>
                  </a:lnTo>
                  <a:lnTo>
                    <a:pt x="35" y="69"/>
                  </a:lnTo>
                  <a:lnTo>
                    <a:pt x="20" y="66"/>
                  </a:lnTo>
                  <a:lnTo>
                    <a:pt x="10" y="58"/>
                  </a:lnTo>
                  <a:lnTo>
                    <a:pt x="3" y="48"/>
                  </a:lnTo>
                  <a:lnTo>
                    <a:pt x="0" y="35"/>
                  </a:lnTo>
                  <a:lnTo>
                    <a:pt x="3" y="20"/>
                  </a:lnTo>
                  <a:lnTo>
                    <a:pt x="10" y="10"/>
                  </a:lnTo>
                  <a:lnTo>
                    <a:pt x="20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4" name="Freeform 29"/>
            <p:cNvSpPr>
              <a:spLocks noEditPoints="1"/>
            </p:cNvSpPr>
            <p:nvPr/>
          </p:nvSpPr>
          <p:spPr bwMode="auto">
            <a:xfrm>
              <a:off x="7507288" y="1293813"/>
              <a:ext cx="136525" cy="136525"/>
            </a:xfrm>
            <a:custGeom>
              <a:gdLst>
                <a:gd name="T0" fmla="*/ 44 w 86"/>
                <a:gd name="T1" fmla="*/ 18 h 86"/>
                <a:gd name="T2" fmla="*/ 36 w 86"/>
                <a:gd name="T3" fmla="*/ 19 h 86"/>
                <a:gd name="T4" fmla="*/ 36 w 86"/>
                <a:gd name="T5" fmla="*/ 19 h 86"/>
                <a:gd name="T6" fmla="*/ 35 w 86"/>
                <a:gd name="T7" fmla="*/ 19 h 86"/>
                <a:gd name="T8" fmla="*/ 26 w 86"/>
                <a:gd name="T9" fmla="*/ 27 h 86"/>
                <a:gd name="T10" fmla="*/ 19 w 86"/>
                <a:gd name="T11" fmla="*/ 34 h 86"/>
                <a:gd name="T12" fmla="*/ 19 w 86"/>
                <a:gd name="T13" fmla="*/ 37 h 86"/>
                <a:gd name="T14" fmla="*/ 18 w 86"/>
                <a:gd name="T15" fmla="*/ 44 h 86"/>
                <a:gd name="T16" fmla="*/ 19 w 86"/>
                <a:gd name="T17" fmla="*/ 51 h 86"/>
                <a:gd name="T18" fmla="*/ 19 w 86"/>
                <a:gd name="T19" fmla="*/ 54 h 86"/>
                <a:gd name="T20" fmla="*/ 26 w 86"/>
                <a:gd name="T21" fmla="*/ 62 h 86"/>
                <a:gd name="T22" fmla="*/ 26 w 86"/>
                <a:gd name="T23" fmla="*/ 62 h 86"/>
                <a:gd name="T24" fmla="*/ 32 w 86"/>
                <a:gd name="T25" fmla="*/ 66 h 86"/>
                <a:gd name="T26" fmla="*/ 44 w 86"/>
                <a:gd name="T27" fmla="*/ 69 h 86"/>
                <a:gd name="T28" fmla="*/ 54 w 86"/>
                <a:gd name="T29" fmla="*/ 66 h 86"/>
                <a:gd name="T30" fmla="*/ 61 w 86"/>
                <a:gd name="T31" fmla="*/ 62 h 86"/>
                <a:gd name="T32" fmla="*/ 66 w 86"/>
                <a:gd name="T33" fmla="*/ 54 h 86"/>
                <a:gd name="T34" fmla="*/ 68 w 86"/>
                <a:gd name="T35" fmla="*/ 44 h 86"/>
                <a:gd name="T36" fmla="*/ 66 w 86"/>
                <a:gd name="T37" fmla="*/ 34 h 86"/>
                <a:gd name="T38" fmla="*/ 61 w 86"/>
                <a:gd name="T39" fmla="*/ 27 h 86"/>
                <a:gd name="T40" fmla="*/ 52 w 86"/>
                <a:gd name="T41" fmla="*/ 19 h 86"/>
                <a:gd name="T42" fmla="*/ 51 w 86"/>
                <a:gd name="T43" fmla="*/ 19 h 86"/>
                <a:gd name="T44" fmla="*/ 51 w 86"/>
                <a:gd name="T45" fmla="*/ 19 h 86"/>
                <a:gd name="T46" fmla="*/ 44 w 86"/>
                <a:gd name="T47" fmla="*/ 18 h 86"/>
                <a:gd name="T48" fmla="*/ 44 w 86"/>
                <a:gd name="T49" fmla="*/ 0 h 86"/>
                <a:gd name="T50" fmla="*/ 51 w 86"/>
                <a:gd name="T51" fmla="*/ 2 h 86"/>
                <a:gd name="T52" fmla="*/ 54 w 86"/>
                <a:gd name="T53" fmla="*/ 2 h 86"/>
                <a:gd name="T54" fmla="*/ 61 w 86"/>
                <a:gd name="T55" fmla="*/ 3 h 86"/>
                <a:gd name="T56" fmla="*/ 64 w 86"/>
                <a:gd name="T57" fmla="*/ 5 h 86"/>
                <a:gd name="T58" fmla="*/ 74 w 86"/>
                <a:gd name="T59" fmla="*/ 13 h 86"/>
                <a:gd name="T60" fmla="*/ 82 w 86"/>
                <a:gd name="T61" fmla="*/ 24 h 86"/>
                <a:gd name="T62" fmla="*/ 83 w 86"/>
                <a:gd name="T63" fmla="*/ 31 h 86"/>
                <a:gd name="T64" fmla="*/ 86 w 86"/>
                <a:gd name="T65" fmla="*/ 44 h 86"/>
                <a:gd name="T66" fmla="*/ 83 w 86"/>
                <a:gd name="T67" fmla="*/ 57 h 86"/>
                <a:gd name="T68" fmla="*/ 82 w 86"/>
                <a:gd name="T69" fmla="*/ 64 h 86"/>
                <a:gd name="T70" fmla="*/ 74 w 86"/>
                <a:gd name="T71" fmla="*/ 75 h 86"/>
                <a:gd name="T72" fmla="*/ 64 w 86"/>
                <a:gd name="T73" fmla="*/ 82 h 86"/>
                <a:gd name="T74" fmla="*/ 60 w 86"/>
                <a:gd name="T75" fmla="*/ 83 h 86"/>
                <a:gd name="T76" fmla="*/ 57 w 86"/>
                <a:gd name="T77" fmla="*/ 83 h 86"/>
                <a:gd name="T78" fmla="*/ 44 w 86"/>
                <a:gd name="T79" fmla="*/ 86 h 86"/>
                <a:gd name="T80" fmla="*/ 31 w 86"/>
                <a:gd name="T81" fmla="*/ 83 h 86"/>
                <a:gd name="T82" fmla="*/ 26 w 86"/>
                <a:gd name="T83" fmla="*/ 83 h 86"/>
                <a:gd name="T84" fmla="*/ 16 w 86"/>
                <a:gd name="T85" fmla="*/ 76 h 86"/>
                <a:gd name="T86" fmla="*/ 13 w 86"/>
                <a:gd name="T87" fmla="*/ 75 h 86"/>
                <a:gd name="T88" fmla="*/ 4 w 86"/>
                <a:gd name="T89" fmla="*/ 64 h 86"/>
                <a:gd name="T90" fmla="*/ 3 w 86"/>
                <a:gd name="T91" fmla="*/ 57 h 86"/>
                <a:gd name="T92" fmla="*/ 2 w 86"/>
                <a:gd name="T93" fmla="*/ 51 h 86"/>
                <a:gd name="T94" fmla="*/ 0 w 86"/>
                <a:gd name="T95" fmla="*/ 44 h 86"/>
                <a:gd name="T96" fmla="*/ 2 w 86"/>
                <a:gd name="T97" fmla="*/ 37 h 86"/>
                <a:gd name="T98" fmla="*/ 3 w 86"/>
                <a:gd name="T99" fmla="*/ 31 h 86"/>
                <a:gd name="T100" fmla="*/ 4 w 86"/>
                <a:gd name="T101" fmla="*/ 24 h 86"/>
                <a:gd name="T102" fmla="*/ 13 w 86"/>
                <a:gd name="T103" fmla="*/ 13 h 86"/>
                <a:gd name="T104" fmla="*/ 23 w 86"/>
                <a:gd name="T105" fmla="*/ 5 h 86"/>
                <a:gd name="T106" fmla="*/ 26 w 86"/>
                <a:gd name="T107" fmla="*/ 3 h 86"/>
                <a:gd name="T108" fmla="*/ 34 w 86"/>
                <a:gd name="T109" fmla="*/ 2 h 86"/>
                <a:gd name="T110" fmla="*/ 36 w 86"/>
                <a:gd name="T111" fmla="*/ 2 h 86"/>
                <a:gd name="T112" fmla="*/ 44 w 86"/>
                <a:gd name="T113" fmla="*/ 0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" h="86">
                  <a:moveTo>
                    <a:pt x="44" y="18"/>
                  </a:moveTo>
                  <a:lnTo>
                    <a:pt x="36" y="19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6" y="27"/>
                  </a:lnTo>
                  <a:lnTo>
                    <a:pt x="19" y="34"/>
                  </a:lnTo>
                  <a:lnTo>
                    <a:pt x="19" y="37"/>
                  </a:lnTo>
                  <a:lnTo>
                    <a:pt x="18" y="44"/>
                  </a:lnTo>
                  <a:lnTo>
                    <a:pt x="19" y="51"/>
                  </a:lnTo>
                  <a:lnTo>
                    <a:pt x="19" y="54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32" y="66"/>
                  </a:lnTo>
                  <a:lnTo>
                    <a:pt x="44" y="69"/>
                  </a:lnTo>
                  <a:lnTo>
                    <a:pt x="54" y="66"/>
                  </a:lnTo>
                  <a:lnTo>
                    <a:pt x="61" y="62"/>
                  </a:lnTo>
                  <a:lnTo>
                    <a:pt x="66" y="54"/>
                  </a:lnTo>
                  <a:lnTo>
                    <a:pt x="68" y="44"/>
                  </a:lnTo>
                  <a:lnTo>
                    <a:pt x="66" y="34"/>
                  </a:lnTo>
                  <a:lnTo>
                    <a:pt x="61" y="27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44" y="18"/>
                  </a:lnTo>
                  <a:close/>
                  <a:moveTo>
                    <a:pt x="44" y="0"/>
                  </a:moveTo>
                  <a:lnTo>
                    <a:pt x="51" y="2"/>
                  </a:lnTo>
                  <a:lnTo>
                    <a:pt x="54" y="2"/>
                  </a:lnTo>
                  <a:lnTo>
                    <a:pt x="61" y="3"/>
                  </a:lnTo>
                  <a:lnTo>
                    <a:pt x="64" y="5"/>
                  </a:lnTo>
                  <a:lnTo>
                    <a:pt x="74" y="13"/>
                  </a:lnTo>
                  <a:lnTo>
                    <a:pt x="82" y="24"/>
                  </a:lnTo>
                  <a:lnTo>
                    <a:pt x="83" y="31"/>
                  </a:lnTo>
                  <a:lnTo>
                    <a:pt x="86" y="44"/>
                  </a:lnTo>
                  <a:lnTo>
                    <a:pt x="83" y="57"/>
                  </a:lnTo>
                  <a:lnTo>
                    <a:pt x="82" y="64"/>
                  </a:lnTo>
                  <a:lnTo>
                    <a:pt x="74" y="75"/>
                  </a:lnTo>
                  <a:lnTo>
                    <a:pt x="64" y="82"/>
                  </a:lnTo>
                  <a:lnTo>
                    <a:pt x="60" y="83"/>
                  </a:lnTo>
                  <a:lnTo>
                    <a:pt x="57" y="83"/>
                  </a:lnTo>
                  <a:lnTo>
                    <a:pt x="44" y="86"/>
                  </a:lnTo>
                  <a:lnTo>
                    <a:pt x="31" y="83"/>
                  </a:lnTo>
                  <a:lnTo>
                    <a:pt x="26" y="83"/>
                  </a:lnTo>
                  <a:lnTo>
                    <a:pt x="16" y="76"/>
                  </a:lnTo>
                  <a:lnTo>
                    <a:pt x="13" y="75"/>
                  </a:lnTo>
                  <a:lnTo>
                    <a:pt x="4" y="64"/>
                  </a:lnTo>
                  <a:lnTo>
                    <a:pt x="3" y="57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31"/>
                  </a:lnTo>
                  <a:lnTo>
                    <a:pt x="4" y="24"/>
                  </a:lnTo>
                  <a:lnTo>
                    <a:pt x="13" y="13"/>
                  </a:lnTo>
                  <a:lnTo>
                    <a:pt x="23" y="5"/>
                  </a:lnTo>
                  <a:lnTo>
                    <a:pt x="26" y="3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5" name="Rectangle 30"/>
            <p:cNvSpPr>
              <a:spLocks noChangeArrowheads="1"/>
            </p:cNvSpPr>
            <p:nvPr/>
          </p:nvSpPr>
          <p:spPr bwMode="auto">
            <a:xfrm>
              <a:off x="3228976" y="2408238"/>
              <a:ext cx="28575" cy="142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6" name="Freeform 31"/>
            <p:cNvSpPr>
              <a:spLocks noEditPoints="1"/>
            </p:cNvSpPr>
            <p:nvPr/>
          </p:nvSpPr>
          <p:spPr bwMode="auto">
            <a:xfrm>
              <a:off x="3228976" y="2447925"/>
              <a:ext cx="28575" cy="76200"/>
            </a:xfrm>
            <a:custGeom>
              <a:gdLst>
                <a:gd name="T0" fmla="*/ 0 w 18"/>
                <a:gd name="T1" fmla="*/ 32 h 48"/>
                <a:gd name="T2" fmla="*/ 18 w 18"/>
                <a:gd name="T3" fmla="*/ 32 h 48"/>
                <a:gd name="T4" fmla="*/ 18 w 18"/>
                <a:gd name="T5" fmla="*/ 48 h 48"/>
                <a:gd name="T6" fmla="*/ 0 w 18"/>
                <a:gd name="T7" fmla="*/ 48 h 48"/>
                <a:gd name="T8" fmla="*/ 0 w 18"/>
                <a:gd name="T9" fmla="*/ 32 h 48"/>
                <a:gd name="T10" fmla="*/ 0 w 18"/>
                <a:gd name="T11" fmla="*/ 0 h 48"/>
                <a:gd name="T12" fmla="*/ 18 w 18"/>
                <a:gd name="T13" fmla="*/ 0 h 48"/>
                <a:gd name="T14" fmla="*/ 18 w 18"/>
                <a:gd name="T15" fmla="*/ 16 h 48"/>
                <a:gd name="T16" fmla="*/ 0 w 18"/>
                <a:gd name="T17" fmla="*/ 16 h 48"/>
                <a:gd name="T18" fmla="*/ 0 w 18"/>
                <a:gd name="T19" fmla="*/ 0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8">
                  <a:moveTo>
                    <a:pt x="0" y="32"/>
                  </a:moveTo>
                  <a:lnTo>
                    <a:pt x="18" y="32"/>
                  </a:lnTo>
                  <a:lnTo>
                    <a:pt x="18" y="48"/>
                  </a:lnTo>
                  <a:lnTo>
                    <a:pt x="0" y="48"/>
                  </a:lnTo>
                  <a:lnTo>
                    <a:pt x="0" y="32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7" name="Rectangle 32"/>
            <p:cNvSpPr>
              <a:spLocks noChangeArrowheads="1"/>
            </p:cNvSpPr>
            <p:nvPr/>
          </p:nvSpPr>
          <p:spPr bwMode="auto">
            <a:xfrm>
              <a:off x="3228976" y="2549525"/>
              <a:ext cx="2857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8" name="Freeform 33"/>
            <p:cNvSpPr>
              <a:spLocks noEditPoints="1"/>
            </p:cNvSpPr>
            <p:nvPr/>
          </p:nvSpPr>
          <p:spPr bwMode="auto">
            <a:xfrm>
              <a:off x="3287713" y="2549525"/>
              <a:ext cx="2355850" cy="26988"/>
            </a:xfrm>
            <a:custGeom>
              <a:gdLst>
                <a:gd name="T0" fmla="*/ 1465 w 1484"/>
                <a:gd name="T1" fmla="*/ 17 h 17"/>
                <a:gd name="T2" fmla="*/ 1447 w 1484"/>
                <a:gd name="T3" fmla="*/ 17 h 17"/>
                <a:gd name="T4" fmla="*/ 1411 w 1484"/>
                <a:gd name="T5" fmla="*/ 0 h 17"/>
                <a:gd name="T6" fmla="*/ 1359 w 1484"/>
                <a:gd name="T7" fmla="*/ 0 h 17"/>
                <a:gd name="T8" fmla="*/ 1359 w 1484"/>
                <a:gd name="T9" fmla="*/ 0 h 17"/>
                <a:gd name="T10" fmla="*/ 1322 w 1484"/>
                <a:gd name="T11" fmla="*/ 17 h 17"/>
                <a:gd name="T12" fmla="*/ 1305 w 1484"/>
                <a:gd name="T13" fmla="*/ 17 h 17"/>
                <a:gd name="T14" fmla="*/ 1268 w 1484"/>
                <a:gd name="T15" fmla="*/ 0 h 17"/>
                <a:gd name="T16" fmla="*/ 1215 w 1484"/>
                <a:gd name="T17" fmla="*/ 0 h 17"/>
                <a:gd name="T18" fmla="*/ 1215 w 1484"/>
                <a:gd name="T19" fmla="*/ 0 h 17"/>
                <a:gd name="T20" fmla="*/ 1180 w 1484"/>
                <a:gd name="T21" fmla="*/ 17 h 17"/>
                <a:gd name="T22" fmla="*/ 1161 w 1484"/>
                <a:gd name="T23" fmla="*/ 17 h 17"/>
                <a:gd name="T24" fmla="*/ 1126 w 1484"/>
                <a:gd name="T25" fmla="*/ 0 h 17"/>
                <a:gd name="T26" fmla="*/ 1072 w 1484"/>
                <a:gd name="T27" fmla="*/ 0 h 17"/>
                <a:gd name="T28" fmla="*/ 1072 w 1484"/>
                <a:gd name="T29" fmla="*/ 0 h 17"/>
                <a:gd name="T30" fmla="*/ 1036 w 1484"/>
                <a:gd name="T31" fmla="*/ 17 h 17"/>
                <a:gd name="T32" fmla="*/ 1018 w 1484"/>
                <a:gd name="T33" fmla="*/ 17 h 17"/>
                <a:gd name="T34" fmla="*/ 983 w 1484"/>
                <a:gd name="T35" fmla="*/ 0 h 17"/>
                <a:gd name="T36" fmla="*/ 929 w 1484"/>
                <a:gd name="T37" fmla="*/ 0 h 17"/>
                <a:gd name="T38" fmla="*/ 929 w 1484"/>
                <a:gd name="T39" fmla="*/ 0 h 17"/>
                <a:gd name="T40" fmla="*/ 893 w 1484"/>
                <a:gd name="T41" fmla="*/ 17 h 17"/>
                <a:gd name="T42" fmla="*/ 876 w 1484"/>
                <a:gd name="T43" fmla="*/ 17 h 17"/>
                <a:gd name="T44" fmla="*/ 839 w 1484"/>
                <a:gd name="T45" fmla="*/ 0 h 17"/>
                <a:gd name="T46" fmla="*/ 787 w 1484"/>
                <a:gd name="T47" fmla="*/ 0 h 17"/>
                <a:gd name="T48" fmla="*/ 787 w 1484"/>
                <a:gd name="T49" fmla="*/ 0 h 17"/>
                <a:gd name="T50" fmla="*/ 750 w 1484"/>
                <a:gd name="T51" fmla="*/ 17 h 17"/>
                <a:gd name="T52" fmla="*/ 733 w 1484"/>
                <a:gd name="T53" fmla="*/ 17 h 17"/>
                <a:gd name="T54" fmla="*/ 697 w 1484"/>
                <a:gd name="T55" fmla="*/ 0 h 17"/>
                <a:gd name="T56" fmla="*/ 643 w 1484"/>
                <a:gd name="T57" fmla="*/ 0 h 17"/>
                <a:gd name="T58" fmla="*/ 643 w 1484"/>
                <a:gd name="T59" fmla="*/ 0 h 17"/>
                <a:gd name="T60" fmla="*/ 608 w 1484"/>
                <a:gd name="T61" fmla="*/ 17 h 17"/>
                <a:gd name="T62" fmla="*/ 589 w 1484"/>
                <a:gd name="T63" fmla="*/ 17 h 17"/>
                <a:gd name="T64" fmla="*/ 554 w 1484"/>
                <a:gd name="T65" fmla="*/ 0 h 17"/>
                <a:gd name="T66" fmla="*/ 500 w 1484"/>
                <a:gd name="T67" fmla="*/ 0 h 17"/>
                <a:gd name="T68" fmla="*/ 500 w 1484"/>
                <a:gd name="T69" fmla="*/ 0 h 17"/>
                <a:gd name="T70" fmla="*/ 464 w 1484"/>
                <a:gd name="T71" fmla="*/ 17 h 17"/>
                <a:gd name="T72" fmla="*/ 446 w 1484"/>
                <a:gd name="T73" fmla="*/ 17 h 17"/>
                <a:gd name="T74" fmla="*/ 411 w 1484"/>
                <a:gd name="T75" fmla="*/ 0 h 17"/>
                <a:gd name="T76" fmla="*/ 358 w 1484"/>
                <a:gd name="T77" fmla="*/ 0 h 17"/>
                <a:gd name="T78" fmla="*/ 358 w 1484"/>
                <a:gd name="T79" fmla="*/ 0 h 17"/>
                <a:gd name="T80" fmla="*/ 321 w 1484"/>
                <a:gd name="T81" fmla="*/ 17 h 17"/>
                <a:gd name="T82" fmla="*/ 304 w 1484"/>
                <a:gd name="T83" fmla="*/ 17 h 17"/>
                <a:gd name="T84" fmla="*/ 267 w 1484"/>
                <a:gd name="T85" fmla="*/ 0 h 17"/>
                <a:gd name="T86" fmla="*/ 213 w 1484"/>
                <a:gd name="T87" fmla="*/ 0 h 17"/>
                <a:gd name="T88" fmla="*/ 213 w 1484"/>
                <a:gd name="T89" fmla="*/ 0 h 17"/>
                <a:gd name="T90" fmla="*/ 179 w 1484"/>
                <a:gd name="T91" fmla="*/ 17 h 17"/>
                <a:gd name="T92" fmla="*/ 161 w 1484"/>
                <a:gd name="T93" fmla="*/ 17 h 17"/>
                <a:gd name="T94" fmla="*/ 125 w 1484"/>
                <a:gd name="T95" fmla="*/ 0 h 17"/>
                <a:gd name="T96" fmla="*/ 71 w 1484"/>
                <a:gd name="T97" fmla="*/ 0 h 17"/>
                <a:gd name="T98" fmla="*/ 71 w 1484"/>
                <a:gd name="T99" fmla="*/ 0 h 17"/>
                <a:gd name="T100" fmla="*/ 36 w 1484"/>
                <a:gd name="T101" fmla="*/ 17 h 17"/>
                <a:gd name="T102" fmla="*/ 17 w 1484"/>
                <a:gd name="T103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4" h="17">
                  <a:moveTo>
                    <a:pt x="1465" y="0"/>
                  </a:moveTo>
                  <a:lnTo>
                    <a:pt x="1484" y="0"/>
                  </a:lnTo>
                  <a:lnTo>
                    <a:pt x="1484" y="17"/>
                  </a:lnTo>
                  <a:lnTo>
                    <a:pt x="1465" y="17"/>
                  </a:lnTo>
                  <a:lnTo>
                    <a:pt x="1465" y="0"/>
                  </a:lnTo>
                  <a:close/>
                  <a:moveTo>
                    <a:pt x="1430" y="0"/>
                  </a:moveTo>
                  <a:lnTo>
                    <a:pt x="1447" y="0"/>
                  </a:lnTo>
                  <a:lnTo>
                    <a:pt x="1447" y="17"/>
                  </a:lnTo>
                  <a:lnTo>
                    <a:pt x="1430" y="17"/>
                  </a:lnTo>
                  <a:lnTo>
                    <a:pt x="1430" y="0"/>
                  </a:lnTo>
                  <a:close/>
                  <a:moveTo>
                    <a:pt x="1394" y="0"/>
                  </a:moveTo>
                  <a:lnTo>
                    <a:pt x="1411" y="0"/>
                  </a:lnTo>
                  <a:lnTo>
                    <a:pt x="1411" y="17"/>
                  </a:lnTo>
                  <a:lnTo>
                    <a:pt x="1394" y="17"/>
                  </a:lnTo>
                  <a:lnTo>
                    <a:pt x="1394" y="0"/>
                  </a:lnTo>
                  <a:close/>
                  <a:moveTo>
                    <a:pt x="1359" y="0"/>
                  </a:moveTo>
                  <a:lnTo>
                    <a:pt x="1376" y="0"/>
                  </a:lnTo>
                  <a:lnTo>
                    <a:pt x="1376" y="17"/>
                  </a:lnTo>
                  <a:lnTo>
                    <a:pt x="1359" y="17"/>
                  </a:lnTo>
                  <a:lnTo>
                    <a:pt x="1359" y="0"/>
                  </a:lnTo>
                  <a:close/>
                  <a:moveTo>
                    <a:pt x="1322" y="0"/>
                  </a:moveTo>
                  <a:lnTo>
                    <a:pt x="1340" y="0"/>
                  </a:lnTo>
                  <a:lnTo>
                    <a:pt x="1340" y="17"/>
                  </a:lnTo>
                  <a:lnTo>
                    <a:pt x="1322" y="17"/>
                  </a:lnTo>
                  <a:lnTo>
                    <a:pt x="1322" y="0"/>
                  </a:lnTo>
                  <a:close/>
                  <a:moveTo>
                    <a:pt x="1286" y="0"/>
                  </a:moveTo>
                  <a:lnTo>
                    <a:pt x="1305" y="0"/>
                  </a:lnTo>
                  <a:lnTo>
                    <a:pt x="1305" y="17"/>
                  </a:lnTo>
                  <a:lnTo>
                    <a:pt x="1286" y="17"/>
                  </a:lnTo>
                  <a:lnTo>
                    <a:pt x="1286" y="0"/>
                  </a:lnTo>
                  <a:close/>
                  <a:moveTo>
                    <a:pt x="1251" y="0"/>
                  </a:moveTo>
                  <a:lnTo>
                    <a:pt x="1268" y="0"/>
                  </a:lnTo>
                  <a:lnTo>
                    <a:pt x="1268" y="17"/>
                  </a:lnTo>
                  <a:lnTo>
                    <a:pt x="1251" y="17"/>
                  </a:lnTo>
                  <a:lnTo>
                    <a:pt x="1251" y="0"/>
                  </a:lnTo>
                  <a:close/>
                  <a:moveTo>
                    <a:pt x="1215" y="0"/>
                  </a:moveTo>
                  <a:lnTo>
                    <a:pt x="1234" y="0"/>
                  </a:lnTo>
                  <a:lnTo>
                    <a:pt x="1234" y="17"/>
                  </a:lnTo>
                  <a:lnTo>
                    <a:pt x="1215" y="17"/>
                  </a:lnTo>
                  <a:lnTo>
                    <a:pt x="1215" y="0"/>
                  </a:lnTo>
                  <a:close/>
                  <a:moveTo>
                    <a:pt x="1180" y="0"/>
                  </a:moveTo>
                  <a:lnTo>
                    <a:pt x="1197" y="0"/>
                  </a:lnTo>
                  <a:lnTo>
                    <a:pt x="1197" y="17"/>
                  </a:lnTo>
                  <a:lnTo>
                    <a:pt x="1180" y="17"/>
                  </a:lnTo>
                  <a:lnTo>
                    <a:pt x="1180" y="0"/>
                  </a:lnTo>
                  <a:close/>
                  <a:moveTo>
                    <a:pt x="1143" y="0"/>
                  </a:moveTo>
                  <a:lnTo>
                    <a:pt x="1161" y="0"/>
                  </a:lnTo>
                  <a:lnTo>
                    <a:pt x="1161" y="17"/>
                  </a:lnTo>
                  <a:lnTo>
                    <a:pt x="1143" y="17"/>
                  </a:lnTo>
                  <a:lnTo>
                    <a:pt x="1143" y="0"/>
                  </a:lnTo>
                  <a:close/>
                  <a:moveTo>
                    <a:pt x="1108" y="0"/>
                  </a:moveTo>
                  <a:lnTo>
                    <a:pt x="1126" y="0"/>
                  </a:lnTo>
                  <a:lnTo>
                    <a:pt x="1126" y="17"/>
                  </a:lnTo>
                  <a:lnTo>
                    <a:pt x="1108" y="17"/>
                  </a:lnTo>
                  <a:lnTo>
                    <a:pt x="1108" y="0"/>
                  </a:lnTo>
                  <a:close/>
                  <a:moveTo>
                    <a:pt x="1072" y="0"/>
                  </a:moveTo>
                  <a:lnTo>
                    <a:pt x="1089" y="0"/>
                  </a:lnTo>
                  <a:lnTo>
                    <a:pt x="1089" y="17"/>
                  </a:lnTo>
                  <a:lnTo>
                    <a:pt x="1072" y="17"/>
                  </a:lnTo>
                  <a:lnTo>
                    <a:pt x="1072" y="0"/>
                  </a:lnTo>
                  <a:close/>
                  <a:moveTo>
                    <a:pt x="1036" y="0"/>
                  </a:moveTo>
                  <a:lnTo>
                    <a:pt x="1055" y="0"/>
                  </a:lnTo>
                  <a:lnTo>
                    <a:pt x="1055" y="17"/>
                  </a:lnTo>
                  <a:lnTo>
                    <a:pt x="1036" y="17"/>
                  </a:lnTo>
                  <a:lnTo>
                    <a:pt x="1036" y="0"/>
                  </a:lnTo>
                  <a:close/>
                  <a:moveTo>
                    <a:pt x="1001" y="0"/>
                  </a:moveTo>
                  <a:lnTo>
                    <a:pt x="1018" y="0"/>
                  </a:lnTo>
                  <a:lnTo>
                    <a:pt x="1018" y="17"/>
                  </a:lnTo>
                  <a:lnTo>
                    <a:pt x="1001" y="17"/>
                  </a:lnTo>
                  <a:lnTo>
                    <a:pt x="1001" y="0"/>
                  </a:lnTo>
                  <a:close/>
                  <a:moveTo>
                    <a:pt x="964" y="0"/>
                  </a:moveTo>
                  <a:lnTo>
                    <a:pt x="983" y="0"/>
                  </a:lnTo>
                  <a:lnTo>
                    <a:pt x="983" y="17"/>
                  </a:lnTo>
                  <a:lnTo>
                    <a:pt x="964" y="17"/>
                  </a:lnTo>
                  <a:lnTo>
                    <a:pt x="964" y="0"/>
                  </a:lnTo>
                  <a:close/>
                  <a:moveTo>
                    <a:pt x="929" y="0"/>
                  </a:moveTo>
                  <a:lnTo>
                    <a:pt x="947" y="0"/>
                  </a:lnTo>
                  <a:lnTo>
                    <a:pt x="947" y="17"/>
                  </a:lnTo>
                  <a:lnTo>
                    <a:pt x="929" y="17"/>
                  </a:lnTo>
                  <a:lnTo>
                    <a:pt x="929" y="0"/>
                  </a:lnTo>
                  <a:close/>
                  <a:moveTo>
                    <a:pt x="893" y="0"/>
                  </a:moveTo>
                  <a:lnTo>
                    <a:pt x="910" y="0"/>
                  </a:lnTo>
                  <a:lnTo>
                    <a:pt x="910" y="17"/>
                  </a:lnTo>
                  <a:lnTo>
                    <a:pt x="893" y="17"/>
                  </a:lnTo>
                  <a:lnTo>
                    <a:pt x="893" y="0"/>
                  </a:lnTo>
                  <a:close/>
                  <a:moveTo>
                    <a:pt x="858" y="0"/>
                  </a:moveTo>
                  <a:lnTo>
                    <a:pt x="876" y="0"/>
                  </a:lnTo>
                  <a:lnTo>
                    <a:pt x="876" y="17"/>
                  </a:lnTo>
                  <a:lnTo>
                    <a:pt x="858" y="17"/>
                  </a:lnTo>
                  <a:lnTo>
                    <a:pt x="858" y="0"/>
                  </a:lnTo>
                  <a:close/>
                  <a:moveTo>
                    <a:pt x="822" y="0"/>
                  </a:moveTo>
                  <a:lnTo>
                    <a:pt x="839" y="0"/>
                  </a:lnTo>
                  <a:lnTo>
                    <a:pt x="839" y="17"/>
                  </a:lnTo>
                  <a:lnTo>
                    <a:pt x="822" y="17"/>
                  </a:lnTo>
                  <a:lnTo>
                    <a:pt x="822" y="0"/>
                  </a:lnTo>
                  <a:close/>
                  <a:moveTo>
                    <a:pt x="787" y="0"/>
                  </a:moveTo>
                  <a:lnTo>
                    <a:pt x="804" y="0"/>
                  </a:lnTo>
                  <a:lnTo>
                    <a:pt x="804" y="17"/>
                  </a:lnTo>
                  <a:lnTo>
                    <a:pt x="787" y="17"/>
                  </a:lnTo>
                  <a:lnTo>
                    <a:pt x="787" y="0"/>
                  </a:lnTo>
                  <a:close/>
                  <a:moveTo>
                    <a:pt x="750" y="0"/>
                  </a:moveTo>
                  <a:lnTo>
                    <a:pt x="768" y="0"/>
                  </a:lnTo>
                  <a:lnTo>
                    <a:pt x="768" y="17"/>
                  </a:lnTo>
                  <a:lnTo>
                    <a:pt x="750" y="17"/>
                  </a:lnTo>
                  <a:lnTo>
                    <a:pt x="750" y="0"/>
                  </a:lnTo>
                  <a:close/>
                  <a:moveTo>
                    <a:pt x="714" y="0"/>
                  </a:moveTo>
                  <a:lnTo>
                    <a:pt x="733" y="0"/>
                  </a:lnTo>
                  <a:lnTo>
                    <a:pt x="733" y="17"/>
                  </a:lnTo>
                  <a:lnTo>
                    <a:pt x="714" y="17"/>
                  </a:lnTo>
                  <a:lnTo>
                    <a:pt x="714" y="0"/>
                  </a:lnTo>
                  <a:close/>
                  <a:moveTo>
                    <a:pt x="679" y="0"/>
                  </a:moveTo>
                  <a:lnTo>
                    <a:pt x="697" y="0"/>
                  </a:lnTo>
                  <a:lnTo>
                    <a:pt x="697" y="17"/>
                  </a:lnTo>
                  <a:lnTo>
                    <a:pt x="679" y="17"/>
                  </a:lnTo>
                  <a:lnTo>
                    <a:pt x="679" y="0"/>
                  </a:lnTo>
                  <a:close/>
                  <a:moveTo>
                    <a:pt x="643" y="0"/>
                  </a:moveTo>
                  <a:lnTo>
                    <a:pt x="662" y="0"/>
                  </a:lnTo>
                  <a:lnTo>
                    <a:pt x="662" y="17"/>
                  </a:lnTo>
                  <a:lnTo>
                    <a:pt x="643" y="17"/>
                  </a:lnTo>
                  <a:lnTo>
                    <a:pt x="643" y="0"/>
                  </a:lnTo>
                  <a:close/>
                  <a:moveTo>
                    <a:pt x="608" y="0"/>
                  </a:moveTo>
                  <a:lnTo>
                    <a:pt x="625" y="0"/>
                  </a:lnTo>
                  <a:lnTo>
                    <a:pt x="625" y="17"/>
                  </a:lnTo>
                  <a:lnTo>
                    <a:pt x="608" y="17"/>
                  </a:lnTo>
                  <a:lnTo>
                    <a:pt x="608" y="0"/>
                  </a:lnTo>
                  <a:close/>
                  <a:moveTo>
                    <a:pt x="571" y="0"/>
                  </a:moveTo>
                  <a:lnTo>
                    <a:pt x="589" y="0"/>
                  </a:lnTo>
                  <a:lnTo>
                    <a:pt x="589" y="17"/>
                  </a:lnTo>
                  <a:lnTo>
                    <a:pt x="571" y="17"/>
                  </a:lnTo>
                  <a:lnTo>
                    <a:pt x="571" y="0"/>
                  </a:lnTo>
                  <a:close/>
                  <a:moveTo>
                    <a:pt x="536" y="0"/>
                  </a:moveTo>
                  <a:lnTo>
                    <a:pt x="554" y="0"/>
                  </a:lnTo>
                  <a:lnTo>
                    <a:pt x="554" y="17"/>
                  </a:lnTo>
                  <a:lnTo>
                    <a:pt x="536" y="17"/>
                  </a:lnTo>
                  <a:lnTo>
                    <a:pt x="536" y="0"/>
                  </a:lnTo>
                  <a:close/>
                  <a:moveTo>
                    <a:pt x="500" y="0"/>
                  </a:moveTo>
                  <a:lnTo>
                    <a:pt x="518" y="0"/>
                  </a:lnTo>
                  <a:lnTo>
                    <a:pt x="518" y="17"/>
                  </a:lnTo>
                  <a:lnTo>
                    <a:pt x="500" y="17"/>
                  </a:lnTo>
                  <a:lnTo>
                    <a:pt x="500" y="0"/>
                  </a:lnTo>
                  <a:close/>
                  <a:moveTo>
                    <a:pt x="464" y="0"/>
                  </a:moveTo>
                  <a:lnTo>
                    <a:pt x="483" y="0"/>
                  </a:lnTo>
                  <a:lnTo>
                    <a:pt x="483" y="17"/>
                  </a:lnTo>
                  <a:lnTo>
                    <a:pt x="464" y="17"/>
                  </a:lnTo>
                  <a:lnTo>
                    <a:pt x="464" y="0"/>
                  </a:lnTo>
                  <a:close/>
                  <a:moveTo>
                    <a:pt x="429" y="0"/>
                  </a:moveTo>
                  <a:lnTo>
                    <a:pt x="446" y="0"/>
                  </a:lnTo>
                  <a:lnTo>
                    <a:pt x="446" y="17"/>
                  </a:lnTo>
                  <a:lnTo>
                    <a:pt x="429" y="17"/>
                  </a:lnTo>
                  <a:lnTo>
                    <a:pt x="429" y="0"/>
                  </a:lnTo>
                  <a:close/>
                  <a:moveTo>
                    <a:pt x="392" y="0"/>
                  </a:moveTo>
                  <a:lnTo>
                    <a:pt x="411" y="0"/>
                  </a:lnTo>
                  <a:lnTo>
                    <a:pt x="411" y="17"/>
                  </a:lnTo>
                  <a:lnTo>
                    <a:pt x="392" y="17"/>
                  </a:lnTo>
                  <a:lnTo>
                    <a:pt x="392" y="0"/>
                  </a:lnTo>
                  <a:close/>
                  <a:moveTo>
                    <a:pt x="358" y="0"/>
                  </a:moveTo>
                  <a:lnTo>
                    <a:pt x="375" y="0"/>
                  </a:lnTo>
                  <a:lnTo>
                    <a:pt x="375" y="17"/>
                  </a:lnTo>
                  <a:lnTo>
                    <a:pt x="358" y="17"/>
                  </a:lnTo>
                  <a:lnTo>
                    <a:pt x="358" y="0"/>
                  </a:lnTo>
                  <a:close/>
                  <a:moveTo>
                    <a:pt x="321" y="0"/>
                  </a:moveTo>
                  <a:lnTo>
                    <a:pt x="339" y="0"/>
                  </a:lnTo>
                  <a:lnTo>
                    <a:pt x="339" y="17"/>
                  </a:lnTo>
                  <a:lnTo>
                    <a:pt x="321" y="17"/>
                  </a:lnTo>
                  <a:lnTo>
                    <a:pt x="321" y="0"/>
                  </a:lnTo>
                  <a:close/>
                  <a:moveTo>
                    <a:pt x="286" y="0"/>
                  </a:moveTo>
                  <a:lnTo>
                    <a:pt x="304" y="0"/>
                  </a:lnTo>
                  <a:lnTo>
                    <a:pt x="304" y="17"/>
                  </a:lnTo>
                  <a:lnTo>
                    <a:pt x="286" y="17"/>
                  </a:lnTo>
                  <a:lnTo>
                    <a:pt x="286" y="0"/>
                  </a:lnTo>
                  <a:close/>
                  <a:moveTo>
                    <a:pt x="250" y="0"/>
                  </a:moveTo>
                  <a:lnTo>
                    <a:pt x="267" y="0"/>
                  </a:lnTo>
                  <a:lnTo>
                    <a:pt x="267" y="17"/>
                  </a:lnTo>
                  <a:lnTo>
                    <a:pt x="250" y="17"/>
                  </a:lnTo>
                  <a:lnTo>
                    <a:pt x="250" y="0"/>
                  </a:lnTo>
                  <a:close/>
                  <a:moveTo>
                    <a:pt x="213" y="0"/>
                  </a:moveTo>
                  <a:lnTo>
                    <a:pt x="232" y="0"/>
                  </a:lnTo>
                  <a:lnTo>
                    <a:pt x="232" y="17"/>
                  </a:lnTo>
                  <a:lnTo>
                    <a:pt x="213" y="17"/>
                  </a:lnTo>
                  <a:lnTo>
                    <a:pt x="213" y="0"/>
                  </a:lnTo>
                  <a:close/>
                  <a:moveTo>
                    <a:pt x="179" y="0"/>
                  </a:moveTo>
                  <a:lnTo>
                    <a:pt x="196" y="0"/>
                  </a:lnTo>
                  <a:lnTo>
                    <a:pt x="196" y="17"/>
                  </a:lnTo>
                  <a:lnTo>
                    <a:pt x="179" y="17"/>
                  </a:lnTo>
                  <a:lnTo>
                    <a:pt x="179" y="0"/>
                  </a:lnTo>
                  <a:close/>
                  <a:moveTo>
                    <a:pt x="142" y="0"/>
                  </a:moveTo>
                  <a:lnTo>
                    <a:pt x="161" y="0"/>
                  </a:lnTo>
                  <a:lnTo>
                    <a:pt x="161" y="17"/>
                  </a:lnTo>
                  <a:lnTo>
                    <a:pt x="142" y="17"/>
                  </a:lnTo>
                  <a:lnTo>
                    <a:pt x="142" y="0"/>
                  </a:lnTo>
                  <a:close/>
                  <a:moveTo>
                    <a:pt x="107" y="0"/>
                  </a:moveTo>
                  <a:lnTo>
                    <a:pt x="125" y="0"/>
                  </a:lnTo>
                  <a:lnTo>
                    <a:pt x="125" y="17"/>
                  </a:lnTo>
                  <a:lnTo>
                    <a:pt x="107" y="17"/>
                  </a:lnTo>
                  <a:lnTo>
                    <a:pt x="107" y="0"/>
                  </a:lnTo>
                  <a:close/>
                  <a:moveTo>
                    <a:pt x="71" y="0"/>
                  </a:moveTo>
                  <a:lnTo>
                    <a:pt x="88" y="0"/>
                  </a:lnTo>
                  <a:lnTo>
                    <a:pt x="88" y="17"/>
                  </a:lnTo>
                  <a:lnTo>
                    <a:pt x="71" y="17"/>
                  </a:lnTo>
                  <a:lnTo>
                    <a:pt x="71" y="0"/>
                  </a:lnTo>
                  <a:close/>
                  <a:moveTo>
                    <a:pt x="36" y="0"/>
                  </a:moveTo>
                  <a:lnTo>
                    <a:pt x="53" y="0"/>
                  </a:lnTo>
                  <a:lnTo>
                    <a:pt x="53" y="17"/>
                  </a:lnTo>
                  <a:lnTo>
                    <a:pt x="36" y="17"/>
                  </a:lnTo>
                  <a:lnTo>
                    <a:pt x="36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9" name="Rectangle 34"/>
            <p:cNvSpPr>
              <a:spLocks noChangeArrowheads="1"/>
            </p:cNvSpPr>
            <p:nvPr/>
          </p:nvSpPr>
          <p:spPr bwMode="auto">
            <a:xfrm>
              <a:off x="5673726" y="2549525"/>
              <a:ext cx="127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0" name="Freeform 35"/>
            <p:cNvSpPr/>
            <p:nvPr/>
          </p:nvSpPr>
          <p:spPr bwMode="auto">
            <a:xfrm>
              <a:off x="3189288" y="2309813"/>
              <a:ext cx="109538" cy="107950"/>
            </a:xfrm>
            <a:custGeom>
              <a:gdLst>
                <a:gd name="T0" fmla="*/ 34 w 69"/>
                <a:gd name="T1" fmla="*/ 0 h 68"/>
                <a:gd name="T2" fmla="*/ 48 w 69"/>
                <a:gd name="T3" fmla="*/ 1 h 68"/>
                <a:gd name="T4" fmla="*/ 59 w 69"/>
                <a:gd name="T5" fmla="*/ 8 h 68"/>
                <a:gd name="T6" fmla="*/ 66 w 69"/>
                <a:gd name="T7" fmla="*/ 20 h 68"/>
                <a:gd name="T8" fmla="*/ 69 w 69"/>
                <a:gd name="T9" fmla="*/ 33 h 68"/>
                <a:gd name="T10" fmla="*/ 66 w 69"/>
                <a:gd name="T11" fmla="*/ 46 h 68"/>
                <a:gd name="T12" fmla="*/ 59 w 69"/>
                <a:gd name="T13" fmla="*/ 58 h 68"/>
                <a:gd name="T14" fmla="*/ 48 w 69"/>
                <a:gd name="T15" fmla="*/ 65 h 68"/>
                <a:gd name="T16" fmla="*/ 34 w 69"/>
                <a:gd name="T17" fmla="*/ 68 h 68"/>
                <a:gd name="T18" fmla="*/ 21 w 69"/>
                <a:gd name="T19" fmla="*/ 65 h 68"/>
                <a:gd name="T20" fmla="*/ 11 w 69"/>
                <a:gd name="T21" fmla="*/ 58 h 68"/>
                <a:gd name="T22" fmla="*/ 3 w 69"/>
                <a:gd name="T23" fmla="*/ 46 h 68"/>
                <a:gd name="T24" fmla="*/ 0 w 69"/>
                <a:gd name="T25" fmla="*/ 33 h 68"/>
                <a:gd name="T26" fmla="*/ 3 w 69"/>
                <a:gd name="T27" fmla="*/ 20 h 68"/>
                <a:gd name="T28" fmla="*/ 11 w 69"/>
                <a:gd name="T29" fmla="*/ 8 h 68"/>
                <a:gd name="T30" fmla="*/ 21 w 69"/>
                <a:gd name="T31" fmla="*/ 1 h 68"/>
                <a:gd name="T32" fmla="*/ 34 w 69"/>
                <a:gd name="T33" fmla="*/ 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8">
                  <a:moveTo>
                    <a:pt x="34" y="0"/>
                  </a:moveTo>
                  <a:lnTo>
                    <a:pt x="48" y="1"/>
                  </a:lnTo>
                  <a:lnTo>
                    <a:pt x="59" y="8"/>
                  </a:lnTo>
                  <a:lnTo>
                    <a:pt x="66" y="20"/>
                  </a:lnTo>
                  <a:lnTo>
                    <a:pt x="69" y="33"/>
                  </a:lnTo>
                  <a:lnTo>
                    <a:pt x="66" y="46"/>
                  </a:lnTo>
                  <a:lnTo>
                    <a:pt x="59" y="58"/>
                  </a:lnTo>
                  <a:lnTo>
                    <a:pt x="48" y="65"/>
                  </a:lnTo>
                  <a:lnTo>
                    <a:pt x="34" y="68"/>
                  </a:lnTo>
                  <a:lnTo>
                    <a:pt x="21" y="65"/>
                  </a:lnTo>
                  <a:lnTo>
                    <a:pt x="11" y="58"/>
                  </a:lnTo>
                  <a:lnTo>
                    <a:pt x="3" y="46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11" y="8"/>
                  </a:lnTo>
                  <a:lnTo>
                    <a:pt x="21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1" name="Freeform 36"/>
            <p:cNvSpPr>
              <a:spLocks noEditPoints="1"/>
            </p:cNvSpPr>
            <p:nvPr/>
          </p:nvSpPr>
          <p:spPr bwMode="auto">
            <a:xfrm>
              <a:off x="3176588" y="2295525"/>
              <a:ext cx="136525" cy="136525"/>
            </a:xfrm>
            <a:custGeom>
              <a:gdLst>
                <a:gd name="T0" fmla="*/ 42 w 86"/>
                <a:gd name="T1" fmla="*/ 17 h 86"/>
                <a:gd name="T2" fmla="*/ 32 w 86"/>
                <a:gd name="T3" fmla="*/ 20 h 86"/>
                <a:gd name="T4" fmla="*/ 24 w 86"/>
                <a:gd name="T5" fmla="*/ 25 h 86"/>
                <a:gd name="T6" fmla="*/ 20 w 86"/>
                <a:gd name="T7" fmla="*/ 32 h 86"/>
                <a:gd name="T8" fmla="*/ 17 w 86"/>
                <a:gd name="T9" fmla="*/ 42 h 86"/>
                <a:gd name="T10" fmla="*/ 20 w 86"/>
                <a:gd name="T11" fmla="*/ 52 h 86"/>
                <a:gd name="T12" fmla="*/ 24 w 86"/>
                <a:gd name="T13" fmla="*/ 60 h 86"/>
                <a:gd name="T14" fmla="*/ 33 w 86"/>
                <a:gd name="T15" fmla="*/ 67 h 86"/>
                <a:gd name="T16" fmla="*/ 39 w 86"/>
                <a:gd name="T17" fmla="*/ 68 h 86"/>
                <a:gd name="T18" fmla="*/ 45 w 86"/>
                <a:gd name="T19" fmla="*/ 68 h 86"/>
                <a:gd name="T20" fmla="*/ 51 w 86"/>
                <a:gd name="T21" fmla="*/ 67 h 86"/>
                <a:gd name="T22" fmla="*/ 59 w 86"/>
                <a:gd name="T23" fmla="*/ 60 h 86"/>
                <a:gd name="T24" fmla="*/ 68 w 86"/>
                <a:gd name="T25" fmla="*/ 49 h 86"/>
                <a:gd name="T26" fmla="*/ 68 w 86"/>
                <a:gd name="T27" fmla="*/ 35 h 86"/>
                <a:gd name="T28" fmla="*/ 59 w 86"/>
                <a:gd name="T29" fmla="*/ 25 h 86"/>
                <a:gd name="T30" fmla="*/ 59 w 86"/>
                <a:gd name="T31" fmla="*/ 25 h 86"/>
                <a:gd name="T32" fmla="*/ 54 w 86"/>
                <a:gd name="T33" fmla="*/ 20 h 86"/>
                <a:gd name="T34" fmla="*/ 42 w 86"/>
                <a:gd name="T35" fmla="*/ 17 h 86"/>
                <a:gd name="T36" fmla="*/ 42 w 86"/>
                <a:gd name="T37" fmla="*/ 0 h 86"/>
                <a:gd name="T38" fmla="*/ 55 w 86"/>
                <a:gd name="T39" fmla="*/ 3 h 86"/>
                <a:gd name="T40" fmla="*/ 59 w 86"/>
                <a:gd name="T41" fmla="*/ 3 h 86"/>
                <a:gd name="T42" fmla="*/ 70 w 86"/>
                <a:gd name="T43" fmla="*/ 10 h 86"/>
                <a:gd name="T44" fmla="*/ 72 w 86"/>
                <a:gd name="T45" fmla="*/ 11 h 86"/>
                <a:gd name="T46" fmla="*/ 81 w 86"/>
                <a:gd name="T47" fmla="*/ 22 h 86"/>
                <a:gd name="T48" fmla="*/ 83 w 86"/>
                <a:gd name="T49" fmla="*/ 29 h 86"/>
                <a:gd name="T50" fmla="*/ 86 w 86"/>
                <a:gd name="T51" fmla="*/ 35 h 86"/>
                <a:gd name="T52" fmla="*/ 86 w 86"/>
                <a:gd name="T53" fmla="*/ 49 h 86"/>
                <a:gd name="T54" fmla="*/ 83 w 86"/>
                <a:gd name="T55" fmla="*/ 55 h 86"/>
                <a:gd name="T56" fmla="*/ 81 w 86"/>
                <a:gd name="T57" fmla="*/ 62 h 86"/>
                <a:gd name="T58" fmla="*/ 72 w 86"/>
                <a:gd name="T59" fmla="*/ 73 h 86"/>
                <a:gd name="T60" fmla="*/ 62 w 86"/>
                <a:gd name="T61" fmla="*/ 81 h 86"/>
                <a:gd name="T62" fmla="*/ 59 w 86"/>
                <a:gd name="T63" fmla="*/ 83 h 86"/>
                <a:gd name="T64" fmla="*/ 52 w 86"/>
                <a:gd name="T65" fmla="*/ 84 h 86"/>
                <a:gd name="T66" fmla="*/ 49 w 86"/>
                <a:gd name="T67" fmla="*/ 86 h 86"/>
                <a:gd name="T68" fmla="*/ 35 w 86"/>
                <a:gd name="T69" fmla="*/ 86 h 86"/>
                <a:gd name="T70" fmla="*/ 32 w 86"/>
                <a:gd name="T71" fmla="*/ 84 h 86"/>
                <a:gd name="T72" fmla="*/ 24 w 86"/>
                <a:gd name="T73" fmla="*/ 83 h 86"/>
                <a:gd name="T74" fmla="*/ 22 w 86"/>
                <a:gd name="T75" fmla="*/ 81 h 86"/>
                <a:gd name="T76" fmla="*/ 11 w 86"/>
                <a:gd name="T77" fmla="*/ 73 h 86"/>
                <a:gd name="T78" fmla="*/ 4 w 86"/>
                <a:gd name="T79" fmla="*/ 62 h 86"/>
                <a:gd name="T80" fmla="*/ 3 w 86"/>
                <a:gd name="T81" fmla="*/ 55 h 86"/>
                <a:gd name="T82" fmla="*/ 0 w 86"/>
                <a:gd name="T83" fmla="*/ 42 h 86"/>
                <a:gd name="T84" fmla="*/ 3 w 86"/>
                <a:gd name="T85" fmla="*/ 29 h 86"/>
                <a:gd name="T86" fmla="*/ 4 w 86"/>
                <a:gd name="T87" fmla="*/ 22 h 86"/>
                <a:gd name="T88" fmla="*/ 11 w 86"/>
                <a:gd name="T89" fmla="*/ 11 h 86"/>
                <a:gd name="T90" fmla="*/ 22 w 86"/>
                <a:gd name="T91" fmla="*/ 4 h 86"/>
                <a:gd name="T92" fmla="*/ 26 w 86"/>
                <a:gd name="T93" fmla="*/ 3 h 86"/>
                <a:gd name="T94" fmla="*/ 29 w 86"/>
                <a:gd name="T95" fmla="*/ 3 h 86"/>
                <a:gd name="T96" fmla="*/ 42 w 86"/>
                <a:gd name="T97" fmla="*/ 0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" h="86">
                  <a:moveTo>
                    <a:pt x="42" y="17"/>
                  </a:moveTo>
                  <a:lnTo>
                    <a:pt x="32" y="20"/>
                  </a:lnTo>
                  <a:lnTo>
                    <a:pt x="24" y="25"/>
                  </a:lnTo>
                  <a:lnTo>
                    <a:pt x="20" y="32"/>
                  </a:lnTo>
                  <a:lnTo>
                    <a:pt x="17" y="42"/>
                  </a:lnTo>
                  <a:lnTo>
                    <a:pt x="20" y="52"/>
                  </a:lnTo>
                  <a:lnTo>
                    <a:pt x="24" y="60"/>
                  </a:lnTo>
                  <a:lnTo>
                    <a:pt x="33" y="67"/>
                  </a:lnTo>
                  <a:lnTo>
                    <a:pt x="39" y="68"/>
                  </a:lnTo>
                  <a:lnTo>
                    <a:pt x="45" y="68"/>
                  </a:lnTo>
                  <a:lnTo>
                    <a:pt x="51" y="67"/>
                  </a:lnTo>
                  <a:lnTo>
                    <a:pt x="59" y="60"/>
                  </a:lnTo>
                  <a:lnTo>
                    <a:pt x="68" y="49"/>
                  </a:lnTo>
                  <a:lnTo>
                    <a:pt x="68" y="35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4" y="20"/>
                  </a:lnTo>
                  <a:lnTo>
                    <a:pt x="42" y="17"/>
                  </a:lnTo>
                  <a:close/>
                  <a:moveTo>
                    <a:pt x="42" y="0"/>
                  </a:moveTo>
                  <a:lnTo>
                    <a:pt x="55" y="3"/>
                  </a:lnTo>
                  <a:lnTo>
                    <a:pt x="59" y="3"/>
                  </a:lnTo>
                  <a:lnTo>
                    <a:pt x="70" y="10"/>
                  </a:lnTo>
                  <a:lnTo>
                    <a:pt x="72" y="11"/>
                  </a:lnTo>
                  <a:lnTo>
                    <a:pt x="81" y="22"/>
                  </a:lnTo>
                  <a:lnTo>
                    <a:pt x="83" y="29"/>
                  </a:lnTo>
                  <a:lnTo>
                    <a:pt x="86" y="35"/>
                  </a:lnTo>
                  <a:lnTo>
                    <a:pt x="86" y="49"/>
                  </a:lnTo>
                  <a:lnTo>
                    <a:pt x="83" y="55"/>
                  </a:lnTo>
                  <a:lnTo>
                    <a:pt x="81" y="62"/>
                  </a:lnTo>
                  <a:lnTo>
                    <a:pt x="72" y="73"/>
                  </a:lnTo>
                  <a:lnTo>
                    <a:pt x="62" y="81"/>
                  </a:lnTo>
                  <a:lnTo>
                    <a:pt x="59" y="83"/>
                  </a:lnTo>
                  <a:lnTo>
                    <a:pt x="52" y="84"/>
                  </a:lnTo>
                  <a:lnTo>
                    <a:pt x="49" y="86"/>
                  </a:lnTo>
                  <a:lnTo>
                    <a:pt x="35" y="86"/>
                  </a:lnTo>
                  <a:lnTo>
                    <a:pt x="32" y="84"/>
                  </a:lnTo>
                  <a:lnTo>
                    <a:pt x="24" y="83"/>
                  </a:lnTo>
                  <a:lnTo>
                    <a:pt x="22" y="81"/>
                  </a:lnTo>
                  <a:lnTo>
                    <a:pt x="11" y="73"/>
                  </a:lnTo>
                  <a:lnTo>
                    <a:pt x="4" y="62"/>
                  </a:lnTo>
                  <a:lnTo>
                    <a:pt x="3" y="55"/>
                  </a:lnTo>
                  <a:lnTo>
                    <a:pt x="0" y="42"/>
                  </a:lnTo>
                  <a:lnTo>
                    <a:pt x="3" y="29"/>
                  </a:lnTo>
                  <a:lnTo>
                    <a:pt x="4" y="22"/>
                  </a:lnTo>
                  <a:lnTo>
                    <a:pt x="11" y="11"/>
                  </a:lnTo>
                  <a:lnTo>
                    <a:pt x="22" y="4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2" name="Rectangle 37"/>
            <p:cNvSpPr>
              <a:spLocks noChangeArrowheads="1"/>
            </p:cNvSpPr>
            <p:nvPr/>
          </p:nvSpPr>
          <p:spPr bwMode="auto">
            <a:xfrm>
              <a:off x="8551863" y="2127250"/>
              <a:ext cx="26988" cy="12700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3" name="Freeform 38"/>
            <p:cNvSpPr>
              <a:spLocks noEditPoints="1"/>
            </p:cNvSpPr>
            <p:nvPr/>
          </p:nvSpPr>
          <p:spPr bwMode="auto">
            <a:xfrm>
              <a:off x="8551863" y="2168525"/>
              <a:ext cx="26988" cy="244475"/>
            </a:xfrm>
            <a:custGeom>
              <a:gdLst>
                <a:gd name="T0" fmla="*/ 0 w 17"/>
                <a:gd name="T1" fmla="*/ 137 h 154"/>
                <a:gd name="T2" fmla="*/ 17 w 17"/>
                <a:gd name="T3" fmla="*/ 137 h 154"/>
                <a:gd name="T4" fmla="*/ 17 w 17"/>
                <a:gd name="T5" fmla="*/ 154 h 154"/>
                <a:gd name="T6" fmla="*/ 0 w 17"/>
                <a:gd name="T7" fmla="*/ 154 h 154"/>
                <a:gd name="T8" fmla="*/ 0 w 17"/>
                <a:gd name="T9" fmla="*/ 137 h 154"/>
                <a:gd name="T10" fmla="*/ 0 w 17"/>
                <a:gd name="T11" fmla="*/ 103 h 154"/>
                <a:gd name="T12" fmla="*/ 17 w 17"/>
                <a:gd name="T13" fmla="*/ 103 h 154"/>
                <a:gd name="T14" fmla="*/ 17 w 17"/>
                <a:gd name="T15" fmla="*/ 119 h 154"/>
                <a:gd name="T16" fmla="*/ 0 w 17"/>
                <a:gd name="T17" fmla="*/ 119 h 154"/>
                <a:gd name="T18" fmla="*/ 0 w 17"/>
                <a:gd name="T19" fmla="*/ 103 h 154"/>
                <a:gd name="T20" fmla="*/ 0 w 17"/>
                <a:gd name="T21" fmla="*/ 68 h 154"/>
                <a:gd name="T22" fmla="*/ 17 w 17"/>
                <a:gd name="T23" fmla="*/ 68 h 154"/>
                <a:gd name="T24" fmla="*/ 17 w 17"/>
                <a:gd name="T25" fmla="*/ 86 h 154"/>
                <a:gd name="T26" fmla="*/ 0 w 17"/>
                <a:gd name="T27" fmla="*/ 86 h 154"/>
                <a:gd name="T28" fmla="*/ 0 w 17"/>
                <a:gd name="T29" fmla="*/ 68 h 154"/>
                <a:gd name="T30" fmla="*/ 0 w 17"/>
                <a:gd name="T31" fmla="*/ 35 h 154"/>
                <a:gd name="T32" fmla="*/ 17 w 17"/>
                <a:gd name="T33" fmla="*/ 35 h 154"/>
                <a:gd name="T34" fmla="*/ 17 w 17"/>
                <a:gd name="T35" fmla="*/ 51 h 154"/>
                <a:gd name="T36" fmla="*/ 0 w 17"/>
                <a:gd name="T37" fmla="*/ 51 h 154"/>
                <a:gd name="T38" fmla="*/ 0 w 17"/>
                <a:gd name="T39" fmla="*/ 35 h 154"/>
                <a:gd name="T40" fmla="*/ 0 w 17"/>
                <a:gd name="T41" fmla="*/ 0 h 154"/>
                <a:gd name="T42" fmla="*/ 17 w 17"/>
                <a:gd name="T43" fmla="*/ 0 h 154"/>
                <a:gd name="T44" fmla="*/ 17 w 17"/>
                <a:gd name="T45" fmla="*/ 17 h 154"/>
                <a:gd name="T46" fmla="*/ 0 w 17"/>
                <a:gd name="T47" fmla="*/ 17 h 154"/>
                <a:gd name="T48" fmla="*/ 0 w 17"/>
                <a:gd name="T49" fmla="*/ 0 h 1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154">
                  <a:moveTo>
                    <a:pt x="0" y="137"/>
                  </a:moveTo>
                  <a:lnTo>
                    <a:pt x="17" y="137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0" y="137"/>
                  </a:lnTo>
                  <a:close/>
                  <a:moveTo>
                    <a:pt x="0" y="103"/>
                  </a:moveTo>
                  <a:lnTo>
                    <a:pt x="17" y="103"/>
                  </a:lnTo>
                  <a:lnTo>
                    <a:pt x="17" y="119"/>
                  </a:lnTo>
                  <a:lnTo>
                    <a:pt x="0" y="119"/>
                  </a:lnTo>
                  <a:lnTo>
                    <a:pt x="0" y="103"/>
                  </a:lnTo>
                  <a:close/>
                  <a:moveTo>
                    <a:pt x="0" y="68"/>
                  </a:moveTo>
                  <a:lnTo>
                    <a:pt x="17" y="68"/>
                  </a:lnTo>
                  <a:lnTo>
                    <a:pt x="17" y="86"/>
                  </a:lnTo>
                  <a:lnTo>
                    <a:pt x="0" y="86"/>
                  </a:lnTo>
                  <a:lnTo>
                    <a:pt x="0" y="68"/>
                  </a:lnTo>
                  <a:close/>
                  <a:moveTo>
                    <a:pt x="0" y="35"/>
                  </a:moveTo>
                  <a:lnTo>
                    <a:pt x="17" y="35"/>
                  </a:lnTo>
                  <a:lnTo>
                    <a:pt x="17" y="51"/>
                  </a:lnTo>
                  <a:lnTo>
                    <a:pt x="0" y="51"/>
                  </a:lnTo>
                  <a:lnTo>
                    <a:pt x="0" y="35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4" name="Rectangle 39"/>
            <p:cNvSpPr>
              <a:spLocks noChangeArrowheads="1"/>
            </p:cNvSpPr>
            <p:nvPr/>
          </p:nvSpPr>
          <p:spPr bwMode="auto">
            <a:xfrm>
              <a:off x="8551863" y="2438400"/>
              <a:ext cx="2698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5" name="Freeform 40"/>
            <p:cNvSpPr>
              <a:spLocks noEditPoints="1"/>
            </p:cNvSpPr>
            <p:nvPr/>
          </p:nvSpPr>
          <p:spPr bwMode="auto">
            <a:xfrm>
              <a:off x="7953376" y="2438400"/>
              <a:ext cx="569913" cy="28575"/>
            </a:xfrm>
            <a:custGeom>
              <a:gdLst>
                <a:gd name="T0" fmla="*/ 342 w 359"/>
                <a:gd name="T1" fmla="*/ 0 h 18"/>
                <a:gd name="T2" fmla="*/ 359 w 359"/>
                <a:gd name="T3" fmla="*/ 0 h 18"/>
                <a:gd name="T4" fmla="*/ 359 w 359"/>
                <a:gd name="T5" fmla="*/ 18 h 18"/>
                <a:gd name="T6" fmla="*/ 342 w 359"/>
                <a:gd name="T7" fmla="*/ 18 h 18"/>
                <a:gd name="T8" fmla="*/ 342 w 359"/>
                <a:gd name="T9" fmla="*/ 0 h 18"/>
                <a:gd name="T10" fmla="*/ 308 w 359"/>
                <a:gd name="T11" fmla="*/ 0 h 18"/>
                <a:gd name="T12" fmla="*/ 326 w 359"/>
                <a:gd name="T13" fmla="*/ 0 h 18"/>
                <a:gd name="T14" fmla="*/ 326 w 359"/>
                <a:gd name="T15" fmla="*/ 18 h 18"/>
                <a:gd name="T16" fmla="*/ 308 w 359"/>
                <a:gd name="T17" fmla="*/ 18 h 18"/>
                <a:gd name="T18" fmla="*/ 308 w 359"/>
                <a:gd name="T19" fmla="*/ 0 h 18"/>
                <a:gd name="T20" fmla="*/ 274 w 359"/>
                <a:gd name="T21" fmla="*/ 0 h 18"/>
                <a:gd name="T22" fmla="*/ 291 w 359"/>
                <a:gd name="T23" fmla="*/ 0 h 18"/>
                <a:gd name="T24" fmla="*/ 291 w 359"/>
                <a:gd name="T25" fmla="*/ 18 h 18"/>
                <a:gd name="T26" fmla="*/ 274 w 359"/>
                <a:gd name="T27" fmla="*/ 18 h 18"/>
                <a:gd name="T28" fmla="*/ 274 w 359"/>
                <a:gd name="T29" fmla="*/ 0 h 18"/>
                <a:gd name="T30" fmla="*/ 240 w 359"/>
                <a:gd name="T31" fmla="*/ 0 h 18"/>
                <a:gd name="T32" fmla="*/ 256 w 359"/>
                <a:gd name="T33" fmla="*/ 0 h 18"/>
                <a:gd name="T34" fmla="*/ 256 w 359"/>
                <a:gd name="T35" fmla="*/ 18 h 18"/>
                <a:gd name="T36" fmla="*/ 240 w 359"/>
                <a:gd name="T37" fmla="*/ 18 h 18"/>
                <a:gd name="T38" fmla="*/ 240 w 359"/>
                <a:gd name="T39" fmla="*/ 0 h 18"/>
                <a:gd name="T40" fmla="*/ 205 w 359"/>
                <a:gd name="T41" fmla="*/ 0 h 18"/>
                <a:gd name="T42" fmla="*/ 223 w 359"/>
                <a:gd name="T43" fmla="*/ 0 h 18"/>
                <a:gd name="T44" fmla="*/ 223 w 359"/>
                <a:gd name="T45" fmla="*/ 18 h 18"/>
                <a:gd name="T46" fmla="*/ 205 w 359"/>
                <a:gd name="T47" fmla="*/ 18 h 18"/>
                <a:gd name="T48" fmla="*/ 205 w 359"/>
                <a:gd name="T49" fmla="*/ 0 h 18"/>
                <a:gd name="T50" fmla="*/ 172 w 359"/>
                <a:gd name="T51" fmla="*/ 0 h 18"/>
                <a:gd name="T52" fmla="*/ 188 w 359"/>
                <a:gd name="T53" fmla="*/ 0 h 18"/>
                <a:gd name="T54" fmla="*/ 188 w 359"/>
                <a:gd name="T55" fmla="*/ 18 h 18"/>
                <a:gd name="T56" fmla="*/ 172 w 359"/>
                <a:gd name="T57" fmla="*/ 18 h 18"/>
                <a:gd name="T58" fmla="*/ 172 w 359"/>
                <a:gd name="T59" fmla="*/ 0 h 18"/>
                <a:gd name="T60" fmla="*/ 137 w 359"/>
                <a:gd name="T61" fmla="*/ 0 h 18"/>
                <a:gd name="T62" fmla="*/ 154 w 359"/>
                <a:gd name="T63" fmla="*/ 0 h 18"/>
                <a:gd name="T64" fmla="*/ 154 w 359"/>
                <a:gd name="T65" fmla="*/ 18 h 18"/>
                <a:gd name="T66" fmla="*/ 137 w 359"/>
                <a:gd name="T67" fmla="*/ 18 h 18"/>
                <a:gd name="T68" fmla="*/ 137 w 359"/>
                <a:gd name="T69" fmla="*/ 0 h 18"/>
                <a:gd name="T70" fmla="*/ 103 w 359"/>
                <a:gd name="T71" fmla="*/ 0 h 18"/>
                <a:gd name="T72" fmla="*/ 119 w 359"/>
                <a:gd name="T73" fmla="*/ 0 h 18"/>
                <a:gd name="T74" fmla="*/ 119 w 359"/>
                <a:gd name="T75" fmla="*/ 18 h 18"/>
                <a:gd name="T76" fmla="*/ 103 w 359"/>
                <a:gd name="T77" fmla="*/ 18 h 18"/>
                <a:gd name="T78" fmla="*/ 103 w 359"/>
                <a:gd name="T79" fmla="*/ 0 h 18"/>
                <a:gd name="T80" fmla="*/ 68 w 359"/>
                <a:gd name="T81" fmla="*/ 0 h 18"/>
                <a:gd name="T82" fmla="*/ 86 w 359"/>
                <a:gd name="T83" fmla="*/ 0 h 18"/>
                <a:gd name="T84" fmla="*/ 86 w 359"/>
                <a:gd name="T85" fmla="*/ 18 h 18"/>
                <a:gd name="T86" fmla="*/ 68 w 359"/>
                <a:gd name="T87" fmla="*/ 18 h 18"/>
                <a:gd name="T88" fmla="*/ 68 w 359"/>
                <a:gd name="T89" fmla="*/ 0 h 18"/>
                <a:gd name="T90" fmla="*/ 35 w 359"/>
                <a:gd name="T91" fmla="*/ 0 h 18"/>
                <a:gd name="T92" fmla="*/ 51 w 359"/>
                <a:gd name="T93" fmla="*/ 0 h 18"/>
                <a:gd name="T94" fmla="*/ 51 w 359"/>
                <a:gd name="T95" fmla="*/ 18 h 18"/>
                <a:gd name="T96" fmla="*/ 35 w 359"/>
                <a:gd name="T97" fmla="*/ 18 h 18"/>
                <a:gd name="T98" fmla="*/ 35 w 359"/>
                <a:gd name="T99" fmla="*/ 0 h 18"/>
                <a:gd name="T100" fmla="*/ 0 w 359"/>
                <a:gd name="T101" fmla="*/ 0 h 18"/>
                <a:gd name="T102" fmla="*/ 17 w 359"/>
                <a:gd name="T103" fmla="*/ 0 h 18"/>
                <a:gd name="T104" fmla="*/ 17 w 359"/>
                <a:gd name="T105" fmla="*/ 18 h 18"/>
                <a:gd name="T106" fmla="*/ 0 w 359"/>
                <a:gd name="T107" fmla="*/ 18 h 18"/>
                <a:gd name="T108" fmla="*/ 0 w 359"/>
                <a:gd name="T109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9" h="18">
                  <a:moveTo>
                    <a:pt x="342" y="0"/>
                  </a:moveTo>
                  <a:lnTo>
                    <a:pt x="359" y="0"/>
                  </a:lnTo>
                  <a:lnTo>
                    <a:pt x="359" y="18"/>
                  </a:lnTo>
                  <a:lnTo>
                    <a:pt x="342" y="18"/>
                  </a:lnTo>
                  <a:lnTo>
                    <a:pt x="342" y="0"/>
                  </a:lnTo>
                  <a:close/>
                  <a:moveTo>
                    <a:pt x="308" y="0"/>
                  </a:moveTo>
                  <a:lnTo>
                    <a:pt x="326" y="0"/>
                  </a:lnTo>
                  <a:lnTo>
                    <a:pt x="326" y="18"/>
                  </a:lnTo>
                  <a:lnTo>
                    <a:pt x="308" y="18"/>
                  </a:lnTo>
                  <a:lnTo>
                    <a:pt x="308" y="0"/>
                  </a:lnTo>
                  <a:close/>
                  <a:moveTo>
                    <a:pt x="274" y="0"/>
                  </a:moveTo>
                  <a:lnTo>
                    <a:pt x="291" y="0"/>
                  </a:lnTo>
                  <a:lnTo>
                    <a:pt x="291" y="18"/>
                  </a:lnTo>
                  <a:lnTo>
                    <a:pt x="274" y="18"/>
                  </a:lnTo>
                  <a:lnTo>
                    <a:pt x="274" y="0"/>
                  </a:lnTo>
                  <a:close/>
                  <a:moveTo>
                    <a:pt x="240" y="0"/>
                  </a:moveTo>
                  <a:lnTo>
                    <a:pt x="256" y="0"/>
                  </a:lnTo>
                  <a:lnTo>
                    <a:pt x="256" y="18"/>
                  </a:lnTo>
                  <a:lnTo>
                    <a:pt x="240" y="18"/>
                  </a:lnTo>
                  <a:lnTo>
                    <a:pt x="240" y="0"/>
                  </a:lnTo>
                  <a:close/>
                  <a:moveTo>
                    <a:pt x="205" y="0"/>
                  </a:moveTo>
                  <a:lnTo>
                    <a:pt x="223" y="0"/>
                  </a:lnTo>
                  <a:lnTo>
                    <a:pt x="223" y="18"/>
                  </a:lnTo>
                  <a:lnTo>
                    <a:pt x="205" y="18"/>
                  </a:lnTo>
                  <a:lnTo>
                    <a:pt x="205" y="0"/>
                  </a:lnTo>
                  <a:close/>
                  <a:moveTo>
                    <a:pt x="172" y="0"/>
                  </a:moveTo>
                  <a:lnTo>
                    <a:pt x="188" y="0"/>
                  </a:lnTo>
                  <a:lnTo>
                    <a:pt x="188" y="18"/>
                  </a:lnTo>
                  <a:lnTo>
                    <a:pt x="172" y="18"/>
                  </a:lnTo>
                  <a:lnTo>
                    <a:pt x="172" y="0"/>
                  </a:lnTo>
                  <a:close/>
                  <a:moveTo>
                    <a:pt x="137" y="0"/>
                  </a:moveTo>
                  <a:lnTo>
                    <a:pt x="154" y="0"/>
                  </a:lnTo>
                  <a:lnTo>
                    <a:pt x="154" y="18"/>
                  </a:lnTo>
                  <a:lnTo>
                    <a:pt x="137" y="18"/>
                  </a:lnTo>
                  <a:lnTo>
                    <a:pt x="137" y="0"/>
                  </a:lnTo>
                  <a:close/>
                  <a:moveTo>
                    <a:pt x="103" y="0"/>
                  </a:moveTo>
                  <a:lnTo>
                    <a:pt x="119" y="0"/>
                  </a:lnTo>
                  <a:lnTo>
                    <a:pt x="119" y="18"/>
                  </a:lnTo>
                  <a:lnTo>
                    <a:pt x="103" y="18"/>
                  </a:lnTo>
                  <a:lnTo>
                    <a:pt x="103" y="0"/>
                  </a:lnTo>
                  <a:close/>
                  <a:moveTo>
                    <a:pt x="68" y="0"/>
                  </a:moveTo>
                  <a:lnTo>
                    <a:pt x="86" y="0"/>
                  </a:lnTo>
                  <a:lnTo>
                    <a:pt x="86" y="18"/>
                  </a:lnTo>
                  <a:lnTo>
                    <a:pt x="68" y="18"/>
                  </a:lnTo>
                  <a:lnTo>
                    <a:pt x="68" y="0"/>
                  </a:lnTo>
                  <a:close/>
                  <a:moveTo>
                    <a:pt x="35" y="0"/>
                  </a:moveTo>
                  <a:lnTo>
                    <a:pt x="51" y="0"/>
                  </a:lnTo>
                  <a:lnTo>
                    <a:pt x="51" y="18"/>
                  </a:lnTo>
                  <a:lnTo>
                    <a:pt x="35" y="18"/>
                  </a:lnTo>
                  <a:lnTo>
                    <a:pt x="35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Rectangle 41"/>
            <p:cNvSpPr>
              <a:spLocks noChangeArrowheads="1"/>
            </p:cNvSpPr>
            <p:nvPr/>
          </p:nvSpPr>
          <p:spPr bwMode="auto">
            <a:xfrm>
              <a:off x="7912101" y="2438400"/>
              <a:ext cx="127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42"/>
            <p:cNvSpPr/>
            <p:nvPr/>
          </p:nvSpPr>
          <p:spPr bwMode="auto">
            <a:xfrm>
              <a:off x="8512176" y="2027238"/>
              <a:ext cx="107950" cy="107950"/>
            </a:xfrm>
            <a:custGeom>
              <a:gdLst>
                <a:gd name="T0" fmla="*/ 34 w 68"/>
                <a:gd name="T1" fmla="*/ 0 h 68"/>
                <a:gd name="T2" fmla="*/ 47 w 68"/>
                <a:gd name="T3" fmla="*/ 3 h 68"/>
                <a:gd name="T4" fmla="*/ 58 w 68"/>
                <a:gd name="T5" fmla="*/ 10 h 68"/>
                <a:gd name="T6" fmla="*/ 66 w 68"/>
                <a:gd name="T7" fmla="*/ 20 h 68"/>
                <a:gd name="T8" fmla="*/ 68 w 68"/>
                <a:gd name="T9" fmla="*/ 33 h 68"/>
                <a:gd name="T10" fmla="*/ 66 w 68"/>
                <a:gd name="T11" fmla="*/ 47 h 68"/>
                <a:gd name="T12" fmla="*/ 58 w 68"/>
                <a:gd name="T13" fmla="*/ 58 h 68"/>
                <a:gd name="T14" fmla="*/ 47 w 68"/>
                <a:gd name="T15" fmla="*/ 65 h 68"/>
                <a:gd name="T16" fmla="*/ 34 w 68"/>
                <a:gd name="T17" fmla="*/ 68 h 68"/>
                <a:gd name="T18" fmla="*/ 20 w 68"/>
                <a:gd name="T19" fmla="*/ 65 h 68"/>
                <a:gd name="T20" fmla="*/ 9 w 68"/>
                <a:gd name="T21" fmla="*/ 58 h 68"/>
                <a:gd name="T22" fmla="*/ 2 w 68"/>
                <a:gd name="T23" fmla="*/ 47 h 68"/>
                <a:gd name="T24" fmla="*/ 0 w 68"/>
                <a:gd name="T25" fmla="*/ 33 h 68"/>
                <a:gd name="T26" fmla="*/ 2 w 68"/>
                <a:gd name="T27" fmla="*/ 20 h 68"/>
                <a:gd name="T28" fmla="*/ 9 w 68"/>
                <a:gd name="T29" fmla="*/ 10 h 68"/>
                <a:gd name="T30" fmla="*/ 20 w 68"/>
                <a:gd name="T31" fmla="*/ 3 h 68"/>
                <a:gd name="T32" fmla="*/ 34 w 68"/>
                <a:gd name="T33" fmla="*/ 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47" y="3"/>
                  </a:lnTo>
                  <a:lnTo>
                    <a:pt x="58" y="10"/>
                  </a:lnTo>
                  <a:lnTo>
                    <a:pt x="66" y="20"/>
                  </a:lnTo>
                  <a:lnTo>
                    <a:pt x="68" y="33"/>
                  </a:lnTo>
                  <a:lnTo>
                    <a:pt x="66" y="47"/>
                  </a:lnTo>
                  <a:lnTo>
                    <a:pt x="58" y="58"/>
                  </a:lnTo>
                  <a:lnTo>
                    <a:pt x="47" y="65"/>
                  </a:lnTo>
                  <a:lnTo>
                    <a:pt x="34" y="68"/>
                  </a:lnTo>
                  <a:lnTo>
                    <a:pt x="20" y="65"/>
                  </a:lnTo>
                  <a:lnTo>
                    <a:pt x="9" y="58"/>
                  </a:lnTo>
                  <a:lnTo>
                    <a:pt x="2" y="47"/>
                  </a:lnTo>
                  <a:lnTo>
                    <a:pt x="0" y="33"/>
                  </a:lnTo>
                  <a:lnTo>
                    <a:pt x="2" y="20"/>
                  </a:lnTo>
                  <a:lnTo>
                    <a:pt x="9" y="10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43"/>
            <p:cNvSpPr>
              <a:spLocks noEditPoints="1"/>
            </p:cNvSpPr>
            <p:nvPr/>
          </p:nvSpPr>
          <p:spPr bwMode="auto">
            <a:xfrm>
              <a:off x="8497888" y="2012950"/>
              <a:ext cx="136525" cy="136525"/>
            </a:xfrm>
            <a:custGeom>
              <a:gdLst>
                <a:gd name="T0" fmla="*/ 43 w 86"/>
                <a:gd name="T1" fmla="*/ 18 h 86"/>
                <a:gd name="T2" fmla="*/ 31 w 86"/>
                <a:gd name="T3" fmla="*/ 21 h 86"/>
                <a:gd name="T4" fmla="*/ 25 w 86"/>
                <a:gd name="T5" fmla="*/ 25 h 86"/>
                <a:gd name="T6" fmla="*/ 25 w 86"/>
                <a:gd name="T7" fmla="*/ 25 h 86"/>
                <a:gd name="T8" fmla="*/ 21 w 86"/>
                <a:gd name="T9" fmla="*/ 32 h 86"/>
                <a:gd name="T10" fmla="*/ 18 w 86"/>
                <a:gd name="T11" fmla="*/ 42 h 86"/>
                <a:gd name="T12" fmla="*/ 21 w 86"/>
                <a:gd name="T13" fmla="*/ 53 h 86"/>
                <a:gd name="T14" fmla="*/ 25 w 86"/>
                <a:gd name="T15" fmla="*/ 60 h 86"/>
                <a:gd name="T16" fmla="*/ 34 w 86"/>
                <a:gd name="T17" fmla="*/ 67 h 86"/>
                <a:gd name="T18" fmla="*/ 40 w 86"/>
                <a:gd name="T19" fmla="*/ 69 h 86"/>
                <a:gd name="T20" fmla="*/ 45 w 86"/>
                <a:gd name="T21" fmla="*/ 69 h 86"/>
                <a:gd name="T22" fmla="*/ 51 w 86"/>
                <a:gd name="T23" fmla="*/ 67 h 86"/>
                <a:gd name="T24" fmla="*/ 60 w 86"/>
                <a:gd name="T25" fmla="*/ 60 h 86"/>
                <a:gd name="T26" fmla="*/ 69 w 86"/>
                <a:gd name="T27" fmla="*/ 50 h 86"/>
                <a:gd name="T28" fmla="*/ 69 w 86"/>
                <a:gd name="T29" fmla="*/ 35 h 86"/>
                <a:gd name="T30" fmla="*/ 60 w 86"/>
                <a:gd name="T31" fmla="*/ 25 h 86"/>
                <a:gd name="T32" fmla="*/ 60 w 86"/>
                <a:gd name="T33" fmla="*/ 25 h 86"/>
                <a:gd name="T34" fmla="*/ 54 w 86"/>
                <a:gd name="T35" fmla="*/ 21 h 86"/>
                <a:gd name="T36" fmla="*/ 43 w 86"/>
                <a:gd name="T37" fmla="*/ 18 h 86"/>
                <a:gd name="T38" fmla="*/ 43 w 86"/>
                <a:gd name="T39" fmla="*/ 0 h 86"/>
                <a:gd name="T40" fmla="*/ 56 w 86"/>
                <a:gd name="T41" fmla="*/ 3 h 86"/>
                <a:gd name="T42" fmla="*/ 60 w 86"/>
                <a:gd name="T43" fmla="*/ 3 h 86"/>
                <a:gd name="T44" fmla="*/ 70 w 86"/>
                <a:gd name="T45" fmla="*/ 10 h 86"/>
                <a:gd name="T46" fmla="*/ 73 w 86"/>
                <a:gd name="T47" fmla="*/ 12 h 86"/>
                <a:gd name="T48" fmla="*/ 82 w 86"/>
                <a:gd name="T49" fmla="*/ 22 h 86"/>
                <a:gd name="T50" fmla="*/ 83 w 86"/>
                <a:gd name="T51" fmla="*/ 29 h 86"/>
                <a:gd name="T52" fmla="*/ 86 w 86"/>
                <a:gd name="T53" fmla="*/ 35 h 86"/>
                <a:gd name="T54" fmla="*/ 86 w 86"/>
                <a:gd name="T55" fmla="*/ 50 h 86"/>
                <a:gd name="T56" fmla="*/ 83 w 86"/>
                <a:gd name="T57" fmla="*/ 56 h 86"/>
                <a:gd name="T58" fmla="*/ 82 w 86"/>
                <a:gd name="T59" fmla="*/ 63 h 86"/>
                <a:gd name="T60" fmla="*/ 73 w 86"/>
                <a:gd name="T61" fmla="*/ 73 h 86"/>
                <a:gd name="T62" fmla="*/ 63 w 86"/>
                <a:gd name="T63" fmla="*/ 82 h 86"/>
                <a:gd name="T64" fmla="*/ 60 w 86"/>
                <a:gd name="T65" fmla="*/ 83 h 86"/>
                <a:gd name="T66" fmla="*/ 53 w 86"/>
                <a:gd name="T67" fmla="*/ 85 h 86"/>
                <a:gd name="T68" fmla="*/ 50 w 86"/>
                <a:gd name="T69" fmla="*/ 86 h 86"/>
                <a:gd name="T70" fmla="*/ 35 w 86"/>
                <a:gd name="T71" fmla="*/ 86 h 86"/>
                <a:gd name="T72" fmla="*/ 32 w 86"/>
                <a:gd name="T73" fmla="*/ 85 h 86"/>
                <a:gd name="T74" fmla="*/ 25 w 86"/>
                <a:gd name="T75" fmla="*/ 83 h 86"/>
                <a:gd name="T76" fmla="*/ 22 w 86"/>
                <a:gd name="T77" fmla="*/ 82 h 86"/>
                <a:gd name="T78" fmla="*/ 12 w 86"/>
                <a:gd name="T79" fmla="*/ 73 h 86"/>
                <a:gd name="T80" fmla="*/ 5 w 86"/>
                <a:gd name="T81" fmla="*/ 63 h 86"/>
                <a:gd name="T82" fmla="*/ 3 w 86"/>
                <a:gd name="T83" fmla="*/ 56 h 86"/>
                <a:gd name="T84" fmla="*/ 0 w 86"/>
                <a:gd name="T85" fmla="*/ 42 h 86"/>
                <a:gd name="T86" fmla="*/ 3 w 86"/>
                <a:gd name="T87" fmla="*/ 29 h 86"/>
                <a:gd name="T88" fmla="*/ 5 w 86"/>
                <a:gd name="T89" fmla="*/ 22 h 86"/>
                <a:gd name="T90" fmla="*/ 12 w 86"/>
                <a:gd name="T91" fmla="*/ 12 h 86"/>
                <a:gd name="T92" fmla="*/ 15 w 86"/>
                <a:gd name="T93" fmla="*/ 10 h 86"/>
                <a:gd name="T94" fmla="*/ 25 w 86"/>
                <a:gd name="T95" fmla="*/ 3 h 86"/>
                <a:gd name="T96" fmla="*/ 29 w 86"/>
                <a:gd name="T97" fmla="*/ 3 h 86"/>
                <a:gd name="T98" fmla="*/ 43 w 86"/>
                <a:gd name="T99" fmla="*/ 0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" h="86">
                  <a:moveTo>
                    <a:pt x="43" y="18"/>
                  </a:moveTo>
                  <a:lnTo>
                    <a:pt x="31" y="21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1" y="32"/>
                  </a:lnTo>
                  <a:lnTo>
                    <a:pt x="18" y="42"/>
                  </a:lnTo>
                  <a:lnTo>
                    <a:pt x="21" y="53"/>
                  </a:lnTo>
                  <a:lnTo>
                    <a:pt x="25" y="60"/>
                  </a:lnTo>
                  <a:lnTo>
                    <a:pt x="34" y="67"/>
                  </a:lnTo>
                  <a:lnTo>
                    <a:pt x="40" y="69"/>
                  </a:lnTo>
                  <a:lnTo>
                    <a:pt x="45" y="69"/>
                  </a:lnTo>
                  <a:lnTo>
                    <a:pt x="51" y="67"/>
                  </a:lnTo>
                  <a:lnTo>
                    <a:pt x="60" y="60"/>
                  </a:lnTo>
                  <a:lnTo>
                    <a:pt x="69" y="50"/>
                  </a:lnTo>
                  <a:lnTo>
                    <a:pt x="69" y="3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54" y="21"/>
                  </a:lnTo>
                  <a:lnTo>
                    <a:pt x="43" y="18"/>
                  </a:lnTo>
                  <a:close/>
                  <a:moveTo>
                    <a:pt x="43" y="0"/>
                  </a:moveTo>
                  <a:lnTo>
                    <a:pt x="56" y="3"/>
                  </a:lnTo>
                  <a:lnTo>
                    <a:pt x="60" y="3"/>
                  </a:lnTo>
                  <a:lnTo>
                    <a:pt x="70" y="10"/>
                  </a:lnTo>
                  <a:lnTo>
                    <a:pt x="73" y="12"/>
                  </a:lnTo>
                  <a:lnTo>
                    <a:pt x="82" y="22"/>
                  </a:lnTo>
                  <a:lnTo>
                    <a:pt x="83" y="29"/>
                  </a:lnTo>
                  <a:lnTo>
                    <a:pt x="86" y="35"/>
                  </a:lnTo>
                  <a:lnTo>
                    <a:pt x="86" y="50"/>
                  </a:lnTo>
                  <a:lnTo>
                    <a:pt x="83" y="56"/>
                  </a:lnTo>
                  <a:lnTo>
                    <a:pt x="82" y="63"/>
                  </a:lnTo>
                  <a:lnTo>
                    <a:pt x="73" y="73"/>
                  </a:lnTo>
                  <a:lnTo>
                    <a:pt x="63" y="82"/>
                  </a:lnTo>
                  <a:lnTo>
                    <a:pt x="60" y="83"/>
                  </a:lnTo>
                  <a:lnTo>
                    <a:pt x="53" y="85"/>
                  </a:lnTo>
                  <a:lnTo>
                    <a:pt x="50" y="86"/>
                  </a:lnTo>
                  <a:lnTo>
                    <a:pt x="35" y="86"/>
                  </a:lnTo>
                  <a:lnTo>
                    <a:pt x="32" y="85"/>
                  </a:lnTo>
                  <a:lnTo>
                    <a:pt x="25" y="83"/>
                  </a:lnTo>
                  <a:lnTo>
                    <a:pt x="22" y="82"/>
                  </a:lnTo>
                  <a:lnTo>
                    <a:pt x="12" y="73"/>
                  </a:lnTo>
                  <a:lnTo>
                    <a:pt x="5" y="63"/>
                  </a:lnTo>
                  <a:lnTo>
                    <a:pt x="3" y="56"/>
                  </a:lnTo>
                  <a:lnTo>
                    <a:pt x="0" y="42"/>
                  </a:lnTo>
                  <a:lnTo>
                    <a:pt x="3" y="29"/>
                  </a:lnTo>
                  <a:lnTo>
                    <a:pt x="5" y="22"/>
                  </a:lnTo>
                  <a:lnTo>
                    <a:pt x="12" y="12"/>
                  </a:lnTo>
                  <a:lnTo>
                    <a:pt x="15" y="10"/>
                  </a:lnTo>
                  <a:lnTo>
                    <a:pt x="25" y="3"/>
                  </a:lnTo>
                  <a:lnTo>
                    <a:pt x="29" y="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Rectangle 44"/>
            <p:cNvSpPr>
              <a:spLocks noChangeArrowheads="1"/>
            </p:cNvSpPr>
            <p:nvPr/>
          </p:nvSpPr>
          <p:spPr bwMode="auto">
            <a:xfrm>
              <a:off x="7294563" y="1793875"/>
              <a:ext cx="142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0" name="Freeform 45"/>
            <p:cNvSpPr>
              <a:spLocks noEditPoints="1"/>
            </p:cNvSpPr>
            <p:nvPr/>
          </p:nvSpPr>
          <p:spPr bwMode="auto">
            <a:xfrm>
              <a:off x="7339013" y="1793875"/>
              <a:ext cx="385763" cy="26988"/>
            </a:xfrm>
            <a:custGeom>
              <a:gdLst>
                <a:gd name="T0" fmla="*/ 224 w 243"/>
                <a:gd name="T1" fmla="*/ 0 h 17"/>
                <a:gd name="T2" fmla="*/ 243 w 243"/>
                <a:gd name="T3" fmla="*/ 0 h 17"/>
                <a:gd name="T4" fmla="*/ 243 w 243"/>
                <a:gd name="T5" fmla="*/ 17 h 17"/>
                <a:gd name="T6" fmla="*/ 224 w 243"/>
                <a:gd name="T7" fmla="*/ 17 h 17"/>
                <a:gd name="T8" fmla="*/ 224 w 243"/>
                <a:gd name="T9" fmla="*/ 0 h 17"/>
                <a:gd name="T10" fmla="*/ 186 w 243"/>
                <a:gd name="T11" fmla="*/ 0 h 17"/>
                <a:gd name="T12" fmla="*/ 205 w 243"/>
                <a:gd name="T13" fmla="*/ 0 h 17"/>
                <a:gd name="T14" fmla="*/ 205 w 243"/>
                <a:gd name="T15" fmla="*/ 17 h 17"/>
                <a:gd name="T16" fmla="*/ 186 w 243"/>
                <a:gd name="T17" fmla="*/ 17 h 17"/>
                <a:gd name="T18" fmla="*/ 186 w 243"/>
                <a:gd name="T19" fmla="*/ 0 h 17"/>
                <a:gd name="T20" fmla="*/ 150 w 243"/>
                <a:gd name="T21" fmla="*/ 0 h 17"/>
                <a:gd name="T22" fmla="*/ 167 w 243"/>
                <a:gd name="T23" fmla="*/ 0 h 17"/>
                <a:gd name="T24" fmla="*/ 167 w 243"/>
                <a:gd name="T25" fmla="*/ 17 h 17"/>
                <a:gd name="T26" fmla="*/ 150 w 243"/>
                <a:gd name="T27" fmla="*/ 17 h 17"/>
                <a:gd name="T28" fmla="*/ 150 w 243"/>
                <a:gd name="T29" fmla="*/ 0 h 17"/>
                <a:gd name="T30" fmla="*/ 112 w 243"/>
                <a:gd name="T31" fmla="*/ 0 h 17"/>
                <a:gd name="T32" fmla="*/ 131 w 243"/>
                <a:gd name="T33" fmla="*/ 0 h 17"/>
                <a:gd name="T34" fmla="*/ 131 w 243"/>
                <a:gd name="T35" fmla="*/ 17 h 17"/>
                <a:gd name="T36" fmla="*/ 112 w 243"/>
                <a:gd name="T37" fmla="*/ 17 h 17"/>
                <a:gd name="T38" fmla="*/ 112 w 243"/>
                <a:gd name="T39" fmla="*/ 0 h 17"/>
                <a:gd name="T40" fmla="*/ 74 w 243"/>
                <a:gd name="T41" fmla="*/ 0 h 17"/>
                <a:gd name="T42" fmla="*/ 93 w 243"/>
                <a:gd name="T43" fmla="*/ 0 h 17"/>
                <a:gd name="T44" fmla="*/ 93 w 243"/>
                <a:gd name="T45" fmla="*/ 17 h 17"/>
                <a:gd name="T46" fmla="*/ 74 w 243"/>
                <a:gd name="T47" fmla="*/ 17 h 17"/>
                <a:gd name="T48" fmla="*/ 74 w 243"/>
                <a:gd name="T49" fmla="*/ 0 h 17"/>
                <a:gd name="T50" fmla="*/ 38 w 243"/>
                <a:gd name="T51" fmla="*/ 0 h 17"/>
                <a:gd name="T52" fmla="*/ 55 w 243"/>
                <a:gd name="T53" fmla="*/ 0 h 17"/>
                <a:gd name="T54" fmla="*/ 55 w 243"/>
                <a:gd name="T55" fmla="*/ 17 h 17"/>
                <a:gd name="T56" fmla="*/ 38 w 243"/>
                <a:gd name="T57" fmla="*/ 17 h 17"/>
                <a:gd name="T58" fmla="*/ 38 w 243"/>
                <a:gd name="T59" fmla="*/ 0 h 17"/>
                <a:gd name="T60" fmla="*/ 0 w 243"/>
                <a:gd name="T61" fmla="*/ 0 h 17"/>
                <a:gd name="T62" fmla="*/ 19 w 243"/>
                <a:gd name="T63" fmla="*/ 0 h 17"/>
                <a:gd name="T64" fmla="*/ 19 w 243"/>
                <a:gd name="T65" fmla="*/ 17 h 17"/>
                <a:gd name="T66" fmla="*/ 0 w 243"/>
                <a:gd name="T67" fmla="*/ 17 h 17"/>
                <a:gd name="T68" fmla="*/ 0 w 243"/>
                <a:gd name="T6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3" h="17">
                  <a:moveTo>
                    <a:pt x="224" y="0"/>
                  </a:moveTo>
                  <a:lnTo>
                    <a:pt x="243" y="0"/>
                  </a:lnTo>
                  <a:lnTo>
                    <a:pt x="243" y="17"/>
                  </a:lnTo>
                  <a:lnTo>
                    <a:pt x="224" y="17"/>
                  </a:lnTo>
                  <a:lnTo>
                    <a:pt x="224" y="0"/>
                  </a:lnTo>
                  <a:close/>
                  <a:moveTo>
                    <a:pt x="186" y="0"/>
                  </a:moveTo>
                  <a:lnTo>
                    <a:pt x="205" y="0"/>
                  </a:lnTo>
                  <a:lnTo>
                    <a:pt x="205" y="17"/>
                  </a:lnTo>
                  <a:lnTo>
                    <a:pt x="186" y="17"/>
                  </a:lnTo>
                  <a:lnTo>
                    <a:pt x="186" y="0"/>
                  </a:lnTo>
                  <a:close/>
                  <a:moveTo>
                    <a:pt x="150" y="0"/>
                  </a:moveTo>
                  <a:lnTo>
                    <a:pt x="167" y="0"/>
                  </a:lnTo>
                  <a:lnTo>
                    <a:pt x="167" y="17"/>
                  </a:lnTo>
                  <a:lnTo>
                    <a:pt x="150" y="17"/>
                  </a:lnTo>
                  <a:lnTo>
                    <a:pt x="150" y="0"/>
                  </a:lnTo>
                  <a:close/>
                  <a:moveTo>
                    <a:pt x="112" y="0"/>
                  </a:moveTo>
                  <a:lnTo>
                    <a:pt x="131" y="0"/>
                  </a:lnTo>
                  <a:lnTo>
                    <a:pt x="131" y="17"/>
                  </a:lnTo>
                  <a:lnTo>
                    <a:pt x="112" y="17"/>
                  </a:lnTo>
                  <a:lnTo>
                    <a:pt x="112" y="0"/>
                  </a:lnTo>
                  <a:close/>
                  <a:moveTo>
                    <a:pt x="74" y="0"/>
                  </a:moveTo>
                  <a:lnTo>
                    <a:pt x="93" y="0"/>
                  </a:lnTo>
                  <a:lnTo>
                    <a:pt x="93" y="17"/>
                  </a:lnTo>
                  <a:lnTo>
                    <a:pt x="74" y="17"/>
                  </a:lnTo>
                  <a:lnTo>
                    <a:pt x="74" y="0"/>
                  </a:lnTo>
                  <a:close/>
                  <a:moveTo>
                    <a:pt x="38" y="0"/>
                  </a:moveTo>
                  <a:lnTo>
                    <a:pt x="55" y="0"/>
                  </a:lnTo>
                  <a:lnTo>
                    <a:pt x="55" y="17"/>
                  </a:lnTo>
                  <a:lnTo>
                    <a:pt x="38" y="17"/>
                  </a:lnTo>
                  <a:lnTo>
                    <a:pt x="38" y="0"/>
                  </a:lnTo>
                  <a:close/>
                  <a:moveTo>
                    <a:pt x="0" y="0"/>
                  </a:moveTo>
                  <a:lnTo>
                    <a:pt x="19" y="0"/>
                  </a:lnTo>
                  <a:lnTo>
                    <a:pt x="19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1" name="Rectangle 46"/>
            <p:cNvSpPr>
              <a:spLocks noChangeArrowheads="1"/>
            </p:cNvSpPr>
            <p:nvPr/>
          </p:nvSpPr>
          <p:spPr bwMode="auto">
            <a:xfrm>
              <a:off x="7751763" y="1793875"/>
              <a:ext cx="2857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2" name="Freeform 47"/>
            <p:cNvSpPr>
              <a:spLocks noEditPoints="1"/>
            </p:cNvSpPr>
            <p:nvPr/>
          </p:nvSpPr>
          <p:spPr bwMode="auto">
            <a:xfrm>
              <a:off x="7751763" y="1849438"/>
              <a:ext cx="28575" cy="400050"/>
            </a:xfrm>
            <a:custGeom>
              <a:gdLst>
                <a:gd name="T0" fmla="*/ 0 w 18"/>
                <a:gd name="T1" fmla="*/ 234 h 252"/>
                <a:gd name="T2" fmla="*/ 18 w 18"/>
                <a:gd name="T3" fmla="*/ 234 h 252"/>
                <a:gd name="T4" fmla="*/ 18 w 18"/>
                <a:gd name="T5" fmla="*/ 252 h 252"/>
                <a:gd name="T6" fmla="*/ 0 w 18"/>
                <a:gd name="T7" fmla="*/ 252 h 252"/>
                <a:gd name="T8" fmla="*/ 0 w 18"/>
                <a:gd name="T9" fmla="*/ 234 h 252"/>
                <a:gd name="T10" fmla="*/ 0 w 18"/>
                <a:gd name="T11" fmla="*/ 201 h 252"/>
                <a:gd name="T12" fmla="*/ 18 w 18"/>
                <a:gd name="T13" fmla="*/ 201 h 252"/>
                <a:gd name="T14" fmla="*/ 18 w 18"/>
                <a:gd name="T15" fmla="*/ 218 h 252"/>
                <a:gd name="T16" fmla="*/ 0 w 18"/>
                <a:gd name="T17" fmla="*/ 218 h 252"/>
                <a:gd name="T18" fmla="*/ 0 w 18"/>
                <a:gd name="T19" fmla="*/ 201 h 252"/>
                <a:gd name="T20" fmla="*/ 0 w 18"/>
                <a:gd name="T21" fmla="*/ 167 h 252"/>
                <a:gd name="T22" fmla="*/ 18 w 18"/>
                <a:gd name="T23" fmla="*/ 167 h 252"/>
                <a:gd name="T24" fmla="*/ 18 w 18"/>
                <a:gd name="T25" fmla="*/ 185 h 252"/>
                <a:gd name="T26" fmla="*/ 0 w 18"/>
                <a:gd name="T27" fmla="*/ 185 h 252"/>
                <a:gd name="T28" fmla="*/ 0 w 18"/>
                <a:gd name="T29" fmla="*/ 167 h 252"/>
                <a:gd name="T30" fmla="*/ 0 w 18"/>
                <a:gd name="T31" fmla="*/ 134 h 252"/>
                <a:gd name="T32" fmla="*/ 18 w 18"/>
                <a:gd name="T33" fmla="*/ 134 h 252"/>
                <a:gd name="T34" fmla="*/ 18 w 18"/>
                <a:gd name="T35" fmla="*/ 151 h 252"/>
                <a:gd name="T36" fmla="*/ 0 w 18"/>
                <a:gd name="T37" fmla="*/ 151 h 252"/>
                <a:gd name="T38" fmla="*/ 0 w 18"/>
                <a:gd name="T39" fmla="*/ 134 h 252"/>
                <a:gd name="T40" fmla="*/ 0 w 18"/>
                <a:gd name="T41" fmla="*/ 100 h 252"/>
                <a:gd name="T42" fmla="*/ 18 w 18"/>
                <a:gd name="T43" fmla="*/ 100 h 252"/>
                <a:gd name="T44" fmla="*/ 18 w 18"/>
                <a:gd name="T45" fmla="*/ 118 h 252"/>
                <a:gd name="T46" fmla="*/ 0 w 18"/>
                <a:gd name="T47" fmla="*/ 118 h 252"/>
                <a:gd name="T48" fmla="*/ 0 w 18"/>
                <a:gd name="T49" fmla="*/ 100 h 252"/>
                <a:gd name="T50" fmla="*/ 0 w 18"/>
                <a:gd name="T51" fmla="*/ 67 h 252"/>
                <a:gd name="T52" fmla="*/ 18 w 18"/>
                <a:gd name="T53" fmla="*/ 67 h 252"/>
                <a:gd name="T54" fmla="*/ 18 w 18"/>
                <a:gd name="T55" fmla="*/ 84 h 252"/>
                <a:gd name="T56" fmla="*/ 0 w 18"/>
                <a:gd name="T57" fmla="*/ 84 h 252"/>
                <a:gd name="T58" fmla="*/ 0 w 18"/>
                <a:gd name="T59" fmla="*/ 67 h 252"/>
                <a:gd name="T60" fmla="*/ 0 w 18"/>
                <a:gd name="T61" fmla="*/ 33 h 252"/>
                <a:gd name="T62" fmla="*/ 18 w 18"/>
                <a:gd name="T63" fmla="*/ 33 h 252"/>
                <a:gd name="T64" fmla="*/ 18 w 18"/>
                <a:gd name="T65" fmla="*/ 51 h 252"/>
                <a:gd name="T66" fmla="*/ 0 w 18"/>
                <a:gd name="T67" fmla="*/ 51 h 252"/>
                <a:gd name="T68" fmla="*/ 0 w 18"/>
                <a:gd name="T69" fmla="*/ 33 h 252"/>
                <a:gd name="T70" fmla="*/ 0 w 18"/>
                <a:gd name="T71" fmla="*/ 0 h 252"/>
                <a:gd name="T72" fmla="*/ 18 w 18"/>
                <a:gd name="T73" fmla="*/ 0 h 252"/>
                <a:gd name="T74" fmla="*/ 18 w 18"/>
                <a:gd name="T75" fmla="*/ 17 h 252"/>
                <a:gd name="T76" fmla="*/ 0 w 18"/>
                <a:gd name="T77" fmla="*/ 17 h 252"/>
                <a:gd name="T78" fmla="*/ 0 w 18"/>
                <a:gd name="T79" fmla="*/ 0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251">
                  <a:moveTo>
                    <a:pt x="0" y="234"/>
                  </a:moveTo>
                  <a:lnTo>
                    <a:pt x="18" y="234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0" y="234"/>
                  </a:lnTo>
                  <a:close/>
                  <a:moveTo>
                    <a:pt x="0" y="201"/>
                  </a:moveTo>
                  <a:lnTo>
                    <a:pt x="18" y="201"/>
                  </a:lnTo>
                  <a:lnTo>
                    <a:pt x="18" y="218"/>
                  </a:lnTo>
                  <a:lnTo>
                    <a:pt x="0" y="218"/>
                  </a:lnTo>
                  <a:lnTo>
                    <a:pt x="0" y="201"/>
                  </a:lnTo>
                  <a:close/>
                  <a:moveTo>
                    <a:pt x="0" y="167"/>
                  </a:moveTo>
                  <a:lnTo>
                    <a:pt x="18" y="167"/>
                  </a:lnTo>
                  <a:lnTo>
                    <a:pt x="18" y="185"/>
                  </a:lnTo>
                  <a:lnTo>
                    <a:pt x="0" y="185"/>
                  </a:lnTo>
                  <a:lnTo>
                    <a:pt x="0" y="167"/>
                  </a:lnTo>
                  <a:close/>
                  <a:moveTo>
                    <a:pt x="0" y="134"/>
                  </a:moveTo>
                  <a:lnTo>
                    <a:pt x="18" y="134"/>
                  </a:lnTo>
                  <a:lnTo>
                    <a:pt x="18" y="151"/>
                  </a:lnTo>
                  <a:lnTo>
                    <a:pt x="0" y="151"/>
                  </a:lnTo>
                  <a:lnTo>
                    <a:pt x="0" y="134"/>
                  </a:lnTo>
                  <a:close/>
                  <a:moveTo>
                    <a:pt x="0" y="100"/>
                  </a:moveTo>
                  <a:lnTo>
                    <a:pt x="18" y="100"/>
                  </a:lnTo>
                  <a:lnTo>
                    <a:pt x="18" y="118"/>
                  </a:lnTo>
                  <a:lnTo>
                    <a:pt x="0" y="118"/>
                  </a:lnTo>
                  <a:lnTo>
                    <a:pt x="0" y="100"/>
                  </a:lnTo>
                  <a:close/>
                  <a:moveTo>
                    <a:pt x="0" y="67"/>
                  </a:moveTo>
                  <a:lnTo>
                    <a:pt x="18" y="67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67"/>
                  </a:lnTo>
                  <a:close/>
                  <a:moveTo>
                    <a:pt x="0" y="33"/>
                  </a:moveTo>
                  <a:lnTo>
                    <a:pt x="18" y="33"/>
                  </a:lnTo>
                  <a:lnTo>
                    <a:pt x="18" y="51"/>
                  </a:lnTo>
                  <a:lnTo>
                    <a:pt x="0" y="51"/>
                  </a:lnTo>
                  <a:lnTo>
                    <a:pt x="0" y="33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Rectangle 48"/>
            <p:cNvSpPr>
              <a:spLocks noChangeArrowheads="1"/>
            </p:cNvSpPr>
            <p:nvPr/>
          </p:nvSpPr>
          <p:spPr bwMode="auto">
            <a:xfrm>
              <a:off x="7751763" y="2276475"/>
              <a:ext cx="28575" cy="142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49"/>
            <p:cNvSpPr/>
            <p:nvPr/>
          </p:nvSpPr>
          <p:spPr bwMode="auto">
            <a:xfrm>
              <a:off x="7192963" y="1754188"/>
              <a:ext cx="111125" cy="109538"/>
            </a:xfrm>
            <a:custGeom>
              <a:gdLst>
                <a:gd name="T0" fmla="*/ 35 w 70"/>
                <a:gd name="T1" fmla="*/ 0 h 69"/>
                <a:gd name="T2" fmla="*/ 48 w 70"/>
                <a:gd name="T3" fmla="*/ 3 h 69"/>
                <a:gd name="T4" fmla="*/ 60 w 70"/>
                <a:gd name="T5" fmla="*/ 10 h 69"/>
                <a:gd name="T6" fmla="*/ 67 w 70"/>
                <a:gd name="T7" fmla="*/ 21 h 69"/>
                <a:gd name="T8" fmla="*/ 70 w 70"/>
                <a:gd name="T9" fmla="*/ 34 h 69"/>
                <a:gd name="T10" fmla="*/ 67 w 70"/>
                <a:gd name="T11" fmla="*/ 47 h 69"/>
                <a:gd name="T12" fmla="*/ 60 w 70"/>
                <a:gd name="T13" fmla="*/ 58 h 69"/>
                <a:gd name="T14" fmla="*/ 48 w 70"/>
                <a:gd name="T15" fmla="*/ 66 h 69"/>
                <a:gd name="T16" fmla="*/ 35 w 70"/>
                <a:gd name="T17" fmla="*/ 69 h 69"/>
                <a:gd name="T18" fmla="*/ 22 w 70"/>
                <a:gd name="T19" fmla="*/ 66 h 69"/>
                <a:gd name="T20" fmla="*/ 10 w 70"/>
                <a:gd name="T21" fmla="*/ 58 h 69"/>
                <a:gd name="T22" fmla="*/ 3 w 70"/>
                <a:gd name="T23" fmla="*/ 47 h 69"/>
                <a:gd name="T24" fmla="*/ 0 w 70"/>
                <a:gd name="T25" fmla="*/ 34 h 69"/>
                <a:gd name="T26" fmla="*/ 3 w 70"/>
                <a:gd name="T27" fmla="*/ 21 h 69"/>
                <a:gd name="T28" fmla="*/ 10 w 70"/>
                <a:gd name="T29" fmla="*/ 10 h 69"/>
                <a:gd name="T30" fmla="*/ 22 w 70"/>
                <a:gd name="T31" fmla="*/ 3 h 69"/>
                <a:gd name="T32" fmla="*/ 35 w 70"/>
                <a:gd name="T33" fmla="*/ 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69">
                  <a:moveTo>
                    <a:pt x="35" y="0"/>
                  </a:moveTo>
                  <a:lnTo>
                    <a:pt x="48" y="3"/>
                  </a:lnTo>
                  <a:lnTo>
                    <a:pt x="60" y="10"/>
                  </a:lnTo>
                  <a:lnTo>
                    <a:pt x="67" y="21"/>
                  </a:lnTo>
                  <a:lnTo>
                    <a:pt x="70" y="34"/>
                  </a:lnTo>
                  <a:lnTo>
                    <a:pt x="67" y="47"/>
                  </a:lnTo>
                  <a:lnTo>
                    <a:pt x="60" y="58"/>
                  </a:lnTo>
                  <a:lnTo>
                    <a:pt x="48" y="66"/>
                  </a:lnTo>
                  <a:lnTo>
                    <a:pt x="35" y="69"/>
                  </a:lnTo>
                  <a:lnTo>
                    <a:pt x="22" y="66"/>
                  </a:lnTo>
                  <a:lnTo>
                    <a:pt x="10" y="58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0" y="10"/>
                  </a:lnTo>
                  <a:lnTo>
                    <a:pt x="22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50"/>
            <p:cNvSpPr>
              <a:spLocks noEditPoints="1"/>
            </p:cNvSpPr>
            <p:nvPr/>
          </p:nvSpPr>
          <p:spPr bwMode="auto">
            <a:xfrm>
              <a:off x="7178676" y="1739900"/>
              <a:ext cx="139700" cy="136525"/>
            </a:xfrm>
            <a:custGeom>
              <a:gdLst>
                <a:gd name="T0" fmla="*/ 44 w 88"/>
                <a:gd name="T1" fmla="*/ 18 h 86"/>
                <a:gd name="T2" fmla="*/ 32 w 88"/>
                <a:gd name="T3" fmla="*/ 21 h 86"/>
                <a:gd name="T4" fmla="*/ 27 w 88"/>
                <a:gd name="T5" fmla="*/ 25 h 86"/>
                <a:gd name="T6" fmla="*/ 27 w 88"/>
                <a:gd name="T7" fmla="*/ 25 h 86"/>
                <a:gd name="T8" fmla="*/ 19 w 88"/>
                <a:gd name="T9" fmla="*/ 32 h 86"/>
                <a:gd name="T10" fmla="*/ 19 w 88"/>
                <a:gd name="T11" fmla="*/ 35 h 86"/>
                <a:gd name="T12" fmla="*/ 18 w 88"/>
                <a:gd name="T13" fmla="*/ 43 h 86"/>
                <a:gd name="T14" fmla="*/ 19 w 88"/>
                <a:gd name="T15" fmla="*/ 50 h 86"/>
                <a:gd name="T16" fmla="*/ 19 w 88"/>
                <a:gd name="T17" fmla="*/ 53 h 86"/>
                <a:gd name="T18" fmla="*/ 27 w 88"/>
                <a:gd name="T19" fmla="*/ 60 h 86"/>
                <a:gd name="T20" fmla="*/ 35 w 88"/>
                <a:gd name="T21" fmla="*/ 67 h 86"/>
                <a:gd name="T22" fmla="*/ 41 w 88"/>
                <a:gd name="T23" fmla="*/ 69 h 86"/>
                <a:gd name="T24" fmla="*/ 47 w 88"/>
                <a:gd name="T25" fmla="*/ 69 h 86"/>
                <a:gd name="T26" fmla="*/ 53 w 88"/>
                <a:gd name="T27" fmla="*/ 67 h 86"/>
                <a:gd name="T28" fmla="*/ 62 w 88"/>
                <a:gd name="T29" fmla="*/ 60 h 86"/>
                <a:gd name="T30" fmla="*/ 70 w 88"/>
                <a:gd name="T31" fmla="*/ 50 h 86"/>
                <a:gd name="T32" fmla="*/ 70 w 88"/>
                <a:gd name="T33" fmla="*/ 35 h 86"/>
                <a:gd name="T34" fmla="*/ 62 w 88"/>
                <a:gd name="T35" fmla="*/ 25 h 86"/>
                <a:gd name="T36" fmla="*/ 62 w 88"/>
                <a:gd name="T37" fmla="*/ 25 h 86"/>
                <a:gd name="T38" fmla="*/ 56 w 88"/>
                <a:gd name="T39" fmla="*/ 21 h 86"/>
                <a:gd name="T40" fmla="*/ 44 w 88"/>
                <a:gd name="T41" fmla="*/ 18 h 86"/>
                <a:gd name="T42" fmla="*/ 44 w 88"/>
                <a:gd name="T43" fmla="*/ 0 h 86"/>
                <a:gd name="T44" fmla="*/ 57 w 88"/>
                <a:gd name="T45" fmla="*/ 3 h 86"/>
                <a:gd name="T46" fmla="*/ 62 w 88"/>
                <a:gd name="T47" fmla="*/ 3 h 86"/>
                <a:gd name="T48" fmla="*/ 72 w 88"/>
                <a:gd name="T49" fmla="*/ 11 h 86"/>
                <a:gd name="T50" fmla="*/ 75 w 88"/>
                <a:gd name="T51" fmla="*/ 12 h 86"/>
                <a:gd name="T52" fmla="*/ 83 w 88"/>
                <a:gd name="T53" fmla="*/ 22 h 86"/>
                <a:gd name="T54" fmla="*/ 85 w 88"/>
                <a:gd name="T55" fmla="*/ 30 h 86"/>
                <a:gd name="T56" fmla="*/ 88 w 88"/>
                <a:gd name="T57" fmla="*/ 35 h 86"/>
                <a:gd name="T58" fmla="*/ 88 w 88"/>
                <a:gd name="T59" fmla="*/ 50 h 86"/>
                <a:gd name="T60" fmla="*/ 85 w 88"/>
                <a:gd name="T61" fmla="*/ 56 h 86"/>
                <a:gd name="T62" fmla="*/ 83 w 88"/>
                <a:gd name="T63" fmla="*/ 63 h 86"/>
                <a:gd name="T64" fmla="*/ 75 w 88"/>
                <a:gd name="T65" fmla="*/ 73 h 86"/>
                <a:gd name="T66" fmla="*/ 64 w 88"/>
                <a:gd name="T67" fmla="*/ 82 h 86"/>
                <a:gd name="T68" fmla="*/ 62 w 88"/>
                <a:gd name="T69" fmla="*/ 83 h 86"/>
                <a:gd name="T70" fmla="*/ 54 w 88"/>
                <a:gd name="T71" fmla="*/ 85 h 86"/>
                <a:gd name="T72" fmla="*/ 51 w 88"/>
                <a:gd name="T73" fmla="*/ 86 h 86"/>
                <a:gd name="T74" fmla="*/ 37 w 88"/>
                <a:gd name="T75" fmla="*/ 86 h 86"/>
                <a:gd name="T76" fmla="*/ 34 w 88"/>
                <a:gd name="T77" fmla="*/ 85 h 86"/>
                <a:gd name="T78" fmla="*/ 27 w 88"/>
                <a:gd name="T79" fmla="*/ 83 h 86"/>
                <a:gd name="T80" fmla="*/ 24 w 88"/>
                <a:gd name="T81" fmla="*/ 82 h 86"/>
                <a:gd name="T82" fmla="*/ 14 w 88"/>
                <a:gd name="T83" fmla="*/ 73 h 86"/>
                <a:gd name="T84" fmla="*/ 5 w 88"/>
                <a:gd name="T85" fmla="*/ 63 h 86"/>
                <a:gd name="T86" fmla="*/ 3 w 88"/>
                <a:gd name="T87" fmla="*/ 56 h 86"/>
                <a:gd name="T88" fmla="*/ 2 w 88"/>
                <a:gd name="T89" fmla="*/ 50 h 86"/>
                <a:gd name="T90" fmla="*/ 0 w 88"/>
                <a:gd name="T91" fmla="*/ 43 h 86"/>
                <a:gd name="T92" fmla="*/ 2 w 88"/>
                <a:gd name="T93" fmla="*/ 35 h 86"/>
                <a:gd name="T94" fmla="*/ 3 w 88"/>
                <a:gd name="T95" fmla="*/ 30 h 86"/>
                <a:gd name="T96" fmla="*/ 5 w 88"/>
                <a:gd name="T97" fmla="*/ 22 h 86"/>
                <a:gd name="T98" fmla="*/ 14 w 88"/>
                <a:gd name="T99" fmla="*/ 12 h 86"/>
                <a:gd name="T100" fmla="*/ 16 w 88"/>
                <a:gd name="T101" fmla="*/ 11 h 86"/>
                <a:gd name="T102" fmla="*/ 27 w 88"/>
                <a:gd name="T103" fmla="*/ 3 h 86"/>
                <a:gd name="T104" fmla="*/ 31 w 88"/>
                <a:gd name="T105" fmla="*/ 3 h 86"/>
                <a:gd name="T106" fmla="*/ 44 w 88"/>
                <a:gd name="T107" fmla="*/ 0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" h="86">
                  <a:moveTo>
                    <a:pt x="44" y="18"/>
                  </a:moveTo>
                  <a:lnTo>
                    <a:pt x="32" y="21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19" y="32"/>
                  </a:lnTo>
                  <a:lnTo>
                    <a:pt x="19" y="35"/>
                  </a:lnTo>
                  <a:lnTo>
                    <a:pt x="18" y="43"/>
                  </a:lnTo>
                  <a:lnTo>
                    <a:pt x="19" y="50"/>
                  </a:lnTo>
                  <a:lnTo>
                    <a:pt x="19" y="53"/>
                  </a:lnTo>
                  <a:lnTo>
                    <a:pt x="27" y="60"/>
                  </a:lnTo>
                  <a:lnTo>
                    <a:pt x="35" y="67"/>
                  </a:lnTo>
                  <a:lnTo>
                    <a:pt x="41" y="69"/>
                  </a:lnTo>
                  <a:lnTo>
                    <a:pt x="47" y="69"/>
                  </a:lnTo>
                  <a:lnTo>
                    <a:pt x="53" y="67"/>
                  </a:lnTo>
                  <a:lnTo>
                    <a:pt x="62" y="60"/>
                  </a:lnTo>
                  <a:lnTo>
                    <a:pt x="70" y="50"/>
                  </a:lnTo>
                  <a:lnTo>
                    <a:pt x="70" y="35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56" y="21"/>
                  </a:lnTo>
                  <a:lnTo>
                    <a:pt x="44" y="18"/>
                  </a:lnTo>
                  <a:close/>
                  <a:moveTo>
                    <a:pt x="44" y="0"/>
                  </a:moveTo>
                  <a:lnTo>
                    <a:pt x="57" y="3"/>
                  </a:lnTo>
                  <a:lnTo>
                    <a:pt x="62" y="3"/>
                  </a:lnTo>
                  <a:lnTo>
                    <a:pt x="72" y="11"/>
                  </a:lnTo>
                  <a:lnTo>
                    <a:pt x="75" y="12"/>
                  </a:lnTo>
                  <a:lnTo>
                    <a:pt x="83" y="22"/>
                  </a:lnTo>
                  <a:lnTo>
                    <a:pt x="85" y="30"/>
                  </a:lnTo>
                  <a:lnTo>
                    <a:pt x="88" y="35"/>
                  </a:lnTo>
                  <a:lnTo>
                    <a:pt x="88" y="50"/>
                  </a:lnTo>
                  <a:lnTo>
                    <a:pt x="85" y="56"/>
                  </a:lnTo>
                  <a:lnTo>
                    <a:pt x="83" y="63"/>
                  </a:lnTo>
                  <a:lnTo>
                    <a:pt x="75" y="73"/>
                  </a:lnTo>
                  <a:lnTo>
                    <a:pt x="64" y="82"/>
                  </a:lnTo>
                  <a:lnTo>
                    <a:pt x="62" y="83"/>
                  </a:lnTo>
                  <a:lnTo>
                    <a:pt x="54" y="85"/>
                  </a:lnTo>
                  <a:lnTo>
                    <a:pt x="51" y="86"/>
                  </a:lnTo>
                  <a:lnTo>
                    <a:pt x="37" y="86"/>
                  </a:lnTo>
                  <a:lnTo>
                    <a:pt x="34" y="85"/>
                  </a:lnTo>
                  <a:lnTo>
                    <a:pt x="27" y="83"/>
                  </a:lnTo>
                  <a:lnTo>
                    <a:pt x="24" y="82"/>
                  </a:lnTo>
                  <a:lnTo>
                    <a:pt x="14" y="73"/>
                  </a:lnTo>
                  <a:lnTo>
                    <a:pt x="5" y="63"/>
                  </a:lnTo>
                  <a:lnTo>
                    <a:pt x="3" y="56"/>
                  </a:lnTo>
                  <a:lnTo>
                    <a:pt x="2" y="50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3" y="30"/>
                  </a:lnTo>
                  <a:lnTo>
                    <a:pt x="5" y="22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27" y="3"/>
                  </a:lnTo>
                  <a:lnTo>
                    <a:pt x="31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6" name="Freeform 51"/>
            <p:cNvSpPr/>
            <p:nvPr/>
          </p:nvSpPr>
          <p:spPr bwMode="auto">
            <a:xfrm>
              <a:off x="7974013" y="1552575"/>
              <a:ext cx="107950" cy="109538"/>
            </a:xfrm>
            <a:custGeom>
              <a:gdLst>
                <a:gd name="T0" fmla="*/ 35 w 68"/>
                <a:gd name="T1" fmla="*/ 0 h 69"/>
                <a:gd name="T2" fmla="*/ 48 w 68"/>
                <a:gd name="T3" fmla="*/ 3 h 69"/>
                <a:gd name="T4" fmla="*/ 58 w 68"/>
                <a:gd name="T5" fmla="*/ 11 h 69"/>
                <a:gd name="T6" fmla="*/ 66 w 68"/>
                <a:gd name="T7" fmla="*/ 22 h 69"/>
                <a:gd name="T8" fmla="*/ 68 w 68"/>
                <a:gd name="T9" fmla="*/ 35 h 69"/>
                <a:gd name="T10" fmla="*/ 66 w 68"/>
                <a:gd name="T11" fmla="*/ 48 h 69"/>
                <a:gd name="T12" fmla="*/ 58 w 68"/>
                <a:gd name="T13" fmla="*/ 59 h 69"/>
                <a:gd name="T14" fmla="*/ 48 w 68"/>
                <a:gd name="T15" fmla="*/ 67 h 69"/>
                <a:gd name="T16" fmla="*/ 35 w 68"/>
                <a:gd name="T17" fmla="*/ 69 h 69"/>
                <a:gd name="T18" fmla="*/ 20 w 68"/>
                <a:gd name="T19" fmla="*/ 67 h 69"/>
                <a:gd name="T20" fmla="*/ 10 w 68"/>
                <a:gd name="T21" fmla="*/ 59 h 69"/>
                <a:gd name="T22" fmla="*/ 3 w 68"/>
                <a:gd name="T23" fmla="*/ 48 h 69"/>
                <a:gd name="T24" fmla="*/ 0 w 68"/>
                <a:gd name="T25" fmla="*/ 35 h 69"/>
                <a:gd name="T26" fmla="*/ 3 w 68"/>
                <a:gd name="T27" fmla="*/ 22 h 69"/>
                <a:gd name="T28" fmla="*/ 10 w 68"/>
                <a:gd name="T29" fmla="*/ 11 h 69"/>
                <a:gd name="T30" fmla="*/ 20 w 68"/>
                <a:gd name="T31" fmla="*/ 3 h 69"/>
                <a:gd name="T32" fmla="*/ 35 w 68"/>
                <a:gd name="T33" fmla="*/ 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69">
                  <a:moveTo>
                    <a:pt x="35" y="0"/>
                  </a:moveTo>
                  <a:lnTo>
                    <a:pt x="48" y="3"/>
                  </a:lnTo>
                  <a:lnTo>
                    <a:pt x="58" y="11"/>
                  </a:lnTo>
                  <a:lnTo>
                    <a:pt x="66" y="22"/>
                  </a:lnTo>
                  <a:lnTo>
                    <a:pt x="68" y="35"/>
                  </a:lnTo>
                  <a:lnTo>
                    <a:pt x="66" y="48"/>
                  </a:lnTo>
                  <a:lnTo>
                    <a:pt x="58" y="59"/>
                  </a:lnTo>
                  <a:lnTo>
                    <a:pt x="48" y="67"/>
                  </a:lnTo>
                  <a:lnTo>
                    <a:pt x="35" y="69"/>
                  </a:lnTo>
                  <a:lnTo>
                    <a:pt x="20" y="67"/>
                  </a:lnTo>
                  <a:lnTo>
                    <a:pt x="10" y="59"/>
                  </a:lnTo>
                  <a:lnTo>
                    <a:pt x="3" y="48"/>
                  </a:lnTo>
                  <a:lnTo>
                    <a:pt x="0" y="35"/>
                  </a:lnTo>
                  <a:lnTo>
                    <a:pt x="3" y="22"/>
                  </a:lnTo>
                  <a:lnTo>
                    <a:pt x="10" y="11"/>
                  </a:lnTo>
                  <a:lnTo>
                    <a:pt x="20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7" name="Freeform 52"/>
            <p:cNvSpPr>
              <a:spLocks noEditPoints="1"/>
            </p:cNvSpPr>
            <p:nvPr/>
          </p:nvSpPr>
          <p:spPr bwMode="auto">
            <a:xfrm>
              <a:off x="7959726" y="1539875"/>
              <a:ext cx="136525" cy="136525"/>
            </a:xfrm>
            <a:custGeom>
              <a:gdLst>
                <a:gd name="T0" fmla="*/ 44 w 86"/>
                <a:gd name="T1" fmla="*/ 17 h 86"/>
                <a:gd name="T2" fmla="*/ 37 w 86"/>
                <a:gd name="T3" fmla="*/ 19 h 86"/>
                <a:gd name="T4" fmla="*/ 37 w 86"/>
                <a:gd name="T5" fmla="*/ 19 h 86"/>
                <a:gd name="T6" fmla="*/ 35 w 86"/>
                <a:gd name="T7" fmla="*/ 19 h 86"/>
                <a:gd name="T8" fmla="*/ 27 w 86"/>
                <a:gd name="T9" fmla="*/ 26 h 86"/>
                <a:gd name="T10" fmla="*/ 19 w 86"/>
                <a:gd name="T11" fmla="*/ 33 h 86"/>
                <a:gd name="T12" fmla="*/ 19 w 86"/>
                <a:gd name="T13" fmla="*/ 36 h 86"/>
                <a:gd name="T14" fmla="*/ 18 w 86"/>
                <a:gd name="T15" fmla="*/ 43 h 86"/>
                <a:gd name="T16" fmla="*/ 19 w 86"/>
                <a:gd name="T17" fmla="*/ 51 h 86"/>
                <a:gd name="T18" fmla="*/ 19 w 86"/>
                <a:gd name="T19" fmla="*/ 54 h 86"/>
                <a:gd name="T20" fmla="*/ 27 w 86"/>
                <a:gd name="T21" fmla="*/ 61 h 86"/>
                <a:gd name="T22" fmla="*/ 27 w 86"/>
                <a:gd name="T23" fmla="*/ 61 h 86"/>
                <a:gd name="T24" fmla="*/ 32 w 86"/>
                <a:gd name="T25" fmla="*/ 65 h 86"/>
                <a:gd name="T26" fmla="*/ 44 w 86"/>
                <a:gd name="T27" fmla="*/ 68 h 86"/>
                <a:gd name="T28" fmla="*/ 56 w 86"/>
                <a:gd name="T29" fmla="*/ 65 h 86"/>
                <a:gd name="T30" fmla="*/ 61 w 86"/>
                <a:gd name="T31" fmla="*/ 61 h 86"/>
                <a:gd name="T32" fmla="*/ 61 w 86"/>
                <a:gd name="T33" fmla="*/ 61 h 86"/>
                <a:gd name="T34" fmla="*/ 66 w 86"/>
                <a:gd name="T35" fmla="*/ 54 h 86"/>
                <a:gd name="T36" fmla="*/ 69 w 86"/>
                <a:gd name="T37" fmla="*/ 43 h 86"/>
                <a:gd name="T38" fmla="*/ 66 w 86"/>
                <a:gd name="T39" fmla="*/ 33 h 86"/>
                <a:gd name="T40" fmla="*/ 61 w 86"/>
                <a:gd name="T41" fmla="*/ 26 h 86"/>
                <a:gd name="T42" fmla="*/ 53 w 86"/>
                <a:gd name="T43" fmla="*/ 19 h 86"/>
                <a:gd name="T44" fmla="*/ 51 w 86"/>
                <a:gd name="T45" fmla="*/ 19 h 86"/>
                <a:gd name="T46" fmla="*/ 51 w 86"/>
                <a:gd name="T47" fmla="*/ 19 h 86"/>
                <a:gd name="T48" fmla="*/ 44 w 86"/>
                <a:gd name="T49" fmla="*/ 17 h 86"/>
                <a:gd name="T50" fmla="*/ 44 w 86"/>
                <a:gd name="T51" fmla="*/ 0 h 86"/>
                <a:gd name="T52" fmla="*/ 51 w 86"/>
                <a:gd name="T53" fmla="*/ 1 h 86"/>
                <a:gd name="T54" fmla="*/ 54 w 86"/>
                <a:gd name="T55" fmla="*/ 1 h 86"/>
                <a:gd name="T56" fmla="*/ 61 w 86"/>
                <a:gd name="T57" fmla="*/ 3 h 86"/>
                <a:gd name="T58" fmla="*/ 64 w 86"/>
                <a:gd name="T59" fmla="*/ 4 h 86"/>
                <a:gd name="T60" fmla="*/ 75 w 86"/>
                <a:gd name="T61" fmla="*/ 13 h 86"/>
                <a:gd name="T62" fmla="*/ 82 w 86"/>
                <a:gd name="T63" fmla="*/ 23 h 86"/>
                <a:gd name="T64" fmla="*/ 83 w 86"/>
                <a:gd name="T65" fmla="*/ 30 h 86"/>
                <a:gd name="T66" fmla="*/ 86 w 86"/>
                <a:gd name="T67" fmla="*/ 43 h 86"/>
                <a:gd name="T68" fmla="*/ 83 w 86"/>
                <a:gd name="T69" fmla="*/ 56 h 86"/>
                <a:gd name="T70" fmla="*/ 82 w 86"/>
                <a:gd name="T71" fmla="*/ 64 h 86"/>
                <a:gd name="T72" fmla="*/ 75 w 86"/>
                <a:gd name="T73" fmla="*/ 74 h 86"/>
                <a:gd name="T74" fmla="*/ 72 w 86"/>
                <a:gd name="T75" fmla="*/ 75 h 86"/>
                <a:gd name="T76" fmla="*/ 61 w 86"/>
                <a:gd name="T77" fmla="*/ 83 h 86"/>
                <a:gd name="T78" fmla="*/ 57 w 86"/>
                <a:gd name="T79" fmla="*/ 83 h 86"/>
                <a:gd name="T80" fmla="*/ 44 w 86"/>
                <a:gd name="T81" fmla="*/ 86 h 86"/>
                <a:gd name="T82" fmla="*/ 31 w 86"/>
                <a:gd name="T83" fmla="*/ 83 h 86"/>
                <a:gd name="T84" fmla="*/ 27 w 86"/>
                <a:gd name="T85" fmla="*/ 83 h 86"/>
                <a:gd name="T86" fmla="*/ 16 w 86"/>
                <a:gd name="T87" fmla="*/ 75 h 86"/>
                <a:gd name="T88" fmla="*/ 13 w 86"/>
                <a:gd name="T89" fmla="*/ 74 h 86"/>
                <a:gd name="T90" fmla="*/ 5 w 86"/>
                <a:gd name="T91" fmla="*/ 64 h 86"/>
                <a:gd name="T92" fmla="*/ 3 w 86"/>
                <a:gd name="T93" fmla="*/ 56 h 86"/>
                <a:gd name="T94" fmla="*/ 2 w 86"/>
                <a:gd name="T95" fmla="*/ 51 h 86"/>
                <a:gd name="T96" fmla="*/ 0 w 86"/>
                <a:gd name="T97" fmla="*/ 43 h 86"/>
                <a:gd name="T98" fmla="*/ 2 w 86"/>
                <a:gd name="T99" fmla="*/ 36 h 86"/>
                <a:gd name="T100" fmla="*/ 3 w 86"/>
                <a:gd name="T101" fmla="*/ 30 h 86"/>
                <a:gd name="T102" fmla="*/ 5 w 86"/>
                <a:gd name="T103" fmla="*/ 23 h 86"/>
                <a:gd name="T104" fmla="*/ 13 w 86"/>
                <a:gd name="T105" fmla="*/ 13 h 86"/>
                <a:gd name="T106" fmla="*/ 24 w 86"/>
                <a:gd name="T107" fmla="*/ 4 h 86"/>
                <a:gd name="T108" fmla="*/ 27 w 86"/>
                <a:gd name="T109" fmla="*/ 3 h 86"/>
                <a:gd name="T110" fmla="*/ 34 w 86"/>
                <a:gd name="T111" fmla="*/ 1 h 86"/>
                <a:gd name="T112" fmla="*/ 37 w 86"/>
                <a:gd name="T113" fmla="*/ 1 h 86"/>
                <a:gd name="T114" fmla="*/ 44 w 86"/>
                <a:gd name="T115" fmla="*/ 0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86">
                  <a:moveTo>
                    <a:pt x="44" y="17"/>
                  </a:moveTo>
                  <a:lnTo>
                    <a:pt x="37" y="19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27" y="26"/>
                  </a:lnTo>
                  <a:lnTo>
                    <a:pt x="19" y="33"/>
                  </a:lnTo>
                  <a:lnTo>
                    <a:pt x="19" y="36"/>
                  </a:lnTo>
                  <a:lnTo>
                    <a:pt x="18" y="43"/>
                  </a:lnTo>
                  <a:lnTo>
                    <a:pt x="19" y="51"/>
                  </a:lnTo>
                  <a:lnTo>
                    <a:pt x="19" y="54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32" y="65"/>
                  </a:lnTo>
                  <a:lnTo>
                    <a:pt x="44" y="68"/>
                  </a:lnTo>
                  <a:lnTo>
                    <a:pt x="56" y="65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6" y="54"/>
                  </a:lnTo>
                  <a:lnTo>
                    <a:pt x="69" y="43"/>
                  </a:lnTo>
                  <a:lnTo>
                    <a:pt x="66" y="33"/>
                  </a:lnTo>
                  <a:lnTo>
                    <a:pt x="61" y="26"/>
                  </a:lnTo>
                  <a:lnTo>
                    <a:pt x="53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44" y="17"/>
                  </a:lnTo>
                  <a:close/>
                  <a:moveTo>
                    <a:pt x="44" y="0"/>
                  </a:moveTo>
                  <a:lnTo>
                    <a:pt x="51" y="1"/>
                  </a:lnTo>
                  <a:lnTo>
                    <a:pt x="54" y="1"/>
                  </a:lnTo>
                  <a:lnTo>
                    <a:pt x="61" y="3"/>
                  </a:lnTo>
                  <a:lnTo>
                    <a:pt x="64" y="4"/>
                  </a:lnTo>
                  <a:lnTo>
                    <a:pt x="75" y="13"/>
                  </a:lnTo>
                  <a:lnTo>
                    <a:pt x="82" y="23"/>
                  </a:lnTo>
                  <a:lnTo>
                    <a:pt x="83" y="30"/>
                  </a:lnTo>
                  <a:lnTo>
                    <a:pt x="86" y="43"/>
                  </a:lnTo>
                  <a:lnTo>
                    <a:pt x="83" y="56"/>
                  </a:lnTo>
                  <a:lnTo>
                    <a:pt x="82" y="64"/>
                  </a:lnTo>
                  <a:lnTo>
                    <a:pt x="75" y="74"/>
                  </a:lnTo>
                  <a:lnTo>
                    <a:pt x="72" y="75"/>
                  </a:lnTo>
                  <a:lnTo>
                    <a:pt x="61" y="83"/>
                  </a:lnTo>
                  <a:lnTo>
                    <a:pt x="57" y="83"/>
                  </a:lnTo>
                  <a:lnTo>
                    <a:pt x="44" y="86"/>
                  </a:lnTo>
                  <a:lnTo>
                    <a:pt x="31" y="83"/>
                  </a:lnTo>
                  <a:lnTo>
                    <a:pt x="27" y="83"/>
                  </a:lnTo>
                  <a:lnTo>
                    <a:pt x="16" y="75"/>
                  </a:lnTo>
                  <a:lnTo>
                    <a:pt x="13" y="74"/>
                  </a:lnTo>
                  <a:lnTo>
                    <a:pt x="5" y="64"/>
                  </a:lnTo>
                  <a:lnTo>
                    <a:pt x="3" y="56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2" y="36"/>
                  </a:lnTo>
                  <a:lnTo>
                    <a:pt x="3" y="30"/>
                  </a:lnTo>
                  <a:lnTo>
                    <a:pt x="5" y="23"/>
                  </a:lnTo>
                  <a:lnTo>
                    <a:pt x="13" y="13"/>
                  </a:lnTo>
                  <a:lnTo>
                    <a:pt x="24" y="4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8" name="Freeform 53"/>
            <p:cNvSpPr/>
            <p:nvPr/>
          </p:nvSpPr>
          <p:spPr bwMode="auto">
            <a:xfrm>
              <a:off x="5305426" y="852488"/>
              <a:ext cx="1820863" cy="1114425"/>
            </a:xfrm>
            <a:custGeom>
              <a:gdLst>
                <a:gd name="T0" fmla="*/ 32 w 1147"/>
                <a:gd name="T1" fmla="*/ 0 h 702"/>
                <a:gd name="T2" fmla="*/ 1115 w 1147"/>
                <a:gd name="T3" fmla="*/ 0 h 702"/>
                <a:gd name="T4" fmla="*/ 1131 w 1147"/>
                <a:gd name="T5" fmla="*/ 5 h 702"/>
                <a:gd name="T6" fmla="*/ 1143 w 1147"/>
                <a:gd name="T7" fmla="*/ 16 h 702"/>
                <a:gd name="T8" fmla="*/ 1147 w 1147"/>
                <a:gd name="T9" fmla="*/ 31 h 702"/>
                <a:gd name="T10" fmla="*/ 1147 w 1147"/>
                <a:gd name="T11" fmla="*/ 702 h 702"/>
                <a:gd name="T12" fmla="*/ 0 w 1147"/>
                <a:gd name="T13" fmla="*/ 702 h 702"/>
                <a:gd name="T14" fmla="*/ 0 w 1147"/>
                <a:gd name="T15" fmla="*/ 31 h 702"/>
                <a:gd name="T16" fmla="*/ 5 w 1147"/>
                <a:gd name="T17" fmla="*/ 16 h 702"/>
                <a:gd name="T18" fmla="*/ 16 w 1147"/>
                <a:gd name="T19" fmla="*/ 5 h 702"/>
                <a:gd name="T20" fmla="*/ 32 w 1147"/>
                <a:gd name="T21" fmla="*/ 0 h 7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7" h="702">
                  <a:moveTo>
                    <a:pt x="32" y="0"/>
                  </a:moveTo>
                  <a:lnTo>
                    <a:pt x="1115" y="0"/>
                  </a:lnTo>
                  <a:lnTo>
                    <a:pt x="1131" y="5"/>
                  </a:lnTo>
                  <a:lnTo>
                    <a:pt x="1143" y="16"/>
                  </a:lnTo>
                  <a:lnTo>
                    <a:pt x="1147" y="31"/>
                  </a:lnTo>
                  <a:lnTo>
                    <a:pt x="1147" y="702"/>
                  </a:lnTo>
                  <a:lnTo>
                    <a:pt x="0" y="702"/>
                  </a:lnTo>
                  <a:lnTo>
                    <a:pt x="0" y="31"/>
                  </a:lnTo>
                  <a:lnTo>
                    <a:pt x="5" y="16"/>
                  </a:lnTo>
                  <a:lnTo>
                    <a:pt x="16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9" name="Freeform 54"/>
            <p:cNvSpPr>
              <a:spLocks noEditPoints="1"/>
            </p:cNvSpPr>
            <p:nvPr/>
          </p:nvSpPr>
          <p:spPr bwMode="auto">
            <a:xfrm>
              <a:off x="5292726" y="839788"/>
              <a:ext cx="1847850" cy="1141413"/>
            </a:xfrm>
            <a:custGeom>
              <a:gdLst>
                <a:gd name="T0" fmla="*/ 40 w 1164"/>
                <a:gd name="T1" fmla="*/ 17 h 719"/>
                <a:gd name="T2" fmla="*/ 30 w 1164"/>
                <a:gd name="T3" fmla="*/ 20 h 719"/>
                <a:gd name="T4" fmla="*/ 24 w 1164"/>
                <a:gd name="T5" fmla="*/ 24 h 719"/>
                <a:gd name="T6" fmla="*/ 24 w 1164"/>
                <a:gd name="T7" fmla="*/ 24 h 719"/>
                <a:gd name="T8" fmla="*/ 19 w 1164"/>
                <a:gd name="T9" fmla="*/ 32 h 719"/>
                <a:gd name="T10" fmla="*/ 17 w 1164"/>
                <a:gd name="T11" fmla="*/ 39 h 719"/>
                <a:gd name="T12" fmla="*/ 17 w 1164"/>
                <a:gd name="T13" fmla="*/ 701 h 719"/>
                <a:gd name="T14" fmla="*/ 1146 w 1164"/>
                <a:gd name="T15" fmla="*/ 701 h 719"/>
                <a:gd name="T16" fmla="*/ 1146 w 1164"/>
                <a:gd name="T17" fmla="*/ 39 h 719"/>
                <a:gd name="T18" fmla="*/ 1145 w 1164"/>
                <a:gd name="T19" fmla="*/ 32 h 719"/>
                <a:gd name="T20" fmla="*/ 1139 w 1164"/>
                <a:gd name="T21" fmla="*/ 24 h 719"/>
                <a:gd name="T22" fmla="*/ 1139 w 1164"/>
                <a:gd name="T23" fmla="*/ 24 h 719"/>
                <a:gd name="T24" fmla="*/ 1133 w 1164"/>
                <a:gd name="T25" fmla="*/ 18 h 719"/>
                <a:gd name="T26" fmla="*/ 1123 w 1164"/>
                <a:gd name="T27" fmla="*/ 17 h 719"/>
                <a:gd name="T28" fmla="*/ 40 w 1164"/>
                <a:gd name="T29" fmla="*/ 17 h 719"/>
                <a:gd name="T30" fmla="*/ 40 w 1164"/>
                <a:gd name="T31" fmla="*/ 0 h 719"/>
                <a:gd name="T32" fmla="*/ 1123 w 1164"/>
                <a:gd name="T33" fmla="*/ 0 h 719"/>
                <a:gd name="T34" fmla="*/ 1136 w 1164"/>
                <a:gd name="T35" fmla="*/ 2 h 719"/>
                <a:gd name="T36" fmla="*/ 1139 w 1164"/>
                <a:gd name="T37" fmla="*/ 2 h 719"/>
                <a:gd name="T38" fmla="*/ 1149 w 1164"/>
                <a:gd name="T39" fmla="*/ 10 h 719"/>
                <a:gd name="T40" fmla="*/ 1152 w 1164"/>
                <a:gd name="T41" fmla="*/ 11 h 719"/>
                <a:gd name="T42" fmla="*/ 1159 w 1164"/>
                <a:gd name="T43" fmla="*/ 21 h 719"/>
                <a:gd name="T44" fmla="*/ 1164 w 1164"/>
                <a:gd name="T45" fmla="*/ 39 h 719"/>
                <a:gd name="T46" fmla="*/ 1164 w 1164"/>
                <a:gd name="T47" fmla="*/ 719 h 719"/>
                <a:gd name="T48" fmla="*/ 0 w 1164"/>
                <a:gd name="T49" fmla="*/ 719 h 719"/>
                <a:gd name="T50" fmla="*/ 0 w 1164"/>
                <a:gd name="T51" fmla="*/ 39 h 719"/>
                <a:gd name="T52" fmla="*/ 4 w 1164"/>
                <a:gd name="T53" fmla="*/ 21 h 719"/>
                <a:gd name="T54" fmla="*/ 11 w 1164"/>
                <a:gd name="T55" fmla="*/ 11 h 719"/>
                <a:gd name="T56" fmla="*/ 14 w 1164"/>
                <a:gd name="T57" fmla="*/ 10 h 719"/>
                <a:gd name="T58" fmla="*/ 24 w 1164"/>
                <a:gd name="T59" fmla="*/ 2 h 719"/>
                <a:gd name="T60" fmla="*/ 29 w 1164"/>
                <a:gd name="T61" fmla="*/ 2 h 719"/>
                <a:gd name="T62" fmla="*/ 40 w 1164"/>
                <a:gd name="T63" fmla="*/ 0 h 7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4" h="719">
                  <a:moveTo>
                    <a:pt x="40" y="17"/>
                  </a:moveTo>
                  <a:lnTo>
                    <a:pt x="30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9" y="32"/>
                  </a:lnTo>
                  <a:lnTo>
                    <a:pt x="17" y="39"/>
                  </a:lnTo>
                  <a:lnTo>
                    <a:pt x="17" y="701"/>
                  </a:lnTo>
                  <a:lnTo>
                    <a:pt x="1146" y="701"/>
                  </a:lnTo>
                  <a:lnTo>
                    <a:pt x="1146" y="39"/>
                  </a:lnTo>
                  <a:lnTo>
                    <a:pt x="1145" y="32"/>
                  </a:lnTo>
                  <a:lnTo>
                    <a:pt x="1139" y="24"/>
                  </a:lnTo>
                  <a:lnTo>
                    <a:pt x="1139" y="24"/>
                  </a:lnTo>
                  <a:lnTo>
                    <a:pt x="1133" y="18"/>
                  </a:lnTo>
                  <a:lnTo>
                    <a:pt x="1123" y="17"/>
                  </a:lnTo>
                  <a:lnTo>
                    <a:pt x="40" y="17"/>
                  </a:lnTo>
                  <a:close/>
                  <a:moveTo>
                    <a:pt x="40" y="0"/>
                  </a:moveTo>
                  <a:lnTo>
                    <a:pt x="1123" y="0"/>
                  </a:lnTo>
                  <a:lnTo>
                    <a:pt x="1136" y="2"/>
                  </a:lnTo>
                  <a:lnTo>
                    <a:pt x="1139" y="2"/>
                  </a:lnTo>
                  <a:lnTo>
                    <a:pt x="1149" y="10"/>
                  </a:lnTo>
                  <a:lnTo>
                    <a:pt x="1152" y="11"/>
                  </a:lnTo>
                  <a:lnTo>
                    <a:pt x="1159" y="21"/>
                  </a:lnTo>
                  <a:lnTo>
                    <a:pt x="1164" y="39"/>
                  </a:lnTo>
                  <a:lnTo>
                    <a:pt x="1164" y="719"/>
                  </a:lnTo>
                  <a:lnTo>
                    <a:pt x="0" y="719"/>
                  </a:lnTo>
                  <a:lnTo>
                    <a:pt x="0" y="39"/>
                  </a:lnTo>
                  <a:lnTo>
                    <a:pt x="4" y="21"/>
                  </a:lnTo>
                  <a:lnTo>
                    <a:pt x="11" y="11"/>
                  </a:lnTo>
                  <a:lnTo>
                    <a:pt x="14" y="10"/>
                  </a:lnTo>
                  <a:lnTo>
                    <a:pt x="24" y="2"/>
                  </a:lnTo>
                  <a:lnTo>
                    <a:pt x="29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0" name="Rectangle 55"/>
            <p:cNvSpPr>
              <a:spLocks noChangeArrowheads="1"/>
            </p:cNvSpPr>
            <p:nvPr/>
          </p:nvSpPr>
          <p:spPr bwMode="auto">
            <a:xfrm>
              <a:off x="5391151" y="938213"/>
              <a:ext cx="1649413" cy="9413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Freeform 56"/>
            <p:cNvSpPr>
              <a:spLocks noEditPoints="1"/>
            </p:cNvSpPr>
            <p:nvPr/>
          </p:nvSpPr>
          <p:spPr bwMode="auto">
            <a:xfrm>
              <a:off x="5376863" y="923925"/>
              <a:ext cx="1677988" cy="968375"/>
            </a:xfrm>
            <a:custGeom>
              <a:gdLst>
                <a:gd name="T0" fmla="*/ 18 w 1057"/>
                <a:gd name="T1" fmla="*/ 18 h 610"/>
                <a:gd name="T2" fmla="*/ 18 w 1057"/>
                <a:gd name="T3" fmla="*/ 593 h 610"/>
                <a:gd name="T4" fmla="*/ 1039 w 1057"/>
                <a:gd name="T5" fmla="*/ 593 h 610"/>
                <a:gd name="T6" fmla="*/ 1039 w 1057"/>
                <a:gd name="T7" fmla="*/ 18 h 610"/>
                <a:gd name="T8" fmla="*/ 18 w 1057"/>
                <a:gd name="T9" fmla="*/ 18 h 610"/>
                <a:gd name="T10" fmla="*/ 0 w 1057"/>
                <a:gd name="T11" fmla="*/ 0 h 610"/>
                <a:gd name="T12" fmla="*/ 1057 w 1057"/>
                <a:gd name="T13" fmla="*/ 0 h 610"/>
                <a:gd name="T14" fmla="*/ 1057 w 1057"/>
                <a:gd name="T15" fmla="*/ 610 h 610"/>
                <a:gd name="T16" fmla="*/ 0 w 1057"/>
                <a:gd name="T17" fmla="*/ 610 h 610"/>
                <a:gd name="T18" fmla="*/ 0 w 1057"/>
                <a:gd name="T19" fmla="*/ 0 h 6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7" h="610">
                  <a:moveTo>
                    <a:pt x="18" y="18"/>
                  </a:moveTo>
                  <a:lnTo>
                    <a:pt x="18" y="593"/>
                  </a:lnTo>
                  <a:lnTo>
                    <a:pt x="1039" y="593"/>
                  </a:lnTo>
                  <a:lnTo>
                    <a:pt x="1039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1057" y="0"/>
                  </a:lnTo>
                  <a:lnTo>
                    <a:pt x="1057" y="610"/>
                  </a:lnTo>
                  <a:lnTo>
                    <a:pt x="0" y="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953"/>
            </a:solidFill>
            <a:ln w="0">
              <a:solidFill>
                <a:srgbClr val="424953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57"/>
            <p:cNvSpPr/>
            <p:nvPr/>
          </p:nvSpPr>
          <p:spPr bwMode="auto">
            <a:xfrm>
              <a:off x="5303838" y="1966913"/>
              <a:ext cx="1822450" cy="214313"/>
            </a:xfrm>
            <a:custGeom>
              <a:gdLst>
                <a:gd name="T0" fmla="*/ 0 w 1148"/>
                <a:gd name="T1" fmla="*/ 0 h 135"/>
                <a:gd name="T2" fmla="*/ 1148 w 1148"/>
                <a:gd name="T3" fmla="*/ 0 h 135"/>
                <a:gd name="T4" fmla="*/ 1148 w 1148"/>
                <a:gd name="T5" fmla="*/ 98 h 135"/>
                <a:gd name="T6" fmla="*/ 1147 w 1148"/>
                <a:gd name="T7" fmla="*/ 112 h 135"/>
                <a:gd name="T8" fmla="*/ 1141 w 1148"/>
                <a:gd name="T9" fmla="*/ 124 h 135"/>
                <a:gd name="T10" fmla="*/ 1131 w 1148"/>
                <a:gd name="T11" fmla="*/ 133 h 135"/>
                <a:gd name="T12" fmla="*/ 1119 w 1148"/>
                <a:gd name="T13" fmla="*/ 135 h 135"/>
                <a:gd name="T14" fmla="*/ 38 w 1148"/>
                <a:gd name="T15" fmla="*/ 135 h 135"/>
                <a:gd name="T16" fmla="*/ 25 w 1148"/>
                <a:gd name="T17" fmla="*/ 133 h 135"/>
                <a:gd name="T18" fmla="*/ 13 w 1148"/>
                <a:gd name="T19" fmla="*/ 122 h 135"/>
                <a:gd name="T20" fmla="*/ 4 w 1148"/>
                <a:gd name="T21" fmla="*/ 111 h 135"/>
                <a:gd name="T22" fmla="*/ 0 w 1148"/>
                <a:gd name="T23" fmla="*/ 96 h 135"/>
                <a:gd name="T24" fmla="*/ 0 w 1148"/>
                <a:gd name="T25" fmla="*/ 0 h 1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8" h="135">
                  <a:moveTo>
                    <a:pt x="0" y="0"/>
                  </a:moveTo>
                  <a:lnTo>
                    <a:pt x="1148" y="0"/>
                  </a:lnTo>
                  <a:lnTo>
                    <a:pt x="1148" y="98"/>
                  </a:lnTo>
                  <a:lnTo>
                    <a:pt x="1147" y="112"/>
                  </a:lnTo>
                  <a:lnTo>
                    <a:pt x="1141" y="124"/>
                  </a:lnTo>
                  <a:lnTo>
                    <a:pt x="1131" y="133"/>
                  </a:lnTo>
                  <a:lnTo>
                    <a:pt x="1119" y="135"/>
                  </a:lnTo>
                  <a:lnTo>
                    <a:pt x="38" y="135"/>
                  </a:lnTo>
                  <a:lnTo>
                    <a:pt x="25" y="133"/>
                  </a:lnTo>
                  <a:lnTo>
                    <a:pt x="13" y="122"/>
                  </a:lnTo>
                  <a:lnTo>
                    <a:pt x="4" y="111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3" name="Freeform 58"/>
            <p:cNvSpPr>
              <a:spLocks noEditPoints="1"/>
            </p:cNvSpPr>
            <p:nvPr/>
          </p:nvSpPr>
          <p:spPr bwMode="auto">
            <a:xfrm>
              <a:off x="5289551" y="1952625"/>
              <a:ext cx="1851025" cy="242888"/>
            </a:xfrm>
            <a:custGeom>
              <a:gdLst>
                <a:gd name="T0" fmla="*/ 18 w 1166"/>
                <a:gd name="T1" fmla="*/ 18 h 153"/>
                <a:gd name="T2" fmla="*/ 18 w 1166"/>
                <a:gd name="T3" fmla="*/ 105 h 153"/>
                <a:gd name="T4" fmla="*/ 19 w 1166"/>
                <a:gd name="T5" fmla="*/ 112 h 153"/>
                <a:gd name="T6" fmla="*/ 28 w 1166"/>
                <a:gd name="T7" fmla="*/ 126 h 153"/>
                <a:gd name="T8" fmla="*/ 38 w 1166"/>
                <a:gd name="T9" fmla="*/ 134 h 153"/>
                <a:gd name="T10" fmla="*/ 41 w 1166"/>
                <a:gd name="T11" fmla="*/ 134 h 153"/>
                <a:gd name="T12" fmla="*/ 47 w 1166"/>
                <a:gd name="T13" fmla="*/ 136 h 153"/>
                <a:gd name="T14" fmla="*/ 1128 w 1166"/>
                <a:gd name="T15" fmla="*/ 136 h 153"/>
                <a:gd name="T16" fmla="*/ 1132 w 1166"/>
                <a:gd name="T17" fmla="*/ 134 h 153"/>
                <a:gd name="T18" fmla="*/ 1134 w 1166"/>
                <a:gd name="T19" fmla="*/ 134 h 153"/>
                <a:gd name="T20" fmla="*/ 1134 w 1166"/>
                <a:gd name="T21" fmla="*/ 134 h 153"/>
                <a:gd name="T22" fmla="*/ 1142 w 1166"/>
                <a:gd name="T23" fmla="*/ 126 h 153"/>
                <a:gd name="T24" fmla="*/ 1147 w 1166"/>
                <a:gd name="T25" fmla="*/ 115 h 153"/>
                <a:gd name="T26" fmla="*/ 1148 w 1166"/>
                <a:gd name="T27" fmla="*/ 107 h 153"/>
                <a:gd name="T28" fmla="*/ 1148 w 1166"/>
                <a:gd name="T29" fmla="*/ 18 h 153"/>
                <a:gd name="T30" fmla="*/ 18 w 1166"/>
                <a:gd name="T31" fmla="*/ 18 h 153"/>
                <a:gd name="T32" fmla="*/ 0 w 1166"/>
                <a:gd name="T33" fmla="*/ 0 h 153"/>
                <a:gd name="T34" fmla="*/ 1166 w 1166"/>
                <a:gd name="T35" fmla="*/ 0 h 153"/>
                <a:gd name="T36" fmla="*/ 1166 w 1166"/>
                <a:gd name="T37" fmla="*/ 107 h 153"/>
                <a:gd name="T38" fmla="*/ 1164 w 1166"/>
                <a:gd name="T39" fmla="*/ 121 h 153"/>
                <a:gd name="T40" fmla="*/ 1156 w 1166"/>
                <a:gd name="T41" fmla="*/ 139 h 153"/>
                <a:gd name="T42" fmla="*/ 1147 w 1166"/>
                <a:gd name="T43" fmla="*/ 147 h 153"/>
                <a:gd name="T44" fmla="*/ 1138 w 1166"/>
                <a:gd name="T45" fmla="*/ 152 h 153"/>
                <a:gd name="T46" fmla="*/ 1135 w 1166"/>
                <a:gd name="T47" fmla="*/ 152 h 153"/>
                <a:gd name="T48" fmla="*/ 1128 w 1166"/>
                <a:gd name="T49" fmla="*/ 153 h 153"/>
                <a:gd name="T50" fmla="*/ 47 w 1166"/>
                <a:gd name="T51" fmla="*/ 153 h 153"/>
                <a:gd name="T52" fmla="*/ 39 w 1166"/>
                <a:gd name="T53" fmla="*/ 152 h 153"/>
                <a:gd name="T54" fmla="*/ 37 w 1166"/>
                <a:gd name="T55" fmla="*/ 152 h 153"/>
                <a:gd name="T56" fmla="*/ 29 w 1166"/>
                <a:gd name="T57" fmla="*/ 149 h 153"/>
                <a:gd name="T58" fmla="*/ 26 w 1166"/>
                <a:gd name="T59" fmla="*/ 147 h 153"/>
                <a:gd name="T60" fmla="*/ 15 w 1166"/>
                <a:gd name="T61" fmla="*/ 139 h 153"/>
                <a:gd name="T62" fmla="*/ 6 w 1166"/>
                <a:gd name="T63" fmla="*/ 126 h 153"/>
                <a:gd name="T64" fmla="*/ 3 w 1166"/>
                <a:gd name="T65" fmla="*/ 120 h 153"/>
                <a:gd name="T66" fmla="*/ 0 w 1166"/>
                <a:gd name="T67" fmla="*/ 105 h 153"/>
                <a:gd name="T68" fmla="*/ 0 w 1166"/>
                <a:gd name="T69" fmla="*/ 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6" h="153">
                  <a:moveTo>
                    <a:pt x="18" y="18"/>
                  </a:moveTo>
                  <a:lnTo>
                    <a:pt x="18" y="105"/>
                  </a:lnTo>
                  <a:lnTo>
                    <a:pt x="19" y="112"/>
                  </a:lnTo>
                  <a:lnTo>
                    <a:pt x="28" y="126"/>
                  </a:lnTo>
                  <a:lnTo>
                    <a:pt x="38" y="134"/>
                  </a:lnTo>
                  <a:lnTo>
                    <a:pt x="41" y="134"/>
                  </a:lnTo>
                  <a:lnTo>
                    <a:pt x="47" y="136"/>
                  </a:lnTo>
                  <a:lnTo>
                    <a:pt x="1128" y="136"/>
                  </a:lnTo>
                  <a:lnTo>
                    <a:pt x="1132" y="134"/>
                  </a:lnTo>
                  <a:lnTo>
                    <a:pt x="1134" y="134"/>
                  </a:lnTo>
                  <a:lnTo>
                    <a:pt x="1134" y="134"/>
                  </a:lnTo>
                  <a:lnTo>
                    <a:pt x="1142" y="126"/>
                  </a:lnTo>
                  <a:lnTo>
                    <a:pt x="1147" y="115"/>
                  </a:lnTo>
                  <a:lnTo>
                    <a:pt x="1148" y="107"/>
                  </a:lnTo>
                  <a:lnTo>
                    <a:pt x="1148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1166" y="0"/>
                  </a:lnTo>
                  <a:lnTo>
                    <a:pt x="1166" y="107"/>
                  </a:lnTo>
                  <a:lnTo>
                    <a:pt x="1164" y="121"/>
                  </a:lnTo>
                  <a:lnTo>
                    <a:pt x="1156" y="139"/>
                  </a:lnTo>
                  <a:lnTo>
                    <a:pt x="1147" y="147"/>
                  </a:lnTo>
                  <a:lnTo>
                    <a:pt x="1138" y="152"/>
                  </a:lnTo>
                  <a:lnTo>
                    <a:pt x="1135" y="152"/>
                  </a:lnTo>
                  <a:lnTo>
                    <a:pt x="1128" y="153"/>
                  </a:lnTo>
                  <a:lnTo>
                    <a:pt x="47" y="153"/>
                  </a:lnTo>
                  <a:lnTo>
                    <a:pt x="39" y="152"/>
                  </a:lnTo>
                  <a:lnTo>
                    <a:pt x="37" y="152"/>
                  </a:lnTo>
                  <a:lnTo>
                    <a:pt x="29" y="149"/>
                  </a:lnTo>
                  <a:lnTo>
                    <a:pt x="26" y="147"/>
                  </a:lnTo>
                  <a:lnTo>
                    <a:pt x="15" y="139"/>
                  </a:lnTo>
                  <a:lnTo>
                    <a:pt x="6" y="126"/>
                  </a:lnTo>
                  <a:lnTo>
                    <a:pt x="3" y="120"/>
                  </a:lnTo>
                  <a:lnTo>
                    <a:pt x="0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953"/>
            </a:solidFill>
            <a:ln w="0">
              <a:solidFill>
                <a:srgbClr val="424953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4" name="Freeform 59"/>
            <p:cNvSpPr/>
            <p:nvPr/>
          </p:nvSpPr>
          <p:spPr bwMode="auto">
            <a:xfrm>
              <a:off x="5929313" y="2184400"/>
              <a:ext cx="571500" cy="182563"/>
            </a:xfrm>
            <a:custGeom>
              <a:gdLst>
                <a:gd name="T0" fmla="*/ 54 w 360"/>
                <a:gd name="T1" fmla="*/ 0 h 115"/>
                <a:gd name="T2" fmla="*/ 307 w 360"/>
                <a:gd name="T3" fmla="*/ 0 h 115"/>
                <a:gd name="T4" fmla="*/ 309 w 360"/>
                <a:gd name="T5" fmla="*/ 17 h 115"/>
                <a:gd name="T6" fmla="*/ 309 w 360"/>
                <a:gd name="T7" fmla="*/ 33 h 115"/>
                <a:gd name="T8" fmla="*/ 309 w 360"/>
                <a:gd name="T9" fmla="*/ 51 h 115"/>
                <a:gd name="T10" fmla="*/ 310 w 360"/>
                <a:gd name="T11" fmla="*/ 68 h 115"/>
                <a:gd name="T12" fmla="*/ 315 w 360"/>
                <a:gd name="T13" fmla="*/ 83 h 115"/>
                <a:gd name="T14" fmla="*/ 317 w 360"/>
                <a:gd name="T15" fmla="*/ 90 h 115"/>
                <a:gd name="T16" fmla="*/ 323 w 360"/>
                <a:gd name="T17" fmla="*/ 96 h 115"/>
                <a:gd name="T18" fmla="*/ 331 w 360"/>
                <a:gd name="T19" fmla="*/ 100 h 115"/>
                <a:gd name="T20" fmla="*/ 344 w 360"/>
                <a:gd name="T21" fmla="*/ 108 h 115"/>
                <a:gd name="T22" fmla="*/ 360 w 360"/>
                <a:gd name="T23" fmla="*/ 115 h 115"/>
                <a:gd name="T24" fmla="*/ 0 w 360"/>
                <a:gd name="T25" fmla="*/ 114 h 115"/>
                <a:gd name="T26" fmla="*/ 16 w 360"/>
                <a:gd name="T27" fmla="*/ 108 h 115"/>
                <a:gd name="T28" fmla="*/ 29 w 360"/>
                <a:gd name="T29" fmla="*/ 100 h 115"/>
                <a:gd name="T30" fmla="*/ 38 w 360"/>
                <a:gd name="T31" fmla="*/ 96 h 115"/>
                <a:gd name="T32" fmla="*/ 44 w 360"/>
                <a:gd name="T33" fmla="*/ 90 h 115"/>
                <a:gd name="T34" fmla="*/ 47 w 360"/>
                <a:gd name="T35" fmla="*/ 83 h 115"/>
                <a:gd name="T36" fmla="*/ 51 w 360"/>
                <a:gd name="T37" fmla="*/ 68 h 115"/>
                <a:gd name="T38" fmla="*/ 53 w 360"/>
                <a:gd name="T39" fmla="*/ 45 h 115"/>
                <a:gd name="T40" fmla="*/ 53 w 360"/>
                <a:gd name="T41" fmla="*/ 22 h 115"/>
                <a:gd name="T42" fmla="*/ 54 w 360"/>
                <a:gd name="T43" fmla="*/ 0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0" h="115">
                  <a:moveTo>
                    <a:pt x="54" y="0"/>
                  </a:moveTo>
                  <a:lnTo>
                    <a:pt x="307" y="0"/>
                  </a:lnTo>
                  <a:lnTo>
                    <a:pt x="309" y="17"/>
                  </a:lnTo>
                  <a:lnTo>
                    <a:pt x="309" y="33"/>
                  </a:lnTo>
                  <a:lnTo>
                    <a:pt x="309" y="51"/>
                  </a:lnTo>
                  <a:lnTo>
                    <a:pt x="310" y="68"/>
                  </a:lnTo>
                  <a:lnTo>
                    <a:pt x="315" y="83"/>
                  </a:lnTo>
                  <a:lnTo>
                    <a:pt x="317" y="90"/>
                  </a:lnTo>
                  <a:lnTo>
                    <a:pt x="323" y="96"/>
                  </a:lnTo>
                  <a:lnTo>
                    <a:pt x="331" y="100"/>
                  </a:lnTo>
                  <a:lnTo>
                    <a:pt x="344" y="108"/>
                  </a:lnTo>
                  <a:lnTo>
                    <a:pt x="360" y="115"/>
                  </a:lnTo>
                  <a:lnTo>
                    <a:pt x="0" y="114"/>
                  </a:lnTo>
                  <a:lnTo>
                    <a:pt x="16" y="108"/>
                  </a:lnTo>
                  <a:lnTo>
                    <a:pt x="29" y="100"/>
                  </a:lnTo>
                  <a:lnTo>
                    <a:pt x="38" y="96"/>
                  </a:lnTo>
                  <a:lnTo>
                    <a:pt x="44" y="90"/>
                  </a:lnTo>
                  <a:lnTo>
                    <a:pt x="47" y="83"/>
                  </a:lnTo>
                  <a:lnTo>
                    <a:pt x="51" y="68"/>
                  </a:lnTo>
                  <a:lnTo>
                    <a:pt x="53" y="45"/>
                  </a:lnTo>
                  <a:lnTo>
                    <a:pt x="53" y="2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5" name="Freeform 60"/>
            <p:cNvSpPr/>
            <p:nvPr/>
          </p:nvSpPr>
          <p:spPr bwMode="auto">
            <a:xfrm>
              <a:off x="5924551" y="2170113"/>
              <a:ext cx="582613" cy="211138"/>
            </a:xfrm>
            <a:custGeom>
              <a:gdLst>
                <a:gd name="T0" fmla="*/ 50 w 367"/>
                <a:gd name="T1" fmla="*/ 0 h 133"/>
                <a:gd name="T2" fmla="*/ 318 w 367"/>
                <a:gd name="T3" fmla="*/ 0 h 133"/>
                <a:gd name="T4" fmla="*/ 319 w 367"/>
                <a:gd name="T5" fmla="*/ 9 h 133"/>
                <a:gd name="T6" fmla="*/ 320 w 367"/>
                <a:gd name="T7" fmla="*/ 26 h 133"/>
                <a:gd name="T8" fmla="*/ 320 w 367"/>
                <a:gd name="T9" fmla="*/ 58 h 133"/>
                <a:gd name="T10" fmla="*/ 322 w 367"/>
                <a:gd name="T11" fmla="*/ 76 h 133"/>
                <a:gd name="T12" fmla="*/ 323 w 367"/>
                <a:gd name="T13" fmla="*/ 86 h 133"/>
                <a:gd name="T14" fmla="*/ 326 w 367"/>
                <a:gd name="T15" fmla="*/ 92 h 133"/>
                <a:gd name="T16" fmla="*/ 332 w 367"/>
                <a:gd name="T17" fmla="*/ 98 h 133"/>
                <a:gd name="T18" fmla="*/ 332 w 367"/>
                <a:gd name="T19" fmla="*/ 98 h 133"/>
                <a:gd name="T20" fmla="*/ 338 w 367"/>
                <a:gd name="T21" fmla="*/ 102 h 133"/>
                <a:gd name="T22" fmla="*/ 344 w 367"/>
                <a:gd name="T23" fmla="*/ 105 h 133"/>
                <a:gd name="T24" fmla="*/ 351 w 367"/>
                <a:gd name="T25" fmla="*/ 109 h 133"/>
                <a:gd name="T26" fmla="*/ 367 w 367"/>
                <a:gd name="T27" fmla="*/ 117 h 133"/>
                <a:gd name="T28" fmla="*/ 360 w 367"/>
                <a:gd name="T29" fmla="*/ 133 h 133"/>
                <a:gd name="T30" fmla="*/ 344 w 367"/>
                <a:gd name="T31" fmla="*/ 125 h 133"/>
                <a:gd name="T32" fmla="*/ 322 w 367"/>
                <a:gd name="T33" fmla="*/ 112 h 133"/>
                <a:gd name="T34" fmla="*/ 319 w 367"/>
                <a:gd name="T35" fmla="*/ 111 h 133"/>
                <a:gd name="T36" fmla="*/ 312 w 367"/>
                <a:gd name="T37" fmla="*/ 104 h 133"/>
                <a:gd name="T38" fmla="*/ 310 w 367"/>
                <a:gd name="T39" fmla="*/ 96 h 133"/>
                <a:gd name="T40" fmla="*/ 309 w 367"/>
                <a:gd name="T41" fmla="*/ 92 h 133"/>
                <a:gd name="T42" fmla="*/ 306 w 367"/>
                <a:gd name="T43" fmla="*/ 86 h 133"/>
                <a:gd name="T44" fmla="*/ 306 w 367"/>
                <a:gd name="T45" fmla="*/ 79 h 133"/>
                <a:gd name="T46" fmla="*/ 303 w 367"/>
                <a:gd name="T47" fmla="*/ 58 h 133"/>
                <a:gd name="T48" fmla="*/ 303 w 367"/>
                <a:gd name="T49" fmla="*/ 18 h 133"/>
                <a:gd name="T50" fmla="*/ 66 w 367"/>
                <a:gd name="T51" fmla="*/ 18 h 133"/>
                <a:gd name="T52" fmla="*/ 64 w 367"/>
                <a:gd name="T53" fmla="*/ 26 h 133"/>
                <a:gd name="T54" fmla="*/ 64 w 367"/>
                <a:gd name="T55" fmla="*/ 58 h 133"/>
                <a:gd name="T56" fmla="*/ 63 w 367"/>
                <a:gd name="T57" fmla="*/ 79 h 133"/>
                <a:gd name="T58" fmla="*/ 61 w 367"/>
                <a:gd name="T59" fmla="*/ 86 h 133"/>
                <a:gd name="T60" fmla="*/ 59 w 367"/>
                <a:gd name="T61" fmla="*/ 92 h 133"/>
                <a:gd name="T62" fmla="*/ 57 w 367"/>
                <a:gd name="T63" fmla="*/ 98 h 133"/>
                <a:gd name="T64" fmla="*/ 53 w 367"/>
                <a:gd name="T65" fmla="*/ 106 h 133"/>
                <a:gd name="T66" fmla="*/ 47 w 367"/>
                <a:gd name="T67" fmla="*/ 111 h 133"/>
                <a:gd name="T68" fmla="*/ 44 w 367"/>
                <a:gd name="T69" fmla="*/ 112 h 133"/>
                <a:gd name="T70" fmla="*/ 29 w 367"/>
                <a:gd name="T71" fmla="*/ 121 h 133"/>
                <a:gd name="T72" fmla="*/ 22 w 367"/>
                <a:gd name="T73" fmla="*/ 124 h 133"/>
                <a:gd name="T74" fmla="*/ 8 w 367"/>
                <a:gd name="T75" fmla="*/ 131 h 133"/>
                <a:gd name="T76" fmla="*/ 0 w 367"/>
                <a:gd name="T77" fmla="*/ 115 h 133"/>
                <a:gd name="T78" fmla="*/ 15 w 367"/>
                <a:gd name="T79" fmla="*/ 108 h 133"/>
                <a:gd name="T80" fmla="*/ 22 w 367"/>
                <a:gd name="T81" fmla="*/ 105 h 133"/>
                <a:gd name="T82" fmla="*/ 28 w 367"/>
                <a:gd name="T83" fmla="*/ 102 h 133"/>
                <a:gd name="T84" fmla="*/ 34 w 367"/>
                <a:gd name="T85" fmla="*/ 98 h 133"/>
                <a:gd name="T86" fmla="*/ 34 w 367"/>
                <a:gd name="T87" fmla="*/ 98 h 133"/>
                <a:gd name="T88" fmla="*/ 40 w 367"/>
                <a:gd name="T89" fmla="*/ 93 h 133"/>
                <a:gd name="T90" fmla="*/ 44 w 367"/>
                <a:gd name="T91" fmla="*/ 85 h 133"/>
                <a:gd name="T92" fmla="*/ 44 w 367"/>
                <a:gd name="T93" fmla="*/ 85 h 133"/>
                <a:gd name="T94" fmla="*/ 47 w 367"/>
                <a:gd name="T95" fmla="*/ 76 h 133"/>
                <a:gd name="T96" fmla="*/ 47 w 367"/>
                <a:gd name="T97" fmla="*/ 26 h 133"/>
                <a:gd name="T98" fmla="*/ 50 w 367"/>
                <a:gd name="T99" fmla="*/ 9 h 133"/>
                <a:gd name="T100" fmla="*/ 50 w 367"/>
                <a:gd name="T101" fmla="*/ 0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7" h="133">
                  <a:moveTo>
                    <a:pt x="50" y="0"/>
                  </a:moveTo>
                  <a:lnTo>
                    <a:pt x="318" y="0"/>
                  </a:lnTo>
                  <a:lnTo>
                    <a:pt x="319" y="9"/>
                  </a:lnTo>
                  <a:lnTo>
                    <a:pt x="320" y="26"/>
                  </a:lnTo>
                  <a:lnTo>
                    <a:pt x="320" y="58"/>
                  </a:lnTo>
                  <a:lnTo>
                    <a:pt x="322" y="76"/>
                  </a:lnTo>
                  <a:lnTo>
                    <a:pt x="323" y="86"/>
                  </a:lnTo>
                  <a:lnTo>
                    <a:pt x="326" y="92"/>
                  </a:lnTo>
                  <a:lnTo>
                    <a:pt x="332" y="98"/>
                  </a:lnTo>
                  <a:lnTo>
                    <a:pt x="332" y="98"/>
                  </a:lnTo>
                  <a:lnTo>
                    <a:pt x="338" y="102"/>
                  </a:lnTo>
                  <a:lnTo>
                    <a:pt x="344" y="105"/>
                  </a:lnTo>
                  <a:lnTo>
                    <a:pt x="351" y="109"/>
                  </a:lnTo>
                  <a:lnTo>
                    <a:pt x="367" y="117"/>
                  </a:lnTo>
                  <a:lnTo>
                    <a:pt x="360" y="133"/>
                  </a:lnTo>
                  <a:lnTo>
                    <a:pt x="344" y="125"/>
                  </a:lnTo>
                  <a:lnTo>
                    <a:pt x="322" y="112"/>
                  </a:lnTo>
                  <a:lnTo>
                    <a:pt x="319" y="111"/>
                  </a:lnTo>
                  <a:lnTo>
                    <a:pt x="312" y="104"/>
                  </a:lnTo>
                  <a:lnTo>
                    <a:pt x="310" y="96"/>
                  </a:lnTo>
                  <a:lnTo>
                    <a:pt x="309" y="92"/>
                  </a:lnTo>
                  <a:lnTo>
                    <a:pt x="306" y="86"/>
                  </a:lnTo>
                  <a:lnTo>
                    <a:pt x="306" y="79"/>
                  </a:lnTo>
                  <a:lnTo>
                    <a:pt x="303" y="58"/>
                  </a:lnTo>
                  <a:lnTo>
                    <a:pt x="303" y="18"/>
                  </a:lnTo>
                  <a:lnTo>
                    <a:pt x="66" y="18"/>
                  </a:lnTo>
                  <a:lnTo>
                    <a:pt x="64" y="26"/>
                  </a:lnTo>
                  <a:lnTo>
                    <a:pt x="64" y="58"/>
                  </a:lnTo>
                  <a:lnTo>
                    <a:pt x="63" y="79"/>
                  </a:lnTo>
                  <a:lnTo>
                    <a:pt x="61" y="86"/>
                  </a:lnTo>
                  <a:lnTo>
                    <a:pt x="59" y="92"/>
                  </a:lnTo>
                  <a:lnTo>
                    <a:pt x="57" y="98"/>
                  </a:lnTo>
                  <a:lnTo>
                    <a:pt x="53" y="106"/>
                  </a:lnTo>
                  <a:lnTo>
                    <a:pt x="47" y="111"/>
                  </a:lnTo>
                  <a:lnTo>
                    <a:pt x="44" y="112"/>
                  </a:lnTo>
                  <a:lnTo>
                    <a:pt x="29" y="121"/>
                  </a:lnTo>
                  <a:lnTo>
                    <a:pt x="22" y="124"/>
                  </a:lnTo>
                  <a:lnTo>
                    <a:pt x="8" y="131"/>
                  </a:lnTo>
                  <a:lnTo>
                    <a:pt x="0" y="115"/>
                  </a:lnTo>
                  <a:lnTo>
                    <a:pt x="15" y="108"/>
                  </a:lnTo>
                  <a:lnTo>
                    <a:pt x="22" y="105"/>
                  </a:lnTo>
                  <a:lnTo>
                    <a:pt x="28" y="102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40" y="93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7" y="76"/>
                  </a:lnTo>
                  <a:lnTo>
                    <a:pt x="47" y="26"/>
                  </a:lnTo>
                  <a:lnTo>
                    <a:pt x="50" y="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24953"/>
            </a:solidFill>
            <a:ln w="0">
              <a:solidFill>
                <a:srgbClr val="424953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6" name="Rectangle 61"/>
            <p:cNvSpPr>
              <a:spLocks noChangeArrowheads="1"/>
            </p:cNvSpPr>
            <p:nvPr/>
          </p:nvSpPr>
          <p:spPr bwMode="auto">
            <a:xfrm>
              <a:off x="5878513" y="2352675"/>
              <a:ext cx="673100" cy="28575"/>
            </a:xfrm>
            <a:prstGeom prst="rect">
              <a:avLst/>
            </a:prstGeom>
            <a:solidFill>
              <a:srgbClr val="424953"/>
            </a:solidFill>
            <a:ln w="0">
              <a:solidFill>
                <a:srgbClr val="42495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7" name="Rectangle 62"/>
            <p:cNvSpPr>
              <a:spLocks noChangeArrowheads="1"/>
            </p:cNvSpPr>
            <p:nvPr/>
          </p:nvSpPr>
          <p:spPr bwMode="auto">
            <a:xfrm>
              <a:off x="8761413" y="762000"/>
              <a:ext cx="2857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8" name="Rectangle 63"/>
            <p:cNvSpPr>
              <a:spLocks noChangeArrowheads="1"/>
            </p:cNvSpPr>
            <p:nvPr/>
          </p:nvSpPr>
          <p:spPr bwMode="auto">
            <a:xfrm>
              <a:off x="8761413" y="762000"/>
              <a:ext cx="2857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9" name="Freeform 64"/>
            <p:cNvSpPr/>
            <p:nvPr/>
          </p:nvSpPr>
          <p:spPr bwMode="auto">
            <a:xfrm>
              <a:off x="8678863" y="801688"/>
              <a:ext cx="39688" cy="38100"/>
            </a:xfrm>
            <a:custGeom>
              <a:gdLst>
                <a:gd name="T0" fmla="*/ 9 w 25"/>
                <a:gd name="T1" fmla="*/ 0 h 24"/>
                <a:gd name="T2" fmla="*/ 25 w 25"/>
                <a:gd name="T3" fmla="*/ 9 h 24"/>
                <a:gd name="T4" fmla="*/ 16 w 25"/>
                <a:gd name="T5" fmla="*/ 24 h 24"/>
                <a:gd name="T6" fmla="*/ 0 w 25"/>
                <a:gd name="T7" fmla="*/ 15 h 24"/>
                <a:gd name="T8" fmla="*/ 9 w 25"/>
                <a:gd name="T9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9" y="0"/>
                  </a:moveTo>
                  <a:lnTo>
                    <a:pt x="25" y="9"/>
                  </a:lnTo>
                  <a:lnTo>
                    <a:pt x="16" y="24"/>
                  </a:lnTo>
                  <a:lnTo>
                    <a:pt x="0" y="1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0" name="Freeform 65"/>
            <p:cNvSpPr/>
            <p:nvPr/>
          </p:nvSpPr>
          <p:spPr bwMode="auto">
            <a:xfrm>
              <a:off x="8678863" y="890588"/>
              <a:ext cx="39688" cy="36513"/>
            </a:xfrm>
            <a:custGeom>
              <a:gdLst>
                <a:gd name="T0" fmla="*/ 16 w 25"/>
                <a:gd name="T1" fmla="*/ 0 h 23"/>
                <a:gd name="T2" fmla="*/ 25 w 25"/>
                <a:gd name="T3" fmla="*/ 14 h 23"/>
                <a:gd name="T4" fmla="*/ 9 w 25"/>
                <a:gd name="T5" fmla="*/ 23 h 23"/>
                <a:gd name="T6" fmla="*/ 0 w 25"/>
                <a:gd name="T7" fmla="*/ 8 h 23"/>
                <a:gd name="T8" fmla="*/ 16 w 25"/>
                <a:gd name="T9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3">
                  <a:moveTo>
                    <a:pt x="16" y="0"/>
                  </a:moveTo>
                  <a:lnTo>
                    <a:pt x="25" y="14"/>
                  </a:lnTo>
                  <a:lnTo>
                    <a:pt x="9" y="23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1" name="Rectangle 66"/>
            <p:cNvSpPr>
              <a:spLocks noChangeArrowheads="1"/>
            </p:cNvSpPr>
            <p:nvPr/>
          </p:nvSpPr>
          <p:spPr bwMode="auto">
            <a:xfrm>
              <a:off x="8761413" y="938213"/>
              <a:ext cx="2857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2" name="Freeform 67"/>
            <p:cNvSpPr/>
            <p:nvPr/>
          </p:nvSpPr>
          <p:spPr bwMode="auto">
            <a:xfrm>
              <a:off x="8831263" y="890588"/>
              <a:ext cx="39688" cy="36513"/>
            </a:xfrm>
            <a:custGeom>
              <a:gdLst>
                <a:gd name="T0" fmla="*/ 9 w 25"/>
                <a:gd name="T1" fmla="*/ 0 h 23"/>
                <a:gd name="T2" fmla="*/ 25 w 25"/>
                <a:gd name="T3" fmla="*/ 8 h 23"/>
                <a:gd name="T4" fmla="*/ 16 w 25"/>
                <a:gd name="T5" fmla="*/ 23 h 23"/>
                <a:gd name="T6" fmla="*/ 0 w 25"/>
                <a:gd name="T7" fmla="*/ 14 h 23"/>
                <a:gd name="T8" fmla="*/ 9 w 25"/>
                <a:gd name="T9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3">
                  <a:moveTo>
                    <a:pt x="9" y="0"/>
                  </a:moveTo>
                  <a:lnTo>
                    <a:pt x="25" y="8"/>
                  </a:lnTo>
                  <a:lnTo>
                    <a:pt x="16" y="23"/>
                  </a:lnTo>
                  <a:lnTo>
                    <a:pt x="0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3" name="Freeform 68"/>
            <p:cNvSpPr/>
            <p:nvPr/>
          </p:nvSpPr>
          <p:spPr bwMode="auto">
            <a:xfrm>
              <a:off x="8831263" y="801688"/>
              <a:ext cx="39688" cy="38100"/>
            </a:xfrm>
            <a:custGeom>
              <a:gdLst>
                <a:gd name="T0" fmla="*/ 16 w 25"/>
                <a:gd name="T1" fmla="*/ 0 h 24"/>
                <a:gd name="T2" fmla="*/ 25 w 25"/>
                <a:gd name="T3" fmla="*/ 15 h 24"/>
                <a:gd name="T4" fmla="*/ 9 w 25"/>
                <a:gd name="T5" fmla="*/ 24 h 24"/>
                <a:gd name="T6" fmla="*/ 0 w 25"/>
                <a:gd name="T7" fmla="*/ 9 h 24"/>
                <a:gd name="T8" fmla="*/ 16 w 25"/>
                <a:gd name="T9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6" y="0"/>
                  </a:moveTo>
                  <a:lnTo>
                    <a:pt x="25" y="15"/>
                  </a:lnTo>
                  <a:lnTo>
                    <a:pt x="9" y="24"/>
                  </a:lnTo>
                  <a:lnTo>
                    <a:pt x="0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4" name="Freeform 69"/>
            <p:cNvSpPr/>
            <p:nvPr/>
          </p:nvSpPr>
          <p:spPr bwMode="auto">
            <a:xfrm>
              <a:off x="4762501" y="1884363"/>
              <a:ext cx="95250" cy="376238"/>
            </a:xfrm>
            <a:custGeom>
              <a:gdLst>
                <a:gd name="T0" fmla="*/ 11 w 60"/>
                <a:gd name="T1" fmla="*/ 0 h 237"/>
                <a:gd name="T2" fmla="*/ 31 w 60"/>
                <a:gd name="T3" fmla="*/ 24 h 237"/>
                <a:gd name="T4" fmla="*/ 45 w 60"/>
                <a:gd name="T5" fmla="*/ 52 h 237"/>
                <a:gd name="T6" fmla="*/ 48 w 60"/>
                <a:gd name="T7" fmla="*/ 58 h 237"/>
                <a:gd name="T8" fmla="*/ 57 w 60"/>
                <a:gd name="T9" fmla="*/ 88 h 237"/>
                <a:gd name="T10" fmla="*/ 60 w 60"/>
                <a:gd name="T11" fmla="*/ 118 h 237"/>
                <a:gd name="T12" fmla="*/ 57 w 60"/>
                <a:gd name="T13" fmla="*/ 148 h 237"/>
                <a:gd name="T14" fmla="*/ 48 w 60"/>
                <a:gd name="T15" fmla="*/ 177 h 237"/>
                <a:gd name="T16" fmla="*/ 45 w 60"/>
                <a:gd name="T17" fmla="*/ 185 h 237"/>
                <a:gd name="T18" fmla="*/ 31 w 60"/>
                <a:gd name="T19" fmla="*/ 212 h 237"/>
                <a:gd name="T20" fmla="*/ 11 w 60"/>
                <a:gd name="T21" fmla="*/ 237 h 237"/>
                <a:gd name="T22" fmla="*/ 0 w 60"/>
                <a:gd name="T23" fmla="*/ 224 h 237"/>
                <a:gd name="T24" fmla="*/ 18 w 60"/>
                <a:gd name="T25" fmla="*/ 199 h 237"/>
                <a:gd name="T26" fmla="*/ 32 w 60"/>
                <a:gd name="T27" fmla="*/ 171 h 237"/>
                <a:gd name="T28" fmla="*/ 32 w 60"/>
                <a:gd name="T29" fmla="*/ 171 h 237"/>
                <a:gd name="T30" fmla="*/ 40 w 60"/>
                <a:gd name="T31" fmla="*/ 148 h 237"/>
                <a:gd name="T32" fmla="*/ 43 w 60"/>
                <a:gd name="T33" fmla="*/ 118 h 237"/>
                <a:gd name="T34" fmla="*/ 40 w 60"/>
                <a:gd name="T35" fmla="*/ 88 h 237"/>
                <a:gd name="T36" fmla="*/ 32 w 60"/>
                <a:gd name="T37" fmla="*/ 65 h 237"/>
                <a:gd name="T38" fmla="*/ 32 w 60"/>
                <a:gd name="T39" fmla="*/ 65 h 237"/>
                <a:gd name="T40" fmla="*/ 18 w 60"/>
                <a:gd name="T41" fmla="*/ 38 h 237"/>
                <a:gd name="T42" fmla="*/ 0 w 60"/>
                <a:gd name="T43" fmla="*/ 13 h 237"/>
                <a:gd name="T44" fmla="*/ 11 w 60"/>
                <a:gd name="T45" fmla="*/ 0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236">
                  <a:moveTo>
                    <a:pt x="11" y="0"/>
                  </a:moveTo>
                  <a:lnTo>
                    <a:pt x="31" y="24"/>
                  </a:lnTo>
                  <a:lnTo>
                    <a:pt x="45" y="52"/>
                  </a:lnTo>
                  <a:lnTo>
                    <a:pt x="48" y="58"/>
                  </a:lnTo>
                  <a:lnTo>
                    <a:pt x="57" y="88"/>
                  </a:lnTo>
                  <a:lnTo>
                    <a:pt x="60" y="118"/>
                  </a:lnTo>
                  <a:lnTo>
                    <a:pt x="57" y="148"/>
                  </a:lnTo>
                  <a:lnTo>
                    <a:pt x="48" y="177"/>
                  </a:lnTo>
                  <a:lnTo>
                    <a:pt x="45" y="185"/>
                  </a:lnTo>
                  <a:lnTo>
                    <a:pt x="31" y="212"/>
                  </a:lnTo>
                  <a:lnTo>
                    <a:pt x="11" y="237"/>
                  </a:lnTo>
                  <a:lnTo>
                    <a:pt x="0" y="224"/>
                  </a:lnTo>
                  <a:lnTo>
                    <a:pt x="18" y="199"/>
                  </a:lnTo>
                  <a:lnTo>
                    <a:pt x="32" y="171"/>
                  </a:lnTo>
                  <a:lnTo>
                    <a:pt x="32" y="171"/>
                  </a:lnTo>
                  <a:lnTo>
                    <a:pt x="40" y="148"/>
                  </a:lnTo>
                  <a:lnTo>
                    <a:pt x="43" y="118"/>
                  </a:lnTo>
                  <a:lnTo>
                    <a:pt x="40" y="88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18" y="38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5" name="Freeform 70"/>
            <p:cNvSpPr/>
            <p:nvPr/>
          </p:nvSpPr>
          <p:spPr bwMode="auto">
            <a:xfrm>
              <a:off x="4710113" y="1936750"/>
              <a:ext cx="73025" cy="273050"/>
            </a:xfrm>
            <a:custGeom>
              <a:gdLst>
                <a:gd name="T0" fmla="*/ 10 w 46"/>
                <a:gd name="T1" fmla="*/ 0 h 172"/>
                <a:gd name="T2" fmla="*/ 25 w 46"/>
                <a:gd name="T3" fmla="*/ 18 h 172"/>
                <a:gd name="T4" fmla="*/ 35 w 46"/>
                <a:gd name="T5" fmla="*/ 37 h 172"/>
                <a:gd name="T6" fmla="*/ 38 w 46"/>
                <a:gd name="T7" fmla="*/ 44 h 172"/>
                <a:gd name="T8" fmla="*/ 44 w 46"/>
                <a:gd name="T9" fmla="*/ 64 h 172"/>
                <a:gd name="T10" fmla="*/ 46 w 46"/>
                <a:gd name="T11" fmla="*/ 86 h 172"/>
                <a:gd name="T12" fmla="*/ 44 w 46"/>
                <a:gd name="T13" fmla="*/ 106 h 172"/>
                <a:gd name="T14" fmla="*/ 38 w 46"/>
                <a:gd name="T15" fmla="*/ 128 h 172"/>
                <a:gd name="T16" fmla="*/ 35 w 46"/>
                <a:gd name="T17" fmla="*/ 134 h 172"/>
                <a:gd name="T18" fmla="*/ 25 w 46"/>
                <a:gd name="T19" fmla="*/ 153 h 172"/>
                <a:gd name="T20" fmla="*/ 10 w 46"/>
                <a:gd name="T21" fmla="*/ 172 h 172"/>
                <a:gd name="T22" fmla="*/ 0 w 46"/>
                <a:gd name="T23" fmla="*/ 159 h 172"/>
                <a:gd name="T24" fmla="*/ 12 w 46"/>
                <a:gd name="T25" fmla="*/ 140 h 172"/>
                <a:gd name="T26" fmla="*/ 22 w 46"/>
                <a:gd name="T27" fmla="*/ 121 h 172"/>
                <a:gd name="T28" fmla="*/ 22 w 46"/>
                <a:gd name="T29" fmla="*/ 121 h 172"/>
                <a:gd name="T30" fmla="*/ 26 w 46"/>
                <a:gd name="T31" fmla="*/ 106 h 172"/>
                <a:gd name="T32" fmla="*/ 29 w 46"/>
                <a:gd name="T33" fmla="*/ 86 h 172"/>
                <a:gd name="T34" fmla="*/ 26 w 46"/>
                <a:gd name="T35" fmla="*/ 64 h 172"/>
                <a:gd name="T36" fmla="*/ 22 w 46"/>
                <a:gd name="T37" fmla="*/ 50 h 172"/>
                <a:gd name="T38" fmla="*/ 22 w 46"/>
                <a:gd name="T39" fmla="*/ 50 h 172"/>
                <a:gd name="T40" fmla="*/ 12 w 46"/>
                <a:gd name="T41" fmla="*/ 31 h 172"/>
                <a:gd name="T42" fmla="*/ 0 w 46"/>
                <a:gd name="T43" fmla="*/ 13 h 172"/>
                <a:gd name="T44" fmla="*/ 10 w 46"/>
                <a:gd name="T45" fmla="*/ 0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172">
                  <a:moveTo>
                    <a:pt x="10" y="0"/>
                  </a:moveTo>
                  <a:lnTo>
                    <a:pt x="25" y="18"/>
                  </a:lnTo>
                  <a:lnTo>
                    <a:pt x="35" y="37"/>
                  </a:lnTo>
                  <a:lnTo>
                    <a:pt x="38" y="44"/>
                  </a:lnTo>
                  <a:lnTo>
                    <a:pt x="44" y="64"/>
                  </a:lnTo>
                  <a:lnTo>
                    <a:pt x="46" y="86"/>
                  </a:lnTo>
                  <a:lnTo>
                    <a:pt x="44" y="106"/>
                  </a:lnTo>
                  <a:lnTo>
                    <a:pt x="38" y="128"/>
                  </a:lnTo>
                  <a:lnTo>
                    <a:pt x="35" y="134"/>
                  </a:lnTo>
                  <a:lnTo>
                    <a:pt x="25" y="153"/>
                  </a:lnTo>
                  <a:lnTo>
                    <a:pt x="10" y="172"/>
                  </a:lnTo>
                  <a:lnTo>
                    <a:pt x="0" y="159"/>
                  </a:lnTo>
                  <a:lnTo>
                    <a:pt x="12" y="140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6" y="106"/>
                  </a:lnTo>
                  <a:lnTo>
                    <a:pt x="29" y="86"/>
                  </a:lnTo>
                  <a:lnTo>
                    <a:pt x="26" y="64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12" y="31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6" name="Freeform 71"/>
            <p:cNvSpPr/>
            <p:nvPr/>
          </p:nvSpPr>
          <p:spPr bwMode="auto">
            <a:xfrm>
              <a:off x="4654551" y="1992313"/>
              <a:ext cx="50800" cy="161925"/>
            </a:xfrm>
            <a:custGeom>
              <a:gdLst>
                <a:gd name="T0" fmla="*/ 10 w 32"/>
                <a:gd name="T1" fmla="*/ 0 h 102"/>
                <a:gd name="T2" fmla="*/ 19 w 32"/>
                <a:gd name="T3" fmla="*/ 9 h 102"/>
                <a:gd name="T4" fmla="*/ 28 w 32"/>
                <a:gd name="T5" fmla="*/ 26 h 102"/>
                <a:gd name="T6" fmla="*/ 31 w 32"/>
                <a:gd name="T7" fmla="*/ 38 h 102"/>
                <a:gd name="T8" fmla="*/ 32 w 32"/>
                <a:gd name="T9" fmla="*/ 51 h 102"/>
                <a:gd name="T10" fmla="*/ 31 w 32"/>
                <a:gd name="T11" fmla="*/ 63 h 102"/>
                <a:gd name="T12" fmla="*/ 28 w 32"/>
                <a:gd name="T13" fmla="*/ 74 h 102"/>
                <a:gd name="T14" fmla="*/ 19 w 32"/>
                <a:gd name="T15" fmla="*/ 92 h 102"/>
                <a:gd name="T16" fmla="*/ 10 w 32"/>
                <a:gd name="T17" fmla="*/ 102 h 102"/>
                <a:gd name="T18" fmla="*/ 0 w 32"/>
                <a:gd name="T19" fmla="*/ 89 h 102"/>
                <a:gd name="T20" fmla="*/ 6 w 32"/>
                <a:gd name="T21" fmla="*/ 79 h 102"/>
                <a:gd name="T22" fmla="*/ 12 w 32"/>
                <a:gd name="T23" fmla="*/ 67 h 102"/>
                <a:gd name="T24" fmla="*/ 12 w 32"/>
                <a:gd name="T25" fmla="*/ 67 h 102"/>
                <a:gd name="T26" fmla="*/ 13 w 32"/>
                <a:gd name="T27" fmla="*/ 63 h 102"/>
                <a:gd name="T28" fmla="*/ 15 w 32"/>
                <a:gd name="T29" fmla="*/ 51 h 102"/>
                <a:gd name="T30" fmla="*/ 13 w 32"/>
                <a:gd name="T31" fmla="*/ 38 h 102"/>
                <a:gd name="T32" fmla="*/ 12 w 32"/>
                <a:gd name="T33" fmla="*/ 34 h 102"/>
                <a:gd name="T34" fmla="*/ 12 w 32"/>
                <a:gd name="T35" fmla="*/ 34 h 102"/>
                <a:gd name="T36" fmla="*/ 6 w 32"/>
                <a:gd name="T37" fmla="*/ 22 h 102"/>
                <a:gd name="T38" fmla="*/ 0 w 32"/>
                <a:gd name="T39" fmla="*/ 13 h 102"/>
                <a:gd name="T40" fmla="*/ 10 w 32"/>
                <a:gd name="T41" fmla="*/ 0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02">
                  <a:moveTo>
                    <a:pt x="10" y="0"/>
                  </a:moveTo>
                  <a:lnTo>
                    <a:pt x="19" y="9"/>
                  </a:lnTo>
                  <a:lnTo>
                    <a:pt x="28" y="26"/>
                  </a:lnTo>
                  <a:lnTo>
                    <a:pt x="31" y="38"/>
                  </a:lnTo>
                  <a:lnTo>
                    <a:pt x="32" y="51"/>
                  </a:lnTo>
                  <a:lnTo>
                    <a:pt x="31" y="63"/>
                  </a:lnTo>
                  <a:lnTo>
                    <a:pt x="28" y="74"/>
                  </a:lnTo>
                  <a:lnTo>
                    <a:pt x="19" y="92"/>
                  </a:lnTo>
                  <a:lnTo>
                    <a:pt x="10" y="102"/>
                  </a:lnTo>
                  <a:lnTo>
                    <a:pt x="0" y="89"/>
                  </a:lnTo>
                  <a:lnTo>
                    <a:pt x="6" y="79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3" y="63"/>
                  </a:lnTo>
                  <a:lnTo>
                    <a:pt x="15" y="51"/>
                  </a:lnTo>
                  <a:lnTo>
                    <a:pt x="13" y="38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6" y="22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7" name="Freeform 72"/>
            <p:cNvSpPr/>
            <p:nvPr/>
          </p:nvSpPr>
          <p:spPr bwMode="auto">
            <a:xfrm>
              <a:off x="4011613" y="1884363"/>
              <a:ext cx="98425" cy="376238"/>
            </a:xfrm>
            <a:custGeom>
              <a:gdLst>
                <a:gd name="T0" fmla="*/ 51 w 62"/>
                <a:gd name="T1" fmla="*/ 0 h 237"/>
                <a:gd name="T2" fmla="*/ 62 w 62"/>
                <a:gd name="T3" fmla="*/ 13 h 237"/>
                <a:gd name="T4" fmla="*/ 51 w 62"/>
                <a:gd name="T5" fmla="*/ 24 h 237"/>
                <a:gd name="T6" fmla="*/ 41 w 62"/>
                <a:gd name="T7" fmla="*/ 38 h 237"/>
                <a:gd name="T8" fmla="*/ 34 w 62"/>
                <a:gd name="T9" fmla="*/ 51 h 237"/>
                <a:gd name="T10" fmla="*/ 27 w 62"/>
                <a:gd name="T11" fmla="*/ 65 h 237"/>
                <a:gd name="T12" fmla="*/ 24 w 62"/>
                <a:gd name="T13" fmla="*/ 72 h 237"/>
                <a:gd name="T14" fmla="*/ 21 w 62"/>
                <a:gd name="T15" fmla="*/ 88 h 237"/>
                <a:gd name="T16" fmla="*/ 18 w 62"/>
                <a:gd name="T17" fmla="*/ 103 h 237"/>
                <a:gd name="T18" fmla="*/ 18 w 62"/>
                <a:gd name="T19" fmla="*/ 134 h 237"/>
                <a:gd name="T20" fmla="*/ 24 w 62"/>
                <a:gd name="T21" fmla="*/ 163 h 237"/>
                <a:gd name="T22" fmla="*/ 28 w 62"/>
                <a:gd name="T23" fmla="*/ 176 h 237"/>
                <a:gd name="T24" fmla="*/ 34 w 62"/>
                <a:gd name="T25" fmla="*/ 185 h 237"/>
                <a:gd name="T26" fmla="*/ 41 w 62"/>
                <a:gd name="T27" fmla="*/ 199 h 237"/>
                <a:gd name="T28" fmla="*/ 51 w 62"/>
                <a:gd name="T29" fmla="*/ 211 h 237"/>
                <a:gd name="T30" fmla="*/ 62 w 62"/>
                <a:gd name="T31" fmla="*/ 224 h 237"/>
                <a:gd name="T32" fmla="*/ 51 w 62"/>
                <a:gd name="T33" fmla="*/ 237 h 237"/>
                <a:gd name="T34" fmla="*/ 38 w 62"/>
                <a:gd name="T35" fmla="*/ 224 h 237"/>
                <a:gd name="T36" fmla="*/ 28 w 62"/>
                <a:gd name="T37" fmla="*/ 212 h 237"/>
                <a:gd name="T38" fmla="*/ 21 w 62"/>
                <a:gd name="T39" fmla="*/ 198 h 237"/>
                <a:gd name="T40" fmla="*/ 14 w 62"/>
                <a:gd name="T41" fmla="*/ 185 h 237"/>
                <a:gd name="T42" fmla="*/ 12 w 62"/>
                <a:gd name="T43" fmla="*/ 177 h 237"/>
                <a:gd name="T44" fmla="*/ 6 w 62"/>
                <a:gd name="T45" fmla="*/ 163 h 237"/>
                <a:gd name="T46" fmla="*/ 0 w 62"/>
                <a:gd name="T47" fmla="*/ 134 h 237"/>
                <a:gd name="T48" fmla="*/ 0 w 62"/>
                <a:gd name="T49" fmla="*/ 103 h 237"/>
                <a:gd name="T50" fmla="*/ 3 w 62"/>
                <a:gd name="T51" fmla="*/ 88 h 237"/>
                <a:gd name="T52" fmla="*/ 6 w 62"/>
                <a:gd name="T53" fmla="*/ 72 h 237"/>
                <a:gd name="T54" fmla="*/ 12 w 62"/>
                <a:gd name="T55" fmla="*/ 58 h 237"/>
                <a:gd name="T56" fmla="*/ 14 w 62"/>
                <a:gd name="T57" fmla="*/ 52 h 237"/>
                <a:gd name="T58" fmla="*/ 21 w 62"/>
                <a:gd name="T59" fmla="*/ 38 h 237"/>
                <a:gd name="T60" fmla="*/ 28 w 62"/>
                <a:gd name="T61" fmla="*/ 24 h 237"/>
                <a:gd name="T62" fmla="*/ 38 w 62"/>
                <a:gd name="T63" fmla="*/ 11 h 237"/>
                <a:gd name="T64" fmla="*/ 51 w 62"/>
                <a:gd name="T65" fmla="*/ 0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236">
                  <a:moveTo>
                    <a:pt x="51" y="0"/>
                  </a:moveTo>
                  <a:lnTo>
                    <a:pt x="62" y="13"/>
                  </a:lnTo>
                  <a:lnTo>
                    <a:pt x="51" y="24"/>
                  </a:lnTo>
                  <a:lnTo>
                    <a:pt x="41" y="38"/>
                  </a:lnTo>
                  <a:lnTo>
                    <a:pt x="34" y="51"/>
                  </a:lnTo>
                  <a:lnTo>
                    <a:pt x="27" y="65"/>
                  </a:lnTo>
                  <a:lnTo>
                    <a:pt x="24" y="72"/>
                  </a:lnTo>
                  <a:lnTo>
                    <a:pt x="21" y="88"/>
                  </a:lnTo>
                  <a:lnTo>
                    <a:pt x="18" y="103"/>
                  </a:lnTo>
                  <a:lnTo>
                    <a:pt x="18" y="134"/>
                  </a:lnTo>
                  <a:lnTo>
                    <a:pt x="24" y="163"/>
                  </a:lnTo>
                  <a:lnTo>
                    <a:pt x="28" y="176"/>
                  </a:lnTo>
                  <a:lnTo>
                    <a:pt x="34" y="185"/>
                  </a:lnTo>
                  <a:lnTo>
                    <a:pt x="41" y="199"/>
                  </a:lnTo>
                  <a:lnTo>
                    <a:pt x="51" y="211"/>
                  </a:lnTo>
                  <a:lnTo>
                    <a:pt x="62" y="224"/>
                  </a:lnTo>
                  <a:lnTo>
                    <a:pt x="51" y="237"/>
                  </a:lnTo>
                  <a:lnTo>
                    <a:pt x="38" y="224"/>
                  </a:lnTo>
                  <a:lnTo>
                    <a:pt x="28" y="212"/>
                  </a:lnTo>
                  <a:lnTo>
                    <a:pt x="21" y="198"/>
                  </a:lnTo>
                  <a:lnTo>
                    <a:pt x="14" y="185"/>
                  </a:lnTo>
                  <a:lnTo>
                    <a:pt x="12" y="177"/>
                  </a:lnTo>
                  <a:lnTo>
                    <a:pt x="6" y="163"/>
                  </a:lnTo>
                  <a:lnTo>
                    <a:pt x="0" y="134"/>
                  </a:lnTo>
                  <a:lnTo>
                    <a:pt x="0" y="103"/>
                  </a:lnTo>
                  <a:lnTo>
                    <a:pt x="3" y="88"/>
                  </a:lnTo>
                  <a:lnTo>
                    <a:pt x="6" y="7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21" y="38"/>
                  </a:lnTo>
                  <a:lnTo>
                    <a:pt x="28" y="24"/>
                  </a:lnTo>
                  <a:lnTo>
                    <a:pt x="38" y="1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8" name="Freeform 73"/>
            <p:cNvSpPr/>
            <p:nvPr/>
          </p:nvSpPr>
          <p:spPr bwMode="auto">
            <a:xfrm>
              <a:off x="4086226" y="1936750"/>
              <a:ext cx="74613" cy="273050"/>
            </a:xfrm>
            <a:custGeom>
              <a:gdLst>
                <a:gd name="T0" fmla="*/ 36 w 47"/>
                <a:gd name="T1" fmla="*/ 0 h 172"/>
                <a:gd name="T2" fmla="*/ 47 w 47"/>
                <a:gd name="T3" fmla="*/ 13 h 172"/>
                <a:gd name="T4" fmla="*/ 33 w 47"/>
                <a:gd name="T5" fmla="*/ 31 h 172"/>
                <a:gd name="T6" fmla="*/ 23 w 47"/>
                <a:gd name="T7" fmla="*/ 50 h 172"/>
                <a:gd name="T8" fmla="*/ 23 w 47"/>
                <a:gd name="T9" fmla="*/ 50 h 172"/>
                <a:gd name="T10" fmla="*/ 19 w 47"/>
                <a:gd name="T11" fmla="*/ 64 h 172"/>
                <a:gd name="T12" fmla="*/ 17 w 47"/>
                <a:gd name="T13" fmla="*/ 86 h 172"/>
                <a:gd name="T14" fmla="*/ 19 w 47"/>
                <a:gd name="T15" fmla="*/ 106 h 172"/>
                <a:gd name="T16" fmla="*/ 23 w 47"/>
                <a:gd name="T17" fmla="*/ 121 h 172"/>
                <a:gd name="T18" fmla="*/ 23 w 47"/>
                <a:gd name="T19" fmla="*/ 121 h 172"/>
                <a:gd name="T20" fmla="*/ 33 w 47"/>
                <a:gd name="T21" fmla="*/ 140 h 172"/>
                <a:gd name="T22" fmla="*/ 47 w 47"/>
                <a:gd name="T23" fmla="*/ 159 h 172"/>
                <a:gd name="T24" fmla="*/ 36 w 47"/>
                <a:gd name="T25" fmla="*/ 172 h 172"/>
                <a:gd name="T26" fmla="*/ 20 w 47"/>
                <a:gd name="T27" fmla="*/ 153 h 172"/>
                <a:gd name="T28" fmla="*/ 10 w 47"/>
                <a:gd name="T29" fmla="*/ 134 h 172"/>
                <a:gd name="T30" fmla="*/ 7 w 47"/>
                <a:gd name="T31" fmla="*/ 128 h 172"/>
                <a:gd name="T32" fmla="*/ 1 w 47"/>
                <a:gd name="T33" fmla="*/ 106 h 172"/>
                <a:gd name="T34" fmla="*/ 0 w 47"/>
                <a:gd name="T35" fmla="*/ 86 h 172"/>
                <a:gd name="T36" fmla="*/ 1 w 47"/>
                <a:gd name="T37" fmla="*/ 64 h 172"/>
                <a:gd name="T38" fmla="*/ 7 w 47"/>
                <a:gd name="T39" fmla="*/ 44 h 172"/>
                <a:gd name="T40" fmla="*/ 10 w 47"/>
                <a:gd name="T41" fmla="*/ 37 h 172"/>
                <a:gd name="T42" fmla="*/ 20 w 47"/>
                <a:gd name="T43" fmla="*/ 18 h 172"/>
                <a:gd name="T44" fmla="*/ 36 w 47"/>
                <a:gd name="T45" fmla="*/ 0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72">
                  <a:moveTo>
                    <a:pt x="36" y="0"/>
                  </a:moveTo>
                  <a:lnTo>
                    <a:pt x="47" y="13"/>
                  </a:lnTo>
                  <a:lnTo>
                    <a:pt x="33" y="31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9" y="64"/>
                  </a:lnTo>
                  <a:lnTo>
                    <a:pt x="17" y="86"/>
                  </a:lnTo>
                  <a:lnTo>
                    <a:pt x="19" y="106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33" y="140"/>
                  </a:lnTo>
                  <a:lnTo>
                    <a:pt x="47" y="159"/>
                  </a:lnTo>
                  <a:lnTo>
                    <a:pt x="36" y="172"/>
                  </a:lnTo>
                  <a:lnTo>
                    <a:pt x="20" y="153"/>
                  </a:lnTo>
                  <a:lnTo>
                    <a:pt x="10" y="134"/>
                  </a:lnTo>
                  <a:lnTo>
                    <a:pt x="7" y="128"/>
                  </a:lnTo>
                  <a:lnTo>
                    <a:pt x="1" y="106"/>
                  </a:lnTo>
                  <a:lnTo>
                    <a:pt x="0" y="86"/>
                  </a:lnTo>
                  <a:lnTo>
                    <a:pt x="1" y="64"/>
                  </a:lnTo>
                  <a:lnTo>
                    <a:pt x="7" y="44"/>
                  </a:lnTo>
                  <a:lnTo>
                    <a:pt x="10" y="37"/>
                  </a:lnTo>
                  <a:lnTo>
                    <a:pt x="20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9" name="Freeform 74"/>
            <p:cNvSpPr/>
            <p:nvPr/>
          </p:nvSpPr>
          <p:spPr bwMode="auto">
            <a:xfrm>
              <a:off x="4162426" y="1992313"/>
              <a:ext cx="53975" cy="161925"/>
            </a:xfrm>
            <a:custGeom>
              <a:gdLst>
                <a:gd name="T0" fmla="*/ 23 w 34"/>
                <a:gd name="T1" fmla="*/ 0 h 102"/>
                <a:gd name="T2" fmla="*/ 34 w 34"/>
                <a:gd name="T3" fmla="*/ 13 h 102"/>
                <a:gd name="T4" fmla="*/ 26 w 34"/>
                <a:gd name="T5" fmla="*/ 22 h 102"/>
                <a:gd name="T6" fmla="*/ 20 w 34"/>
                <a:gd name="T7" fmla="*/ 34 h 102"/>
                <a:gd name="T8" fmla="*/ 20 w 34"/>
                <a:gd name="T9" fmla="*/ 34 h 102"/>
                <a:gd name="T10" fmla="*/ 19 w 34"/>
                <a:gd name="T11" fmla="*/ 38 h 102"/>
                <a:gd name="T12" fmla="*/ 18 w 34"/>
                <a:gd name="T13" fmla="*/ 51 h 102"/>
                <a:gd name="T14" fmla="*/ 19 w 34"/>
                <a:gd name="T15" fmla="*/ 63 h 102"/>
                <a:gd name="T16" fmla="*/ 20 w 34"/>
                <a:gd name="T17" fmla="*/ 67 h 102"/>
                <a:gd name="T18" fmla="*/ 20 w 34"/>
                <a:gd name="T19" fmla="*/ 67 h 102"/>
                <a:gd name="T20" fmla="*/ 26 w 34"/>
                <a:gd name="T21" fmla="*/ 79 h 102"/>
                <a:gd name="T22" fmla="*/ 34 w 34"/>
                <a:gd name="T23" fmla="*/ 89 h 102"/>
                <a:gd name="T24" fmla="*/ 23 w 34"/>
                <a:gd name="T25" fmla="*/ 102 h 102"/>
                <a:gd name="T26" fmla="*/ 13 w 34"/>
                <a:gd name="T27" fmla="*/ 92 h 102"/>
                <a:gd name="T28" fmla="*/ 4 w 34"/>
                <a:gd name="T29" fmla="*/ 74 h 102"/>
                <a:gd name="T30" fmla="*/ 1 w 34"/>
                <a:gd name="T31" fmla="*/ 63 h 102"/>
                <a:gd name="T32" fmla="*/ 0 w 34"/>
                <a:gd name="T33" fmla="*/ 51 h 102"/>
                <a:gd name="T34" fmla="*/ 1 w 34"/>
                <a:gd name="T35" fmla="*/ 38 h 102"/>
                <a:gd name="T36" fmla="*/ 4 w 34"/>
                <a:gd name="T37" fmla="*/ 26 h 102"/>
                <a:gd name="T38" fmla="*/ 13 w 34"/>
                <a:gd name="T39" fmla="*/ 9 h 102"/>
                <a:gd name="T40" fmla="*/ 23 w 34"/>
                <a:gd name="T41" fmla="*/ 0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102">
                  <a:moveTo>
                    <a:pt x="23" y="0"/>
                  </a:moveTo>
                  <a:lnTo>
                    <a:pt x="34" y="13"/>
                  </a:lnTo>
                  <a:lnTo>
                    <a:pt x="26" y="2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19" y="38"/>
                  </a:lnTo>
                  <a:lnTo>
                    <a:pt x="18" y="51"/>
                  </a:lnTo>
                  <a:lnTo>
                    <a:pt x="19" y="63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26" y="79"/>
                  </a:lnTo>
                  <a:lnTo>
                    <a:pt x="34" y="89"/>
                  </a:lnTo>
                  <a:lnTo>
                    <a:pt x="23" y="102"/>
                  </a:lnTo>
                  <a:lnTo>
                    <a:pt x="13" y="92"/>
                  </a:lnTo>
                  <a:lnTo>
                    <a:pt x="4" y="74"/>
                  </a:lnTo>
                  <a:lnTo>
                    <a:pt x="1" y="63"/>
                  </a:lnTo>
                  <a:lnTo>
                    <a:pt x="0" y="51"/>
                  </a:lnTo>
                  <a:lnTo>
                    <a:pt x="1" y="38"/>
                  </a:lnTo>
                  <a:lnTo>
                    <a:pt x="4" y="26"/>
                  </a:lnTo>
                  <a:lnTo>
                    <a:pt x="13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0" name="Freeform 75"/>
            <p:cNvSpPr/>
            <p:nvPr/>
          </p:nvSpPr>
          <p:spPr bwMode="auto">
            <a:xfrm>
              <a:off x="4346576" y="1255713"/>
              <a:ext cx="555625" cy="450850"/>
            </a:xfrm>
            <a:custGeom>
              <a:gdLst>
                <a:gd name="T0" fmla="*/ 0 w 350"/>
                <a:gd name="T1" fmla="*/ 0 h 284"/>
                <a:gd name="T2" fmla="*/ 350 w 350"/>
                <a:gd name="T3" fmla="*/ 0 h 284"/>
                <a:gd name="T4" fmla="*/ 350 w 350"/>
                <a:gd name="T5" fmla="*/ 224 h 284"/>
                <a:gd name="T6" fmla="*/ 118 w 350"/>
                <a:gd name="T7" fmla="*/ 224 h 284"/>
                <a:gd name="T8" fmla="*/ 59 w 350"/>
                <a:gd name="T9" fmla="*/ 284 h 284"/>
                <a:gd name="T10" fmla="*/ 59 w 350"/>
                <a:gd name="T11" fmla="*/ 224 h 284"/>
                <a:gd name="T12" fmla="*/ 0 w 350"/>
                <a:gd name="T13" fmla="*/ 224 h 284"/>
                <a:gd name="T14" fmla="*/ 0 w 350"/>
                <a:gd name="T15" fmla="*/ 0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284">
                  <a:moveTo>
                    <a:pt x="0" y="0"/>
                  </a:moveTo>
                  <a:lnTo>
                    <a:pt x="350" y="0"/>
                  </a:lnTo>
                  <a:lnTo>
                    <a:pt x="350" y="224"/>
                  </a:lnTo>
                  <a:lnTo>
                    <a:pt x="118" y="224"/>
                  </a:lnTo>
                  <a:lnTo>
                    <a:pt x="59" y="284"/>
                  </a:lnTo>
                  <a:lnTo>
                    <a:pt x="59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1" name="Freeform 76"/>
            <p:cNvSpPr>
              <a:spLocks noEditPoints="1"/>
            </p:cNvSpPr>
            <p:nvPr/>
          </p:nvSpPr>
          <p:spPr bwMode="auto">
            <a:xfrm>
              <a:off x="4333876" y="1241425"/>
              <a:ext cx="581025" cy="496888"/>
            </a:xfrm>
            <a:custGeom>
              <a:gdLst>
                <a:gd name="T0" fmla="*/ 17 w 366"/>
                <a:gd name="T1" fmla="*/ 17 h 313"/>
                <a:gd name="T2" fmla="*/ 17 w 366"/>
                <a:gd name="T3" fmla="*/ 224 h 313"/>
                <a:gd name="T4" fmla="*/ 75 w 366"/>
                <a:gd name="T5" fmla="*/ 224 h 313"/>
                <a:gd name="T6" fmla="*/ 75 w 366"/>
                <a:gd name="T7" fmla="*/ 274 h 313"/>
                <a:gd name="T8" fmla="*/ 122 w 366"/>
                <a:gd name="T9" fmla="*/ 227 h 313"/>
                <a:gd name="T10" fmla="*/ 123 w 366"/>
                <a:gd name="T11" fmla="*/ 224 h 313"/>
                <a:gd name="T12" fmla="*/ 349 w 366"/>
                <a:gd name="T13" fmla="*/ 224 h 313"/>
                <a:gd name="T14" fmla="*/ 349 w 366"/>
                <a:gd name="T15" fmla="*/ 17 h 313"/>
                <a:gd name="T16" fmla="*/ 17 w 366"/>
                <a:gd name="T17" fmla="*/ 17 h 313"/>
                <a:gd name="T18" fmla="*/ 0 w 366"/>
                <a:gd name="T19" fmla="*/ 0 h 313"/>
                <a:gd name="T20" fmla="*/ 366 w 366"/>
                <a:gd name="T21" fmla="*/ 0 h 313"/>
                <a:gd name="T22" fmla="*/ 366 w 366"/>
                <a:gd name="T23" fmla="*/ 242 h 313"/>
                <a:gd name="T24" fmla="*/ 131 w 366"/>
                <a:gd name="T25" fmla="*/ 242 h 313"/>
                <a:gd name="T26" fmla="*/ 72 w 366"/>
                <a:gd name="T27" fmla="*/ 300 h 313"/>
                <a:gd name="T28" fmla="*/ 58 w 366"/>
                <a:gd name="T29" fmla="*/ 313 h 313"/>
                <a:gd name="T30" fmla="*/ 58 w 366"/>
                <a:gd name="T31" fmla="*/ 242 h 313"/>
                <a:gd name="T32" fmla="*/ 0 w 366"/>
                <a:gd name="T33" fmla="*/ 242 h 313"/>
                <a:gd name="T34" fmla="*/ 0 w 366"/>
                <a:gd name="T35" fmla="*/ 0 h 3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6" h="313">
                  <a:moveTo>
                    <a:pt x="17" y="17"/>
                  </a:moveTo>
                  <a:lnTo>
                    <a:pt x="17" y="224"/>
                  </a:lnTo>
                  <a:lnTo>
                    <a:pt x="75" y="224"/>
                  </a:lnTo>
                  <a:lnTo>
                    <a:pt x="75" y="274"/>
                  </a:lnTo>
                  <a:lnTo>
                    <a:pt x="122" y="227"/>
                  </a:lnTo>
                  <a:lnTo>
                    <a:pt x="123" y="224"/>
                  </a:lnTo>
                  <a:lnTo>
                    <a:pt x="349" y="224"/>
                  </a:lnTo>
                  <a:lnTo>
                    <a:pt x="349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366" y="0"/>
                  </a:lnTo>
                  <a:lnTo>
                    <a:pt x="366" y="242"/>
                  </a:lnTo>
                  <a:lnTo>
                    <a:pt x="131" y="242"/>
                  </a:lnTo>
                  <a:lnTo>
                    <a:pt x="72" y="300"/>
                  </a:lnTo>
                  <a:lnTo>
                    <a:pt x="58" y="313"/>
                  </a:lnTo>
                  <a:lnTo>
                    <a:pt x="58" y="242"/>
                  </a:lnTo>
                  <a:lnTo>
                    <a:pt x="0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2" name="Freeform 77"/>
            <p:cNvSpPr/>
            <p:nvPr/>
          </p:nvSpPr>
          <p:spPr bwMode="auto">
            <a:xfrm>
              <a:off x="4521201" y="947738"/>
              <a:ext cx="690563" cy="622300"/>
            </a:xfrm>
            <a:custGeom>
              <a:gdLst>
                <a:gd name="T0" fmla="*/ 0 w 435"/>
                <a:gd name="T1" fmla="*/ 0 h 392"/>
                <a:gd name="T2" fmla="*/ 435 w 435"/>
                <a:gd name="T3" fmla="*/ 0 h 392"/>
                <a:gd name="T4" fmla="*/ 435 w 435"/>
                <a:gd name="T5" fmla="*/ 309 h 392"/>
                <a:gd name="T6" fmla="*/ 353 w 435"/>
                <a:gd name="T7" fmla="*/ 309 h 392"/>
                <a:gd name="T8" fmla="*/ 353 w 435"/>
                <a:gd name="T9" fmla="*/ 392 h 392"/>
                <a:gd name="T10" fmla="*/ 272 w 435"/>
                <a:gd name="T11" fmla="*/ 309 h 392"/>
                <a:gd name="T12" fmla="*/ 0 w 435"/>
                <a:gd name="T13" fmla="*/ 309 h 392"/>
                <a:gd name="T14" fmla="*/ 0 w 435"/>
                <a:gd name="T15" fmla="*/ 0 h 3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5" h="392">
                  <a:moveTo>
                    <a:pt x="0" y="0"/>
                  </a:moveTo>
                  <a:lnTo>
                    <a:pt x="435" y="0"/>
                  </a:lnTo>
                  <a:lnTo>
                    <a:pt x="435" y="309"/>
                  </a:lnTo>
                  <a:lnTo>
                    <a:pt x="353" y="309"/>
                  </a:lnTo>
                  <a:lnTo>
                    <a:pt x="353" y="392"/>
                  </a:lnTo>
                  <a:lnTo>
                    <a:pt x="272" y="309"/>
                  </a:lnTo>
                  <a:lnTo>
                    <a:pt x="0" y="3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3" name="Freeform 78"/>
            <p:cNvSpPr>
              <a:spLocks noEditPoints="1"/>
            </p:cNvSpPr>
            <p:nvPr/>
          </p:nvSpPr>
          <p:spPr bwMode="auto">
            <a:xfrm>
              <a:off x="4506913" y="933450"/>
              <a:ext cx="717550" cy="668338"/>
            </a:xfrm>
            <a:custGeom>
              <a:gdLst>
                <a:gd name="T0" fmla="*/ 17 w 452"/>
                <a:gd name="T1" fmla="*/ 18 h 421"/>
                <a:gd name="T2" fmla="*/ 17 w 452"/>
                <a:gd name="T3" fmla="*/ 309 h 421"/>
                <a:gd name="T4" fmla="*/ 284 w 452"/>
                <a:gd name="T5" fmla="*/ 309 h 421"/>
                <a:gd name="T6" fmla="*/ 287 w 452"/>
                <a:gd name="T7" fmla="*/ 312 h 421"/>
                <a:gd name="T8" fmla="*/ 353 w 452"/>
                <a:gd name="T9" fmla="*/ 380 h 421"/>
                <a:gd name="T10" fmla="*/ 353 w 452"/>
                <a:gd name="T11" fmla="*/ 309 h 421"/>
                <a:gd name="T12" fmla="*/ 435 w 452"/>
                <a:gd name="T13" fmla="*/ 309 h 421"/>
                <a:gd name="T14" fmla="*/ 435 w 452"/>
                <a:gd name="T15" fmla="*/ 18 h 421"/>
                <a:gd name="T16" fmla="*/ 17 w 452"/>
                <a:gd name="T17" fmla="*/ 18 h 421"/>
                <a:gd name="T18" fmla="*/ 0 w 452"/>
                <a:gd name="T19" fmla="*/ 0 h 421"/>
                <a:gd name="T20" fmla="*/ 452 w 452"/>
                <a:gd name="T21" fmla="*/ 0 h 421"/>
                <a:gd name="T22" fmla="*/ 452 w 452"/>
                <a:gd name="T23" fmla="*/ 326 h 421"/>
                <a:gd name="T24" fmla="*/ 371 w 452"/>
                <a:gd name="T25" fmla="*/ 326 h 421"/>
                <a:gd name="T26" fmla="*/ 371 w 452"/>
                <a:gd name="T27" fmla="*/ 421 h 421"/>
                <a:gd name="T28" fmla="*/ 358 w 452"/>
                <a:gd name="T29" fmla="*/ 408 h 421"/>
                <a:gd name="T30" fmla="*/ 278 w 452"/>
                <a:gd name="T31" fmla="*/ 326 h 421"/>
                <a:gd name="T32" fmla="*/ 0 w 452"/>
                <a:gd name="T33" fmla="*/ 326 h 421"/>
                <a:gd name="T34" fmla="*/ 0 w 452"/>
                <a:gd name="T35" fmla="*/ 0 h 4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2" h="421">
                  <a:moveTo>
                    <a:pt x="17" y="18"/>
                  </a:moveTo>
                  <a:lnTo>
                    <a:pt x="17" y="309"/>
                  </a:lnTo>
                  <a:lnTo>
                    <a:pt x="284" y="309"/>
                  </a:lnTo>
                  <a:lnTo>
                    <a:pt x="287" y="312"/>
                  </a:lnTo>
                  <a:lnTo>
                    <a:pt x="353" y="380"/>
                  </a:lnTo>
                  <a:lnTo>
                    <a:pt x="353" y="309"/>
                  </a:lnTo>
                  <a:lnTo>
                    <a:pt x="435" y="309"/>
                  </a:lnTo>
                  <a:lnTo>
                    <a:pt x="435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452" y="0"/>
                  </a:lnTo>
                  <a:lnTo>
                    <a:pt x="452" y="326"/>
                  </a:lnTo>
                  <a:lnTo>
                    <a:pt x="371" y="326"/>
                  </a:lnTo>
                  <a:lnTo>
                    <a:pt x="371" y="421"/>
                  </a:lnTo>
                  <a:lnTo>
                    <a:pt x="358" y="408"/>
                  </a:lnTo>
                  <a:lnTo>
                    <a:pt x="278" y="326"/>
                  </a:lnTo>
                  <a:lnTo>
                    <a:pt x="0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4" name="Rectangle 79"/>
            <p:cNvSpPr>
              <a:spLocks noChangeArrowheads="1"/>
            </p:cNvSpPr>
            <p:nvPr/>
          </p:nvSpPr>
          <p:spPr bwMode="auto">
            <a:xfrm>
              <a:off x="4645026" y="1090613"/>
              <a:ext cx="4413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5" name="Rectangle 80"/>
            <p:cNvSpPr>
              <a:spLocks noChangeArrowheads="1"/>
            </p:cNvSpPr>
            <p:nvPr/>
          </p:nvSpPr>
          <p:spPr bwMode="auto">
            <a:xfrm>
              <a:off x="4645026" y="1187450"/>
              <a:ext cx="4413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6" name="Rectangle 81"/>
            <p:cNvSpPr>
              <a:spLocks noChangeArrowheads="1"/>
            </p:cNvSpPr>
            <p:nvPr/>
          </p:nvSpPr>
          <p:spPr bwMode="auto">
            <a:xfrm>
              <a:off x="4645026" y="1282700"/>
              <a:ext cx="4413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7" name="Freeform 82"/>
            <p:cNvSpPr/>
            <p:nvPr/>
          </p:nvSpPr>
          <p:spPr bwMode="auto">
            <a:xfrm>
              <a:off x="7456488" y="2122488"/>
              <a:ext cx="752475" cy="544513"/>
            </a:xfrm>
            <a:custGeom>
              <a:gdLst>
                <a:gd name="T0" fmla="*/ 18 w 474"/>
                <a:gd name="T1" fmla="*/ 0 h 343"/>
                <a:gd name="T2" fmla="*/ 457 w 474"/>
                <a:gd name="T3" fmla="*/ 0 h 343"/>
                <a:gd name="T4" fmla="*/ 463 w 474"/>
                <a:gd name="T5" fmla="*/ 1 h 343"/>
                <a:gd name="T6" fmla="*/ 467 w 474"/>
                <a:gd name="T7" fmla="*/ 3 h 343"/>
                <a:gd name="T8" fmla="*/ 472 w 474"/>
                <a:gd name="T9" fmla="*/ 7 h 343"/>
                <a:gd name="T10" fmla="*/ 474 w 474"/>
                <a:gd name="T11" fmla="*/ 11 h 343"/>
                <a:gd name="T12" fmla="*/ 474 w 474"/>
                <a:gd name="T13" fmla="*/ 17 h 343"/>
                <a:gd name="T14" fmla="*/ 474 w 474"/>
                <a:gd name="T15" fmla="*/ 326 h 343"/>
                <a:gd name="T16" fmla="*/ 474 w 474"/>
                <a:gd name="T17" fmla="*/ 332 h 343"/>
                <a:gd name="T18" fmla="*/ 472 w 474"/>
                <a:gd name="T19" fmla="*/ 336 h 343"/>
                <a:gd name="T20" fmla="*/ 467 w 474"/>
                <a:gd name="T21" fmla="*/ 340 h 343"/>
                <a:gd name="T22" fmla="*/ 463 w 474"/>
                <a:gd name="T23" fmla="*/ 342 h 343"/>
                <a:gd name="T24" fmla="*/ 457 w 474"/>
                <a:gd name="T25" fmla="*/ 343 h 343"/>
                <a:gd name="T26" fmla="*/ 18 w 474"/>
                <a:gd name="T27" fmla="*/ 343 h 343"/>
                <a:gd name="T28" fmla="*/ 12 w 474"/>
                <a:gd name="T29" fmla="*/ 342 h 343"/>
                <a:gd name="T30" fmla="*/ 7 w 474"/>
                <a:gd name="T31" fmla="*/ 340 h 343"/>
                <a:gd name="T32" fmla="*/ 3 w 474"/>
                <a:gd name="T33" fmla="*/ 336 h 343"/>
                <a:gd name="T34" fmla="*/ 2 w 474"/>
                <a:gd name="T35" fmla="*/ 332 h 343"/>
                <a:gd name="T36" fmla="*/ 0 w 474"/>
                <a:gd name="T37" fmla="*/ 326 h 343"/>
                <a:gd name="T38" fmla="*/ 0 w 474"/>
                <a:gd name="T39" fmla="*/ 17 h 343"/>
                <a:gd name="T40" fmla="*/ 2 w 474"/>
                <a:gd name="T41" fmla="*/ 11 h 343"/>
                <a:gd name="T42" fmla="*/ 3 w 474"/>
                <a:gd name="T43" fmla="*/ 7 h 343"/>
                <a:gd name="T44" fmla="*/ 7 w 474"/>
                <a:gd name="T45" fmla="*/ 3 h 343"/>
                <a:gd name="T46" fmla="*/ 12 w 474"/>
                <a:gd name="T47" fmla="*/ 1 h 343"/>
                <a:gd name="T48" fmla="*/ 18 w 474"/>
                <a:gd name="T49" fmla="*/ 0 h 3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3" h="343">
                  <a:moveTo>
                    <a:pt x="18" y="0"/>
                  </a:moveTo>
                  <a:lnTo>
                    <a:pt x="457" y="0"/>
                  </a:lnTo>
                  <a:lnTo>
                    <a:pt x="463" y="1"/>
                  </a:lnTo>
                  <a:lnTo>
                    <a:pt x="467" y="3"/>
                  </a:lnTo>
                  <a:lnTo>
                    <a:pt x="472" y="7"/>
                  </a:lnTo>
                  <a:lnTo>
                    <a:pt x="474" y="11"/>
                  </a:lnTo>
                  <a:lnTo>
                    <a:pt x="474" y="17"/>
                  </a:lnTo>
                  <a:lnTo>
                    <a:pt x="474" y="326"/>
                  </a:lnTo>
                  <a:lnTo>
                    <a:pt x="474" y="332"/>
                  </a:lnTo>
                  <a:lnTo>
                    <a:pt x="472" y="336"/>
                  </a:lnTo>
                  <a:lnTo>
                    <a:pt x="467" y="340"/>
                  </a:lnTo>
                  <a:lnTo>
                    <a:pt x="463" y="342"/>
                  </a:lnTo>
                  <a:lnTo>
                    <a:pt x="457" y="343"/>
                  </a:lnTo>
                  <a:lnTo>
                    <a:pt x="18" y="343"/>
                  </a:lnTo>
                  <a:lnTo>
                    <a:pt x="12" y="342"/>
                  </a:lnTo>
                  <a:lnTo>
                    <a:pt x="7" y="340"/>
                  </a:lnTo>
                  <a:lnTo>
                    <a:pt x="3" y="336"/>
                  </a:lnTo>
                  <a:lnTo>
                    <a:pt x="2" y="332"/>
                  </a:lnTo>
                  <a:lnTo>
                    <a:pt x="0" y="326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3" y="7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7BEC0"/>
            </a:solidFill>
            <a:ln w="0">
              <a:solidFill>
                <a:srgbClr val="B7BEC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8" name="Freeform 83"/>
            <p:cNvSpPr>
              <a:spLocks noEditPoints="1"/>
            </p:cNvSpPr>
            <p:nvPr/>
          </p:nvSpPr>
          <p:spPr bwMode="auto">
            <a:xfrm>
              <a:off x="7442201" y="2108200"/>
              <a:ext cx="781050" cy="573088"/>
            </a:xfrm>
            <a:custGeom>
              <a:gdLst>
                <a:gd name="T0" fmla="*/ 27 w 492"/>
                <a:gd name="T1" fmla="*/ 17 h 361"/>
                <a:gd name="T2" fmla="*/ 22 w 492"/>
                <a:gd name="T3" fmla="*/ 19 h 361"/>
                <a:gd name="T4" fmla="*/ 21 w 492"/>
                <a:gd name="T5" fmla="*/ 20 h 361"/>
                <a:gd name="T6" fmla="*/ 21 w 492"/>
                <a:gd name="T7" fmla="*/ 20 h 361"/>
                <a:gd name="T8" fmla="*/ 18 w 492"/>
                <a:gd name="T9" fmla="*/ 23 h 361"/>
                <a:gd name="T10" fmla="*/ 18 w 492"/>
                <a:gd name="T11" fmla="*/ 26 h 361"/>
                <a:gd name="T12" fmla="*/ 18 w 492"/>
                <a:gd name="T13" fmla="*/ 335 h 361"/>
                <a:gd name="T14" fmla="*/ 18 w 492"/>
                <a:gd name="T15" fmla="*/ 338 h 361"/>
                <a:gd name="T16" fmla="*/ 21 w 492"/>
                <a:gd name="T17" fmla="*/ 341 h 361"/>
                <a:gd name="T18" fmla="*/ 21 w 492"/>
                <a:gd name="T19" fmla="*/ 341 h 361"/>
                <a:gd name="T20" fmla="*/ 22 w 492"/>
                <a:gd name="T21" fmla="*/ 342 h 361"/>
                <a:gd name="T22" fmla="*/ 27 w 492"/>
                <a:gd name="T23" fmla="*/ 344 h 361"/>
                <a:gd name="T24" fmla="*/ 466 w 492"/>
                <a:gd name="T25" fmla="*/ 344 h 361"/>
                <a:gd name="T26" fmla="*/ 470 w 492"/>
                <a:gd name="T27" fmla="*/ 342 h 361"/>
                <a:gd name="T28" fmla="*/ 472 w 492"/>
                <a:gd name="T29" fmla="*/ 341 h 361"/>
                <a:gd name="T30" fmla="*/ 472 w 492"/>
                <a:gd name="T31" fmla="*/ 341 h 361"/>
                <a:gd name="T32" fmla="*/ 475 w 492"/>
                <a:gd name="T33" fmla="*/ 338 h 361"/>
                <a:gd name="T34" fmla="*/ 475 w 492"/>
                <a:gd name="T35" fmla="*/ 335 h 361"/>
                <a:gd name="T36" fmla="*/ 475 w 492"/>
                <a:gd name="T37" fmla="*/ 26 h 361"/>
                <a:gd name="T38" fmla="*/ 475 w 492"/>
                <a:gd name="T39" fmla="*/ 23 h 361"/>
                <a:gd name="T40" fmla="*/ 472 w 492"/>
                <a:gd name="T41" fmla="*/ 20 h 361"/>
                <a:gd name="T42" fmla="*/ 472 w 492"/>
                <a:gd name="T43" fmla="*/ 20 h 361"/>
                <a:gd name="T44" fmla="*/ 470 w 492"/>
                <a:gd name="T45" fmla="*/ 19 h 361"/>
                <a:gd name="T46" fmla="*/ 466 w 492"/>
                <a:gd name="T47" fmla="*/ 17 h 361"/>
                <a:gd name="T48" fmla="*/ 27 w 492"/>
                <a:gd name="T49" fmla="*/ 17 h 361"/>
                <a:gd name="T50" fmla="*/ 27 w 492"/>
                <a:gd name="T51" fmla="*/ 0 h 361"/>
                <a:gd name="T52" fmla="*/ 466 w 492"/>
                <a:gd name="T53" fmla="*/ 0 h 361"/>
                <a:gd name="T54" fmla="*/ 473 w 492"/>
                <a:gd name="T55" fmla="*/ 1 h 361"/>
                <a:gd name="T56" fmla="*/ 476 w 492"/>
                <a:gd name="T57" fmla="*/ 1 h 361"/>
                <a:gd name="T58" fmla="*/ 482 w 492"/>
                <a:gd name="T59" fmla="*/ 6 h 361"/>
                <a:gd name="T60" fmla="*/ 485 w 492"/>
                <a:gd name="T61" fmla="*/ 7 h 361"/>
                <a:gd name="T62" fmla="*/ 489 w 492"/>
                <a:gd name="T63" fmla="*/ 13 h 361"/>
                <a:gd name="T64" fmla="*/ 491 w 492"/>
                <a:gd name="T65" fmla="*/ 19 h 361"/>
                <a:gd name="T66" fmla="*/ 492 w 492"/>
                <a:gd name="T67" fmla="*/ 26 h 361"/>
                <a:gd name="T68" fmla="*/ 492 w 492"/>
                <a:gd name="T69" fmla="*/ 335 h 361"/>
                <a:gd name="T70" fmla="*/ 491 w 492"/>
                <a:gd name="T71" fmla="*/ 342 h 361"/>
                <a:gd name="T72" fmla="*/ 489 w 492"/>
                <a:gd name="T73" fmla="*/ 348 h 361"/>
                <a:gd name="T74" fmla="*/ 485 w 492"/>
                <a:gd name="T75" fmla="*/ 354 h 361"/>
                <a:gd name="T76" fmla="*/ 482 w 492"/>
                <a:gd name="T77" fmla="*/ 355 h 361"/>
                <a:gd name="T78" fmla="*/ 476 w 492"/>
                <a:gd name="T79" fmla="*/ 360 h 361"/>
                <a:gd name="T80" fmla="*/ 473 w 492"/>
                <a:gd name="T81" fmla="*/ 360 h 361"/>
                <a:gd name="T82" fmla="*/ 466 w 492"/>
                <a:gd name="T83" fmla="*/ 361 h 361"/>
                <a:gd name="T84" fmla="*/ 27 w 492"/>
                <a:gd name="T85" fmla="*/ 361 h 361"/>
                <a:gd name="T86" fmla="*/ 19 w 492"/>
                <a:gd name="T87" fmla="*/ 360 h 361"/>
                <a:gd name="T88" fmla="*/ 16 w 492"/>
                <a:gd name="T89" fmla="*/ 360 h 361"/>
                <a:gd name="T90" fmla="*/ 11 w 492"/>
                <a:gd name="T91" fmla="*/ 355 h 361"/>
                <a:gd name="T92" fmla="*/ 8 w 492"/>
                <a:gd name="T93" fmla="*/ 354 h 361"/>
                <a:gd name="T94" fmla="*/ 3 w 492"/>
                <a:gd name="T95" fmla="*/ 348 h 361"/>
                <a:gd name="T96" fmla="*/ 2 w 492"/>
                <a:gd name="T97" fmla="*/ 342 h 361"/>
                <a:gd name="T98" fmla="*/ 0 w 492"/>
                <a:gd name="T99" fmla="*/ 335 h 361"/>
                <a:gd name="T100" fmla="*/ 0 w 492"/>
                <a:gd name="T101" fmla="*/ 26 h 361"/>
                <a:gd name="T102" fmla="*/ 2 w 492"/>
                <a:gd name="T103" fmla="*/ 19 h 361"/>
                <a:gd name="T104" fmla="*/ 3 w 492"/>
                <a:gd name="T105" fmla="*/ 13 h 361"/>
                <a:gd name="T106" fmla="*/ 8 w 492"/>
                <a:gd name="T107" fmla="*/ 7 h 361"/>
                <a:gd name="T108" fmla="*/ 11 w 492"/>
                <a:gd name="T109" fmla="*/ 6 h 361"/>
                <a:gd name="T110" fmla="*/ 16 w 492"/>
                <a:gd name="T111" fmla="*/ 1 h 361"/>
                <a:gd name="T112" fmla="*/ 19 w 492"/>
                <a:gd name="T113" fmla="*/ 1 h 361"/>
                <a:gd name="T114" fmla="*/ 27 w 492"/>
                <a:gd name="T115" fmla="*/ 0 h 3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2" h="361">
                  <a:moveTo>
                    <a:pt x="27" y="17"/>
                  </a:moveTo>
                  <a:lnTo>
                    <a:pt x="22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335"/>
                  </a:lnTo>
                  <a:lnTo>
                    <a:pt x="18" y="338"/>
                  </a:lnTo>
                  <a:lnTo>
                    <a:pt x="21" y="341"/>
                  </a:lnTo>
                  <a:lnTo>
                    <a:pt x="21" y="341"/>
                  </a:lnTo>
                  <a:lnTo>
                    <a:pt x="22" y="342"/>
                  </a:lnTo>
                  <a:lnTo>
                    <a:pt x="27" y="344"/>
                  </a:lnTo>
                  <a:lnTo>
                    <a:pt x="466" y="344"/>
                  </a:lnTo>
                  <a:lnTo>
                    <a:pt x="470" y="342"/>
                  </a:lnTo>
                  <a:lnTo>
                    <a:pt x="472" y="341"/>
                  </a:lnTo>
                  <a:lnTo>
                    <a:pt x="472" y="341"/>
                  </a:lnTo>
                  <a:lnTo>
                    <a:pt x="475" y="338"/>
                  </a:lnTo>
                  <a:lnTo>
                    <a:pt x="475" y="335"/>
                  </a:lnTo>
                  <a:lnTo>
                    <a:pt x="475" y="26"/>
                  </a:lnTo>
                  <a:lnTo>
                    <a:pt x="475" y="23"/>
                  </a:lnTo>
                  <a:lnTo>
                    <a:pt x="472" y="20"/>
                  </a:lnTo>
                  <a:lnTo>
                    <a:pt x="472" y="20"/>
                  </a:lnTo>
                  <a:lnTo>
                    <a:pt x="470" y="19"/>
                  </a:lnTo>
                  <a:lnTo>
                    <a:pt x="466" y="17"/>
                  </a:lnTo>
                  <a:lnTo>
                    <a:pt x="27" y="17"/>
                  </a:lnTo>
                  <a:close/>
                  <a:moveTo>
                    <a:pt x="27" y="0"/>
                  </a:moveTo>
                  <a:lnTo>
                    <a:pt x="466" y="0"/>
                  </a:lnTo>
                  <a:lnTo>
                    <a:pt x="473" y="1"/>
                  </a:lnTo>
                  <a:lnTo>
                    <a:pt x="476" y="1"/>
                  </a:lnTo>
                  <a:lnTo>
                    <a:pt x="482" y="6"/>
                  </a:lnTo>
                  <a:lnTo>
                    <a:pt x="485" y="7"/>
                  </a:lnTo>
                  <a:lnTo>
                    <a:pt x="489" y="13"/>
                  </a:lnTo>
                  <a:lnTo>
                    <a:pt x="491" y="19"/>
                  </a:lnTo>
                  <a:lnTo>
                    <a:pt x="492" y="26"/>
                  </a:lnTo>
                  <a:lnTo>
                    <a:pt x="492" y="335"/>
                  </a:lnTo>
                  <a:lnTo>
                    <a:pt x="491" y="342"/>
                  </a:lnTo>
                  <a:lnTo>
                    <a:pt x="489" y="348"/>
                  </a:lnTo>
                  <a:lnTo>
                    <a:pt x="485" y="354"/>
                  </a:lnTo>
                  <a:lnTo>
                    <a:pt x="482" y="355"/>
                  </a:lnTo>
                  <a:lnTo>
                    <a:pt x="476" y="360"/>
                  </a:lnTo>
                  <a:lnTo>
                    <a:pt x="473" y="360"/>
                  </a:lnTo>
                  <a:lnTo>
                    <a:pt x="466" y="361"/>
                  </a:lnTo>
                  <a:lnTo>
                    <a:pt x="27" y="361"/>
                  </a:lnTo>
                  <a:lnTo>
                    <a:pt x="19" y="360"/>
                  </a:lnTo>
                  <a:lnTo>
                    <a:pt x="16" y="360"/>
                  </a:lnTo>
                  <a:lnTo>
                    <a:pt x="11" y="355"/>
                  </a:lnTo>
                  <a:lnTo>
                    <a:pt x="8" y="354"/>
                  </a:lnTo>
                  <a:lnTo>
                    <a:pt x="3" y="348"/>
                  </a:lnTo>
                  <a:lnTo>
                    <a:pt x="2" y="342"/>
                  </a:lnTo>
                  <a:lnTo>
                    <a:pt x="0" y="335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3" y="13"/>
                  </a:lnTo>
                  <a:lnTo>
                    <a:pt x="8" y="7"/>
                  </a:lnTo>
                  <a:lnTo>
                    <a:pt x="11" y="6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9" name="Freeform 84"/>
            <p:cNvSpPr/>
            <p:nvPr/>
          </p:nvSpPr>
          <p:spPr bwMode="auto">
            <a:xfrm>
              <a:off x="7358063" y="2239963"/>
              <a:ext cx="257175" cy="622300"/>
            </a:xfrm>
            <a:custGeom>
              <a:gdLst>
                <a:gd name="T0" fmla="*/ 65 w 162"/>
                <a:gd name="T1" fmla="*/ 17 h 392"/>
                <a:gd name="T2" fmla="*/ 46 w 162"/>
                <a:gd name="T3" fmla="*/ 22 h 392"/>
                <a:gd name="T4" fmla="*/ 32 w 162"/>
                <a:gd name="T5" fmla="*/ 32 h 392"/>
                <a:gd name="T6" fmla="*/ 20 w 162"/>
                <a:gd name="T7" fmla="*/ 49 h 392"/>
                <a:gd name="T8" fmla="*/ 18 w 162"/>
                <a:gd name="T9" fmla="*/ 54 h 392"/>
                <a:gd name="T10" fmla="*/ 17 w 162"/>
                <a:gd name="T11" fmla="*/ 326 h 392"/>
                <a:gd name="T12" fmla="*/ 20 w 162"/>
                <a:gd name="T13" fmla="*/ 342 h 392"/>
                <a:gd name="T14" fmla="*/ 24 w 162"/>
                <a:gd name="T15" fmla="*/ 352 h 392"/>
                <a:gd name="T16" fmla="*/ 40 w 162"/>
                <a:gd name="T17" fmla="*/ 367 h 392"/>
                <a:gd name="T18" fmla="*/ 46 w 162"/>
                <a:gd name="T19" fmla="*/ 371 h 392"/>
                <a:gd name="T20" fmla="*/ 53 w 162"/>
                <a:gd name="T21" fmla="*/ 373 h 392"/>
                <a:gd name="T22" fmla="*/ 97 w 162"/>
                <a:gd name="T23" fmla="*/ 374 h 392"/>
                <a:gd name="T24" fmla="*/ 109 w 162"/>
                <a:gd name="T25" fmla="*/ 373 h 392"/>
                <a:gd name="T26" fmla="*/ 123 w 162"/>
                <a:gd name="T27" fmla="*/ 367 h 392"/>
                <a:gd name="T28" fmla="*/ 138 w 162"/>
                <a:gd name="T29" fmla="*/ 352 h 392"/>
                <a:gd name="T30" fmla="*/ 144 w 162"/>
                <a:gd name="T31" fmla="*/ 338 h 392"/>
                <a:gd name="T32" fmla="*/ 145 w 162"/>
                <a:gd name="T33" fmla="*/ 233 h 392"/>
                <a:gd name="T34" fmla="*/ 162 w 162"/>
                <a:gd name="T35" fmla="*/ 326 h 392"/>
                <a:gd name="T36" fmla="*/ 158 w 162"/>
                <a:gd name="T37" fmla="*/ 348 h 392"/>
                <a:gd name="T38" fmla="*/ 151 w 162"/>
                <a:gd name="T39" fmla="*/ 365 h 392"/>
                <a:gd name="T40" fmla="*/ 133 w 162"/>
                <a:gd name="T41" fmla="*/ 381 h 392"/>
                <a:gd name="T42" fmla="*/ 113 w 162"/>
                <a:gd name="T43" fmla="*/ 390 h 392"/>
                <a:gd name="T44" fmla="*/ 97 w 162"/>
                <a:gd name="T45" fmla="*/ 392 h 392"/>
                <a:gd name="T46" fmla="*/ 53 w 162"/>
                <a:gd name="T47" fmla="*/ 390 h 392"/>
                <a:gd name="T48" fmla="*/ 39 w 162"/>
                <a:gd name="T49" fmla="*/ 387 h 392"/>
                <a:gd name="T50" fmla="*/ 27 w 162"/>
                <a:gd name="T51" fmla="*/ 380 h 392"/>
                <a:gd name="T52" fmla="*/ 11 w 162"/>
                <a:gd name="T53" fmla="*/ 365 h 392"/>
                <a:gd name="T54" fmla="*/ 4 w 162"/>
                <a:gd name="T55" fmla="*/ 348 h 392"/>
                <a:gd name="T56" fmla="*/ 0 w 162"/>
                <a:gd name="T57" fmla="*/ 326 h 392"/>
                <a:gd name="T58" fmla="*/ 1 w 162"/>
                <a:gd name="T59" fmla="*/ 54 h 392"/>
                <a:gd name="T60" fmla="*/ 7 w 162"/>
                <a:gd name="T61" fmla="*/ 36 h 392"/>
                <a:gd name="T62" fmla="*/ 18 w 162"/>
                <a:gd name="T63" fmla="*/ 19 h 392"/>
                <a:gd name="T64" fmla="*/ 39 w 162"/>
                <a:gd name="T65" fmla="*/ 6 h 392"/>
                <a:gd name="T66" fmla="*/ 53 w 162"/>
                <a:gd name="T67" fmla="*/ 1 h 3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392">
                  <a:moveTo>
                    <a:pt x="65" y="0"/>
                  </a:moveTo>
                  <a:lnTo>
                    <a:pt x="65" y="17"/>
                  </a:lnTo>
                  <a:lnTo>
                    <a:pt x="55" y="19"/>
                  </a:lnTo>
                  <a:lnTo>
                    <a:pt x="46" y="22"/>
                  </a:lnTo>
                  <a:lnTo>
                    <a:pt x="40" y="25"/>
                  </a:lnTo>
                  <a:lnTo>
                    <a:pt x="32" y="32"/>
                  </a:lnTo>
                  <a:lnTo>
                    <a:pt x="24" y="41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8" y="54"/>
                  </a:lnTo>
                  <a:lnTo>
                    <a:pt x="17" y="65"/>
                  </a:lnTo>
                  <a:lnTo>
                    <a:pt x="17" y="326"/>
                  </a:lnTo>
                  <a:lnTo>
                    <a:pt x="18" y="338"/>
                  </a:lnTo>
                  <a:lnTo>
                    <a:pt x="20" y="342"/>
                  </a:lnTo>
                  <a:lnTo>
                    <a:pt x="20" y="342"/>
                  </a:lnTo>
                  <a:lnTo>
                    <a:pt x="24" y="352"/>
                  </a:lnTo>
                  <a:lnTo>
                    <a:pt x="32" y="360"/>
                  </a:lnTo>
                  <a:lnTo>
                    <a:pt x="40" y="367"/>
                  </a:lnTo>
                  <a:lnTo>
                    <a:pt x="40" y="367"/>
                  </a:lnTo>
                  <a:lnTo>
                    <a:pt x="46" y="371"/>
                  </a:lnTo>
                  <a:lnTo>
                    <a:pt x="53" y="373"/>
                  </a:lnTo>
                  <a:lnTo>
                    <a:pt x="53" y="373"/>
                  </a:lnTo>
                  <a:lnTo>
                    <a:pt x="65" y="374"/>
                  </a:lnTo>
                  <a:lnTo>
                    <a:pt x="97" y="374"/>
                  </a:lnTo>
                  <a:lnTo>
                    <a:pt x="109" y="373"/>
                  </a:lnTo>
                  <a:lnTo>
                    <a:pt x="109" y="373"/>
                  </a:lnTo>
                  <a:lnTo>
                    <a:pt x="116" y="371"/>
                  </a:lnTo>
                  <a:lnTo>
                    <a:pt x="123" y="367"/>
                  </a:lnTo>
                  <a:lnTo>
                    <a:pt x="123" y="367"/>
                  </a:lnTo>
                  <a:lnTo>
                    <a:pt x="138" y="352"/>
                  </a:lnTo>
                  <a:lnTo>
                    <a:pt x="141" y="346"/>
                  </a:lnTo>
                  <a:lnTo>
                    <a:pt x="144" y="338"/>
                  </a:lnTo>
                  <a:lnTo>
                    <a:pt x="145" y="326"/>
                  </a:lnTo>
                  <a:lnTo>
                    <a:pt x="145" y="233"/>
                  </a:lnTo>
                  <a:lnTo>
                    <a:pt x="162" y="233"/>
                  </a:lnTo>
                  <a:lnTo>
                    <a:pt x="162" y="326"/>
                  </a:lnTo>
                  <a:lnTo>
                    <a:pt x="161" y="338"/>
                  </a:lnTo>
                  <a:lnTo>
                    <a:pt x="158" y="348"/>
                  </a:lnTo>
                  <a:lnTo>
                    <a:pt x="157" y="355"/>
                  </a:lnTo>
                  <a:lnTo>
                    <a:pt x="151" y="365"/>
                  </a:lnTo>
                  <a:lnTo>
                    <a:pt x="136" y="380"/>
                  </a:lnTo>
                  <a:lnTo>
                    <a:pt x="133" y="381"/>
                  </a:lnTo>
                  <a:lnTo>
                    <a:pt x="123" y="387"/>
                  </a:lnTo>
                  <a:lnTo>
                    <a:pt x="113" y="390"/>
                  </a:lnTo>
                  <a:lnTo>
                    <a:pt x="109" y="390"/>
                  </a:lnTo>
                  <a:lnTo>
                    <a:pt x="97" y="392"/>
                  </a:lnTo>
                  <a:lnTo>
                    <a:pt x="65" y="392"/>
                  </a:lnTo>
                  <a:lnTo>
                    <a:pt x="53" y="390"/>
                  </a:lnTo>
                  <a:lnTo>
                    <a:pt x="50" y="390"/>
                  </a:lnTo>
                  <a:lnTo>
                    <a:pt x="39" y="387"/>
                  </a:lnTo>
                  <a:lnTo>
                    <a:pt x="30" y="381"/>
                  </a:lnTo>
                  <a:lnTo>
                    <a:pt x="27" y="380"/>
                  </a:lnTo>
                  <a:lnTo>
                    <a:pt x="18" y="373"/>
                  </a:lnTo>
                  <a:lnTo>
                    <a:pt x="11" y="365"/>
                  </a:lnTo>
                  <a:lnTo>
                    <a:pt x="7" y="355"/>
                  </a:lnTo>
                  <a:lnTo>
                    <a:pt x="4" y="348"/>
                  </a:lnTo>
                  <a:lnTo>
                    <a:pt x="1" y="338"/>
                  </a:lnTo>
                  <a:lnTo>
                    <a:pt x="0" y="326"/>
                  </a:lnTo>
                  <a:lnTo>
                    <a:pt x="0" y="65"/>
                  </a:lnTo>
                  <a:lnTo>
                    <a:pt x="1" y="54"/>
                  </a:lnTo>
                  <a:lnTo>
                    <a:pt x="4" y="44"/>
                  </a:lnTo>
                  <a:lnTo>
                    <a:pt x="7" y="36"/>
                  </a:lnTo>
                  <a:lnTo>
                    <a:pt x="11" y="28"/>
                  </a:lnTo>
                  <a:lnTo>
                    <a:pt x="18" y="19"/>
                  </a:lnTo>
                  <a:lnTo>
                    <a:pt x="27" y="12"/>
                  </a:lnTo>
                  <a:lnTo>
                    <a:pt x="39" y="6"/>
                  </a:lnTo>
                  <a:lnTo>
                    <a:pt x="50" y="1"/>
                  </a:lnTo>
                  <a:lnTo>
                    <a:pt x="53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0" name="Freeform 85"/>
            <p:cNvSpPr/>
            <p:nvPr/>
          </p:nvSpPr>
          <p:spPr bwMode="auto">
            <a:xfrm>
              <a:off x="7516813" y="2089150"/>
              <a:ext cx="179388" cy="509588"/>
            </a:xfrm>
            <a:custGeom>
              <a:gdLst>
                <a:gd name="T0" fmla="*/ 28 w 113"/>
                <a:gd name="T1" fmla="*/ 0 h 321"/>
                <a:gd name="T2" fmla="*/ 86 w 113"/>
                <a:gd name="T3" fmla="*/ 0 h 321"/>
                <a:gd name="T4" fmla="*/ 99 w 113"/>
                <a:gd name="T5" fmla="*/ 5 h 321"/>
                <a:gd name="T6" fmla="*/ 109 w 113"/>
                <a:gd name="T7" fmla="*/ 15 h 321"/>
                <a:gd name="T8" fmla="*/ 113 w 113"/>
                <a:gd name="T9" fmla="*/ 29 h 321"/>
                <a:gd name="T10" fmla="*/ 113 w 113"/>
                <a:gd name="T11" fmla="*/ 293 h 321"/>
                <a:gd name="T12" fmla="*/ 109 w 113"/>
                <a:gd name="T13" fmla="*/ 307 h 321"/>
                <a:gd name="T14" fmla="*/ 99 w 113"/>
                <a:gd name="T15" fmla="*/ 318 h 321"/>
                <a:gd name="T16" fmla="*/ 86 w 113"/>
                <a:gd name="T17" fmla="*/ 321 h 321"/>
                <a:gd name="T18" fmla="*/ 28 w 113"/>
                <a:gd name="T19" fmla="*/ 321 h 321"/>
                <a:gd name="T20" fmla="*/ 13 w 113"/>
                <a:gd name="T21" fmla="*/ 318 h 321"/>
                <a:gd name="T22" fmla="*/ 3 w 113"/>
                <a:gd name="T23" fmla="*/ 307 h 321"/>
                <a:gd name="T24" fmla="*/ 0 w 113"/>
                <a:gd name="T25" fmla="*/ 293 h 321"/>
                <a:gd name="T26" fmla="*/ 0 w 113"/>
                <a:gd name="T27" fmla="*/ 29 h 321"/>
                <a:gd name="T28" fmla="*/ 3 w 113"/>
                <a:gd name="T29" fmla="*/ 15 h 321"/>
                <a:gd name="T30" fmla="*/ 13 w 113"/>
                <a:gd name="T31" fmla="*/ 5 h 321"/>
                <a:gd name="T32" fmla="*/ 28 w 113"/>
                <a:gd name="T33" fmla="*/ 0 h 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321">
                  <a:moveTo>
                    <a:pt x="28" y="0"/>
                  </a:moveTo>
                  <a:lnTo>
                    <a:pt x="86" y="0"/>
                  </a:lnTo>
                  <a:lnTo>
                    <a:pt x="99" y="5"/>
                  </a:lnTo>
                  <a:lnTo>
                    <a:pt x="109" y="15"/>
                  </a:lnTo>
                  <a:lnTo>
                    <a:pt x="113" y="29"/>
                  </a:lnTo>
                  <a:lnTo>
                    <a:pt x="113" y="293"/>
                  </a:lnTo>
                  <a:lnTo>
                    <a:pt x="109" y="307"/>
                  </a:lnTo>
                  <a:lnTo>
                    <a:pt x="99" y="318"/>
                  </a:lnTo>
                  <a:lnTo>
                    <a:pt x="86" y="321"/>
                  </a:lnTo>
                  <a:lnTo>
                    <a:pt x="28" y="321"/>
                  </a:lnTo>
                  <a:lnTo>
                    <a:pt x="13" y="318"/>
                  </a:lnTo>
                  <a:lnTo>
                    <a:pt x="3" y="307"/>
                  </a:lnTo>
                  <a:lnTo>
                    <a:pt x="0" y="293"/>
                  </a:lnTo>
                  <a:lnTo>
                    <a:pt x="0" y="29"/>
                  </a:lnTo>
                  <a:lnTo>
                    <a:pt x="3" y="15"/>
                  </a:lnTo>
                  <a:lnTo>
                    <a:pt x="13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1" name="Freeform 86"/>
            <p:cNvSpPr>
              <a:spLocks noEditPoints="1"/>
            </p:cNvSpPr>
            <p:nvPr/>
          </p:nvSpPr>
          <p:spPr bwMode="auto">
            <a:xfrm>
              <a:off x="7502526" y="2076450"/>
              <a:ext cx="207963" cy="534988"/>
            </a:xfrm>
            <a:custGeom>
              <a:gdLst>
                <a:gd name="T0" fmla="*/ 37 w 131"/>
                <a:gd name="T1" fmla="*/ 17 h 337"/>
                <a:gd name="T2" fmla="*/ 29 w 131"/>
                <a:gd name="T3" fmla="*/ 18 h 337"/>
                <a:gd name="T4" fmla="*/ 23 w 131"/>
                <a:gd name="T5" fmla="*/ 23 h 337"/>
                <a:gd name="T6" fmla="*/ 18 w 131"/>
                <a:gd name="T7" fmla="*/ 32 h 337"/>
                <a:gd name="T8" fmla="*/ 18 w 131"/>
                <a:gd name="T9" fmla="*/ 37 h 337"/>
                <a:gd name="T10" fmla="*/ 18 w 131"/>
                <a:gd name="T11" fmla="*/ 301 h 337"/>
                <a:gd name="T12" fmla="*/ 18 w 131"/>
                <a:gd name="T13" fmla="*/ 307 h 337"/>
                <a:gd name="T14" fmla="*/ 23 w 131"/>
                <a:gd name="T15" fmla="*/ 314 h 337"/>
                <a:gd name="T16" fmla="*/ 23 w 131"/>
                <a:gd name="T17" fmla="*/ 314 h 337"/>
                <a:gd name="T18" fmla="*/ 29 w 131"/>
                <a:gd name="T19" fmla="*/ 318 h 337"/>
                <a:gd name="T20" fmla="*/ 29 w 131"/>
                <a:gd name="T21" fmla="*/ 318 h 337"/>
                <a:gd name="T22" fmla="*/ 37 w 131"/>
                <a:gd name="T23" fmla="*/ 320 h 337"/>
                <a:gd name="T24" fmla="*/ 95 w 131"/>
                <a:gd name="T25" fmla="*/ 320 h 337"/>
                <a:gd name="T26" fmla="*/ 102 w 131"/>
                <a:gd name="T27" fmla="*/ 318 h 337"/>
                <a:gd name="T28" fmla="*/ 102 w 131"/>
                <a:gd name="T29" fmla="*/ 318 h 337"/>
                <a:gd name="T30" fmla="*/ 108 w 131"/>
                <a:gd name="T31" fmla="*/ 314 h 337"/>
                <a:gd name="T32" fmla="*/ 108 w 131"/>
                <a:gd name="T33" fmla="*/ 314 h 337"/>
                <a:gd name="T34" fmla="*/ 112 w 131"/>
                <a:gd name="T35" fmla="*/ 308 h 337"/>
                <a:gd name="T36" fmla="*/ 114 w 131"/>
                <a:gd name="T37" fmla="*/ 301 h 337"/>
                <a:gd name="T38" fmla="*/ 114 w 131"/>
                <a:gd name="T39" fmla="*/ 37 h 337"/>
                <a:gd name="T40" fmla="*/ 112 w 131"/>
                <a:gd name="T41" fmla="*/ 30 h 337"/>
                <a:gd name="T42" fmla="*/ 108 w 131"/>
                <a:gd name="T43" fmla="*/ 23 h 337"/>
                <a:gd name="T44" fmla="*/ 102 w 131"/>
                <a:gd name="T45" fmla="*/ 20 h 337"/>
                <a:gd name="T46" fmla="*/ 95 w 131"/>
                <a:gd name="T47" fmla="*/ 17 h 337"/>
                <a:gd name="T48" fmla="*/ 37 w 131"/>
                <a:gd name="T49" fmla="*/ 17 h 337"/>
                <a:gd name="T50" fmla="*/ 37 w 131"/>
                <a:gd name="T51" fmla="*/ 0 h 337"/>
                <a:gd name="T52" fmla="*/ 95 w 131"/>
                <a:gd name="T53" fmla="*/ 0 h 337"/>
                <a:gd name="T54" fmla="*/ 105 w 131"/>
                <a:gd name="T55" fmla="*/ 2 h 337"/>
                <a:gd name="T56" fmla="*/ 109 w 131"/>
                <a:gd name="T57" fmla="*/ 2 h 337"/>
                <a:gd name="T58" fmla="*/ 112 w 131"/>
                <a:gd name="T59" fmla="*/ 4 h 337"/>
                <a:gd name="T60" fmla="*/ 121 w 131"/>
                <a:gd name="T61" fmla="*/ 10 h 337"/>
                <a:gd name="T62" fmla="*/ 127 w 131"/>
                <a:gd name="T63" fmla="*/ 20 h 337"/>
                <a:gd name="T64" fmla="*/ 131 w 131"/>
                <a:gd name="T65" fmla="*/ 37 h 337"/>
                <a:gd name="T66" fmla="*/ 131 w 131"/>
                <a:gd name="T67" fmla="*/ 301 h 337"/>
                <a:gd name="T68" fmla="*/ 127 w 131"/>
                <a:gd name="T69" fmla="*/ 318 h 337"/>
                <a:gd name="T70" fmla="*/ 121 w 131"/>
                <a:gd name="T71" fmla="*/ 327 h 337"/>
                <a:gd name="T72" fmla="*/ 118 w 131"/>
                <a:gd name="T73" fmla="*/ 329 h 337"/>
                <a:gd name="T74" fmla="*/ 109 w 131"/>
                <a:gd name="T75" fmla="*/ 334 h 337"/>
                <a:gd name="T76" fmla="*/ 105 w 131"/>
                <a:gd name="T77" fmla="*/ 336 h 337"/>
                <a:gd name="T78" fmla="*/ 95 w 131"/>
                <a:gd name="T79" fmla="*/ 337 h 337"/>
                <a:gd name="T80" fmla="*/ 37 w 131"/>
                <a:gd name="T81" fmla="*/ 337 h 337"/>
                <a:gd name="T82" fmla="*/ 25 w 131"/>
                <a:gd name="T83" fmla="*/ 336 h 337"/>
                <a:gd name="T84" fmla="*/ 22 w 131"/>
                <a:gd name="T85" fmla="*/ 334 h 337"/>
                <a:gd name="T86" fmla="*/ 13 w 131"/>
                <a:gd name="T87" fmla="*/ 329 h 337"/>
                <a:gd name="T88" fmla="*/ 10 w 131"/>
                <a:gd name="T89" fmla="*/ 327 h 337"/>
                <a:gd name="T90" fmla="*/ 5 w 131"/>
                <a:gd name="T91" fmla="*/ 318 h 337"/>
                <a:gd name="T92" fmla="*/ 2 w 131"/>
                <a:gd name="T93" fmla="*/ 313 h 337"/>
                <a:gd name="T94" fmla="*/ 0 w 131"/>
                <a:gd name="T95" fmla="*/ 301 h 337"/>
                <a:gd name="T96" fmla="*/ 0 w 131"/>
                <a:gd name="T97" fmla="*/ 37 h 337"/>
                <a:gd name="T98" fmla="*/ 2 w 131"/>
                <a:gd name="T99" fmla="*/ 26 h 337"/>
                <a:gd name="T100" fmla="*/ 5 w 131"/>
                <a:gd name="T101" fmla="*/ 20 h 337"/>
                <a:gd name="T102" fmla="*/ 10 w 131"/>
                <a:gd name="T103" fmla="*/ 10 h 337"/>
                <a:gd name="T104" fmla="*/ 19 w 131"/>
                <a:gd name="T105" fmla="*/ 4 h 337"/>
                <a:gd name="T106" fmla="*/ 22 w 131"/>
                <a:gd name="T107" fmla="*/ 2 h 337"/>
                <a:gd name="T108" fmla="*/ 25 w 131"/>
                <a:gd name="T109" fmla="*/ 2 h 337"/>
                <a:gd name="T110" fmla="*/ 37 w 131"/>
                <a:gd name="T111" fmla="*/ 0 h 3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" h="337">
                  <a:moveTo>
                    <a:pt x="37" y="17"/>
                  </a:moveTo>
                  <a:lnTo>
                    <a:pt x="29" y="18"/>
                  </a:lnTo>
                  <a:lnTo>
                    <a:pt x="23" y="23"/>
                  </a:lnTo>
                  <a:lnTo>
                    <a:pt x="18" y="32"/>
                  </a:lnTo>
                  <a:lnTo>
                    <a:pt x="18" y="37"/>
                  </a:lnTo>
                  <a:lnTo>
                    <a:pt x="18" y="301"/>
                  </a:lnTo>
                  <a:lnTo>
                    <a:pt x="18" y="307"/>
                  </a:lnTo>
                  <a:lnTo>
                    <a:pt x="23" y="314"/>
                  </a:lnTo>
                  <a:lnTo>
                    <a:pt x="23" y="314"/>
                  </a:lnTo>
                  <a:lnTo>
                    <a:pt x="29" y="318"/>
                  </a:lnTo>
                  <a:lnTo>
                    <a:pt x="29" y="318"/>
                  </a:lnTo>
                  <a:lnTo>
                    <a:pt x="37" y="320"/>
                  </a:lnTo>
                  <a:lnTo>
                    <a:pt x="95" y="320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08" y="314"/>
                  </a:lnTo>
                  <a:lnTo>
                    <a:pt x="108" y="314"/>
                  </a:lnTo>
                  <a:lnTo>
                    <a:pt x="112" y="308"/>
                  </a:lnTo>
                  <a:lnTo>
                    <a:pt x="114" y="301"/>
                  </a:lnTo>
                  <a:lnTo>
                    <a:pt x="114" y="37"/>
                  </a:lnTo>
                  <a:lnTo>
                    <a:pt x="112" y="30"/>
                  </a:lnTo>
                  <a:lnTo>
                    <a:pt x="108" y="23"/>
                  </a:lnTo>
                  <a:lnTo>
                    <a:pt x="102" y="20"/>
                  </a:lnTo>
                  <a:lnTo>
                    <a:pt x="95" y="17"/>
                  </a:lnTo>
                  <a:lnTo>
                    <a:pt x="37" y="17"/>
                  </a:lnTo>
                  <a:close/>
                  <a:moveTo>
                    <a:pt x="37" y="0"/>
                  </a:moveTo>
                  <a:lnTo>
                    <a:pt x="95" y="0"/>
                  </a:lnTo>
                  <a:lnTo>
                    <a:pt x="105" y="2"/>
                  </a:lnTo>
                  <a:lnTo>
                    <a:pt x="109" y="2"/>
                  </a:lnTo>
                  <a:lnTo>
                    <a:pt x="112" y="4"/>
                  </a:lnTo>
                  <a:lnTo>
                    <a:pt x="121" y="10"/>
                  </a:lnTo>
                  <a:lnTo>
                    <a:pt x="127" y="20"/>
                  </a:lnTo>
                  <a:lnTo>
                    <a:pt x="131" y="37"/>
                  </a:lnTo>
                  <a:lnTo>
                    <a:pt x="131" y="301"/>
                  </a:lnTo>
                  <a:lnTo>
                    <a:pt x="127" y="318"/>
                  </a:lnTo>
                  <a:lnTo>
                    <a:pt x="121" y="327"/>
                  </a:lnTo>
                  <a:lnTo>
                    <a:pt x="118" y="329"/>
                  </a:lnTo>
                  <a:lnTo>
                    <a:pt x="109" y="334"/>
                  </a:lnTo>
                  <a:lnTo>
                    <a:pt x="105" y="336"/>
                  </a:lnTo>
                  <a:lnTo>
                    <a:pt x="95" y="337"/>
                  </a:lnTo>
                  <a:lnTo>
                    <a:pt x="37" y="337"/>
                  </a:lnTo>
                  <a:lnTo>
                    <a:pt x="25" y="336"/>
                  </a:lnTo>
                  <a:lnTo>
                    <a:pt x="22" y="334"/>
                  </a:lnTo>
                  <a:lnTo>
                    <a:pt x="13" y="329"/>
                  </a:lnTo>
                  <a:lnTo>
                    <a:pt x="10" y="327"/>
                  </a:lnTo>
                  <a:lnTo>
                    <a:pt x="5" y="318"/>
                  </a:lnTo>
                  <a:lnTo>
                    <a:pt x="2" y="313"/>
                  </a:lnTo>
                  <a:lnTo>
                    <a:pt x="0" y="301"/>
                  </a:lnTo>
                  <a:lnTo>
                    <a:pt x="0" y="37"/>
                  </a:lnTo>
                  <a:lnTo>
                    <a:pt x="2" y="26"/>
                  </a:lnTo>
                  <a:lnTo>
                    <a:pt x="5" y="20"/>
                  </a:lnTo>
                  <a:lnTo>
                    <a:pt x="10" y="10"/>
                  </a:lnTo>
                  <a:lnTo>
                    <a:pt x="19" y="4"/>
                  </a:lnTo>
                  <a:lnTo>
                    <a:pt x="22" y="2"/>
                  </a:lnTo>
                  <a:lnTo>
                    <a:pt x="25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2" name="Rectangle 87"/>
            <p:cNvSpPr>
              <a:spLocks noChangeArrowheads="1"/>
            </p:cNvSpPr>
            <p:nvPr/>
          </p:nvSpPr>
          <p:spPr bwMode="auto">
            <a:xfrm>
              <a:off x="7751763" y="2071688"/>
              <a:ext cx="395288" cy="280988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3" name="Freeform 88"/>
            <p:cNvSpPr>
              <a:spLocks noEditPoints="1"/>
            </p:cNvSpPr>
            <p:nvPr/>
          </p:nvSpPr>
          <p:spPr bwMode="auto">
            <a:xfrm>
              <a:off x="7739063" y="2057400"/>
              <a:ext cx="422275" cy="309563"/>
            </a:xfrm>
            <a:custGeom>
              <a:gdLst>
                <a:gd name="T0" fmla="*/ 17 w 266"/>
                <a:gd name="T1" fmla="*/ 17 h 195"/>
                <a:gd name="T2" fmla="*/ 17 w 266"/>
                <a:gd name="T3" fmla="*/ 177 h 195"/>
                <a:gd name="T4" fmla="*/ 248 w 266"/>
                <a:gd name="T5" fmla="*/ 177 h 195"/>
                <a:gd name="T6" fmla="*/ 248 w 266"/>
                <a:gd name="T7" fmla="*/ 17 h 195"/>
                <a:gd name="T8" fmla="*/ 17 w 266"/>
                <a:gd name="T9" fmla="*/ 17 h 195"/>
                <a:gd name="T10" fmla="*/ 0 w 266"/>
                <a:gd name="T11" fmla="*/ 0 h 195"/>
                <a:gd name="T12" fmla="*/ 266 w 266"/>
                <a:gd name="T13" fmla="*/ 0 h 195"/>
                <a:gd name="T14" fmla="*/ 266 w 266"/>
                <a:gd name="T15" fmla="*/ 195 h 195"/>
                <a:gd name="T16" fmla="*/ 0 w 266"/>
                <a:gd name="T17" fmla="*/ 195 h 195"/>
                <a:gd name="T18" fmla="*/ 0 w 266"/>
                <a:gd name="T19" fmla="*/ 0 h 1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195">
                  <a:moveTo>
                    <a:pt x="17" y="17"/>
                  </a:moveTo>
                  <a:lnTo>
                    <a:pt x="17" y="177"/>
                  </a:lnTo>
                  <a:lnTo>
                    <a:pt x="248" y="177"/>
                  </a:lnTo>
                  <a:lnTo>
                    <a:pt x="248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66" y="0"/>
                  </a:lnTo>
                  <a:lnTo>
                    <a:pt x="266" y="195"/>
                  </a:lnTo>
                  <a:lnTo>
                    <a:pt x="0" y="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4" name="Rectangle 89"/>
            <p:cNvSpPr>
              <a:spLocks noChangeArrowheads="1"/>
            </p:cNvSpPr>
            <p:nvPr/>
          </p:nvSpPr>
          <p:spPr bwMode="auto">
            <a:xfrm>
              <a:off x="7805738" y="2127250"/>
              <a:ext cx="285750" cy="173038"/>
            </a:xfrm>
            <a:prstGeom prst="rect">
              <a:avLst/>
            </a:pr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5" name="Freeform 90"/>
            <p:cNvSpPr>
              <a:spLocks noEditPoints="1"/>
            </p:cNvSpPr>
            <p:nvPr/>
          </p:nvSpPr>
          <p:spPr bwMode="auto">
            <a:xfrm>
              <a:off x="7791451" y="2112963"/>
              <a:ext cx="314325" cy="200025"/>
            </a:xfrm>
            <a:custGeom>
              <a:gdLst>
                <a:gd name="T0" fmla="*/ 18 w 198"/>
                <a:gd name="T1" fmla="*/ 17 h 126"/>
                <a:gd name="T2" fmla="*/ 18 w 198"/>
                <a:gd name="T3" fmla="*/ 109 h 126"/>
                <a:gd name="T4" fmla="*/ 181 w 198"/>
                <a:gd name="T5" fmla="*/ 109 h 126"/>
                <a:gd name="T6" fmla="*/ 181 w 198"/>
                <a:gd name="T7" fmla="*/ 17 h 126"/>
                <a:gd name="T8" fmla="*/ 18 w 198"/>
                <a:gd name="T9" fmla="*/ 17 h 126"/>
                <a:gd name="T10" fmla="*/ 0 w 198"/>
                <a:gd name="T11" fmla="*/ 0 h 126"/>
                <a:gd name="T12" fmla="*/ 198 w 198"/>
                <a:gd name="T13" fmla="*/ 0 h 126"/>
                <a:gd name="T14" fmla="*/ 198 w 198"/>
                <a:gd name="T15" fmla="*/ 126 h 126"/>
                <a:gd name="T16" fmla="*/ 0 w 198"/>
                <a:gd name="T17" fmla="*/ 126 h 126"/>
                <a:gd name="T18" fmla="*/ 0 w 198"/>
                <a:gd name="T19" fmla="*/ 0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125">
                  <a:moveTo>
                    <a:pt x="18" y="17"/>
                  </a:moveTo>
                  <a:lnTo>
                    <a:pt x="18" y="109"/>
                  </a:lnTo>
                  <a:lnTo>
                    <a:pt x="181" y="109"/>
                  </a:lnTo>
                  <a:lnTo>
                    <a:pt x="181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198" y="0"/>
                  </a:lnTo>
                  <a:lnTo>
                    <a:pt x="198" y="126"/>
                  </a:ln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6" name="Rectangle 91"/>
            <p:cNvSpPr>
              <a:spLocks noChangeArrowheads="1"/>
            </p:cNvSpPr>
            <p:nvPr/>
          </p:nvSpPr>
          <p:spPr bwMode="auto">
            <a:xfrm>
              <a:off x="7739063" y="2393950"/>
              <a:ext cx="8255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7" name="Rectangle 92"/>
            <p:cNvSpPr>
              <a:spLocks noChangeArrowheads="1"/>
            </p:cNvSpPr>
            <p:nvPr/>
          </p:nvSpPr>
          <p:spPr bwMode="auto">
            <a:xfrm>
              <a:off x="7851776" y="2393950"/>
              <a:ext cx="8255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8" name="Rectangle 93"/>
            <p:cNvSpPr>
              <a:spLocks noChangeArrowheads="1"/>
            </p:cNvSpPr>
            <p:nvPr/>
          </p:nvSpPr>
          <p:spPr bwMode="auto">
            <a:xfrm>
              <a:off x="7964488" y="2393950"/>
              <a:ext cx="8413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9" name="Rectangle 94"/>
            <p:cNvSpPr>
              <a:spLocks noChangeArrowheads="1"/>
            </p:cNvSpPr>
            <p:nvPr/>
          </p:nvSpPr>
          <p:spPr bwMode="auto">
            <a:xfrm>
              <a:off x="8078788" y="2393950"/>
              <a:ext cx="8255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0" name="Rectangle 95"/>
            <p:cNvSpPr>
              <a:spLocks noChangeArrowheads="1"/>
            </p:cNvSpPr>
            <p:nvPr/>
          </p:nvSpPr>
          <p:spPr bwMode="auto">
            <a:xfrm>
              <a:off x="7739063" y="2449513"/>
              <a:ext cx="8255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1" name="Rectangle 96"/>
            <p:cNvSpPr>
              <a:spLocks noChangeArrowheads="1"/>
            </p:cNvSpPr>
            <p:nvPr/>
          </p:nvSpPr>
          <p:spPr bwMode="auto">
            <a:xfrm>
              <a:off x="7851776" y="2449513"/>
              <a:ext cx="8255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2" name="Rectangle 97"/>
            <p:cNvSpPr>
              <a:spLocks noChangeArrowheads="1"/>
            </p:cNvSpPr>
            <p:nvPr/>
          </p:nvSpPr>
          <p:spPr bwMode="auto">
            <a:xfrm>
              <a:off x="7964488" y="2449513"/>
              <a:ext cx="8413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3" name="Rectangle 98"/>
            <p:cNvSpPr>
              <a:spLocks noChangeArrowheads="1"/>
            </p:cNvSpPr>
            <p:nvPr/>
          </p:nvSpPr>
          <p:spPr bwMode="auto">
            <a:xfrm>
              <a:off x="8078788" y="2449513"/>
              <a:ext cx="8255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4" name="Rectangle 99"/>
            <p:cNvSpPr>
              <a:spLocks noChangeArrowheads="1"/>
            </p:cNvSpPr>
            <p:nvPr/>
          </p:nvSpPr>
          <p:spPr bwMode="auto">
            <a:xfrm>
              <a:off x="7739063" y="2508250"/>
              <a:ext cx="8255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5" name="Rectangle 100"/>
            <p:cNvSpPr>
              <a:spLocks noChangeArrowheads="1"/>
            </p:cNvSpPr>
            <p:nvPr/>
          </p:nvSpPr>
          <p:spPr bwMode="auto">
            <a:xfrm>
              <a:off x="7851776" y="2508250"/>
              <a:ext cx="8255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6" name="Rectangle 101"/>
            <p:cNvSpPr>
              <a:spLocks noChangeArrowheads="1"/>
            </p:cNvSpPr>
            <p:nvPr/>
          </p:nvSpPr>
          <p:spPr bwMode="auto">
            <a:xfrm>
              <a:off x="7964488" y="2508250"/>
              <a:ext cx="8413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7" name="Rectangle 102"/>
            <p:cNvSpPr>
              <a:spLocks noChangeArrowheads="1"/>
            </p:cNvSpPr>
            <p:nvPr/>
          </p:nvSpPr>
          <p:spPr bwMode="auto">
            <a:xfrm>
              <a:off x="8078788" y="2508250"/>
              <a:ext cx="8255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8" name="Rectangle 103"/>
            <p:cNvSpPr>
              <a:spLocks noChangeArrowheads="1"/>
            </p:cNvSpPr>
            <p:nvPr/>
          </p:nvSpPr>
          <p:spPr bwMode="auto">
            <a:xfrm>
              <a:off x="7739063" y="2563813"/>
              <a:ext cx="8255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9" name="Rectangle 104"/>
            <p:cNvSpPr>
              <a:spLocks noChangeArrowheads="1"/>
            </p:cNvSpPr>
            <p:nvPr/>
          </p:nvSpPr>
          <p:spPr bwMode="auto">
            <a:xfrm>
              <a:off x="7851776" y="2563813"/>
              <a:ext cx="8255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0" name="Rectangle 105"/>
            <p:cNvSpPr>
              <a:spLocks noChangeArrowheads="1"/>
            </p:cNvSpPr>
            <p:nvPr/>
          </p:nvSpPr>
          <p:spPr bwMode="auto">
            <a:xfrm>
              <a:off x="7964488" y="2563813"/>
              <a:ext cx="8413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1" name="Rectangle 106"/>
            <p:cNvSpPr>
              <a:spLocks noChangeArrowheads="1"/>
            </p:cNvSpPr>
            <p:nvPr/>
          </p:nvSpPr>
          <p:spPr bwMode="auto">
            <a:xfrm>
              <a:off x="8078788" y="2563813"/>
              <a:ext cx="8255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2" name="Freeform 107"/>
            <p:cNvSpPr/>
            <p:nvPr/>
          </p:nvSpPr>
          <p:spPr bwMode="auto">
            <a:xfrm>
              <a:off x="6684963" y="642938"/>
              <a:ext cx="515938" cy="538163"/>
            </a:xfrm>
            <a:custGeom>
              <a:gdLst>
                <a:gd name="T0" fmla="*/ 163 w 325"/>
                <a:gd name="T1" fmla="*/ 0 h 339"/>
                <a:gd name="T2" fmla="*/ 199 w 325"/>
                <a:gd name="T3" fmla="*/ 4 h 339"/>
                <a:gd name="T4" fmla="*/ 234 w 325"/>
                <a:gd name="T5" fmla="*/ 17 h 339"/>
                <a:gd name="T6" fmla="*/ 263 w 325"/>
                <a:gd name="T7" fmla="*/ 36 h 339"/>
                <a:gd name="T8" fmla="*/ 290 w 325"/>
                <a:gd name="T9" fmla="*/ 61 h 339"/>
                <a:gd name="T10" fmla="*/ 309 w 325"/>
                <a:gd name="T11" fmla="*/ 92 h 339"/>
                <a:gd name="T12" fmla="*/ 320 w 325"/>
                <a:gd name="T13" fmla="*/ 125 h 339"/>
                <a:gd name="T14" fmla="*/ 325 w 325"/>
                <a:gd name="T15" fmla="*/ 163 h 339"/>
                <a:gd name="T16" fmla="*/ 320 w 325"/>
                <a:gd name="T17" fmla="*/ 199 h 339"/>
                <a:gd name="T18" fmla="*/ 309 w 325"/>
                <a:gd name="T19" fmla="*/ 234 h 339"/>
                <a:gd name="T20" fmla="*/ 290 w 325"/>
                <a:gd name="T21" fmla="*/ 265 h 339"/>
                <a:gd name="T22" fmla="*/ 263 w 325"/>
                <a:gd name="T23" fmla="*/ 290 h 339"/>
                <a:gd name="T24" fmla="*/ 234 w 325"/>
                <a:gd name="T25" fmla="*/ 308 h 339"/>
                <a:gd name="T26" fmla="*/ 199 w 325"/>
                <a:gd name="T27" fmla="*/ 320 h 339"/>
                <a:gd name="T28" fmla="*/ 163 w 325"/>
                <a:gd name="T29" fmla="*/ 324 h 339"/>
                <a:gd name="T30" fmla="*/ 130 w 325"/>
                <a:gd name="T31" fmla="*/ 322 h 339"/>
                <a:gd name="T32" fmla="*/ 98 w 325"/>
                <a:gd name="T33" fmla="*/ 311 h 339"/>
                <a:gd name="T34" fmla="*/ 70 w 325"/>
                <a:gd name="T35" fmla="*/ 295 h 339"/>
                <a:gd name="T36" fmla="*/ 2 w 325"/>
                <a:gd name="T37" fmla="*/ 339 h 339"/>
                <a:gd name="T38" fmla="*/ 39 w 325"/>
                <a:gd name="T39" fmla="*/ 268 h 339"/>
                <a:gd name="T40" fmla="*/ 23 w 325"/>
                <a:gd name="T41" fmla="*/ 244 h 339"/>
                <a:gd name="T42" fmla="*/ 10 w 325"/>
                <a:gd name="T43" fmla="*/ 220 h 339"/>
                <a:gd name="T44" fmla="*/ 3 w 325"/>
                <a:gd name="T45" fmla="*/ 192 h 339"/>
                <a:gd name="T46" fmla="*/ 0 w 325"/>
                <a:gd name="T47" fmla="*/ 163 h 339"/>
                <a:gd name="T48" fmla="*/ 4 w 325"/>
                <a:gd name="T49" fmla="*/ 125 h 339"/>
                <a:gd name="T50" fmla="*/ 16 w 325"/>
                <a:gd name="T51" fmla="*/ 92 h 339"/>
                <a:gd name="T52" fmla="*/ 36 w 325"/>
                <a:gd name="T53" fmla="*/ 61 h 339"/>
                <a:gd name="T54" fmla="*/ 61 w 325"/>
                <a:gd name="T55" fmla="*/ 36 h 339"/>
                <a:gd name="T56" fmla="*/ 92 w 325"/>
                <a:gd name="T57" fmla="*/ 17 h 339"/>
                <a:gd name="T58" fmla="*/ 125 w 325"/>
                <a:gd name="T59" fmla="*/ 4 h 339"/>
                <a:gd name="T60" fmla="*/ 163 w 325"/>
                <a:gd name="T61" fmla="*/ 0 h 3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5" h="339">
                  <a:moveTo>
                    <a:pt x="163" y="0"/>
                  </a:moveTo>
                  <a:lnTo>
                    <a:pt x="199" y="4"/>
                  </a:lnTo>
                  <a:lnTo>
                    <a:pt x="234" y="17"/>
                  </a:lnTo>
                  <a:lnTo>
                    <a:pt x="263" y="36"/>
                  </a:lnTo>
                  <a:lnTo>
                    <a:pt x="290" y="61"/>
                  </a:lnTo>
                  <a:lnTo>
                    <a:pt x="309" y="92"/>
                  </a:lnTo>
                  <a:lnTo>
                    <a:pt x="320" y="125"/>
                  </a:lnTo>
                  <a:lnTo>
                    <a:pt x="325" y="163"/>
                  </a:lnTo>
                  <a:lnTo>
                    <a:pt x="320" y="199"/>
                  </a:lnTo>
                  <a:lnTo>
                    <a:pt x="309" y="234"/>
                  </a:lnTo>
                  <a:lnTo>
                    <a:pt x="290" y="265"/>
                  </a:lnTo>
                  <a:lnTo>
                    <a:pt x="263" y="290"/>
                  </a:lnTo>
                  <a:lnTo>
                    <a:pt x="234" y="308"/>
                  </a:lnTo>
                  <a:lnTo>
                    <a:pt x="199" y="320"/>
                  </a:lnTo>
                  <a:lnTo>
                    <a:pt x="163" y="324"/>
                  </a:lnTo>
                  <a:lnTo>
                    <a:pt x="130" y="322"/>
                  </a:lnTo>
                  <a:lnTo>
                    <a:pt x="98" y="311"/>
                  </a:lnTo>
                  <a:lnTo>
                    <a:pt x="70" y="295"/>
                  </a:lnTo>
                  <a:lnTo>
                    <a:pt x="2" y="339"/>
                  </a:lnTo>
                  <a:lnTo>
                    <a:pt x="39" y="268"/>
                  </a:lnTo>
                  <a:lnTo>
                    <a:pt x="23" y="244"/>
                  </a:lnTo>
                  <a:lnTo>
                    <a:pt x="10" y="220"/>
                  </a:lnTo>
                  <a:lnTo>
                    <a:pt x="3" y="192"/>
                  </a:lnTo>
                  <a:lnTo>
                    <a:pt x="0" y="163"/>
                  </a:lnTo>
                  <a:lnTo>
                    <a:pt x="4" y="125"/>
                  </a:lnTo>
                  <a:lnTo>
                    <a:pt x="16" y="92"/>
                  </a:lnTo>
                  <a:lnTo>
                    <a:pt x="36" y="61"/>
                  </a:lnTo>
                  <a:lnTo>
                    <a:pt x="61" y="36"/>
                  </a:lnTo>
                  <a:lnTo>
                    <a:pt x="92" y="17"/>
                  </a:lnTo>
                  <a:lnTo>
                    <a:pt x="125" y="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3" name="Line 108"/>
            <p:cNvSpPr>
              <a:spLocks noChangeShapeType="1"/>
            </p:cNvSpPr>
            <p:nvPr/>
          </p:nvSpPr>
          <p:spPr bwMode="auto">
            <a:xfrm flipH="1">
              <a:off x="6883401" y="642938"/>
              <a:ext cx="60325" cy="63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4" name="Line 109"/>
            <p:cNvSpPr>
              <a:spLocks noChangeShapeType="1"/>
            </p:cNvSpPr>
            <p:nvPr/>
          </p:nvSpPr>
          <p:spPr bwMode="auto">
            <a:xfrm flipH="1">
              <a:off x="6831013" y="649288"/>
              <a:ext cx="52388" cy="2063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5" name="Line 110"/>
            <p:cNvSpPr>
              <a:spLocks noChangeShapeType="1"/>
            </p:cNvSpPr>
            <p:nvPr/>
          </p:nvSpPr>
          <p:spPr bwMode="auto">
            <a:xfrm flipH="1">
              <a:off x="6781801" y="669925"/>
              <a:ext cx="49213" cy="301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6" name="Line 111"/>
            <p:cNvSpPr>
              <a:spLocks noChangeShapeType="1"/>
            </p:cNvSpPr>
            <p:nvPr/>
          </p:nvSpPr>
          <p:spPr bwMode="auto">
            <a:xfrm flipH="1">
              <a:off x="6742113" y="700088"/>
              <a:ext cx="39688" cy="396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7" name="Line 112"/>
            <p:cNvSpPr>
              <a:spLocks noChangeShapeType="1"/>
            </p:cNvSpPr>
            <p:nvPr/>
          </p:nvSpPr>
          <p:spPr bwMode="auto">
            <a:xfrm flipH="1">
              <a:off x="6710363" y="739775"/>
              <a:ext cx="31750" cy="492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8" name="Line 113"/>
            <p:cNvSpPr>
              <a:spLocks noChangeShapeType="1"/>
            </p:cNvSpPr>
            <p:nvPr/>
          </p:nvSpPr>
          <p:spPr bwMode="auto">
            <a:xfrm flipH="1">
              <a:off x="6691313" y="788988"/>
              <a:ext cx="19050" cy="523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9" name="Line 114"/>
            <p:cNvSpPr>
              <a:spLocks noChangeShapeType="1"/>
            </p:cNvSpPr>
            <p:nvPr/>
          </p:nvSpPr>
          <p:spPr bwMode="auto">
            <a:xfrm flipH="1">
              <a:off x="6684963" y="841375"/>
              <a:ext cx="6350" cy="6032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0" name="Line 115"/>
            <p:cNvSpPr>
              <a:spLocks noChangeShapeType="1"/>
            </p:cNvSpPr>
            <p:nvPr/>
          </p:nvSpPr>
          <p:spPr bwMode="auto">
            <a:xfrm>
              <a:off x="6684963" y="901700"/>
              <a:ext cx="4763" cy="4603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1" name="Line 116"/>
            <p:cNvSpPr>
              <a:spLocks noChangeShapeType="1"/>
            </p:cNvSpPr>
            <p:nvPr/>
          </p:nvSpPr>
          <p:spPr bwMode="auto">
            <a:xfrm>
              <a:off x="6689726" y="947738"/>
              <a:ext cx="11113" cy="444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2" name="Line 117"/>
            <p:cNvSpPr>
              <a:spLocks noChangeShapeType="1"/>
            </p:cNvSpPr>
            <p:nvPr/>
          </p:nvSpPr>
          <p:spPr bwMode="auto">
            <a:xfrm>
              <a:off x="6700838" y="992188"/>
              <a:ext cx="20638" cy="3810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3" name="Line 118"/>
            <p:cNvSpPr>
              <a:spLocks noChangeShapeType="1"/>
            </p:cNvSpPr>
            <p:nvPr/>
          </p:nvSpPr>
          <p:spPr bwMode="auto">
            <a:xfrm>
              <a:off x="6721476" y="1030288"/>
              <a:ext cx="25400" cy="3810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4" name="Line 119"/>
            <p:cNvSpPr>
              <a:spLocks noChangeShapeType="1"/>
            </p:cNvSpPr>
            <p:nvPr/>
          </p:nvSpPr>
          <p:spPr bwMode="auto">
            <a:xfrm flipH="1">
              <a:off x="6688138" y="1068388"/>
              <a:ext cx="58738" cy="1127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5" name="Line 120"/>
            <p:cNvSpPr>
              <a:spLocks noChangeShapeType="1"/>
            </p:cNvSpPr>
            <p:nvPr/>
          </p:nvSpPr>
          <p:spPr bwMode="auto">
            <a:xfrm flipV="1">
              <a:off x="6688138" y="1111250"/>
              <a:ext cx="107950" cy="698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6" name="Line 121"/>
            <p:cNvSpPr>
              <a:spLocks noChangeShapeType="1"/>
            </p:cNvSpPr>
            <p:nvPr/>
          </p:nvSpPr>
          <p:spPr bwMode="auto">
            <a:xfrm>
              <a:off x="6796088" y="1111250"/>
              <a:ext cx="44450" cy="2540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7" name="Line 122"/>
            <p:cNvSpPr>
              <a:spLocks noChangeShapeType="1"/>
            </p:cNvSpPr>
            <p:nvPr/>
          </p:nvSpPr>
          <p:spPr bwMode="auto">
            <a:xfrm>
              <a:off x="6840538" y="1136650"/>
              <a:ext cx="50800" cy="174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8" name="Line 123"/>
            <p:cNvSpPr>
              <a:spLocks noChangeShapeType="1"/>
            </p:cNvSpPr>
            <p:nvPr/>
          </p:nvSpPr>
          <p:spPr bwMode="auto">
            <a:xfrm>
              <a:off x="6891338" y="1154113"/>
              <a:ext cx="52388" cy="317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9" name="Line 124"/>
            <p:cNvSpPr>
              <a:spLocks noChangeShapeType="1"/>
            </p:cNvSpPr>
            <p:nvPr/>
          </p:nvSpPr>
          <p:spPr bwMode="auto">
            <a:xfrm flipV="1">
              <a:off x="6943726" y="1150938"/>
              <a:ext cx="57150" cy="63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0" name="Line 125"/>
            <p:cNvSpPr>
              <a:spLocks noChangeShapeType="1"/>
            </p:cNvSpPr>
            <p:nvPr/>
          </p:nvSpPr>
          <p:spPr bwMode="auto">
            <a:xfrm flipV="1">
              <a:off x="7000876" y="1131888"/>
              <a:ext cx="55563" cy="190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1" name="Line 126"/>
            <p:cNvSpPr>
              <a:spLocks noChangeShapeType="1"/>
            </p:cNvSpPr>
            <p:nvPr/>
          </p:nvSpPr>
          <p:spPr bwMode="auto">
            <a:xfrm flipV="1">
              <a:off x="7056438" y="1103313"/>
              <a:ext cx="46038" cy="2857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2" name="Line 127"/>
            <p:cNvSpPr>
              <a:spLocks noChangeShapeType="1"/>
            </p:cNvSpPr>
            <p:nvPr/>
          </p:nvSpPr>
          <p:spPr bwMode="auto">
            <a:xfrm flipV="1">
              <a:off x="7102476" y="1063625"/>
              <a:ext cx="42863" cy="396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3" name="Line 128"/>
            <p:cNvSpPr>
              <a:spLocks noChangeShapeType="1"/>
            </p:cNvSpPr>
            <p:nvPr/>
          </p:nvSpPr>
          <p:spPr bwMode="auto">
            <a:xfrm flipV="1">
              <a:off x="7145338" y="1014413"/>
              <a:ext cx="30163" cy="492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4" name="Line 129"/>
            <p:cNvSpPr>
              <a:spLocks noChangeShapeType="1"/>
            </p:cNvSpPr>
            <p:nvPr/>
          </p:nvSpPr>
          <p:spPr bwMode="auto">
            <a:xfrm flipV="1">
              <a:off x="7175501" y="958850"/>
              <a:ext cx="17463" cy="555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5" name="Line 130"/>
            <p:cNvSpPr>
              <a:spLocks noChangeShapeType="1"/>
            </p:cNvSpPr>
            <p:nvPr/>
          </p:nvSpPr>
          <p:spPr bwMode="auto">
            <a:xfrm flipV="1">
              <a:off x="7192963" y="901700"/>
              <a:ext cx="7938" cy="571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6" name="Line 131"/>
            <p:cNvSpPr>
              <a:spLocks noChangeShapeType="1"/>
            </p:cNvSpPr>
            <p:nvPr/>
          </p:nvSpPr>
          <p:spPr bwMode="auto">
            <a:xfrm flipH="1" flipV="1">
              <a:off x="7192963" y="841375"/>
              <a:ext cx="7938" cy="6032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7" name="Line 132"/>
            <p:cNvSpPr>
              <a:spLocks noChangeShapeType="1"/>
            </p:cNvSpPr>
            <p:nvPr/>
          </p:nvSpPr>
          <p:spPr bwMode="auto">
            <a:xfrm flipH="1" flipV="1">
              <a:off x="7175501" y="788988"/>
              <a:ext cx="17463" cy="523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8" name="Line 133"/>
            <p:cNvSpPr>
              <a:spLocks noChangeShapeType="1"/>
            </p:cNvSpPr>
            <p:nvPr/>
          </p:nvSpPr>
          <p:spPr bwMode="auto">
            <a:xfrm flipH="1" flipV="1">
              <a:off x="7145338" y="739775"/>
              <a:ext cx="30163" cy="4921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9" name="Line 134"/>
            <p:cNvSpPr>
              <a:spLocks noChangeShapeType="1"/>
            </p:cNvSpPr>
            <p:nvPr/>
          </p:nvSpPr>
          <p:spPr bwMode="auto">
            <a:xfrm flipH="1" flipV="1">
              <a:off x="7102476" y="700088"/>
              <a:ext cx="42863" cy="396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0" name="Line 135"/>
            <p:cNvSpPr>
              <a:spLocks noChangeShapeType="1"/>
            </p:cNvSpPr>
            <p:nvPr/>
          </p:nvSpPr>
          <p:spPr bwMode="auto">
            <a:xfrm flipH="1" flipV="1">
              <a:off x="7056438" y="669925"/>
              <a:ext cx="46038" cy="301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1" name="Line 136"/>
            <p:cNvSpPr>
              <a:spLocks noChangeShapeType="1"/>
            </p:cNvSpPr>
            <p:nvPr/>
          </p:nvSpPr>
          <p:spPr bwMode="auto">
            <a:xfrm flipH="1" flipV="1">
              <a:off x="7000876" y="649288"/>
              <a:ext cx="55563" cy="2063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2" name="Line 137"/>
            <p:cNvSpPr>
              <a:spLocks noChangeShapeType="1"/>
            </p:cNvSpPr>
            <p:nvPr/>
          </p:nvSpPr>
          <p:spPr bwMode="auto">
            <a:xfrm flipH="1" flipV="1">
              <a:off x="6943726" y="642938"/>
              <a:ext cx="57150" cy="63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3" name="Freeform 138"/>
            <p:cNvSpPr/>
            <p:nvPr/>
          </p:nvSpPr>
          <p:spPr bwMode="auto">
            <a:xfrm>
              <a:off x="6791326" y="750888"/>
              <a:ext cx="258763" cy="293688"/>
            </a:xfrm>
            <a:custGeom>
              <a:gdLst>
                <a:gd name="T0" fmla="*/ 93 w 163"/>
                <a:gd name="T1" fmla="*/ 0 h 185"/>
                <a:gd name="T2" fmla="*/ 112 w 163"/>
                <a:gd name="T3" fmla="*/ 3 h 185"/>
                <a:gd name="T4" fmla="*/ 116 w 163"/>
                <a:gd name="T5" fmla="*/ 3 h 185"/>
                <a:gd name="T6" fmla="*/ 134 w 163"/>
                <a:gd name="T7" fmla="*/ 10 h 185"/>
                <a:gd name="T8" fmla="*/ 148 w 163"/>
                <a:gd name="T9" fmla="*/ 19 h 185"/>
                <a:gd name="T10" fmla="*/ 151 w 163"/>
                <a:gd name="T11" fmla="*/ 21 h 185"/>
                <a:gd name="T12" fmla="*/ 163 w 163"/>
                <a:gd name="T13" fmla="*/ 34 h 185"/>
                <a:gd name="T14" fmla="*/ 151 w 163"/>
                <a:gd name="T15" fmla="*/ 47 h 185"/>
                <a:gd name="T16" fmla="*/ 138 w 163"/>
                <a:gd name="T17" fmla="*/ 34 h 185"/>
                <a:gd name="T18" fmla="*/ 138 w 163"/>
                <a:gd name="T19" fmla="*/ 34 h 185"/>
                <a:gd name="T20" fmla="*/ 127 w 163"/>
                <a:gd name="T21" fmla="*/ 26 h 185"/>
                <a:gd name="T22" fmla="*/ 112 w 163"/>
                <a:gd name="T23" fmla="*/ 21 h 185"/>
                <a:gd name="T24" fmla="*/ 112 w 163"/>
                <a:gd name="T25" fmla="*/ 21 h 185"/>
                <a:gd name="T26" fmla="*/ 93 w 163"/>
                <a:gd name="T27" fmla="*/ 18 h 185"/>
                <a:gd name="T28" fmla="*/ 80 w 163"/>
                <a:gd name="T29" fmla="*/ 19 h 185"/>
                <a:gd name="T30" fmla="*/ 80 w 163"/>
                <a:gd name="T31" fmla="*/ 19 h 185"/>
                <a:gd name="T32" fmla="*/ 64 w 163"/>
                <a:gd name="T33" fmla="*/ 24 h 185"/>
                <a:gd name="T34" fmla="*/ 52 w 163"/>
                <a:gd name="T35" fmla="*/ 29 h 185"/>
                <a:gd name="T36" fmla="*/ 29 w 163"/>
                <a:gd name="T37" fmla="*/ 53 h 185"/>
                <a:gd name="T38" fmla="*/ 23 w 163"/>
                <a:gd name="T39" fmla="*/ 66 h 185"/>
                <a:gd name="T40" fmla="*/ 19 w 163"/>
                <a:gd name="T41" fmla="*/ 76 h 185"/>
                <a:gd name="T42" fmla="*/ 17 w 163"/>
                <a:gd name="T43" fmla="*/ 93 h 185"/>
                <a:gd name="T44" fmla="*/ 19 w 163"/>
                <a:gd name="T45" fmla="*/ 111 h 185"/>
                <a:gd name="T46" fmla="*/ 25 w 163"/>
                <a:gd name="T47" fmla="*/ 125 h 185"/>
                <a:gd name="T48" fmla="*/ 29 w 163"/>
                <a:gd name="T49" fmla="*/ 134 h 185"/>
                <a:gd name="T50" fmla="*/ 41 w 163"/>
                <a:gd name="T51" fmla="*/ 146 h 185"/>
                <a:gd name="T52" fmla="*/ 52 w 163"/>
                <a:gd name="T53" fmla="*/ 156 h 185"/>
                <a:gd name="T54" fmla="*/ 64 w 163"/>
                <a:gd name="T55" fmla="*/ 162 h 185"/>
                <a:gd name="T56" fmla="*/ 80 w 163"/>
                <a:gd name="T57" fmla="*/ 166 h 185"/>
                <a:gd name="T58" fmla="*/ 80 w 163"/>
                <a:gd name="T59" fmla="*/ 166 h 185"/>
                <a:gd name="T60" fmla="*/ 93 w 163"/>
                <a:gd name="T61" fmla="*/ 168 h 185"/>
                <a:gd name="T62" fmla="*/ 108 w 163"/>
                <a:gd name="T63" fmla="*/ 166 h 185"/>
                <a:gd name="T64" fmla="*/ 108 w 163"/>
                <a:gd name="T65" fmla="*/ 166 h 185"/>
                <a:gd name="T66" fmla="*/ 116 w 163"/>
                <a:gd name="T67" fmla="*/ 165 h 185"/>
                <a:gd name="T68" fmla="*/ 128 w 163"/>
                <a:gd name="T69" fmla="*/ 159 h 185"/>
                <a:gd name="T70" fmla="*/ 140 w 163"/>
                <a:gd name="T71" fmla="*/ 153 h 185"/>
                <a:gd name="T72" fmla="*/ 150 w 163"/>
                <a:gd name="T73" fmla="*/ 168 h 185"/>
                <a:gd name="T74" fmla="*/ 140 w 163"/>
                <a:gd name="T75" fmla="*/ 173 h 185"/>
                <a:gd name="T76" fmla="*/ 137 w 163"/>
                <a:gd name="T77" fmla="*/ 175 h 185"/>
                <a:gd name="T78" fmla="*/ 124 w 163"/>
                <a:gd name="T79" fmla="*/ 181 h 185"/>
                <a:gd name="T80" fmla="*/ 111 w 163"/>
                <a:gd name="T81" fmla="*/ 184 h 185"/>
                <a:gd name="T82" fmla="*/ 108 w 163"/>
                <a:gd name="T83" fmla="*/ 184 h 185"/>
                <a:gd name="T84" fmla="*/ 93 w 163"/>
                <a:gd name="T85" fmla="*/ 185 h 185"/>
                <a:gd name="T86" fmla="*/ 76 w 163"/>
                <a:gd name="T87" fmla="*/ 184 h 185"/>
                <a:gd name="T88" fmla="*/ 73 w 163"/>
                <a:gd name="T89" fmla="*/ 182 h 185"/>
                <a:gd name="T90" fmla="*/ 57 w 163"/>
                <a:gd name="T91" fmla="*/ 178 h 185"/>
                <a:gd name="T92" fmla="*/ 39 w 163"/>
                <a:gd name="T93" fmla="*/ 169 h 185"/>
                <a:gd name="T94" fmla="*/ 28 w 163"/>
                <a:gd name="T95" fmla="*/ 159 h 185"/>
                <a:gd name="T96" fmla="*/ 16 w 163"/>
                <a:gd name="T97" fmla="*/ 147 h 185"/>
                <a:gd name="T98" fmla="*/ 9 w 163"/>
                <a:gd name="T99" fmla="*/ 133 h 185"/>
                <a:gd name="T100" fmla="*/ 7 w 163"/>
                <a:gd name="T101" fmla="*/ 125 h 185"/>
                <a:gd name="T102" fmla="*/ 1 w 163"/>
                <a:gd name="T103" fmla="*/ 111 h 185"/>
                <a:gd name="T104" fmla="*/ 0 w 163"/>
                <a:gd name="T105" fmla="*/ 93 h 185"/>
                <a:gd name="T106" fmla="*/ 1 w 163"/>
                <a:gd name="T107" fmla="*/ 76 h 185"/>
                <a:gd name="T108" fmla="*/ 7 w 163"/>
                <a:gd name="T109" fmla="*/ 60 h 185"/>
                <a:gd name="T110" fmla="*/ 9 w 163"/>
                <a:gd name="T111" fmla="*/ 54 h 185"/>
                <a:gd name="T112" fmla="*/ 16 w 163"/>
                <a:gd name="T113" fmla="*/ 40 h 185"/>
                <a:gd name="T114" fmla="*/ 39 w 163"/>
                <a:gd name="T115" fmla="*/ 16 h 185"/>
                <a:gd name="T116" fmla="*/ 57 w 163"/>
                <a:gd name="T117" fmla="*/ 7 h 185"/>
                <a:gd name="T118" fmla="*/ 73 w 163"/>
                <a:gd name="T119" fmla="*/ 3 h 185"/>
                <a:gd name="T120" fmla="*/ 76 w 163"/>
                <a:gd name="T121" fmla="*/ 2 h 185"/>
                <a:gd name="T122" fmla="*/ 93 w 163"/>
                <a:gd name="T123" fmla="*/ 0 h 1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" h="185">
                  <a:moveTo>
                    <a:pt x="93" y="0"/>
                  </a:moveTo>
                  <a:lnTo>
                    <a:pt x="112" y="3"/>
                  </a:lnTo>
                  <a:lnTo>
                    <a:pt x="116" y="3"/>
                  </a:lnTo>
                  <a:lnTo>
                    <a:pt x="134" y="10"/>
                  </a:lnTo>
                  <a:lnTo>
                    <a:pt x="148" y="19"/>
                  </a:lnTo>
                  <a:lnTo>
                    <a:pt x="151" y="21"/>
                  </a:lnTo>
                  <a:lnTo>
                    <a:pt x="163" y="34"/>
                  </a:lnTo>
                  <a:lnTo>
                    <a:pt x="151" y="47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27" y="26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93" y="18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64" y="24"/>
                  </a:lnTo>
                  <a:lnTo>
                    <a:pt x="52" y="29"/>
                  </a:lnTo>
                  <a:lnTo>
                    <a:pt x="29" y="53"/>
                  </a:lnTo>
                  <a:lnTo>
                    <a:pt x="23" y="66"/>
                  </a:lnTo>
                  <a:lnTo>
                    <a:pt x="19" y="76"/>
                  </a:lnTo>
                  <a:lnTo>
                    <a:pt x="17" y="93"/>
                  </a:lnTo>
                  <a:lnTo>
                    <a:pt x="19" y="111"/>
                  </a:lnTo>
                  <a:lnTo>
                    <a:pt x="25" y="125"/>
                  </a:lnTo>
                  <a:lnTo>
                    <a:pt x="29" y="134"/>
                  </a:lnTo>
                  <a:lnTo>
                    <a:pt x="41" y="146"/>
                  </a:lnTo>
                  <a:lnTo>
                    <a:pt x="52" y="156"/>
                  </a:lnTo>
                  <a:lnTo>
                    <a:pt x="64" y="162"/>
                  </a:lnTo>
                  <a:lnTo>
                    <a:pt x="80" y="166"/>
                  </a:lnTo>
                  <a:lnTo>
                    <a:pt x="80" y="166"/>
                  </a:lnTo>
                  <a:lnTo>
                    <a:pt x="93" y="168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16" y="165"/>
                  </a:lnTo>
                  <a:lnTo>
                    <a:pt x="128" y="159"/>
                  </a:lnTo>
                  <a:lnTo>
                    <a:pt x="140" y="153"/>
                  </a:lnTo>
                  <a:lnTo>
                    <a:pt x="150" y="168"/>
                  </a:lnTo>
                  <a:lnTo>
                    <a:pt x="140" y="173"/>
                  </a:lnTo>
                  <a:lnTo>
                    <a:pt x="137" y="175"/>
                  </a:lnTo>
                  <a:lnTo>
                    <a:pt x="124" y="181"/>
                  </a:lnTo>
                  <a:lnTo>
                    <a:pt x="111" y="184"/>
                  </a:lnTo>
                  <a:lnTo>
                    <a:pt x="108" y="184"/>
                  </a:lnTo>
                  <a:lnTo>
                    <a:pt x="93" y="185"/>
                  </a:lnTo>
                  <a:lnTo>
                    <a:pt x="76" y="184"/>
                  </a:lnTo>
                  <a:lnTo>
                    <a:pt x="73" y="182"/>
                  </a:lnTo>
                  <a:lnTo>
                    <a:pt x="57" y="178"/>
                  </a:lnTo>
                  <a:lnTo>
                    <a:pt x="39" y="169"/>
                  </a:lnTo>
                  <a:lnTo>
                    <a:pt x="28" y="159"/>
                  </a:lnTo>
                  <a:lnTo>
                    <a:pt x="16" y="147"/>
                  </a:lnTo>
                  <a:lnTo>
                    <a:pt x="9" y="133"/>
                  </a:lnTo>
                  <a:lnTo>
                    <a:pt x="7" y="125"/>
                  </a:lnTo>
                  <a:lnTo>
                    <a:pt x="1" y="111"/>
                  </a:lnTo>
                  <a:lnTo>
                    <a:pt x="0" y="93"/>
                  </a:lnTo>
                  <a:lnTo>
                    <a:pt x="1" y="76"/>
                  </a:lnTo>
                  <a:lnTo>
                    <a:pt x="7" y="60"/>
                  </a:lnTo>
                  <a:lnTo>
                    <a:pt x="9" y="54"/>
                  </a:lnTo>
                  <a:lnTo>
                    <a:pt x="16" y="40"/>
                  </a:lnTo>
                  <a:lnTo>
                    <a:pt x="39" y="16"/>
                  </a:lnTo>
                  <a:lnTo>
                    <a:pt x="57" y="7"/>
                  </a:lnTo>
                  <a:lnTo>
                    <a:pt x="73" y="3"/>
                  </a:lnTo>
                  <a:lnTo>
                    <a:pt x="76" y="2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4" name="Freeform 139"/>
            <p:cNvSpPr>
              <a:spLocks noEditPoints="1"/>
            </p:cNvSpPr>
            <p:nvPr/>
          </p:nvSpPr>
          <p:spPr bwMode="auto">
            <a:xfrm>
              <a:off x="6856413" y="820738"/>
              <a:ext cx="141288" cy="150813"/>
            </a:xfrm>
            <a:custGeom>
              <a:gdLst>
                <a:gd name="T0" fmla="*/ 49 w 89"/>
                <a:gd name="T1" fmla="*/ 19 h 95"/>
                <a:gd name="T2" fmla="*/ 30 w 89"/>
                <a:gd name="T3" fmla="*/ 29 h 95"/>
                <a:gd name="T4" fmla="*/ 19 w 89"/>
                <a:gd name="T5" fmla="*/ 46 h 95"/>
                <a:gd name="T6" fmla="*/ 17 w 89"/>
                <a:gd name="T7" fmla="*/ 49 h 95"/>
                <a:gd name="T8" fmla="*/ 17 w 89"/>
                <a:gd name="T9" fmla="*/ 61 h 95"/>
                <a:gd name="T10" fmla="*/ 26 w 89"/>
                <a:gd name="T11" fmla="*/ 74 h 95"/>
                <a:gd name="T12" fmla="*/ 30 w 89"/>
                <a:gd name="T13" fmla="*/ 77 h 95"/>
                <a:gd name="T14" fmla="*/ 35 w 89"/>
                <a:gd name="T15" fmla="*/ 77 h 95"/>
                <a:gd name="T16" fmla="*/ 43 w 89"/>
                <a:gd name="T17" fmla="*/ 76 h 95"/>
                <a:gd name="T18" fmla="*/ 45 w 89"/>
                <a:gd name="T19" fmla="*/ 74 h 95"/>
                <a:gd name="T20" fmla="*/ 52 w 89"/>
                <a:gd name="T21" fmla="*/ 68 h 95"/>
                <a:gd name="T22" fmla="*/ 54 w 89"/>
                <a:gd name="T23" fmla="*/ 62 h 95"/>
                <a:gd name="T24" fmla="*/ 59 w 89"/>
                <a:gd name="T25" fmla="*/ 45 h 95"/>
                <a:gd name="T26" fmla="*/ 65 w 89"/>
                <a:gd name="T27" fmla="*/ 26 h 95"/>
                <a:gd name="T28" fmla="*/ 58 w 89"/>
                <a:gd name="T29" fmla="*/ 17 h 95"/>
                <a:gd name="T30" fmla="*/ 73 w 89"/>
                <a:gd name="T31" fmla="*/ 0 h 95"/>
                <a:gd name="T32" fmla="*/ 80 w 89"/>
                <a:gd name="T33" fmla="*/ 1 h 95"/>
                <a:gd name="T34" fmla="*/ 87 w 89"/>
                <a:gd name="T35" fmla="*/ 13 h 95"/>
                <a:gd name="T36" fmla="*/ 83 w 89"/>
                <a:gd name="T37" fmla="*/ 26 h 95"/>
                <a:gd name="T38" fmla="*/ 77 w 89"/>
                <a:gd name="T39" fmla="*/ 45 h 95"/>
                <a:gd name="T40" fmla="*/ 68 w 89"/>
                <a:gd name="T41" fmla="*/ 70 h 95"/>
                <a:gd name="T42" fmla="*/ 64 w 89"/>
                <a:gd name="T43" fmla="*/ 80 h 95"/>
                <a:gd name="T44" fmla="*/ 55 w 89"/>
                <a:gd name="T45" fmla="*/ 89 h 95"/>
                <a:gd name="T46" fmla="*/ 45 w 89"/>
                <a:gd name="T47" fmla="*/ 93 h 95"/>
                <a:gd name="T48" fmla="*/ 32 w 89"/>
                <a:gd name="T49" fmla="*/ 95 h 95"/>
                <a:gd name="T50" fmla="*/ 24 w 89"/>
                <a:gd name="T51" fmla="*/ 93 h 95"/>
                <a:gd name="T52" fmla="*/ 13 w 89"/>
                <a:gd name="T53" fmla="*/ 87 h 95"/>
                <a:gd name="T54" fmla="*/ 4 w 89"/>
                <a:gd name="T55" fmla="*/ 74 h 95"/>
                <a:gd name="T56" fmla="*/ 0 w 89"/>
                <a:gd name="T57" fmla="*/ 60 h 95"/>
                <a:gd name="T58" fmla="*/ 3 w 89"/>
                <a:gd name="T59" fmla="*/ 41 h 95"/>
                <a:gd name="T60" fmla="*/ 10 w 89"/>
                <a:gd name="T61" fmla="*/ 25 h 95"/>
                <a:gd name="T62" fmla="*/ 26 w 89"/>
                <a:gd name="T63" fmla="*/ 9 h 95"/>
                <a:gd name="T64" fmla="*/ 46 w 89"/>
                <a:gd name="T65" fmla="*/ 1 h 95"/>
                <a:gd name="T66" fmla="*/ 58 w 89"/>
                <a:gd name="T67" fmla="*/ 0 h 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95">
                  <a:moveTo>
                    <a:pt x="58" y="17"/>
                  </a:moveTo>
                  <a:lnTo>
                    <a:pt x="49" y="19"/>
                  </a:lnTo>
                  <a:lnTo>
                    <a:pt x="38" y="23"/>
                  </a:lnTo>
                  <a:lnTo>
                    <a:pt x="30" y="29"/>
                  </a:lnTo>
                  <a:lnTo>
                    <a:pt x="23" y="38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7" y="49"/>
                  </a:lnTo>
                  <a:lnTo>
                    <a:pt x="17" y="60"/>
                  </a:lnTo>
                  <a:lnTo>
                    <a:pt x="17" y="61"/>
                  </a:lnTo>
                  <a:lnTo>
                    <a:pt x="22" y="68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0" y="77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8" y="77"/>
                  </a:lnTo>
                  <a:lnTo>
                    <a:pt x="43" y="76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51" y="67"/>
                  </a:lnTo>
                  <a:lnTo>
                    <a:pt x="52" y="68"/>
                  </a:lnTo>
                  <a:lnTo>
                    <a:pt x="54" y="64"/>
                  </a:lnTo>
                  <a:lnTo>
                    <a:pt x="54" y="62"/>
                  </a:lnTo>
                  <a:lnTo>
                    <a:pt x="56" y="55"/>
                  </a:lnTo>
                  <a:lnTo>
                    <a:pt x="59" y="45"/>
                  </a:lnTo>
                  <a:lnTo>
                    <a:pt x="62" y="36"/>
                  </a:lnTo>
                  <a:lnTo>
                    <a:pt x="65" y="26"/>
                  </a:lnTo>
                  <a:lnTo>
                    <a:pt x="67" y="17"/>
                  </a:lnTo>
                  <a:lnTo>
                    <a:pt x="58" y="17"/>
                  </a:lnTo>
                  <a:close/>
                  <a:moveTo>
                    <a:pt x="58" y="0"/>
                  </a:moveTo>
                  <a:lnTo>
                    <a:pt x="73" y="0"/>
                  </a:lnTo>
                  <a:lnTo>
                    <a:pt x="77" y="1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87" y="13"/>
                  </a:lnTo>
                  <a:lnTo>
                    <a:pt x="84" y="17"/>
                  </a:lnTo>
                  <a:lnTo>
                    <a:pt x="83" y="26"/>
                  </a:lnTo>
                  <a:lnTo>
                    <a:pt x="80" y="36"/>
                  </a:lnTo>
                  <a:lnTo>
                    <a:pt x="77" y="45"/>
                  </a:lnTo>
                  <a:lnTo>
                    <a:pt x="74" y="55"/>
                  </a:lnTo>
                  <a:lnTo>
                    <a:pt x="68" y="70"/>
                  </a:lnTo>
                  <a:lnTo>
                    <a:pt x="67" y="74"/>
                  </a:lnTo>
                  <a:lnTo>
                    <a:pt x="64" y="80"/>
                  </a:lnTo>
                  <a:lnTo>
                    <a:pt x="58" y="87"/>
                  </a:lnTo>
                  <a:lnTo>
                    <a:pt x="55" y="89"/>
                  </a:lnTo>
                  <a:lnTo>
                    <a:pt x="51" y="92"/>
                  </a:lnTo>
                  <a:lnTo>
                    <a:pt x="45" y="93"/>
                  </a:lnTo>
                  <a:lnTo>
                    <a:pt x="42" y="95"/>
                  </a:lnTo>
                  <a:lnTo>
                    <a:pt x="32" y="95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16" y="89"/>
                  </a:lnTo>
                  <a:lnTo>
                    <a:pt x="13" y="87"/>
                  </a:lnTo>
                  <a:lnTo>
                    <a:pt x="8" y="81"/>
                  </a:lnTo>
                  <a:lnTo>
                    <a:pt x="4" y="74"/>
                  </a:lnTo>
                  <a:lnTo>
                    <a:pt x="1" y="68"/>
                  </a:lnTo>
                  <a:lnTo>
                    <a:pt x="0" y="60"/>
                  </a:lnTo>
                  <a:lnTo>
                    <a:pt x="0" y="49"/>
                  </a:lnTo>
                  <a:lnTo>
                    <a:pt x="3" y="41"/>
                  </a:lnTo>
                  <a:lnTo>
                    <a:pt x="6" y="33"/>
                  </a:lnTo>
                  <a:lnTo>
                    <a:pt x="10" y="25"/>
                  </a:lnTo>
                  <a:lnTo>
                    <a:pt x="20" y="16"/>
                  </a:lnTo>
                  <a:lnTo>
                    <a:pt x="26" y="9"/>
                  </a:lnTo>
                  <a:lnTo>
                    <a:pt x="29" y="7"/>
                  </a:lnTo>
                  <a:lnTo>
                    <a:pt x="46" y="1"/>
                  </a:lnTo>
                  <a:lnTo>
                    <a:pt x="49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5" name="Freeform 140"/>
            <p:cNvSpPr/>
            <p:nvPr/>
          </p:nvSpPr>
          <p:spPr bwMode="auto">
            <a:xfrm>
              <a:off x="6950076" y="781050"/>
              <a:ext cx="130175" cy="190500"/>
            </a:xfrm>
            <a:custGeom>
              <a:gdLst>
                <a:gd name="T0" fmla="*/ 50 w 82"/>
                <a:gd name="T1" fmla="*/ 0 h 120"/>
                <a:gd name="T2" fmla="*/ 62 w 82"/>
                <a:gd name="T3" fmla="*/ 12 h 120"/>
                <a:gd name="T4" fmla="*/ 70 w 82"/>
                <a:gd name="T5" fmla="*/ 22 h 120"/>
                <a:gd name="T6" fmla="*/ 75 w 82"/>
                <a:gd name="T7" fmla="*/ 32 h 120"/>
                <a:gd name="T8" fmla="*/ 78 w 82"/>
                <a:gd name="T9" fmla="*/ 38 h 120"/>
                <a:gd name="T10" fmla="*/ 80 w 82"/>
                <a:gd name="T11" fmla="*/ 50 h 120"/>
                <a:gd name="T12" fmla="*/ 82 w 82"/>
                <a:gd name="T13" fmla="*/ 60 h 120"/>
                <a:gd name="T14" fmla="*/ 80 w 82"/>
                <a:gd name="T15" fmla="*/ 69 h 120"/>
                <a:gd name="T16" fmla="*/ 78 w 82"/>
                <a:gd name="T17" fmla="*/ 77 h 120"/>
                <a:gd name="T18" fmla="*/ 75 w 82"/>
                <a:gd name="T19" fmla="*/ 85 h 120"/>
                <a:gd name="T20" fmla="*/ 72 w 82"/>
                <a:gd name="T21" fmla="*/ 93 h 120"/>
                <a:gd name="T22" fmla="*/ 60 w 82"/>
                <a:gd name="T23" fmla="*/ 106 h 120"/>
                <a:gd name="T24" fmla="*/ 53 w 82"/>
                <a:gd name="T25" fmla="*/ 111 h 120"/>
                <a:gd name="T26" fmla="*/ 50 w 82"/>
                <a:gd name="T27" fmla="*/ 112 h 120"/>
                <a:gd name="T28" fmla="*/ 43 w 82"/>
                <a:gd name="T29" fmla="*/ 117 h 120"/>
                <a:gd name="T30" fmla="*/ 35 w 82"/>
                <a:gd name="T31" fmla="*/ 118 h 120"/>
                <a:gd name="T32" fmla="*/ 32 w 82"/>
                <a:gd name="T33" fmla="*/ 120 h 120"/>
                <a:gd name="T34" fmla="*/ 25 w 82"/>
                <a:gd name="T35" fmla="*/ 120 h 120"/>
                <a:gd name="T36" fmla="*/ 21 w 82"/>
                <a:gd name="T37" fmla="*/ 118 h 120"/>
                <a:gd name="T38" fmla="*/ 15 w 82"/>
                <a:gd name="T39" fmla="*/ 117 h 120"/>
                <a:gd name="T40" fmla="*/ 12 w 82"/>
                <a:gd name="T41" fmla="*/ 115 h 120"/>
                <a:gd name="T42" fmla="*/ 8 w 82"/>
                <a:gd name="T43" fmla="*/ 112 h 120"/>
                <a:gd name="T44" fmla="*/ 3 w 82"/>
                <a:gd name="T45" fmla="*/ 106 h 120"/>
                <a:gd name="T46" fmla="*/ 0 w 82"/>
                <a:gd name="T47" fmla="*/ 99 h 120"/>
                <a:gd name="T48" fmla="*/ 0 w 82"/>
                <a:gd name="T49" fmla="*/ 82 h 120"/>
                <a:gd name="T50" fmla="*/ 2 w 82"/>
                <a:gd name="T51" fmla="*/ 70 h 120"/>
                <a:gd name="T52" fmla="*/ 3 w 82"/>
                <a:gd name="T53" fmla="*/ 60 h 120"/>
                <a:gd name="T54" fmla="*/ 6 w 82"/>
                <a:gd name="T55" fmla="*/ 53 h 120"/>
                <a:gd name="T56" fmla="*/ 8 w 82"/>
                <a:gd name="T57" fmla="*/ 47 h 120"/>
                <a:gd name="T58" fmla="*/ 9 w 82"/>
                <a:gd name="T59" fmla="*/ 42 h 120"/>
                <a:gd name="T60" fmla="*/ 25 w 82"/>
                <a:gd name="T61" fmla="*/ 47 h 120"/>
                <a:gd name="T62" fmla="*/ 24 w 82"/>
                <a:gd name="T63" fmla="*/ 53 h 120"/>
                <a:gd name="T64" fmla="*/ 21 w 82"/>
                <a:gd name="T65" fmla="*/ 60 h 120"/>
                <a:gd name="T66" fmla="*/ 19 w 82"/>
                <a:gd name="T67" fmla="*/ 70 h 120"/>
                <a:gd name="T68" fmla="*/ 18 w 82"/>
                <a:gd name="T69" fmla="*/ 82 h 120"/>
                <a:gd name="T70" fmla="*/ 18 w 82"/>
                <a:gd name="T71" fmla="*/ 98 h 120"/>
                <a:gd name="T72" fmla="*/ 24 w 82"/>
                <a:gd name="T73" fmla="*/ 101 h 120"/>
                <a:gd name="T74" fmla="*/ 28 w 82"/>
                <a:gd name="T75" fmla="*/ 102 h 120"/>
                <a:gd name="T76" fmla="*/ 35 w 82"/>
                <a:gd name="T77" fmla="*/ 101 h 120"/>
                <a:gd name="T78" fmla="*/ 40 w 82"/>
                <a:gd name="T79" fmla="*/ 98 h 120"/>
                <a:gd name="T80" fmla="*/ 40 w 82"/>
                <a:gd name="T81" fmla="*/ 98 h 120"/>
                <a:gd name="T82" fmla="*/ 47 w 82"/>
                <a:gd name="T83" fmla="*/ 93 h 120"/>
                <a:gd name="T84" fmla="*/ 59 w 82"/>
                <a:gd name="T85" fmla="*/ 80 h 120"/>
                <a:gd name="T86" fmla="*/ 62 w 82"/>
                <a:gd name="T87" fmla="*/ 71 h 120"/>
                <a:gd name="T88" fmla="*/ 62 w 82"/>
                <a:gd name="T89" fmla="*/ 71 h 120"/>
                <a:gd name="T90" fmla="*/ 63 w 82"/>
                <a:gd name="T91" fmla="*/ 69 h 120"/>
                <a:gd name="T92" fmla="*/ 64 w 82"/>
                <a:gd name="T93" fmla="*/ 60 h 120"/>
                <a:gd name="T94" fmla="*/ 63 w 82"/>
                <a:gd name="T95" fmla="*/ 50 h 120"/>
                <a:gd name="T96" fmla="*/ 62 w 82"/>
                <a:gd name="T97" fmla="*/ 45 h 120"/>
                <a:gd name="T98" fmla="*/ 62 w 82"/>
                <a:gd name="T99" fmla="*/ 45 h 120"/>
                <a:gd name="T100" fmla="*/ 57 w 82"/>
                <a:gd name="T101" fmla="*/ 35 h 120"/>
                <a:gd name="T102" fmla="*/ 40 w 82"/>
                <a:gd name="T103" fmla="*/ 15 h 120"/>
                <a:gd name="T104" fmla="*/ 50 w 82"/>
                <a:gd name="T105" fmla="*/ 0 h 1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" h="120">
                  <a:moveTo>
                    <a:pt x="50" y="0"/>
                  </a:moveTo>
                  <a:lnTo>
                    <a:pt x="62" y="12"/>
                  </a:lnTo>
                  <a:lnTo>
                    <a:pt x="70" y="22"/>
                  </a:lnTo>
                  <a:lnTo>
                    <a:pt x="75" y="32"/>
                  </a:lnTo>
                  <a:lnTo>
                    <a:pt x="78" y="38"/>
                  </a:lnTo>
                  <a:lnTo>
                    <a:pt x="80" y="50"/>
                  </a:lnTo>
                  <a:lnTo>
                    <a:pt x="82" y="60"/>
                  </a:lnTo>
                  <a:lnTo>
                    <a:pt x="80" y="69"/>
                  </a:lnTo>
                  <a:lnTo>
                    <a:pt x="78" y="77"/>
                  </a:lnTo>
                  <a:lnTo>
                    <a:pt x="75" y="85"/>
                  </a:lnTo>
                  <a:lnTo>
                    <a:pt x="72" y="93"/>
                  </a:lnTo>
                  <a:lnTo>
                    <a:pt x="60" y="106"/>
                  </a:lnTo>
                  <a:lnTo>
                    <a:pt x="53" y="111"/>
                  </a:lnTo>
                  <a:lnTo>
                    <a:pt x="50" y="112"/>
                  </a:lnTo>
                  <a:lnTo>
                    <a:pt x="43" y="117"/>
                  </a:lnTo>
                  <a:lnTo>
                    <a:pt x="35" y="118"/>
                  </a:lnTo>
                  <a:lnTo>
                    <a:pt x="32" y="120"/>
                  </a:lnTo>
                  <a:lnTo>
                    <a:pt x="25" y="120"/>
                  </a:lnTo>
                  <a:lnTo>
                    <a:pt x="21" y="118"/>
                  </a:lnTo>
                  <a:lnTo>
                    <a:pt x="15" y="117"/>
                  </a:lnTo>
                  <a:lnTo>
                    <a:pt x="12" y="115"/>
                  </a:lnTo>
                  <a:lnTo>
                    <a:pt x="8" y="112"/>
                  </a:lnTo>
                  <a:lnTo>
                    <a:pt x="3" y="106"/>
                  </a:lnTo>
                  <a:lnTo>
                    <a:pt x="0" y="99"/>
                  </a:lnTo>
                  <a:lnTo>
                    <a:pt x="0" y="82"/>
                  </a:lnTo>
                  <a:lnTo>
                    <a:pt x="2" y="70"/>
                  </a:lnTo>
                  <a:lnTo>
                    <a:pt x="3" y="60"/>
                  </a:lnTo>
                  <a:lnTo>
                    <a:pt x="6" y="53"/>
                  </a:lnTo>
                  <a:lnTo>
                    <a:pt x="8" y="47"/>
                  </a:lnTo>
                  <a:lnTo>
                    <a:pt x="9" y="42"/>
                  </a:lnTo>
                  <a:lnTo>
                    <a:pt x="25" y="47"/>
                  </a:lnTo>
                  <a:lnTo>
                    <a:pt x="24" y="53"/>
                  </a:lnTo>
                  <a:lnTo>
                    <a:pt x="21" y="60"/>
                  </a:lnTo>
                  <a:lnTo>
                    <a:pt x="19" y="70"/>
                  </a:lnTo>
                  <a:lnTo>
                    <a:pt x="18" y="82"/>
                  </a:lnTo>
                  <a:lnTo>
                    <a:pt x="18" y="98"/>
                  </a:lnTo>
                  <a:lnTo>
                    <a:pt x="24" y="101"/>
                  </a:lnTo>
                  <a:lnTo>
                    <a:pt x="28" y="102"/>
                  </a:lnTo>
                  <a:lnTo>
                    <a:pt x="35" y="101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7" y="93"/>
                  </a:lnTo>
                  <a:lnTo>
                    <a:pt x="59" y="80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3" y="69"/>
                  </a:lnTo>
                  <a:lnTo>
                    <a:pt x="64" y="60"/>
                  </a:lnTo>
                  <a:lnTo>
                    <a:pt x="63" y="50"/>
                  </a:lnTo>
                  <a:lnTo>
                    <a:pt x="62" y="45"/>
                  </a:lnTo>
                  <a:lnTo>
                    <a:pt x="62" y="45"/>
                  </a:lnTo>
                  <a:lnTo>
                    <a:pt x="57" y="35"/>
                  </a:lnTo>
                  <a:lnTo>
                    <a:pt x="40" y="1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6" name="Freeform 141"/>
            <p:cNvSpPr/>
            <p:nvPr/>
          </p:nvSpPr>
          <p:spPr bwMode="auto">
            <a:xfrm>
              <a:off x="5811838" y="2444750"/>
              <a:ext cx="769938" cy="347663"/>
            </a:xfrm>
            <a:custGeom>
              <a:gdLst>
                <a:gd name="T0" fmla="*/ 9 w 485"/>
                <a:gd name="T1" fmla="*/ 0 h 219"/>
                <a:gd name="T2" fmla="*/ 476 w 485"/>
                <a:gd name="T3" fmla="*/ 0 h 219"/>
                <a:gd name="T4" fmla="*/ 480 w 485"/>
                <a:gd name="T5" fmla="*/ 0 h 219"/>
                <a:gd name="T6" fmla="*/ 483 w 485"/>
                <a:gd name="T7" fmla="*/ 3 h 219"/>
                <a:gd name="T8" fmla="*/ 485 w 485"/>
                <a:gd name="T9" fmla="*/ 8 h 219"/>
                <a:gd name="T10" fmla="*/ 485 w 485"/>
                <a:gd name="T11" fmla="*/ 210 h 219"/>
                <a:gd name="T12" fmla="*/ 483 w 485"/>
                <a:gd name="T13" fmla="*/ 214 h 219"/>
                <a:gd name="T14" fmla="*/ 480 w 485"/>
                <a:gd name="T15" fmla="*/ 217 h 219"/>
                <a:gd name="T16" fmla="*/ 476 w 485"/>
                <a:gd name="T17" fmla="*/ 219 h 219"/>
                <a:gd name="T18" fmla="*/ 9 w 485"/>
                <a:gd name="T19" fmla="*/ 219 h 219"/>
                <a:gd name="T20" fmla="*/ 4 w 485"/>
                <a:gd name="T21" fmla="*/ 217 h 219"/>
                <a:gd name="T22" fmla="*/ 1 w 485"/>
                <a:gd name="T23" fmla="*/ 214 h 219"/>
                <a:gd name="T24" fmla="*/ 0 w 485"/>
                <a:gd name="T25" fmla="*/ 210 h 219"/>
                <a:gd name="T26" fmla="*/ 0 w 485"/>
                <a:gd name="T27" fmla="*/ 8 h 219"/>
                <a:gd name="T28" fmla="*/ 1 w 485"/>
                <a:gd name="T29" fmla="*/ 3 h 219"/>
                <a:gd name="T30" fmla="*/ 4 w 485"/>
                <a:gd name="T31" fmla="*/ 0 h 219"/>
                <a:gd name="T32" fmla="*/ 9 w 485"/>
                <a:gd name="T33" fmla="*/ 0 h 2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5" h="219">
                  <a:moveTo>
                    <a:pt x="9" y="0"/>
                  </a:moveTo>
                  <a:lnTo>
                    <a:pt x="476" y="0"/>
                  </a:lnTo>
                  <a:lnTo>
                    <a:pt x="480" y="0"/>
                  </a:lnTo>
                  <a:lnTo>
                    <a:pt x="483" y="3"/>
                  </a:lnTo>
                  <a:lnTo>
                    <a:pt x="485" y="8"/>
                  </a:lnTo>
                  <a:lnTo>
                    <a:pt x="485" y="210"/>
                  </a:lnTo>
                  <a:lnTo>
                    <a:pt x="483" y="214"/>
                  </a:lnTo>
                  <a:lnTo>
                    <a:pt x="480" y="217"/>
                  </a:lnTo>
                  <a:lnTo>
                    <a:pt x="476" y="219"/>
                  </a:lnTo>
                  <a:lnTo>
                    <a:pt x="9" y="219"/>
                  </a:lnTo>
                  <a:lnTo>
                    <a:pt x="4" y="217"/>
                  </a:lnTo>
                  <a:lnTo>
                    <a:pt x="1" y="214"/>
                  </a:lnTo>
                  <a:lnTo>
                    <a:pt x="0" y="210"/>
                  </a:lnTo>
                  <a:lnTo>
                    <a:pt x="0" y="8"/>
                  </a:lnTo>
                  <a:lnTo>
                    <a:pt x="1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" name="Freeform 142"/>
            <p:cNvSpPr>
              <a:spLocks noEditPoints="1"/>
            </p:cNvSpPr>
            <p:nvPr/>
          </p:nvSpPr>
          <p:spPr bwMode="auto">
            <a:xfrm>
              <a:off x="5797551" y="2432050"/>
              <a:ext cx="796925" cy="374650"/>
            </a:xfrm>
            <a:custGeom>
              <a:gdLst>
                <a:gd name="T0" fmla="*/ 18 w 502"/>
                <a:gd name="T1" fmla="*/ 17 h 236"/>
                <a:gd name="T2" fmla="*/ 18 w 502"/>
                <a:gd name="T3" fmla="*/ 218 h 236"/>
                <a:gd name="T4" fmla="*/ 485 w 502"/>
                <a:gd name="T5" fmla="*/ 218 h 236"/>
                <a:gd name="T6" fmla="*/ 485 w 502"/>
                <a:gd name="T7" fmla="*/ 17 h 236"/>
                <a:gd name="T8" fmla="*/ 18 w 502"/>
                <a:gd name="T9" fmla="*/ 17 h 236"/>
                <a:gd name="T10" fmla="*/ 18 w 502"/>
                <a:gd name="T11" fmla="*/ 0 h 236"/>
                <a:gd name="T12" fmla="*/ 485 w 502"/>
                <a:gd name="T13" fmla="*/ 0 h 236"/>
                <a:gd name="T14" fmla="*/ 491 w 502"/>
                <a:gd name="T15" fmla="*/ 1 h 236"/>
                <a:gd name="T16" fmla="*/ 495 w 502"/>
                <a:gd name="T17" fmla="*/ 3 h 236"/>
                <a:gd name="T18" fmla="*/ 498 w 502"/>
                <a:gd name="T19" fmla="*/ 4 h 236"/>
                <a:gd name="T20" fmla="*/ 499 w 502"/>
                <a:gd name="T21" fmla="*/ 6 h 236"/>
                <a:gd name="T22" fmla="*/ 502 w 502"/>
                <a:gd name="T23" fmla="*/ 13 h 236"/>
                <a:gd name="T24" fmla="*/ 502 w 502"/>
                <a:gd name="T25" fmla="*/ 221 h 236"/>
                <a:gd name="T26" fmla="*/ 499 w 502"/>
                <a:gd name="T27" fmla="*/ 228 h 236"/>
                <a:gd name="T28" fmla="*/ 498 w 502"/>
                <a:gd name="T29" fmla="*/ 231 h 236"/>
                <a:gd name="T30" fmla="*/ 492 w 502"/>
                <a:gd name="T31" fmla="*/ 234 h 236"/>
                <a:gd name="T32" fmla="*/ 488 w 502"/>
                <a:gd name="T33" fmla="*/ 236 h 236"/>
                <a:gd name="T34" fmla="*/ 15 w 502"/>
                <a:gd name="T35" fmla="*/ 236 h 236"/>
                <a:gd name="T36" fmla="*/ 10 w 502"/>
                <a:gd name="T37" fmla="*/ 234 h 236"/>
                <a:gd name="T38" fmla="*/ 5 w 502"/>
                <a:gd name="T39" fmla="*/ 231 h 236"/>
                <a:gd name="T40" fmla="*/ 3 w 502"/>
                <a:gd name="T41" fmla="*/ 228 h 236"/>
                <a:gd name="T42" fmla="*/ 2 w 502"/>
                <a:gd name="T43" fmla="*/ 221 h 236"/>
                <a:gd name="T44" fmla="*/ 0 w 502"/>
                <a:gd name="T45" fmla="*/ 218 h 236"/>
                <a:gd name="T46" fmla="*/ 0 w 502"/>
                <a:gd name="T47" fmla="*/ 16 h 236"/>
                <a:gd name="T48" fmla="*/ 2 w 502"/>
                <a:gd name="T49" fmla="*/ 13 h 236"/>
                <a:gd name="T50" fmla="*/ 3 w 502"/>
                <a:gd name="T51" fmla="*/ 6 h 236"/>
                <a:gd name="T52" fmla="*/ 5 w 502"/>
                <a:gd name="T53" fmla="*/ 4 h 236"/>
                <a:gd name="T54" fmla="*/ 9 w 502"/>
                <a:gd name="T55" fmla="*/ 3 h 236"/>
                <a:gd name="T56" fmla="*/ 12 w 502"/>
                <a:gd name="T57" fmla="*/ 1 h 236"/>
                <a:gd name="T58" fmla="*/ 18 w 502"/>
                <a:gd name="T59" fmla="*/ 0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2" h="236">
                  <a:moveTo>
                    <a:pt x="18" y="17"/>
                  </a:moveTo>
                  <a:lnTo>
                    <a:pt x="18" y="218"/>
                  </a:lnTo>
                  <a:lnTo>
                    <a:pt x="485" y="218"/>
                  </a:lnTo>
                  <a:lnTo>
                    <a:pt x="485" y="17"/>
                  </a:lnTo>
                  <a:lnTo>
                    <a:pt x="18" y="17"/>
                  </a:lnTo>
                  <a:close/>
                  <a:moveTo>
                    <a:pt x="18" y="0"/>
                  </a:moveTo>
                  <a:lnTo>
                    <a:pt x="485" y="0"/>
                  </a:lnTo>
                  <a:lnTo>
                    <a:pt x="491" y="1"/>
                  </a:lnTo>
                  <a:lnTo>
                    <a:pt x="495" y="3"/>
                  </a:lnTo>
                  <a:lnTo>
                    <a:pt x="498" y="4"/>
                  </a:lnTo>
                  <a:lnTo>
                    <a:pt x="499" y="6"/>
                  </a:lnTo>
                  <a:lnTo>
                    <a:pt x="502" y="13"/>
                  </a:lnTo>
                  <a:lnTo>
                    <a:pt x="502" y="221"/>
                  </a:lnTo>
                  <a:lnTo>
                    <a:pt x="499" y="228"/>
                  </a:lnTo>
                  <a:lnTo>
                    <a:pt x="498" y="231"/>
                  </a:lnTo>
                  <a:lnTo>
                    <a:pt x="492" y="234"/>
                  </a:lnTo>
                  <a:lnTo>
                    <a:pt x="488" y="236"/>
                  </a:lnTo>
                  <a:lnTo>
                    <a:pt x="15" y="236"/>
                  </a:lnTo>
                  <a:lnTo>
                    <a:pt x="10" y="234"/>
                  </a:lnTo>
                  <a:lnTo>
                    <a:pt x="5" y="231"/>
                  </a:lnTo>
                  <a:lnTo>
                    <a:pt x="3" y="228"/>
                  </a:lnTo>
                  <a:lnTo>
                    <a:pt x="2" y="221"/>
                  </a:lnTo>
                  <a:lnTo>
                    <a:pt x="0" y="218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3" y="6"/>
                  </a:lnTo>
                  <a:lnTo>
                    <a:pt x="5" y="4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8" name="Rectangle 143"/>
            <p:cNvSpPr>
              <a:spLocks noChangeArrowheads="1"/>
            </p:cNvSpPr>
            <p:nvPr/>
          </p:nvSpPr>
          <p:spPr bwMode="auto">
            <a:xfrm>
              <a:off x="5851526" y="2492375"/>
              <a:ext cx="476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9" name="Rectangle 144"/>
            <p:cNvSpPr>
              <a:spLocks noChangeArrowheads="1"/>
            </p:cNvSpPr>
            <p:nvPr/>
          </p:nvSpPr>
          <p:spPr bwMode="auto">
            <a:xfrm>
              <a:off x="5922963" y="2492375"/>
              <a:ext cx="476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0" name="Rectangle 145"/>
            <p:cNvSpPr>
              <a:spLocks noChangeArrowheads="1"/>
            </p:cNvSpPr>
            <p:nvPr/>
          </p:nvSpPr>
          <p:spPr bwMode="auto">
            <a:xfrm>
              <a:off x="5994401" y="2492375"/>
              <a:ext cx="4921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1" name="Rectangle 146"/>
            <p:cNvSpPr>
              <a:spLocks noChangeArrowheads="1"/>
            </p:cNvSpPr>
            <p:nvPr/>
          </p:nvSpPr>
          <p:spPr bwMode="auto">
            <a:xfrm>
              <a:off x="6064251" y="2492375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2" name="Rectangle 147"/>
            <p:cNvSpPr>
              <a:spLocks noChangeArrowheads="1"/>
            </p:cNvSpPr>
            <p:nvPr/>
          </p:nvSpPr>
          <p:spPr bwMode="auto">
            <a:xfrm>
              <a:off x="6135688" y="2492375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3" name="Rectangle 148"/>
            <p:cNvSpPr>
              <a:spLocks noChangeArrowheads="1"/>
            </p:cNvSpPr>
            <p:nvPr/>
          </p:nvSpPr>
          <p:spPr bwMode="auto">
            <a:xfrm>
              <a:off x="6207126" y="2492375"/>
              <a:ext cx="476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4" name="Rectangle 149"/>
            <p:cNvSpPr>
              <a:spLocks noChangeArrowheads="1"/>
            </p:cNvSpPr>
            <p:nvPr/>
          </p:nvSpPr>
          <p:spPr bwMode="auto">
            <a:xfrm>
              <a:off x="6278563" y="2492375"/>
              <a:ext cx="4921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5" name="Rectangle 150"/>
            <p:cNvSpPr>
              <a:spLocks noChangeArrowheads="1"/>
            </p:cNvSpPr>
            <p:nvPr/>
          </p:nvSpPr>
          <p:spPr bwMode="auto">
            <a:xfrm>
              <a:off x="6350001" y="2492375"/>
              <a:ext cx="4921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6" name="Rectangle 151"/>
            <p:cNvSpPr>
              <a:spLocks noChangeArrowheads="1"/>
            </p:cNvSpPr>
            <p:nvPr/>
          </p:nvSpPr>
          <p:spPr bwMode="auto">
            <a:xfrm>
              <a:off x="6419851" y="2492375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7" name="Rectangle 152"/>
            <p:cNvSpPr>
              <a:spLocks noChangeArrowheads="1"/>
            </p:cNvSpPr>
            <p:nvPr/>
          </p:nvSpPr>
          <p:spPr bwMode="auto">
            <a:xfrm>
              <a:off x="6491288" y="2492375"/>
              <a:ext cx="476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8" name="Rectangle 153"/>
            <p:cNvSpPr>
              <a:spLocks noChangeArrowheads="1"/>
            </p:cNvSpPr>
            <p:nvPr/>
          </p:nvSpPr>
          <p:spPr bwMode="auto">
            <a:xfrm>
              <a:off x="5851526" y="2549525"/>
              <a:ext cx="476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9" name="Rectangle 154"/>
            <p:cNvSpPr>
              <a:spLocks noChangeArrowheads="1"/>
            </p:cNvSpPr>
            <p:nvPr/>
          </p:nvSpPr>
          <p:spPr bwMode="auto">
            <a:xfrm>
              <a:off x="5922963" y="2549525"/>
              <a:ext cx="476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0" name="Rectangle 155"/>
            <p:cNvSpPr>
              <a:spLocks noChangeArrowheads="1"/>
            </p:cNvSpPr>
            <p:nvPr/>
          </p:nvSpPr>
          <p:spPr bwMode="auto">
            <a:xfrm>
              <a:off x="5994401" y="2549525"/>
              <a:ext cx="4921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1" name="Rectangle 156"/>
            <p:cNvSpPr>
              <a:spLocks noChangeArrowheads="1"/>
            </p:cNvSpPr>
            <p:nvPr/>
          </p:nvSpPr>
          <p:spPr bwMode="auto">
            <a:xfrm>
              <a:off x="6064251" y="2549525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2" name="Rectangle 157"/>
            <p:cNvSpPr>
              <a:spLocks noChangeArrowheads="1"/>
            </p:cNvSpPr>
            <p:nvPr/>
          </p:nvSpPr>
          <p:spPr bwMode="auto">
            <a:xfrm>
              <a:off x="6135688" y="2549525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3" name="Rectangle 158"/>
            <p:cNvSpPr>
              <a:spLocks noChangeArrowheads="1"/>
            </p:cNvSpPr>
            <p:nvPr/>
          </p:nvSpPr>
          <p:spPr bwMode="auto">
            <a:xfrm>
              <a:off x="6207126" y="2549525"/>
              <a:ext cx="476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4" name="Rectangle 159"/>
            <p:cNvSpPr>
              <a:spLocks noChangeArrowheads="1"/>
            </p:cNvSpPr>
            <p:nvPr/>
          </p:nvSpPr>
          <p:spPr bwMode="auto">
            <a:xfrm>
              <a:off x="6278563" y="2549525"/>
              <a:ext cx="4921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5" name="Rectangle 160"/>
            <p:cNvSpPr>
              <a:spLocks noChangeArrowheads="1"/>
            </p:cNvSpPr>
            <p:nvPr/>
          </p:nvSpPr>
          <p:spPr bwMode="auto">
            <a:xfrm>
              <a:off x="6350001" y="2549525"/>
              <a:ext cx="4921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6" name="Rectangle 161"/>
            <p:cNvSpPr>
              <a:spLocks noChangeArrowheads="1"/>
            </p:cNvSpPr>
            <p:nvPr/>
          </p:nvSpPr>
          <p:spPr bwMode="auto">
            <a:xfrm>
              <a:off x="6419851" y="2549525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7" name="Rectangle 162"/>
            <p:cNvSpPr>
              <a:spLocks noChangeArrowheads="1"/>
            </p:cNvSpPr>
            <p:nvPr/>
          </p:nvSpPr>
          <p:spPr bwMode="auto">
            <a:xfrm>
              <a:off x="6491288" y="2549525"/>
              <a:ext cx="476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8" name="Rectangle 163"/>
            <p:cNvSpPr>
              <a:spLocks noChangeArrowheads="1"/>
            </p:cNvSpPr>
            <p:nvPr/>
          </p:nvSpPr>
          <p:spPr bwMode="auto">
            <a:xfrm>
              <a:off x="5851526" y="2606675"/>
              <a:ext cx="476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9" name="Rectangle 164"/>
            <p:cNvSpPr>
              <a:spLocks noChangeArrowheads="1"/>
            </p:cNvSpPr>
            <p:nvPr/>
          </p:nvSpPr>
          <p:spPr bwMode="auto">
            <a:xfrm>
              <a:off x="5922963" y="2606675"/>
              <a:ext cx="476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0" name="Rectangle 165"/>
            <p:cNvSpPr>
              <a:spLocks noChangeArrowheads="1"/>
            </p:cNvSpPr>
            <p:nvPr/>
          </p:nvSpPr>
          <p:spPr bwMode="auto">
            <a:xfrm>
              <a:off x="5994401" y="2606675"/>
              <a:ext cx="4921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1" name="Rectangle 166"/>
            <p:cNvSpPr>
              <a:spLocks noChangeArrowheads="1"/>
            </p:cNvSpPr>
            <p:nvPr/>
          </p:nvSpPr>
          <p:spPr bwMode="auto">
            <a:xfrm>
              <a:off x="6064251" y="26066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2" name="Rectangle 167"/>
            <p:cNvSpPr>
              <a:spLocks noChangeArrowheads="1"/>
            </p:cNvSpPr>
            <p:nvPr/>
          </p:nvSpPr>
          <p:spPr bwMode="auto">
            <a:xfrm>
              <a:off x="6135688" y="26066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3" name="Rectangle 168"/>
            <p:cNvSpPr>
              <a:spLocks noChangeArrowheads="1"/>
            </p:cNvSpPr>
            <p:nvPr/>
          </p:nvSpPr>
          <p:spPr bwMode="auto">
            <a:xfrm>
              <a:off x="6207126" y="2606675"/>
              <a:ext cx="476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4" name="Rectangle 169"/>
            <p:cNvSpPr>
              <a:spLocks noChangeArrowheads="1"/>
            </p:cNvSpPr>
            <p:nvPr/>
          </p:nvSpPr>
          <p:spPr bwMode="auto">
            <a:xfrm>
              <a:off x="6278563" y="2606675"/>
              <a:ext cx="4921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5" name="Rectangle 170"/>
            <p:cNvSpPr>
              <a:spLocks noChangeArrowheads="1"/>
            </p:cNvSpPr>
            <p:nvPr/>
          </p:nvSpPr>
          <p:spPr bwMode="auto">
            <a:xfrm>
              <a:off x="6350001" y="2606675"/>
              <a:ext cx="4921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6" name="Rectangle 171"/>
            <p:cNvSpPr>
              <a:spLocks noChangeArrowheads="1"/>
            </p:cNvSpPr>
            <p:nvPr/>
          </p:nvSpPr>
          <p:spPr bwMode="auto">
            <a:xfrm>
              <a:off x="6419851" y="2606675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7" name="Rectangle 172"/>
            <p:cNvSpPr>
              <a:spLocks noChangeArrowheads="1"/>
            </p:cNvSpPr>
            <p:nvPr/>
          </p:nvSpPr>
          <p:spPr bwMode="auto">
            <a:xfrm>
              <a:off x="6491288" y="2606675"/>
              <a:ext cx="476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8" name="Rectangle 173"/>
            <p:cNvSpPr>
              <a:spLocks noChangeArrowheads="1"/>
            </p:cNvSpPr>
            <p:nvPr/>
          </p:nvSpPr>
          <p:spPr bwMode="auto">
            <a:xfrm>
              <a:off x="5851526" y="2662238"/>
              <a:ext cx="476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9" name="Rectangle 174"/>
            <p:cNvSpPr>
              <a:spLocks noChangeArrowheads="1"/>
            </p:cNvSpPr>
            <p:nvPr/>
          </p:nvSpPr>
          <p:spPr bwMode="auto">
            <a:xfrm>
              <a:off x="5922963" y="2662238"/>
              <a:ext cx="476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0" name="Rectangle 175"/>
            <p:cNvSpPr>
              <a:spLocks noChangeArrowheads="1"/>
            </p:cNvSpPr>
            <p:nvPr/>
          </p:nvSpPr>
          <p:spPr bwMode="auto">
            <a:xfrm>
              <a:off x="5994401" y="2662238"/>
              <a:ext cx="4921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1" name="Rectangle 176"/>
            <p:cNvSpPr>
              <a:spLocks noChangeArrowheads="1"/>
            </p:cNvSpPr>
            <p:nvPr/>
          </p:nvSpPr>
          <p:spPr bwMode="auto">
            <a:xfrm>
              <a:off x="6064251" y="2662238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2" name="Rectangle 177"/>
            <p:cNvSpPr>
              <a:spLocks noChangeArrowheads="1"/>
            </p:cNvSpPr>
            <p:nvPr/>
          </p:nvSpPr>
          <p:spPr bwMode="auto">
            <a:xfrm>
              <a:off x="6135688" y="2662238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3" name="Rectangle 178"/>
            <p:cNvSpPr>
              <a:spLocks noChangeArrowheads="1"/>
            </p:cNvSpPr>
            <p:nvPr/>
          </p:nvSpPr>
          <p:spPr bwMode="auto">
            <a:xfrm>
              <a:off x="6207126" y="2662238"/>
              <a:ext cx="476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4" name="Rectangle 179"/>
            <p:cNvSpPr>
              <a:spLocks noChangeArrowheads="1"/>
            </p:cNvSpPr>
            <p:nvPr/>
          </p:nvSpPr>
          <p:spPr bwMode="auto">
            <a:xfrm>
              <a:off x="6278563" y="2662238"/>
              <a:ext cx="4921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5" name="Rectangle 180"/>
            <p:cNvSpPr>
              <a:spLocks noChangeArrowheads="1"/>
            </p:cNvSpPr>
            <p:nvPr/>
          </p:nvSpPr>
          <p:spPr bwMode="auto">
            <a:xfrm>
              <a:off x="6350001" y="2662238"/>
              <a:ext cx="4921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6" name="Rectangle 181"/>
            <p:cNvSpPr>
              <a:spLocks noChangeArrowheads="1"/>
            </p:cNvSpPr>
            <p:nvPr/>
          </p:nvSpPr>
          <p:spPr bwMode="auto">
            <a:xfrm>
              <a:off x="6419851" y="2662238"/>
              <a:ext cx="508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7" name="Rectangle 182"/>
            <p:cNvSpPr>
              <a:spLocks noChangeArrowheads="1"/>
            </p:cNvSpPr>
            <p:nvPr/>
          </p:nvSpPr>
          <p:spPr bwMode="auto">
            <a:xfrm>
              <a:off x="6491288" y="2662238"/>
              <a:ext cx="476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8" name="Rectangle 183"/>
            <p:cNvSpPr>
              <a:spLocks noChangeArrowheads="1"/>
            </p:cNvSpPr>
            <p:nvPr/>
          </p:nvSpPr>
          <p:spPr bwMode="auto">
            <a:xfrm>
              <a:off x="5851526" y="2720975"/>
              <a:ext cx="476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9" name="Rectangle 184"/>
            <p:cNvSpPr>
              <a:spLocks noChangeArrowheads="1"/>
            </p:cNvSpPr>
            <p:nvPr/>
          </p:nvSpPr>
          <p:spPr bwMode="auto">
            <a:xfrm>
              <a:off x="5922963" y="2720975"/>
              <a:ext cx="476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0" name="Rectangle 185"/>
            <p:cNvSpPr>
              <a:spLocks noChangeArrowheads="1"/>
            </p:cNvSpPr>
            <p:nvPr/>
          </p:nvSpPr>
          <p:spPr bwMode="auto">
            <a:xfrm>
              <a:off x="5994401" y="2720975"/>
              <a:ext cx="4921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1" name="Rectangle 186"/>
            <p:cNvSpPr>
              <a:spLocks noChangeArrowheads="1"/>
            </p:cNvSpPr>
            <p:nvPr/>
          </p:nvSpPr>
          <p:spPr bwMode="auto">
            <a:xfrm>
              <a:off x="6064251" y="2720975"/>
              <a:ext cx="2635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2" name="Rectangle 187"/>
            <p:cNvSpPr>
              <a:spLocks noChangeArrowheads="1"/>
            </p:cNvSpPr>
            <p:nvPr/>
          </p:nvSpPr>
          <p:spPr bwMode="auto">
            <a:xfrm>
              <a:off x="6350001" y="2720975"/>
              <a:ext cx="4921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3" name="Rectangle 188"/>
            <p:cNvSpPr>
              <a:spLocks noChangeArrowheads="1"/>
            </p:cNvSpPr>
            <p:nvPr/>
          </p:nvSpPr>
          <p:spPr bwMode="auto">
            <a:xfrm>
              <a:off x="6419851" y="2720975"/>
              <a:ext cx="508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4" name="Rectangle 189"/>
            <p:cNvSpPr>
              <a:spLocks noChangeArrowheads="1"/>
            </p:cNvSpPr>
            <p:nvPr/>
          </p:nvSpPr>
          <p:spPr bwMode="auto">
            <a:xfrm>
              <a:off x="6491288" y="2720975"/>
              <a:ext cx="4762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5" name="Freeform 190"/>
            <p:cNvSpPr/>
            <p:nvPr/>
          </p:nvSpPr>
          <p:spPr bwMode="auto">
            <a:xfrm>
              <a:off x="6683376" y="2444750"/>
              <a:ext cx="152400" cy="280988"/>
            </a:xfrm>
            <a:custGeom>
              <a:gdLst>
                <a:gd name="T0" fmla="*/ 45 w 96"/>
                <a:gd name="T1" fmla="*/ 0 h 177"/>
                <a:gd name="T2" fmla="*/ 49 w 96"/>
                <a:gd name="T3" fmla="*/ 0 h 177"/>
                <a:gd name="T4" fmla="*/ 53 w 96"/>
                <a:gd name="T5" fmla="*/ 0 h 177"/>
                <a:gd name="T6" fmla="*/ 64 w 96"/>
                <a:gd name="T7" fmla="*/ 2 h 177"/>
                <a:gd name="T8" fmla="*/ 74 w 96"/>
                <a:gd name="T9" fmla="*/ 3 h 177"/>
                <a:gd name="T10" fmla="*/ 81 w 96"/>
                <a:gd name="T11" fmla="*/ 8 h 177"/>
                <a:gd name="T12" fmla="*/ 87 w 96"/>
                <a:gd name="T13" fmla="*/ 12 h 177"/>
                <a:gd name="T14" fmla="*/ 90 w 96"/>
                <a:gd name="T15" fmla="*/ 18 h 177"/>
                <a:gd name="T16" fmla="*/ 93 w 96"/>
                <a:gd name="T17" fmla="*/ 27 h 177"/>
                <a:gd name="T18" fmla="*/ 94 w 96"/>
                <a:gd name="T19" fmla="*/ 40 h 177"/>
                <a:gd name="T20" fmla="*/ 94 w 96"/>
                <a:gd name="T21" fmla="*/ 54 h 177"/>
                <a:gd name="T22" fmla="*/ 94 w 96"/>
                <a:gd name="T23" fmla="*/ 73 h 177"/>
                <a:gd name="T24" fmla="*/ 94 w 96"/>
                <a:gd name="T25" fmla="*/ 92 h 177"/>
                <a:gd name="T26" fmla="*/ 94 w 96"/>
                <a:gd name="T27" fmla="*/ 110 h 177"/>
                <a:gd name="T28" fmla="*/ 96 w 96"/>
                <a:gd name="T29" fmla="*/ 123 h 177"/>
                <a:gd name="T30" fmla="*/ 94 w 96"/>
                <a:gd name="T31" fmla="*/ 129 h 177"/>
                <a:gd name="T32" fmla="*/ 94 w 96"/>
                <a:gd name="T33" fmla="*/ 132 h 177"/>
                <a:gd name="T34" fmla="*/ 94 w 96"/>
                <a:gd name="T35" fmla="*/ 136 h 177"/>
                <a:gd name="T36" fmla="*/ 94 w 96"/>
                <a:gd name="T37" fmla="*/ 145 h 177"/>
                <a:gd name="T38" fmla="*/ 91 w 96"/>
                <a:gd name="T39" fmla="*/ 153 h 177"/>
                <a:gd name="T40" fmla="*/ 85 w 96"/>
                <a:gd name="T41" fmla="*/ 162 h 177"/>
                <a:gd name="T42" fmla="*/ 78 w 96"/>
                <a:gd name="T43" fmla="*/ 169 h 177"/>
                <a:gd name="T44" fmla="*/ 67 w 96"/>
                <a:gd name="T45" fmla="*/ 175 h 177"/>
                <a:gd name="T46" fmla="*/ 51 w 96"/>
                <a:gd name="T47" fmla="*/ 177 h 177"/>
                <a:gd name="T48" fmla="*/ 49 w 96"/>
                <a:gd name="T49" fmla="*/ 177 h 177"/>
                <a:gd name="T50" fmla="*/ 46 w 96"/>
                <a:gd name="T51" fmla="*/ 177 h 177"/>
                <a:gd name="T52" fmla="*/ 43 w 96"/>
                <a:gd name="T53" fmla="*/ 177 h 177"/>
                <a:gd name="T54" fmla="*/ 29 w 96"/>
                <a:gd name="T55" fmla="*/ 175 h 177"/>
                <a:gd name="T56" fmla="*/ 17 w 96"/>
                <a:gd name="T57" fmla="*/ 169 h 177"/>
                <a:gd name="T58" fmla="*/ 8 w 96"/>
                <a:gd name="T59" fmla="*/ 162 h 177"/>
                <a:gd name="T60" fmla="*/ 4 w 96"/>
                <a:gd name="T61" fmla="*/ 153 h 177"/>
                <a:gd name="T62" fmla="*/ 1 w 96"/>
                <a:gd name="T63" fmla="*/ 145 h 177"/>
                <a:gd name="T64" fmla="*/ 0 w 96"/>
                <a:gd name="T65" fmla="*/ 137 h 177"/>
                <a:gd name="T66" fmla="*/ 0 w 96"/>
                <a:gd name="T67" fmla="*/ 132 h 177"/>
                <a:gd name="T68" fmla="*/ 0 w 96"/>
                <a:gd name="T69" fmla="*/ 129 h 177"/>
                <a:gd name="T70" fmla="*/ 0 w 96"/>
                <a:gd name="T71" fmla="*/ 123 h 177"/>
                <a:gd name="T72" fmla="*/ 0 w 96"/>
                <a:gd name="T73" fmla="*/ 110 h 177"/>
                <a:gd name="T74" fmla="*/ 1 w 96"/>
                <a:gd name="T75" fmla="*/ 92 h 177"/>
                <a:gd name="T76" fmla="*/ 1 w 96"/>
                <a:gd name="T77" fmla="*/ 73 h 177"/>
                <a:gd name="T78" fmla="*/ 1 w 96"/>
                <a:gd name="T79" fmla="*/ 54 h 177"/>
                <a:gd name="T80" fmla="*/ 1 w 96"/>
                <a:gd name="T81" fmla="*/ 40 h 177"/>
                <a:gd name="T82" fmla="*/ 3 w 96"/>
                <a:gd name="T83" fmla="*/ 27 h 177"/>
                <a:gd name="T84" fmla="*/ 5 w 96"/>
                <a:gd name="T85" fmla="*/ 18 h 177"/>
                <a:gd name="T86" fmla="*/ 8 w 96"/>
                <a:gd name="T87" fmla="*/ 12 h 177"/>
                <a:gd name="T88" fmla="*/ 14 w 96"/>
                <a:gd name="T89" fmla="*/ 8 h 177"/>
                <a:gd name="T90" fmla="*/ 21 w 96"/>
                <a:gd name="T91" fmla="*/ 3 h 177"/>
                <a:gd name="T92" fmla="*/ 32 w 96"/>
                <a:gd name="T93" fmla="*/ 2 h 177"/>
                <a:gd name="T94" fmla="*/ 42 w 96"/>
                <a:gd name="T95" fmla="*/ 0 h 177"/>
                <a:gd name="T96" fmla="*/ 45 w 96"/>
                <a:gd name="T97" fmla="*/ 0 h 1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" h="177">
                  <a:moveTo>
                    <a:pt x="45" y="0"/>
                  </a:moveTo>
                  <a:lnTo>
                    <a:pt x="49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4" y="3"/>
                  </a:lnTo>
                  <a:lnTo>
                    <a:pt x="81" y="8"/>
                  </a:lnTo>
                  <a:lnTo>
                    <a:pt x="87" y="12"/>
                  </a:lnTo>
                  <a:lnTo>
                    <a:pt x="90" y="18"/>
                  </a:lnTo>
                  <a:lnTo>
                    <a:pt x="93" y="27"/>
                  </a:lnTo>
                  <a:lnTo>
                    <a:pt x="94" y="40"/>
                  </a:lnTo>
                  <a:lnTo>
                    <a:pt x="94" y="54"/>
                  </a:lnTo>
                  <a:lnTo>
                    <a:pt x="94" y="73"/>
                  </a:lnTo>
                  <a:lnTo>
                    <a:pt x="94" y="92"/>
                  </a:lnTo>
                  <a:lnTo>
                    <a:pt x="94" y="110"/>
                  </a:lnTo>
                  <a:lnTo>
                    <a:pt x="96" y="123"/>
                  </a:lnTo>
                  <a:lnTo>
                    <a:pt x="94" y="129"/>
                  </a:lnTo>
                  <a:lnTo>
                    <a:pt x="94" y="132"/>
                  </a:lnTo>
                  <a:lnTo>
                    <a:pt x="94" y="136"/>
                  </a:lnTo>
                  <a:lnTo>
                    <a:pt x="94" y="145"/>
                  </a:lnTo>
                  <a:lnTo>
                    <a:pt x="91" y="153"/>
                  </a:lnTo>
                  <a:lnTo>
                    <a:pt x="85" y="162"/>
                  </a:lnTo>
                  <a:lnTo>
                    <a:pt x="78" y="169"/>
                  </a:lnTo>
                  <a:lnTo>
                    <a:pt x="67" y="175"/>
                  </a:lnTo>
                  <a:lnTo>
                    <a:pt x="51" y="177"/>
                  </a:lnTo>
                  <a:lnTo>
                    <a:pt x="49" y="177"/>
                  </a:lnTo>
                  <a:lnTo>
                    <a:pt x="46" y="177"/>
                  </a:lnTo>
                  <a:lnTo>
                    <a:pt x="43" y="177"/>
                  </a:lnTo>
                  <a:lnTo>
                    <a:pt x="29" y="175"/>
                  </a:lnTo>
                  <a:lnTo>
                    <a:pt x="17" y="169"/>
                  </a:lnTo>
                  <a:lnTo>
                    <a:pt x="8" y="162"/>
                  </a:lnTo>
                  <a:lnTo>
                    <a:pt x="4" y="153"/>
                  </a:lnTo>
                  <a:lnTo>
                    <a:pt x="1" y="145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1" y="92"/>
                  </a:lnTo>
                  <a:lnTo>
                    <a:pt x="1" y="73"/>
                  </a:lnTo>
                  <a:lnTo>
                    <a:pt x="1" y="54"/>
                  </a:lnTo>
                  <a:lnTo>
                    <a:pt x="1" y="40"/>
                  </a:lnTo>
                  <a:lnTo>
                    <a:pt x="3" y="27"/>
                  </a:lnTo>
                  <a:lnTo>
                    <a:pt x="5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1" y="3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6" name="Freeform 191"/>
            <p:cNvSpPr>
              <a:spLocks noEditPoints="1"/>
            </p:cNvSpPr>
            <p:nvPr/>
          </p:nvSpPr>
          <p:spPr bwMode="auto">
            <a:xfrm>
              <a:off x="6669088" y="2432050"/>
              <a:ext cx="177800" cy="306388"/>
            </a:xfrm>
            <a:custGeom>
              <a:gdLst>
                <a:gd name="T0" fmla="*/ 3 w 112"/>
                <a:gd name="T1" fmla="*/ 145 h 193"/>
                <a:gd name="T2" fmla="*/ 97 w 112"/>
                <a:gd name="T3" fmla="*/ 129 h 193"/>
                <a:gd name="T4" fmla="*/ 97 w 112"/>
                <a:gd name="T5" fmla="*/ 129 h 193"/>
                <a:gd name="T6" fmla="*/ 39 w 112"/>
                <a:gd name="T7" fmla="*/ 19 h 193"/>
                <a:gd name="T8" fmla="*/ 33 w 112"/>
                <a:gd name="T9" fmla="*/ 20 h 193"/>
                <a:gd name="T10" fmla="*/ 22 w 112"/>
                <a:gd name="T11" fmla="*/ 30 h 193"/>
                <a:gd name="T12" fmla="*/ 19 w 112"/>
                <a:gd name="T13" fmla="*/ 40 h 193"/>
                <a:gd name="T14" fmla="*/ 17 w 112"/>
                <a:gd name="T15" fmla="*/ 115 h 193"/>
                <a:gd name="T16" fmla="*/ 17 w 112"/>
                <a:gd name="T17" fmla="*/ 137 h 193"/>
                <a:gd name="T18" fmla="*/ 19 w 112"/>
                <a:gd name="T19" fmla="*/ 145 h 193"/>
                <a:gd name="T20" fmla="*/ 20 w 112"/>
                <a:gd name="T21" fmla="*/ 156 h 193"/>
                <a:gd name="T22" fmla="*/ 25 w 112"/>
                <a:gd name="T23" fmla="*/ 163 h 193"/>
                <a:gd name="T24" fmla="*/ 41 w 112"/>
                <a:gd name="T25" fmla="*/ 174 h 193"/>
                <a:gd name="T26" fmla="*/ 52 w 112"/>
                <a:gd name="T27" fmla="*/ 176 h 193"/>
                <a:gd name="T28" fmla="*/ 71 w 112"/>
                <a:gd name="T29" fmla="*/ 174 h 193"/>
                <a:gd name="T30" fmla="*/ 80 w 112"/>
                <a:gd name="T31" fmla="*/ 172 h 193"/>
                <a:gd name="T32" fmla="*/ 92 w 112"/>
                <a:gd name="T33" fmla="*/ 157 h 193"/>
                <a:gd name="T34" fmla="*/ 94 w 112"/>
                <a:gd name="T35" fmla="*/ 145 h 193"/>
                <a:gd name="T36" fmla="*/ 97 w 112"/>
                <a:gd name="T37" fmla="*/ 135 h 193"/>
                <a:gd name="T38" fmla="*/ 94 w 112"/>
                <a:gd name="T39" fmla="*/ 40 h 193"/>
                <a:gd name="T40" fmla="*/ 92 w 112"/>
                <a:gd name="T41" fmla="*/ 30 h 193"/>
                <a:gd name="T42" fmla="*/ 86 w 112"/>
                <a:gd name="T43" fmla="*/ 23 h 193"/>
                <a:gd name="T44" fmla="*/ 74 w 112"/>
                <a:gd name="T45" fmla="*/ 19 h 193"/>
                <a:gd name="T46" fmla="*/ 62 w 112"/>
                <a:gd name="T47" fmla="*/ 17 h 193"/>
                <a:gd name="T48" fmla="*/ 51 w 112"/>
                <a:gd name="T49" fmla="*/ 0 h 193"/>
                <a:gd name="T50" fmla="*/ 78 w 112"/>
                <a:gd name="T51" fmla="*/ 1 h 193"/>
                <a:gd name="T52" fmla="*/ 89 w 112"/>
                <a:gd name="T53" fmla="*/ 4 h 193"/>
                <a:gd name="T54" fmla="*/ 96 w 112"/>
                <a:gd name="T55" fmla="*/ 10 h 193"/>
                <a:gd name="T56" fmla="*/ 106 w 112"/>
                <a:gd name="T57" fmla="*/ 19 h 193"/>
                <a:gd name="T58" fmla="*/ 110 w 112"/>
                <a:gd name="T59" fmla="*/ 35 h 193"/>
                <a:gd name="T60" fmla="*/ 112 w 112"/>
                <a:gd name="T61" fmla="*/ 135 h 193"/>
                <a:gd name="T62" fmla="*/ 112 w 112"/>
                <a:gd name="T63" fmla="*/ 137 h 193"/>
                <a:gd name="T64" fmla="*/ 110 w 112"/>
                <a:gd name="T65" fmla="*/ 153 h 193"/>
                <a:gd name="T66" fmla="*/ 106 w 112"/>
                <a:gd name="T67" fmla="*/ 167 h 193"/>
                <a:gd name="T68" fmla="*/ 93 w 112"/>
                <a:gd name="T69" fmla="*/ 185 h 193"/>
                <a:gd name="T70" fmla="*/ 78 w 112"/>
                <a:gd name="T71" fmla="*/ 190 h 193"/>
                <a:gd name="T72" fmla="*/ 60 w 112"/>
                <a:gd name="T73" fmla="*/ 193 h 193"/>
                <a:gd name="T74" fmla="*/ 36 w 112"/>
                <a:gd name="T75" fmla="*/ 192 h 193"/>
                <a:gd name="T76" fmla="*/ 22 w 112"/>
                <a:gd name="T77" fmla="*/ 186 h 193"/>
                <a:gd name="T78" fmla="*/ 12 w 112"/>
                <a:gd name="T79" fmla="*/ 176 h 193"/>
                <a:gd name="T80" fmla="*/ 1 w 112"/>
                <a:gd name="T81" fmla="*/ 153 h 193"/>
                <a:gd name="T82" fmla="*/ 0 w 112"/>
                <a:gd name="T83" fmla="*/ 140 h 193"/>
                <a:gd name="T84" fmla="*/ 0 w 112"/>
                <a:gd name="T85" fmla="*/ 119 h 193"/>
                <a:gd name="T86" fmla="*/ 1 w 112"/>
                <a:gd name="T87" fmla="*/ 100 h 193"/>
                <a:gd name="T88" fmla="*/ 3 w 112"/>
                <a:gd name="T89" fmla="*/ 35 h 193"/>
                <a:gd name="T90" fmla="*/ 7 w 112"/>
                <a:gd name="T91" fmla="*/ 19 h 193"/>
                <a:gd name="T92" fmla="*/ 19 w 112"/>
                <a:gd name="T93" fmla="*/ 8 h 193"/>
                <a:gd name="T94" fmla="*/ 22 w 112"/>
                <a:gd name="T95" fmla="*/ 6 h 193"/>
                <a:gd name="T96" fmla="*/ 32 w 112"/>
                <a:gd name="T97" fmla="*/ 3 h 193"/>
                <a:gd name="T98" fmla="*/ 51 w 112"/>
                <a:gd name="T99" fmla="*/ 0 h 1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93">
                  <a:moveTo>
                    <a:pt x="4" y="144"/>
                  </a:moveTo>
                  <a:lnTo>
                    <a:pt x="3" y="145"/>
                  </a:lnTo>
                  <a:lnTo>
                    <a:pt x="4" y="144"/>
                  </a:lnTo>
                  <a:close/>
                  <a:moveTo>
                    <a:pt x="97" y="129"/>
                  </a:moveTo>
                  <a:lnTo>
                    <a:pt x="99" y="131"/>
                  </a:lnTo>
                  <a:lnTo>
                    <a:pt x="97" y="129"/>
                  </a:lnTo>
                  <a:close/>
                  <a:moveTo>
                    <a:pt x="51" y="17"/>
                  </a:moveTo>
                  <a:lnTo>
                    <a:pt x="39" y="19"/>
                  </a:lnTo>
                  <a:lnTo>
                    <a:pt x="39" y="19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2" y="30"/>
                  </a:lnTo>
                  <a:lnTo>
                    <a:pt x="20" y="35"/>
                  </a:lnTo>
                  <a:lnTo>
                    <a:pt x="19" y="40"/>
                  </a:lnTo>
                  <a:lnTo>
                    <a:pt x="19" y="100"/>
                  </a:lnTo>
                  <a:lnTo>
                    <a:pt x="17" y="115"/>
                  </a:lnTo>
                  <a:lnTo>
                    <a:pt x="17" y="137"/>
                  </a:lnTo>
                  <a:lnTo>
                    <a:pt x="17" y="137"/>
                  </a:lnTo>
                  <a:lnTo>
                    <a:pt x="17" y="140"/>
                  </a:lnTo>
                  <a:lnTo>
                    <a:pt x="19" y="145"/>
                  </a:lnTo>
                  <a:lnTo>
                    <a:pt x="19" y="153"/>
                  </a:lnTo>
                  <a:lnTo>
                    <a:pt x="20" y="156"/>
                  </a:lnTo>
                  <a:lnTo>
                    <a:pt x="20" y="154"/>
                  </a:lnTo>
                  <a:lnTo>
                    <a:pt x="25" y="163"/>
                  </a:lnTo>
                  <a:lnTo>
                    <a:pt x="32" y="172"/>
                  </a:lnTo>
                  <a:lnTo>
                    <a:pt x="41" y="174"/>
                  </a:lnTo>
                  <a:lnTo>
                    <a:pt x="41" y="174"/>
                  </a:lnTo>
                  <a:lnTo>
                    <a:pt x="52" y="176"/>
                  </a:lnTo>
                  <a:lnTo>
                    <a:pt x="60" y="176"/>
                  </a:lnTo>
                  <a:lnTo>
                    <a:pt x="71" y="174"/>
                  </a:lnTo>
                  <a:lnTo>
                    <a:pt x="71" y="174"/>
                  </a:lnTo>
                  <a:lnTo>
                    <a:pt x="80" y="172"/>
                  </a:lnTo>
                  <a:lnTo>
                    <a:pt x="89" y="163"/>
                  </a:lnTo>
                  <a:lnTo>
                    <a:pt x="92" y="157"/>
                  </a:lnTo>
                  <a:lnTo>
                    <a:pt x="93" y="153"/>
                  </a:lnTo>
                  <a:lnTo>
                    <a:pt x="94" y="145"/>
                  </a:lnTo>
                  <a:lnTo>
                    <a:pt x="94" y="142"/>
                  </a:lnTo>
                  <a:lnTo>
                    <a:pt x="97" y="135"/>
                  </a:lnTo>
                  <a:lnTo>
                    <a:pt x="94" y="135"/>
                  </a:lnTo>
                  <a:lnTo>
                    <a:pt x="94" y="40"/>
                  </a:lnTo>
                  <a:lnTo>
                    <a:pt x="93" y="35"/>
                  </a:lnTo>
                  <a:lnTo>
                    <a:pt x="92" y="30"/>
                  </a:lnTo>
                  <a:lnTo>
                    <a:pt x="89" y="27"/>
                  </a:lnTo>
                  <a:lnTo>
                    <a:pt x="86" y="23"/>
                  </a:lnTo>
                  <a:lnTo>
                    <a:pt x="81" y="20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62" y="17"/>
                  </a:lnTo>
                  <a:lnTo>
                    <a:pt x="51" y="17"/>
                  </a:lnTo>
                  <a:close/>
                  <a:moveTo>
                    <a:pt x="51" y="0"/>
                  </a:moveTo>
                  <a:lnTo>
                    <a:pt x="62" y="0"/>
                  </a:lnTo>
                  <a:lnTo>
                    <a:pt x="78" y="1"/>
                  </a:lnTo>
                  <a:lnTo>
                    <a:pt x="81" y="3"/>
                  </a:lnTo>
                  <a:lnTo>
                    <a:pt x="89" y="4"/>
                  </a:lnTo>
                  <a:lnTo>
                    <a:pt x="92" y="6"/>
                  </a:lnTo>
                  <a:lnTo>
                    <a:pt x="96" y="10"/>
                  </a:lnTo>
                  <a:lnTo>
                    <a:pt x="96" y="8"/>
                  </a:lnTo>
                  <a:lnTo>
                    <a:pt x="106" y="19"/>
                  </a:lnTo>
                  <a:lnTo>
                    <a:pt x="108" y="26"/>
                  </a:lnTo>
                  <a:lnTo>
                    <a:pt x="110" y="35"/>
                  </a:lnTo>
                  <a:lnTo>
                    <a:pt x="112" y="40"/>
                  </a:lnTo>
                  <a:lnTo>
                    <a:pt x="112" y="135"/>
                  </a:lnTo>
                  <a:lnTo>
                    <a:pt x="112" y="137"/>
                  </a:lnTo>
                  <a:lnTo>
                    <a:pt x="112" y="137"/>
                  </a:lnTo>
                  <a:lnTo>
                    <a:pt x="112" y="145"/>
                  </a:lnTo>
                  <a:lnTo>
                    <a:pt x="110" y="153"/>
                  </a:lnTo>
                  <a:lnTo>
                    <a:pt x="108" y="161"/>
                  </a:lnTo>
                  <a:lnTo>
                    <a:pt x="106" y="167"/>
                  </a:lnTo>
                  <a:lnTo>
                    <a:pt x="102" y="176"/>
                  </a:lnTo>
                  <a:lnTo>
                    <a:pt x="93" y="185"/>
                  </a:lnTo>
                  <a:lnTo>
                    <a:pt x="90" y="186"/>
                  </a:lnTo>
                  <a:lnTo>
                    <a:pt x="78" y="190"/>
                  </a:lnTo>
                  <a:lnTo>
                    <a:pt x="76" y="192"/>
                  </a:lnTo>
                  <a:lnTo>
                    <a:pt x="60" y="193"/>
                  </a:lnTo>
                  <a:lnTo>
                    <a:pt x="52" y="193"/>
                  </a:lnTo>
                  <a:lnTo>
                    <a:pt x="36" y="192"/>
                  </a:lnTo>
                  <a:lnTo>
                    <a:pt x="33" y="190"/>
                  </a:lnTo>
                  <a:lnTo>
                    <a:pt x="22" y="186"/>
                  </a:lnTo>
                  <a:lnTo>
                    <a:pt x="19" y="185"/>
                  </a:lnTo>
                  <a:lnTo>
                    <a:pt x="12" y="176"/>
                  </a:lnTo>
                  <a:lnTo>
                    <a:pt x="4" y="161"/>
                  </a:lnTo>
                  <a:lnTo>
                    <a:pt x="1" y="153"/>
                  </a:lnTo>
                  <a:lnTo>
                    <a:pt x="1" y="145"/>
                  </a:lnTo>
                  <a:lnTo>
                    <a:pt x="0" y="140"/>
                  </a:lnTo>
                  <a:lnTo>
                    <a:pt x="3" y="140"/>
                  </a:lnTo>
                  <a:lnTo>
                    <a:pt x="0" y="119"/>
                  </a:lnTo>
                  <a:lnTo>
                    <a:pt x="0" y="115"/>
                  </a:lnTo>
                  <a:lnTo>
                    <a:pt x="1" y="100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6" y="26"/>
                  </a:lnTo>
                  <a:lnTo>
                    <a:pt x="7" y="19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2" y="6"/>
                  </a:lnTo>
                  <a:lnTo>
                    <a:pt x="25" y="4"/>
                  </a:lnTo>
                  <a:lnTo>
                    <a:pt x="32" y="3"/>
                  </a:lnTo>
                  <a:lnTo>
                    <a:pt x="35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7" name="Freeform 192"/>
            <p:cNvSpPr/>
            <p:nvPr/>
          </p:nvSpPr>
          <p:spPr bwMode="auto">
            <a:xfrm>
              <a:off x="4295776" y="1830388"/>
              <a:ext cx="266700" cy="522288"/>
            </a:xfrm>
            <a:custGeom>
              <a:gdLst>
                <a:gd name="T0" fmla="*/ 11 w 168"/>
                <a:gd name="T1" fmla="*/ 0 h 329"/>
                <a:gd name="T2" fmla="*/ 158 w 168"/>
                <a:gd name="T3" fmla="*/ 0 h 329"/>
                <a:gd name="T4" fmla="*/ 162 w 168"/>
                <a:gd name="T5" fmla="*/ 0 h 329"/>
                <a:gd name="T6" fmla="*/ 165 w 168"/>
                <a:gd name="T7" fmla="*/ 3 h 329"/>
                <a:gd name="T8" fmla="*/ 168 w 168"/>
                <a:gd name="T9" fmla="*/ 6 h 329"/>
                <a:gd name="T10" fmla="*/ 168 w 168"/>
                <a:gd name="T11" fmla="*/ 10 h 329"/>
                <a:gd name="T12" fmla="*/ 168 w 168"/>
                <a:gd name="T13" fmla="*/ 319 h 329"/>
                <a:gd name="T14" fmla="*/ 168 w 168"/>
                <a:gd name="T15" fmla="*/ 323 h 329"/>
                <a:gd name="T16" fmla="*/ 165 w 168"/>
                <a:gd name="T17" fmla="*/ 326 h 329"/>
                <a:gd name="T18" fmla="*/ 162 w 168"/>
                <a:gd name="T19" fmla="*/ 329 h 329"/>
                <a:gd name="T20" fmla="*/ 158 w 168"/>
                <a:gd name="T21" fmla="*/ 329 h 329"/>
                <a:gd name="T22" fmla="*/ 11 w 168"/>
                <a:gd name="T23" fmla="*/ 329 h 329"/>
                <a:gd name="T24" fmla="*/ 8 w 168"/>
                <a:gd name="T25" fmla="*/ 329 h 329"/>
                <a:gd name="T26" fmla="*/ 3 w 168"/>
                <a:gd name="T27" fmla="*/ 326 h 329"/>
                <a:gd name="T28" fmla="*/ 2 w 168"/>
                <a:gd name="T29" fmla="*/ 323 h 329"/>
                <a:gd name="T30" fmla="*/ 0 w 168"/>
                <a:gd name="T31" fmla="*/ 319 h 329"/>
                <a:gd name="T32" fmla="*/ 0 w 168"/>
                <a:gd name="T33" fmla="*/ 10 h 329"/>
                <a:gd name="T34" fmla="*/ 2 w 168"/>
                <a:gd name="T35" fmla="*/ 6 h 329"/>
                <a:gd name="T36" fmla="*/ 3 w 168"/>
                <a:gd name="T37" fmla="*/ 3 h 329"/>
                <a:gd name="T38" fmla="*/ 8 w 168"/>
                <a:gd name="T39" fmla="*/ 0 h 329"/>
                <a:gd name="T40" fmla="*/ 11 w 168"/>
                <a:gd name="T41" fmla="*/ 0 h 3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329">
                  <a:moveTo>
                    <a:pt x="11" y="0"/>
                  </a:moveTo>
                  <a:lnTo>
                    <a:pt x="158" y="0"/>
                  </a:lnTo>
                  <a:lnTo>
                    <a:pt x="162" y="0"/>
                  </a:lnTo>
                  <a:lnTo>
                    <a:pt x="165" y="3"/>
                  </a:lnTo>
                  <a:lnTo>
                    <a:pt x="168" y="6"/>
                  </a:lnTo>
                  <a:lnTo>
                    <a:pt x="168" y="10"/>
                  </a:lnTo>
                  <a:lnTo>
                    <a:pt x="168" y="319"/>
                  </a:lnTo>
                  <a:lnTo>
                    <a:pt x="168" y="323"/>
                  </a:lnTo>
                  <a:lnTo>
                    <a:pt x="165" y="326"/>
                  </a:lnTo>
                  <a:lnTo>
                    <a:pt x="162" y="329"/>
                  </a:lnTo>
                  <a:lnTo>
                    <a:pt x="158" y="329"/>
                  </a:lnTo>
                  <a:lnTo>
                    <a:pt x="11" y="329"/>
                  </a:lnTo>
                  <a:lnTo>
                    <a:pt x="8" y="329"/>
                  </a:lnTo>
                  <a:lnTo>
                    <a:pt x="3" y="326"/>
                  </a:lnTo>
                  <a:lnTo>
                    <a:pt x="2" y="323"/>
                  </a:lnTo>
                  <a:lnTo>
                    <a:pt x="0" y="319"/>
                  </a:lnTo>
                  <a:lnTo>
                    <a:pt x="0" y="10"/>
                  </a:lnTo>
                  <a:lnTo>
                    <a:pt x="2" y="6"/>
                  </a:lnTo>
                  <a:lnTo>
                    <a:pt x="3" y="3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8" name="Line 193"/>
            <p:cNvSpPr>
              <a:spLocks noChangeShapeType="1"/>
            </p:cNvSpPr>
            <p:nvPr/>
          </p:nvSpPr>
          <p:spPr bwMode="auto">
            <a:xfrm flipH="1">
              <a:off x="4562476" y="2336800"/>
              <a:ext cx="0" cy="63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" name="Line 194"/>
            <p:cNvSpPr>
              <a:spLocks noChangeShapeType="1"/>
            </p:cNvSpPr>
            <p:nvPr/>
          </p:nvSpPr>
          <p:spPr bwMode="auto">
            <a:xfrm flipH="1">
              <a:off x="4557713" y="2343150"/>
              <a:ext cx="4763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" name="Line 195"/>
            <p:cNvSpPr>
              <a:spLocks noChangeShapeType="1"/>
            </p:cNvSpPr>
            <p:nvPr/>
          </p:nvSpPr>
          <p:spPr bwMode="auto">
            <a:xfrm flipH="1">
              <a:off x="4552951" y="2347913"/>
              <a:ext cx="4763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" name="Line 196"/>
            <p:cNvSpPr>
              <a:spLocks noChangeShapeType="1"/>
            </p:cNvSpPr>
            <p:nvPr/>
          </p:nvSpPr>
          <p:spPr bwMode="auto">
            <a:xfrm flipH="1">
              <a:off x="4546601" y="2352675"/>
              <a:ext cx="6350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" name="Line 197"/>
            <p:cNvSpPr>
              <a:spLocks noChangeShapeType="1"/>
            </p:cNvSpPr>
            <p:nvPr/>
          </p:nvSpPr>
          <p:spPr bwMode="auto">
            <a:xfrm flipH="1">
              <a:off x="4313238" y="2352675"/>
              <a:ext cx="233363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3" name="Line 198"/>
            <p:cNvSpPr>
              <a:spLocks noChangeShapeType="1"/>
            </p:cNvSpPr>
            <p:nvPr/>
          </p:nvSpPr>
          <p:spPr bwMode="auto">
            <a:xfrm flipH="1">
              <a:off x="4308476" y="2352675"/>
              <a:ext cx="4763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4" name="Line 199"/>
            <p:cNvSpPr>
              <a:spLocks noChangeShapeType="1"/>
            </p:cNvSpPr>
            <p:nvPr/>
          </p:nvSpPr>
          <p:spPr bwMode="auto">
            <a:xfrm flipH="1" flipV="1">
              <a:off x="4300538" y="2347913"/>
              <a:ext cx="7938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5" name="Line 200"/>
            <p:cNvSpPr>
              <a:spLocks noChangeShapeType="1"/>
            </p:cNvSpPr>
            <p:nvPr/>
          </p:nvSpPr>
          <p:spPr bwMode="auto">
            <a:xfrm flipH="1" flipV="1">
              <a:off x="4298951" y="2343150"/>
              <a:ext cx="1588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6" name="Line 201"/>
            <p:cNvSpPr>
              <a:spLocks noChangeShapeType="1"/>
            </p:cNvSpPr>
            <p:nvPr/>
          </p:nvSpPr>
          <p:spPr bwMode="auto">
            <a:xfrm flipH="1" flipV="1">
              <a:off x="4295776" y="2336800"/>
              <a:ext cx="3175" cy="63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7" name="Line 202"/>
            <p:cNvSpPr>
              <a:spLocks noChangeShapeType="1"/>
            </p:cNvSpPr>
            <p:nvPr/>
          </p:nvSpPr>
          <p:spPr bwMode="auto">
            <a:xfrm flipH="1" flipV="1">
              <a:off x="4295776" y="1846263"/>
              <a:ext cx="0" cy="49053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8" name="Line 203"/>
            <p:cNvSpPr>
              <a:spLocks noChangeShapeType="1"/>
            </p:cNvSpPr>
            <p:nvPr/>
          </p:nvSpPr>
          <p:spPr bwMode="auto">
            <a:xfrm flipV="1">
              <a:off x="4295776" y="1839913"/>
              <a:ext cx="3175" cy="63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9" name="Line 204"/>
            <p:cNvSpPr>
              <a:spLocks noChangeShapeType="1"/>
            </p:cNvSpPr>
            <p:nvPr/>
          </p:nvSpPr>
          <p:spPr bwMode="auto">
            <a:xfrm flipV="1">
              <a:off x="4298951" y="1835150"/>
              <a:ext cx="1588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57" name="Group 406"/>
            <p:cNvGrpSpPr/>
            <p:nvPr/>
          </p:nvGrpSpPr>
          <p:grpSpPr>
            <a:xfrm>
              <a:off x="2700338" y="749300"/>
              <a:ext cx="6577013" cy="1982788"/>
              <a:chOff x="1701" y="472"/>
              <a:chExt cx="4143" cy="1249"/>
            </a:xfrm>
          </p:grpSpPr>
          <p:sp>
            <p:nvSpPr>
              <p:cNvPr id="590" name="Line 206"/>
              <p:cNvSpPr>
                <a:spLocks noChangeShapeType="1"/>
              </p:cNvSpPr>
              <p:nvPr/>
            </p:nvSpPr>
            <p:spPr bwMode="auto">
              <a:xfrm flipV="1">
                <a:off x="2709" y="1153"/>
                <a:ext cx="5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1" name="Line 207"/>
              <p:cNvSpPr>
                <a:spLocks noChangeShapeType="1"/>
              </p:cNvSpPr>
              <p:nvPr/>
            </p:nvSpPr>
            <p:spPr bwMode="auto">
              <a:xfrm>
                <a:off x="2714" y="1153"/>
                <a:ext cx="3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2" name="Line 208"/>
              <p:cNvSpPr>
                <a:spLocks noChangeShapeType="1"/>
              </p:cNvSpPr>
              <p:nvPr/>
            </p:nvSpPr>
            <p:spPr bwMode="auto">
              <a:xfrm>
                <a:off x="2717" y="1153"/>
                <a:ext cx="147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3" name="Line 209"/>
              <p:cNvSpPr>
                <a:spLocks noChangeShapeType="1"/>
              </p:cNvSpPr>
              <p:nvPr/>
            </p:nvSpPr>
            <p:spPr bwMode="auto">
              <a:xfrm>
                <a:off x="2864" y="1153"/>
                <a:ext cx="4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4" name="Line 210"/>
              <p:cNvSpPr>
                <a:spLocks noChangeShapeType="1"/>
              </p:cNvSpPr>
              <p:nvPr/>
            </p:nvSpPr>
            <p:spPr bwMode="auto">
              <a:xfrm>
                <a:off x="2868" y="1153"/>
                <a:ext cx="3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" name="Line 211"/>
              <p:cNvSpPr>
                <a:spLocks noChangeShapeType="1"/>
              </p:cNvSpPr>
              <p:nvPr/>
            </p:nvSpPr>
            <p:spPr bwMode="auto">
              <a:xfrm>
                <a:off x="2871" y="1156"/>
                <a:ext cx="3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" name="Line 212"/>
              <p:cNvSpPr>
                <a:spLocks noChangeShapeType="1"/>
              </p:cNvSpPr>
              <p:nvPr/>
            </p:nvSpPr>
            <p:spPr bwMode="auto">
              <a:xfrm flipH="1">
                <a:off x="2874" y="1159"/>
                <a:ext cx="0" cy="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" name="Line 213"/>
              <p:cNvSpPr>
                <a:spLocks noChangeShapeType="1"/>
              </p:cNvSpPr>
              <p:nvPr/>
            </p:nvSpPr>
            <p:spPr bwMode="auto">
              <a:xfrm flipH="1">
                <a:off x="2874" y="1163"/>
                <a:ext cx="0" cy="309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8" name="Rectangle 214"/>
              <p:cNvSpPr>
                <a:spLocks noChangeArrowheads="1"/>
              </p:cNvSpPr>
              <p:nvPr/>
            </p:nvSpPr>
            <p:spPr bwMode="auto">
              <a:xfrm>
                <a:off x="2706" y="1197"/>
                <a:ext cx="168" cy="239"/>
              </a:xfrm>
              <a:prstGeom prst="rect">
                <a:avLst/>
              </a:prstGeom>
              <a:solidFill>
                <a:srgbClr val="FFC400"/>
              </a:solidFill>
              <a:ln w="0">
                <a:solidFill>
                  <a:srgbClr val="FFC40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" name="Freeform 215"/>
              <p:cNvSpPr>
                <a:spLocks noEditPoints="1"/>
              </p:cNvSpPr>
              <p:nvPr/>
            </p:nvSpPr>
            <p:spPr bwMode="auto">
              <a:xfrm>
                <a:off x="2698" y="1188"/>
                <a:ext cx="185" cy="256"/>
              </a:xfrm>
              <a:custGeom>
                <a:gdLst>
                  <a:gd name="T0" fmla="*/ 17 w 185"/>
                  <a:gd name="T1" fmla="*/ 18 h 256"/>
                  <a:gd name="T2" fmla="*/ 17 w 185"/>
                  <a:gd name="T3" fmla="*/ 239 h 256"/>
                  <a:gd name="T4" fmla="*/ 167 w 185"/>
                  <a:gd name="T5" fmla="*/ 239 h 256"/>
                  <a:gd name="T6" fmla="*/ 167 w 185"/>
                  <a:gd name="T7" fmla="*/ 18 h 256"/>
                  <a:gd name="T8" fmla="*/ 17 w 185"/>
                  <a:gd name="T9" fmla="*/ 18 h 256"/>
                  <a:gd name="T10" fmla="*/ 0 w 185"/>
                  <a:gd name="T11" fmla="*/ 0 h 256"/>
                  <a:gd name="T12" fmla="*/ 185 w 185"/>
                  <a:gd name="T13" fmla="*/ 0 h 256"/>
                  <a:gd name="T14" fmla="*/ 185 w 185"/>
                  <a:gd name="T15" fmla="*/ 256 h 256"/>
                  <a:gd name="T16" fmla="*/ 0 w 185"/>
                  <a:gd name="T17" fmla="*/ 256 h 256"/>
                  <a:gd name="T18" fmla="*/ 0 w 185"/>
                  <a:gd name="T19" fmla="*/ 0 h 2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256">
                    <a:moveTo>
                      <a:pt x="17" y="18"/>
                    </a:moveTo>
                    <a:lnTo>
                      <a:pt x="17" y="239"/>
                    </a:lnTo>
                    <a:lnTo>
                      <a:pt x="167" y="239"/>
                    </a:lnTo>
                    <a:lnTo>
                      <a:pt x="167" y="18"/>
                    </a:lnTo>
                    <a:lnTo>
                      <a:pt x="17" y="18"/>
                    </a:lnTo>
                    <a:close/>
                    <a:moveTo>
                      <a:pt x="0" y="0"/>
                    </a:moveTo>
                    <a:lnTo>
                      <a:pt x="185" y="0"/>
                    </a:lnTo>
                    <a:lnTo>
                      <a:pt x="185" y="256"/>
                    </a:lnTo>
                    <a:lnTo>
                      <a:pt x="0" y="2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" name="Rectangle 216"/>
              <p:cNvSpPr>
                <a:spLocks noChangeArrowheads="1"/>
              </p:cNvSpPr>
              <p:nvPr/>
            </p:nvSpPr>
            <p:spPr bwMode="auto">
              <a:xfrm>
                <a:off x="2763" y="1166"/>
                <a:ext cx="55" cy="18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" name="Rectangle 217"/>
              <p:cNvSpPr>
                <a:spLocks noChangeArrowheads="1"/>
              </p:cNvSpPr>
              <p:nvPr/>
            </p:nvSpPr>
            <p:spPr bwMode="auto">
              <a:xfrm>
                <a:off x="2785" y="1447"/>
                <a:ext cx="10" cy="18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2" name="Rectangle 218"/>
              <p:cNvSpPr>
                <a:spLocks noChangeArrowheads="1"/>
              </p:cNvSpPr>
              <p:nvPr/>
            </p:nvSpPr>
            <p:spPr bwMode="auto">
              <a:xfrm>
                <a:off x="2424" y="1296"/>
                <a:ext cx="9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3" name="Freeform 219"/>
              <p:cNvSpPr>
                <a:spLocks noEditPoints="1"/>
              </p:cNvSpPr>
              <p:nvPr/>
            </p:nvSpPr>
            <p:spPr bwMode="auto">
              <a:xfrm>
                <a:off x="2071" y="1296"/>
                <a:ext cx="334" cy="17"/>
              </a:xfrm>
              <a:custGeom>
                <a:gdLst>
                  <a:gd name="T0" fmla="*/ 317 w 334"/>
                  <a:gd name="T1" fmla="*/ 0 h 17"/>
                  <a:gd name="T2" fmla="*/ 334 w 334"/>
                  <a:gd name="T3" fmla="*/ 0 h 17"/>
                  <a:gd name="T4" fmla="*/ 334 w 334"/>
                  <a:gd name="T5" fmla="*/ 17 h 17"/>
                  <a:gd name="T6" fmla="*/ 317 w 334"/>
                  <a:gd name="T7" fmla="*/ 17 h 17"/>
                  <a:gd name="T8" fmla="*/ 317 w 334"/>
                  <a:gd name="T9" fmla="*/ 0 h 17"/>
                  <a:gd name="T10" fmla="*/ 282 w 334"/>
                  <a:gd name="T11" fmla="*/ 0 h 17"/>
                  <a:gd name="T12" fmla="*/ 299 w 334"/>
                  <a:gd name="T13" fmla="*/ 0 h 17"/>
                  <a:gd name="T14" fmla="*/ 299 w 334"/>
                  <a:gd name="T15" fmla="*/ 17 h 17"/>
                  <a:gd name="T16" fmla="*/ 282 w 334"/>
                  <a:gd name="T17" fmla="*/ 17 h 17"/>
                  <a:gd name="T18" fmla="*/ 282 w 334"/>
                  <a:gd name="T19" fmla="*/ 0 h 17"/>
                  <a:gd name="T20" fmla="*/ 245 w 334"/>
                  <a:gd name="T21" fmla="*/ 0 h 17"/>
                  <a:gd name="T22" fmla="*/ 264 w 334"/>
                  <a:gd name="T23" fmla="*/ 0 h 17"/>
                  <a:gd name="T24" fmla="*/ 264 w 334"/>
                  <a:gd name="T25" fmla="*/ 17 h 17"/>
                  <a:gd name="T26" fmla="*/ 245 w 334"/>
                  <a:gd name="T27" fmla="*/ 17 h 17"/>
                  <a:gd name="T28" fmla="*/ 245 w 334"/>
                  <a:gd name="T29" fmla="*/ 0 h 17"/>
                  <a:gd name="T30" fmla="*/ 211 w 334"/>
                  <a:gd name="T31" fmla="*/ 0 h 17"/>
                  <a:gd name="T32" fmla="*/ 228 w 334"/>
                  <a:gd name="T33" fmla="*/ 0 h 17"/>
                  <a:gd name="T34" fmla="*/ 228 w 334"/>
                  <a:gd name="T35" fmla="*/ 17 h 17"/>
                  <a:gd name="T36" fmla="*/ 211 w 334"/>
                  <a:gd name="T37" fmla="*/ 17 h 17"/>
                  <a:gd name="T38" fmla="*/ 211 w 334"/>
                  <a:gd name="T39" fmla="*/ 0 h 17"/>
                  <a:gd name="T40" fmla="*/ 176 w 334"/>
                  <a:gd name="T41" fmla="*/ 0 h 17"/>
                  <a:gd name="T42" fmla="*/ 193 w 334"/>
                  <a:gd name="T43" fmla="*/ 0 h 17"/>
                  <a:gd name="T44" fmla="*/ 193 w 334"/>
                  <a:gd name="T45" fmla="*/ 17 h 17"/>
                  <a:gd name="T46" fmla="*/ 176 w 334"/>
                  <a:gd name="T47" fmla="*/ 17 h 17"/>
                  <a:gd name="T48" fmla="*/ 176 w 334"/>
                  <a:gd name="T49" fmla="*/ 0 h 17"/>
                  <a:gd name="T50" fmla="*/ 141 w 334"/>
                  <a:gd name="T51" fmla="*/ 0 h 17"/>
                  <a:gd name="T52" fmla="*/ 158 w 334"/>
                  <a:gd name="T53" fmla="*/ 0 h 17"/>
                  <a:gd name="T54" fmla="*/ 158 w 334"/>
                  <a:gd name="T55" fmla="*/ 17 h 17"/>
                  <a:gd name="T56" fmla="*/ 141 w 334"/>
                  <a:gd name="T57" fmla="*/ 17 h 17"/>
                  <a:gd name="T58" fmla="*/ 141 w 334"/>
                  <a:gd name="T59" fmla="*/ 0 h 17"/>
                  <a:gd name="T60" fmla="*/ 104 w 334"/>
                  <a:gd name="T61" fmla="*/ 0 h 17"/>
                  <a:gd name="T62" fmla="*/ 123 w 334"/>
                  <a:gd name="T63" fmla="*/ 0 h 17"/>
                  <a:gd name="T64" fmla="*/ 123 w 334"/>
                  <a:gd name="T65" fmla="*/ 17 h 17"/>
                  <a:gd name="T66" fmla="*/ 104 w 334"/>
                  <a:gd name="T67" fmla="*/ 17 h 17"/>
                  <a:gd name="T68" fmla="*/ 104 w 334"/>
                  <a:gd name="T69" fmla="*/ 0 h 17"/>
                  <a:gd name="T70" fmla="*/ 69 w 334"/>
                  <a:gd name="T71" fmla="*/ 0 h 17"/>
                  <a:gd name="T72" fmla="*/ 87 w 334"/>
                  <a:gd name="T73" fmla="*/ 0 h 17"/>
                  <a:gd name="T74" fmla="*/ 87 w 334"/>
                  <a:gd name="T75" fmla="*/ 17 h 17"/>
                  <a:gd name="T76" fmla="*/ 69 w 334"/>
                  <a:gd name="T77" fmla="*/ 17 h 17"/>
                  <a:gd name="T78" fmla="*/ 69 w 334"/>
                  <a:gd name="T79" fmla="*/ 0 h 17"/>
                  <a:gd name="T80" fmla="*/ 34 w 334"/>
                  <a:gd name="T81" fmla="*/ 0 h 17"/>
                  <a:gd name="T82" fmla="*/ 52 w 334"/>
                  <a:gd name="T83" fmla="*/ 0 h 17"/>
                  <a:gd name="T84" fmla="*/ 52 w 334"/>
                  <a:gd name="T85" fmla="*/ 17 h 17"/>
                  <a:gd name="T86" fmla="*/ 34 w 334"/>
                  <a:gd name="T87" fmla="*/ 17 h 17"/>
                  <a:gd name="T88" fmla="*/ 34 w 334"/>
                  <a:gd name="T89" fmla="*/ 0 h 17"/>
                  <a:gd name="T90" fmla="*/ 0 w 334"/>
                  <a:gd name="T91" fmla="*/ 0 h 17"/>
                  <a:gd name="T92" fmla="*/ 17 w 334"/>
                  <a:gd name="T93" fmla="*/ 0 h 17"/>
                  <a:gd name="T94" fmla="*/ 17 w 334"/>
                  <a:gd name="T95" fmla="*/ 17 h 17"/>
                  <a:gd name="T96" fmla="*/ 0 w 334"/>
                  <a:gd name="T97" fmla="*/ 17 h 17"/>
                  <a:gd name="T98" fmla="*/ 0 w 334"/>
                  <a:gd name="T99" fmla="*/ 0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4" h="17">
                    <a:moveTo>
                      <a:pt x="317" y="0"/>
                    </a:moveTo>
                    <a:lnTo>
                      <a:pt x="334" y="0"/>
                    </a:lnTo>
                    <a:lnTo>
                      <a:pt x="334" y="17"/>
                    </a:lnTo>
                    <a:lnTo>
                      <a:pt x="317" y="17"/>
                    </a:lnTo>
                    <a:lnTo>
                      <a:pt x="317" y="0"/>
                    </a:lnTo>
                    <a:close/>
                    <a:moveTo>
                      <a:pt x="282" y="0"/>
                    </a:moveTo>
                    <a:lnTo>
                      <a:pt x="299" y="0"/>
                    </a:lnTo>
                    <a:lnTo>
                      <a:pt x="299" y="17"/>
                    </a:lnTo>
                    <a:lnTo>
                      <a:pt x="282" y="17"/>
                    </a:lnTo>
                    <a:lnTo>
                      <a:pt x="282" y="0"/>
                    </a:lnTo>
                    <a:close/>
                    <a:moveTo>
                      <a:pt x="245" y="0"/>
                    </a:moveTo>
                    <a:lnTo>
                      <a:pt x="264" y="0"/>
                    </a:lnTo>
                    <a:lnTo>
                      <a:pt x="264" y="17"/>
                    </a:lnTo>
                    <a:lnTo>
                      <a:pt x="245" y="17"/>
                    </a:lnTo>
                    <a:lnTo>
                      <a:pt x="245" y="0"/>
                    </a:lnTo>
                    <a:close/>
                    <a:moveTo>
                      <a:pt x="211" y="0"/>
                    </a:moveTo>
                    <a:lnTo>
                      <a:pt x="228" y="0"/>
                    </a:lnTo>
                    <a:lnTo>
                      <a:pt x="228" y="17"/>
                    </a:lnTo>
                    <a:lnTo>
                      <a:pt x="211" y="17"/>
                    </a:lnTo>
                    <a:lnTo>
                      <a:pt x="211" y="0"/>
                    </a:lnTo>
                    <a:close/>
                    <a:moveTo>
                      <a:pt x="176" y="0"/>
                    </a:moveTo>
                    <a:lnTo>
                      <a:pt x="193" y="0"/>
                    </a:lnTo>
                    <a:lnTo>
                      <a:pt x="193" y="17"/>
                    </a:lnTo>
                    <a:lnTo>
                      <a:pt x="176" y="17"/>
                    </a:lnTo>
                    <a:lnTo>
                      <a:pt x="176" y="0"/>
                    </a:lnTo>
                    <a:close/>
                    <a:moveTo>
                      <a:pt x="141" y="0"/>
                    </a:moveTo>
                    <a:lnTo>
                      <a:pt x="158" y="0"/>
                    </a:lnTo>
                    <a:lnTo>
                      <a:pt x="158" y="17"/>
                    </a:lnTo>
                    <a:lnTo>
                      <a:pt x="141" y="17"/>
                    </a:lnTo>
                    <a:lnTo>
                      <a:pt x="141" y="0"/>
                    </a:lnTo>
                    <a:close/>
                    <a:moveTo>
                      <a:pt x="104" y="0"/>
                    </a:moveTo>
                    <a:lnTo>
                      <a:pt x="123" y="0"/>
                    </a:lnTo>
                    <a:lnTo>
                      <a:pt x="123" y="17"/>
                    </a:lnTo>
                    <a:lnTo>
                      <a:pt x="104" y="17"/>
                    </a:lnTo>
                    <a:lnTo>
                      <a:pt x="104" y="0"/>
                    </a:lnTo>
                    <a:close/>
                    <a:moveTo>
                      <a:pt x="69" y="0"/>
                    </a:moveTo>
                    <a:lnTo>
                      <a:pt x="87" y="0"/>
                    </a:lnTo>
                    <a:lnTo>
                      <a:pt x="87" y="17"/>
                    </a:lnTo>
                    <a:lnTo>
                      <a:pt x="69" y="17"/>
                    </a:lnTo>
                    <a:lnTo>
                      <a:pt x="69" y="0"/>
                    </a:lnTo>
                    <a:close/>
                    <a:moveTo>
                      <a:pt x="34" y="0"/>
                    </a:moveTo>
                    <a:lnTo>
                      <a:pt x="52" y="0"/>
                    </a:lnTo>
                    <a:lnTo>
                      <a:pt x="52" y="17"/>
                    </a:lnTo>
                    <a:lnTo>
                      <a:pt x="34" y="17"/>
                    </a:lnTo>
                    <a:lnTo>
                      <a:pt x="34" y="0"/>
                    </a:lnTo>
                    <a:close/>
                    <a:moveTo>
                      <a:pt x="0" y="0"/>
                    </a:moveTo>
                    <a:lnTo>
                      <a:pt x="17" y="0"/>
                    </a:lnTo>
                    <a:lnTo>
                      <a:pt x="17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4" name="Rectangle 220"/>
              <p:cNvSpPr>
                <a:spLocks noChangeArrowheads="1"/>
              </p:cNvSpPr>
              <p:nvPr/>
            </p:nvSpPr>
            <p:spPr bwMode="auto">
              <a:xfrm>
                <a:off x="2034" y="1296"/>
                <a:ext cx="18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5" name="Freeform 221"/>
              <p:cNvSpPr>
                <a:spLocks noEditPoints="1"/>
              </p:cNvSpPr>
              <p:nvPr/>
            </p:nvSpPr>
            <p:spPr bwMode="auto">
              <a:xfrm>
                <a:off x="2034" y="919"/>
                <a:ext cx="18" cy="359"/>
              </a:xfrm>
              <a:custGeom>
                <a:gdLst>
                  <a:gd name="T0" fmla="*/ 0 w 18"/>
                  <a:gd name="T1" fmla="*/ 342 h 359"/>
                  <a:gd name="T2" fmla="*/ 18 w 18"/>
                  <a:gd name="T3" fmla="*/ 342 h 359"/>
                  <a:gd name="T4" fmla="*/ 18 w 18"/>
                  <a:gd name="T5" fmla="*/ 359 h 359"/>
                  <a:gd name="T6" fmla="*/ 0 w 18"/>
                  <a:gd name="T7" fmla="*/ 359 h 359"/>
                  <a:gd name="T8" fmla="*/ 0 w 18"/>
                  <a:gd name="T9" fmla="*/ 342 h 359"/>
                  <a:gd name="T10" fmla="*/ 0 w 18"/>
                  <a:gd name="T11" fmla="*/ 308 h 359"/>
                  <a:gd name="T12" fmla="*/ 18 w 18"/>
                  <a:gd name="T13" fmla="*/ 308 h 359"/>
                  <a:gd name="T14" fmla="*/ 18 w 18"/>
                  <a:gd name="T15" fmla="*/ 326 h 359"/>
                  <a:gd name="T16" fmla="*/ 0 w 18"/>
                  <a:gd name="T17" fmla="*/ 326 h 359"/>
                  <a:gd name="T18" fmla="*/ 0 w 18"/>
                  <a:gd name="T19" fmla="*/ 308 h 359"/>
                  <a:gd name="T20" fmla="*/ 0 w 18"/>
                  <a:gd name="T21" fmla="*/ 273 h 359"/>
                  <a:gd name="T22" fmla="*/ 18 w 18"/>
                  <a:gd name="T23" fmla="*/ 273 h 359"/>
                  <a:gd name="T24" fmla="*/ 18 w 18"/>
                  <a:gd name="T25" fmla="*/ 291 h 359"/>
                  <a:gd name="T26" fmla="*/ 0 w 18"/>
                  <a:gd name="T27" fmla="*/ 291 h 359"/>
                  <a:gd name="T28" fmla="*/ 0 w 18"/>
                  <a:gd name="T29" fmla="*/ 273 h 359"/>
                  <a:gd name="T30" fmla="*/ 0 w 18"/>
                  <a:gd name="T31" fmla="*/ 240 h 359"/>
                  <a:gd name="T32" fmla="*/ 18 w 18"/>
                  <a:gd name="T33" fmla="*/ 240 h 359"/>
                  <a:gd name="T34" fmla="*/ 18 w 18"/>
                  <a:gd name="T35" fmla="*/ 256 h 359"/>
                  <a:gd name="T36" fmla="*/ 0 w 18"/>
                  <a:gd name="T37" fmla="*/ 256 h 359"/>
                  <a:gd name="T38" fmla="*/ 0 w 18"/>
                  <a:gd name="T39" fmla="*/ 240 h 359"/>
                  <a:gd name="T40" fmla="*/ 0 w 18"/>
                  <a:gd name="T41" fmla="*/ 205 h 359"/>
                  <a:gd name="T42" fmla="*/ 18 w 18"/>
                  <a:gd name="T43" fmla="*/ 205 h 359"/>
                  <a:gd name="T44" fmla="*/ 18 w 18"/>
                  <a:gd name="T45" fmla="*/ 223 h 359"/>
                  <a:gd name="T46" fmla="*/ 0 w 18"/>
                  <a:gd name="T47" fmla="*/ 223 h 359"/>
                  <a:gd name="T48" fmla="*/ 0 w 18"/>
                  <a:gd name="T49" fmla="*/ 205 h 359"/>
                  <a:gd name="T50" fmla="*/ 0 w 18"/>
                  <a:gd name="T51" fmla="*/ 172 h 359"/>
                  <a:gd name="T52" fmla="*/ 18 w 18"/>
                  <a:gd name="T53" fmla="*/ 172 h 359"/>
                  <a:gd name="T54" fmla="*/ 18 w 18"/>
                  <a:gd name="T55" fmla="*/ 188 h 359"/>
                  <a:gd name="T56" fmla="*/ 0 w 18"/>
                  <a:gd name="T57" fmla="*/ 188 h 359"/>
                  <a:gd name="T58" fmla="*/ 0 w 18"/>
                  <a:gd name="T59" fmla="*/ 172 h 359"/>
                  <a:gd name="T60" fmla="*/ 0 w 18"/>
                  <a:gd name="T61" fmla="*/ 137 h 359"/>
                  <a:gd name="T62" fmla="*/ 18 w 18"/>
                  <a:gd name="T63" fmla="*/ 137 h 359"/>
                  <a:gd name="T64" fmla="*/ 18 w 18"/>
                  <a:gd name="T65" fmla="*/ 154 h 359"/>
                  <a:gd name="T66" fmla="*/ 0 w 18"/>
                  <a:gd name="T67" fmla="*/ 154 h 359"/>
                  <a:gd name="T68" fmla="*/ 0 w 18"/>
                  <a:gd name="T69" fmla="*/ 137 h 359"/>
                  <a:gd name="T70" fmla="*/ 0 w 18"/>
                  <a:gd name="T71" fmla="*/ 103 h 359"/>
                  <a:gd name="T72" fmla="*/ 18 w 18"/>
                  <a:gd name="T73" fmla="*/ 103 h 359"/>
                  <a:gd name="T74" fmla="*/ 18 w 18"/>
                  <a:gd name="T75" fmla="*/ 119 h 359"/>
                  <a:gd name="T76" fmla="*/ 0 w 18"/>
                  <a:gd name="T77" fmla="*/ 119 h 359"/>
                  <a:gd name="T78" fmla="*/ 0 w 18"/>
                  <a:gd name="T79" fmla="*/ 103 h 359"/>
                  <a:gd name="T80" fmla="*/ 0 w 18"/>
                  <a:gd name="T81" fmla="*/ 68 h 359"/>
                  <a:gd name="T82" fmla="*/ 18 w 18"/>
                  <a:gd name="T83" fmla="*/ 68 h 359"/>
                  <a:gd name="T84" fmla="*/ 18 w 18"/>
                  <a:gd name="T85" fmla="*/ 86 h 359"/>
                  <a:gd name="T86" fmla="*/ 0 w 18"/>
                  <a:gd name="T87" fmla="*/ 86 h 359"/>
                  <a:gd name="T88" fmla="*/ 0 w 18"/>
                  <a:gd name="T89" fmla="*/ 68 h 359"/>
                  <a:gd name="T90" fmla="*/ 0 w 18"/>
                  <a:gd name="T91" fmla="*/ 35 h 359"/>
                  <a:gd name="T92" fmla="*/ 18 w 18"/>
                  <a:gd name="T93" fmla="*/ 35 h 359"/>
                  <a:gd name="T94" fmla="*/ 18 w 18"/>
                  <a:gd name="T95" fmla="*/ 51 h 359"/>
                  <a:gd name="T96" fmla="*/ 0 w 18"/>
                  <a:gd name="T97" fmla="*/ 51 h 359"/>
                  <a:gd name="T98" fmla="*/ 0 w 18"/>
                  <a:gd name="T99" fmla="*/ 35 h 359"/>
                  <a:gd name="T100" fmla="*/ 0 w 18"/>
                  <a:gd name="T101" fmla="*/ 0 h 359"/>
                  <a:gd name="T102" fmla="*/ 18 w 18"/>
                  <a:gd name="T103" fmla="*/ 0 h 359"/>
                  <a:gd name="T104" fmla="*/ 18 w 18"/>
                  <a:gd name="T105" fmla="*/ 17 h 359"/>
                  <a:gd name="T106" fmla="*/ 0 w 18"/>
                  <a:gd name="T107" fmla="*/ 17 h 359"/>
                  <a:gd name="T108" fmla="*/ 0 w 18"/>
                  <a:gd name="T109" fmla="*/ 0 h 3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" h="359">
                    <a:moveTo>
                      <a:pt x="0" y="342"/>
                    </a:moveTo>
                    <a:lnTo>
                      <a:pt x="18" y="342"/>
                    </a:lnTo>
                    <a:lnTo>
                      <a:pt x="18" y="359"/>
                    </a:lnTo>
                    <a:lnTo>
                      <a:pt x="0" y="359"/>
                    </a:lnTo>
                    <a:lnTo>
                      <a:pt x="0" y="342"/>
                    </a:lnTo>
                    <a:close/>
                    <a:moveTo>
                      <a:pt x="0" y="308"/>
                    </a:moveTo>
                    <a:lnTo>
                      <a:pt x="18" y="308"/>
                    </a:lnTo>
                    <a:lnTo>
                      <a:pt x="18" y="326"/>
                    </a:lnTo>
                    <a:lnTo>
                      <a:pt x="0" y="326"/>
                    </a:lnTo>
                    <a:lnTo>
                      <a:pt x="0" y="308"/>
                    </a:lnTo>
                    <a:close/>
                    <a:moveTo>
                      <a:pt x="0" y="273"/>
                    </a:moveTo>
                    <a:lnTo>
                      <a:pt x="18" y="273"/>
                    </a:lnTo>
                    <a:lnTo>
                      <a:pt x="18" y="291"/>
                    </a:lnTo>
                    <a:lnTo>
                      <a:pt x="0" y="291"/>
                    </a:lnTo>
                    <a:lnTo>
                      <a:pt x="0" y="273"/>
                    </a:lnTo>
                    <a:close/>
                    <a:moveTo>
                      <a:pt x="0" y="240"/>
                    </a:moveTo>
                    <a:lnTo>
                      <a:pt x="18" y="240"/>
                    </a:lnTo>
                    <a:lnTo>
                      <a:pt x="18" y="256"/>
                    </a:lnTo>
                    <a:lnTo>
                      <a:pt x="0" y="256"/>
                    </a:lnTo>
                    <a:lnTo>
                      <a:pt x="0" y="240"/>
                    </a:lnTo>
                    <a:close/>
                    <a:moveTo>
                      <a:pt x="0" y="205"/>
                    </a:moveTo>
                    <a:lnTo>
                      <a:pt x="18" y="205"/>
                    </a:lnTo>
                    <a:lnTo>
                      <a:pt x="18" y="223"/>
                    </a:lnTo>
                    <a:lnTo>
                      <a:pt x="0" y="223"/>
                    </a:lnTo>
                    <a:lnTo>
                      <a:pt x="0" y="205"/>
                    </a:lnTo>
                    <a:close/>
                    <a:moveTo>
                      <a:pt x="0" y="172"/>
                    </a:moveTo>
                    <a:lnTo>
                      <a:pt x="18" y="172"/>
                    </a:lnTo>
                    <a:lnTo>
                      <a:pt x="18" y="188"/>
                    </a:lnTo>
                    <a:lnTo>
                      <a:pt x="0" y="188"/>
                    </a:lnTo>
                    <a:lnTo>
                      <a:pt x="0" y="172"/>
                    </a:lnTo>
                    <a:close/>
                    <a:moveTo>
                      <a:pt x="0" y="137"/>
                    </a:moveTo>
                    <a:lnTo>
                      <a:pt x="18" y="137"/>
                    </a:lnTo>
                    <a:lnTo>
                      <a:pt x="18" y="154"/>
                    </a:lnTo>
                    <a:lnTo>
                      <a:pt x="0" y="154"/>
                    </a:lnTo>
                    <a:lnTo>
                      <a:pt x="0" y="137"/>
                    </a:lnTo>
                    <a:close/>
                    <a:moveTo>
                      <a:pt x="0" y="103"/>
                    </a:moveTo>
                    <a:lnTo>
                      <a:pt x="18" y="103"/>
                    </a:lnTo>
                    <a:lnTo>
                      <a:pt x="18" y="119"/>
                    </a:lnTo>
                    <a:lnTo>
                      <a:pt x="0" y="119"/>
                    </a:lnTo>
                    <a:lnTo>
                      <a:pt x="0" y="103"/>
                    </a:lnTo>
                    <a:close/>
                    <a:moveTo>
                      <a:pt x="0" y="68"/>
                    </a:moveTo>
                    <a:lnTo>
                      <a:pt x="18" y="68"/>
                    </a:lnTo>
                    <a:lnTo>
                      <a:pt x="18" y="86"/>
                    </a:lnTo>
                    <a:lnTo>
                      <a:pt x="0" y="86"/>
                    </a:lnTo>
                    <a:lnTo>
                      <a:pt x="0" y="68"/>
                    </a:lnTo>
                    <a:close/>
                    <a:moveTo>
                      <a:pt x="0" y="35"/>
                    </a:moveTo>
                    <a:lnTo>
                      <a:pt x="18" y="35"/>
                    </a:lnTo>
                    <a:lnTo>
                      <a:pt x="18" y="51"/>
                    </a:lnTo>
                    <a:lnTo>
                      <a:pt x="0" y="51"/>
                    </a:lnTo>
                    <a:lnTo>
                      <a:pt x="0" y="35"/>
                    </a:lnTo>
                    <a:close/>
                    <a:moveTo>
                      <a:pt x="0" y="0"/>
                    </a:moveTo>
                    <a:lnTo>
                      <a:pt x="18" y="0"/>
                    </a:lnTo>
                    <a:lnTo>
                      <a:pt x="18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6" name="Rectangle 222"/>
              <p:cNvSpPr>
                <a:spLocks noChangeArrowheads="1"/>
              </p:cNvSpPr>
              <p:nvPr/>
            </p:nvSpPr>
            <p:spPr bwMode="auto">
              <a:xfrm>
                <a:off x="2034" y="893"/>
                <a:ext cx="18" cy="8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7" name="Freeform 223"/>
              <p:cNvSpPr/>
              <p:nvPr/>
            </p:nvSpPr>
            <p:spPr bwMode="auto">
              <a:xfrm>
                <a:off x="1814" y="606"/>
                <a:ext cx="459" cy="458"/>
              </a:xfrm>
              <a:custGeom>
                <a:gdLst>
                  <a:gd name="T0" fmla="*/ 271 w 459"/>
                  <a:gd name="T1" fmla="*/ 4 h 458"/>
                  <a:gd name="T2" fmla="*/ 344 w 459"/>
                  <a:gd name="T3" fmla="*/ 30 h 458"/>
                  <a:gd name="T4" fmla="*/ 361 w 459"/>
                  <a:gd name="T5" fmla="*/ 59 h 458"/>
                  <a:gd name="T6" fmla="*/ 338 w 459"/>
                  <a:gd name="T7" fmla="*/ 73 h 458"/>
                  <a:gd name="T8" fmla="*/ 329 w 459"/>
                  <a:gd name="T9" fmla="*/ 77 h 458"/>
                  <a:gd name="T10" fmla="*/ 238 w 459"/>
                  <a:gd name="T11" fmla="*/ 81 h 458"/>
                  <a:gd name="T12" fmla="*/ 211 w 459"/>
                  <a:gd name="T13" fmla="*/ 138 h 458"/>
                  <a:gd name="T14" fmla="*/ 185 w 459"/>
                  <a:gd name="T15" fmla="*/ 174 h 458"/>
                  <a:gd name="T16" fmla="*/ 245 w 459"/>
                  <a:gd name="T17" fmla="*/ 193 h 458"/>
                  <a:gd name="T18" fmla="*/ 214 w 459"/>
                  <a:gd name="T19" fmla="*/ 188 h 458"/>
                  <a:gd name="T20" fmla="*/ 163 w 459"/>
                  <a:gd name="T21" fmla="*/ 247 h 458"/>
                  <a:gd name="T22" fmla="*/ 207 w 459"/>
                  <a:gd name="T23" fmla="*/ 276 h 458"/>
                  <a:gd name="T24" fmla="*/ 236 w 459"/>
                  <a:gd name="T25" fmla="*/ 375 h 458"/>
                  <a:gd name="T26" fmla="*/ 305 w 459"/>
                  <a:gd name="T27" fmla="*/ 253 h 458"/>
                  <a:gd name="T28" fmla="*/ 277 w 459"/>
                  <a:gd name="T29" fmla="*/ 230 h 458"/>
                  <a:gd name="T30" fmla="*/ 309 w 459"/>
                  <a:gd name="T31" fmla="*/ 240 h 458"/>
                  <a:gd name="T32" fmla="*/ 342 w 459"/>
                  <a:gd name="T33" fmla="*/ 257 h 458"/>
                  <a:gd name="T34" fmla="*/ 398 w 459"/>
                  <a:gd name="T35" fmla="*/ 284 h 458"/>
                  <a:gd name="T36" fmla="*/ 453 w 459"/>
                  <a:gd name="T37" fmla="*/ 174 h 458"/>
                  <a:gd name="T38" fmla="*/ 459 w 459"/>
                  <a:gd name="T39" fmla="*/ 230 h 458"/>
                  <a:gd name="T40" fmla="*/ 446 w 459"/>
                  <a:gd name="T41" fmla="*/ 310 h 458"/>
                  <a:gd name="T42" fmla="*/ 405 w 459"/>
                  <a:gd name="T43" fmla="*/ 377 h 458"/>
                  <a:gd name="T44" fmla="*/ 345 w 459"/>
                  <a:gd name="T45" fmla="*/ 428 h 458"/>
                  <a:gd name="T46" fmla="*/ 271 w 459"/>
                  <a:gd name="T47" fmla="*/ 455 h 458"/>
                  <a:gd name="T48" fmla="*/ 193 w 459"/>
                  <a:gd name="T49" fmla="*/ 455 h 458"/>
                  <a:gd name="T50" fmla="*/ 126 w 459"/>
                  <a:gd name="T51" fmla="*/ 434 h 458"/>
                  <a:gd name="T52" fmla="*/ 150 w 459"/>
                  <a:gd name="T53" fmla="*/ 301 h 458"/>
                  <a:gd name="T54" fmla="*/ 149 w 459"/>
                  <a:gd name="T55" fmla="*/ 297 h 458"/>
                  <a:gd name="T56" fmla="*/ 80 w 459"/>
                  <a:gd name="T57" fmla="*/ 236 h 458"/>
                  <a:gd name="T58" fmla="*/ 78 w 459"/>
                  <a:gd name="T59" fmla="*/ 236 h 458"/>
                  <a:gd name="T60" fmla="*/ 53 w 459"/>
                  <a:gd name="T61" fmla="*/ 291 h 458"/>
                  <a:gd name="T62" fmla="*/ 53 w 459"/>
                  <a:gd name="T63" fmla="*/ 294 h 458"/>
                  <a:gd name="T64" fmla="*/ 73 w 459"/>
                  <a:gd name="T65" fmla="*/ 386 h 458"/>
                  <a:gd name="T66" fmla="*/ 80 w 459"/>
                  <a:gd name="T67" fmla="*/ 403 h 458"/>
                  <a:gd name="T68" fmla="*/ 32 w 459"/>
                  <a:gd name="T69" fmla="*/ 346 h 458"/>
                  <a:gd name="T70" fmla="*/ 6 w 459"/>
                  <a:gd name="T71" fmla="*/ 278 h 458"/>
                  <a:gd name="T72" fmla="*/ 5 w 459"/>
                  <a:gd name="T73" fmla="*/ 244 h 458"/>
                  <a:gd name="T74" fmla="*/ 53 w 459"/>
                  <a:gd name="T75" fmla="*/ 266 h 458"/>
                  <a:gd name="T76" fmla="*/ 56 w 459"/>
                  <a:gd name="T77" fmla="*/ 266 h 458"/>
                  <a:gd name="T78" fmla="*/ 57 w 459"/>
                  <a:gd name="T79" fmla="*/ 263 h 458"/>
                  <a:gd name="T80" fmla="*/ 28 w 459"/>
                  <a:gd name="T81" fmla="*/ 225 h 458"/>
                  <a:gd name="T82" fmla="*/ 63 w 459"/>
                  <a:gd name="T83" fmla="*/ 208 h 458"/>
                  <a:gd name="T84" fmla="*/ 120 w 459"/>
                  <a:gd name="T85" fmla="*/ 158 h 458"/>
                  <a:gd name="T86" fmla="*/ 121 w 459"/>
                  <a:gd name="T87" fmla="*/ 154 h 458"/>
                  <a:gd name="T88" fmla="*/ 88 w 459"/>
                  <a:gd name="T89" fmla="*/ 113 h 458"/>
                  <a:gd name="T90" fmla="*/ 85 w 459"/>
                  <a:gd name="T91" fmla="*/ 112 h 458"/>
                  <a:gd name="T92" fmla="*/ 82 w 459"/>
                  <a:gd name="T93" fmla="*/ 113 h 458"/>
                  <a:gd name="T94" fmla="*/ 57 w 459"/>
                  <a:gd name="T95" fmla="*/ 116 h 458"/>
                  <a:gd name="T96" fmla="*/ 101 w 459"/>
                  <a:gd name="T97" fmla="*/ 40 h 458"/>
                  <a:gd name="T98" fmla="*/ 160 w 459"/>
                  <a:gd name="T99" fmla="*/ 10 h 458"/>
                  <a:gd name="T100" fmla="*/ 230 w 459"/>
                  <a:gd name="T101" fmla="*/ 0 h 4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9" h="458">
                    <a:moveTo>
                      <a:pt x="230" y="0"/>
                    </a:moveTo>
                    <a:lnTo>
                      <a:pt x="271" y="4"/>
                    </a:lnTo>
                    <a:lnTo>
                      <a:pt x="309" y="14"/>
                    </a:lnTo>
                    <a:lnTo>
                      <a:pt x="344" y="30"/>
                    </a:lnTo>
                    <a:lnTo>
                      <a:pt x="376" y="52"/>
                    </a:lnTo>
                    <a:lnTo>
                      <a:pt x="361" y="59"/>
                    </a:lnTo>
                    <a:lnTo>
                      <a:pt x="348" y="67"/>
                    </a:lnTo>
                    <a:lnTo>
                      <a:pt x="338" y="73"/>
                    </a:lnTo>
                    <a:lnTo>
                      <a:pt x="332" y="75"/>
                    </a:lnTo>
                    <a:lnTo>
                      <a:pt x="329" y="77"/>
                    </a:lnTo>
                    <a:lnTo>
                      <a:pt x="274" y="94"/>
                    </a:lnTo>
                    <a:lnTo>
                      <a:pt x="238" y="81"/>
                    </a:lnTo>
                    <a:lnTo>
                      <a:pt x="198" y="118"/>
                    </a:lnTo>
                    <a:lnTo>
                      <a:pt x="211" y="138"/>
                    </a:lnTo>
                    <a:lnTo>
                      <a:pt x="181" y="154"/>
                    </a:lnTo>
                    <a:lnTo>
                      <a:pt x="185" y="174"/>
                    </a:lnTo>
                    <a:lnTo>
                      <a:pt x="222" y="180"/>
                    </a:lnTo>
                    <a:lnTo>
                      <a:pt x="245" y="193"/>
                    </a:lnTo>
                    <a:lnTo>
                      <a:pt x="229" y="198"/>
                    </a:lnTo>
                    <a:lnTo>
                      <a:pt x="214" y="188"/>
                    </a:lnTo>
                    <a:lnTo>
                      <a:pt x="182" y="195"/>
                    </a:lnTo>
                    <a:lnTo>
                      <a:pt x="163" y="247"/>
                    </a:lnTo>
                    <a:lnTo>
                      <a:pt x="179" y="275"/>
                    </a:lnTo>
                    <a:lnTo>
                      <a:pt x="207" y="276"/>
                    </a:lnTo>
                    <a:lnTo>
                      <a:pt x="217" y="330"/>
                    </a:lnTo>
                    <a:lnTo>
                      <a:pt x="236" y="375"/>
                    </a:lnTo>
                    <a:lnTo>
                      <a:pt x="262" y="358"/>
                    </a:lnTo>
                    <a:lnTo>
                      <a:pt x="305" y="253"/>
                    </a:lnTo>
                    <a:lnTo>
                      <a:pt x="280" y="243"/>
                    </a:lnTo>
                    <a:lnTo>
                      <a:pt x="277" y="230"/>
                    </a:lnTo>
                    <a:lnTo>
                      <a:pt x="294" y="237"/>
                    </a:lnTo>
                    <a:lnTo>
                      <a:pt x="309" y="240"/>
                    </a:lnTo>
                    <a:lnTo>
                      <a:pt x="322" y="221"/>
                    </a:lnTo>
                    <a:lnTo>
                      <a:pt x="342" y="257"/>
                    </a:lnTo>
                    <a:lnTo>
                      <a:pt x="374" y="236"/>
                    </a:lnTo>
                    <a:lnTo>
                      <a:pt x="398" y="284"/>
                    </a:lnTo>
                    <a:lnTo>
                      <a:pt x="437" y="204"/>
                    </a:lnTo>
                    <a:lnTo>
                      <a:pt x="453" y="174"/>
                    </a:lnTo>
                    <a:lnTo>
                      <a:pt x="457" y="201"/>
                    </a:lnTo>
                    <a:lnTo>
                      <a:pt x="459" y="230"/>
                    </a:lnTo>
                    <a:lnTo>
                      <a:pt x="456" y="271"/>
                    </a:lnTo>
                    <a:lnTo>
                      <a:pt x="446" y="310"/>
                    </a:lnTo>
                    <a:lnTo>
                      <a:pt x="428" y="345"/>
                    </a:lnTo>
                    <a:lnTo>
                      <a:pt x="405" y="377"/>
                    </a:lnTo>
                    <a:lnTo>
                      <a:pt x="377" y="404"/>
                    </a:lnTo>
                    <a:lnTo>
                      <a:pt x="345" y="428"/>
                    </a:lnTo>
                    <a:lnTo>
                      <a:pt x="310" y="444"/>
                    </a:lnTo>
                    <a:lnTo>
                      <a:pt x="271" y="455"/>
                    </a:lnTo>
                    <a:lnTo>
                      <a:pt x="230" y="458"/>
                    </a:lnTo>
                    <a:lnTo>
                      <a:pt x="193" y="455"/>
                    </a:lnTo>
                    <a:lnTo>
                      <a:pt x="158" y="447"/>
                    </a:lnTo>
                    <a:lnTo>
                      <a:pt x="126" y="434"/>
                    </a:lnTo>
                    <a:lnTo>
                      <a:pt x="95" y="415"/>
                    </a:lnTo>
                    <a:lnTo>
                      <a:pt x="150" y="301"/>
                    </a:lnTo>
                    <a:lnTo>
                      <a:pt x="150" y="300"/>
                    </a:lnTo>
                    <a:lnTo>
                      <a:pt x="149" y="297"/>
                    </a:lnTo>
                    <a:lnTo>
                      <a:pt x="82" y="236"/>
                    </a:lnTo>
                    <a:lnTo>
                      <a:pt x="80" y="236"/>
                    </a:lnTo>
                    <a:lnTo>
                      <a:pt x="79" y="236"/>
                    </a:lnTo>
                    <a:lnTo>
                      <a:pt x="78" y="236"/>
                    </a:lnTo>
                    <a:lnTo>
                      <a:pt x="76" y="237"/>
                    </a:lnTo>
                    <a:lnTo>
                      <a:pt x="53" y="291"/>
                    </a:lnTo>
                    <a:lnTo>
                      <a:pt x="51" y="292"/>
                    </a:lnTo>
                    <a:lnTo>
                      <a:pt x="53" y="294"/>
                    </a:lnTo>
                    <a:lnTo>
                      <a:pt x="73" y="335"/>
                    </a:lnTo>
                    <a:lnTo>
                      <a:pt x="73" y="386"/>
                    </a:lnTo>
                    <a:lnTo>
                      <a:pt x="73" y="387"/>
                    </a:lnTo>
                    <a:lnTo>
                      <a:pt x="80" y="403"/>
                    </a:lnTo>
                    <a:lnTo>
                      <a:pt x="54" y="377"/>
                    </a:lnTo>
                    <a:lnTo>
                      <a:pt x="32" y="346"/>
                    </a:lnTo>
                    <a:lnTo>
                      <a:pt x="16" y="313"/>
                    </a:lnTo>
                    <a:lnTo>
                      <a:pt x="6" y="278"/>
                    </a:lnTo>
                    <a:lnTo>
                      <a:pt x="0" y="238"/>
                    </a:lnTo>
                    <a:lnTo>
                      <a:pt x="5" y="244"/>
                    </a:lnTo>
                    <a:lnTo>
                      <a:pt x="6" y="244"/>
                    </a:lnTo>
                    <a:lnTo>
                      <a:pt x="53" y="266"/>
                    </a:lnTo>
                    <a:lnTo>
                      <a:pt x="54" y="266"/>
                    </a:lnTo>
                    <a:lnTo>
                      <a:pt x="56" y="266"/>
                    </a:lnTo>
                    <a:lnTo>
                      <a:pt x="56" y="265"/>
                    </a:lnTo>
                    <a:lnTo>
                      <a:pt x="57" y="263"/>
                    </a:lnTo>
                    <a:lnTo>
                      <a:pt x="56" y="260"/>
                    </a:lnTo>
                    <a:lnTo>
                      <a:pt x="28" y="225"/>
                    </a:lnTo>
                    <a:lnTo>
                      <a:pt x="34" y="211"/>
                    </a:lnTo>
                    <a:lnTo>
                      <a:pt x="63" y="208"/>
                    </a:lnTo>
                    <a:lnTo>
                      <a:pt x="64" y="208"/>
                    </a:lnTo>
                    <a:lnTo>
                      <a:pt x="120" y="158"/>
                    </a:lnTo>
                    <a:lnTo>
                      <a:pt x="121" y="157"/>
                    </a:lnTo>
                    <a:lnTo>
                      <a:pt x="121" y="154"/>
                    </a:lnTo>
                    <a:lnTo>
                      <a:pt x="120" y="153"/>
                    </a:lnTo>
                    <a:lnTo>
                      <a:pt x="88" y="113"/>
                    </a:lnTo>
                    <a:lnTo>
                      <a:pt x="86" y="112"/>
                    </a:lnTo>
                    <a:lnTo>
                      <a:pt x="85" y="112"/>
                    </a:lnTo>
                    <a:lnTo>
                      <a:pt x="83" y="113"/>
                    </a:lnTo>
                    <a:lnTo>
                      <a:pt x="82" y="113"/>
                    </a:lnTo>
                    <a:lnTo>
                      <a:pt x="69" y="135"/>
                    </a:lnTo>
                    <a:lnTo>
                      <a:pt x="57" y="116"/>
                    </a:lnTo>
                    <a:lnTo>
                      <a:pt x="79" y="77"/>
                    </a:lnTo>
                    <a:lnTo>
                      <a:pt x="101" y="40"/>
                    </a:lnTo>
                    <a:lnTo>
                      <a:pt x="130" y="23"/>
                    </a:lnTo>
                    <a:lnTo>
                      <a:pt x="160" y="10"/>
                    </a:lnTo>
                    <a:lnTo>
                      <a:pt x="195" y="3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8" name="Freeform 224"/>
              <p:cNvSpPr/>
              <p:nvPr/>
            </p:nvSpPr>
            <p:spPr bwMode="auto">
              <a:xfrm>
                <a:off x="1928" y="738"/>
                <a:ext cx="1" cy="2"/>
              </a:xfrm>
              <a:custGeom>
                <a:gdLst>
                  <a:gd name="T0" fmla="*/ 1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0 h 2"/>
                  <a:gd name="T12" fmla="*/ 1 w 1"/>
                  <a:gd name="T13" fmla="*/ 0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9" name="Freeform 225"/>
              <p:cNvSpPr/>
              <p:nvPr/>
            </p:nvSpPr>
            <p:spPr bwMode="auto">
              <a:xfrm>
                <a:off x="1986" y="664"/>
                <a:ext cx="278" cy="306"/>
              </a:xfrm>
              <a:custGeom>
                <a:gdLst>
                  <a:gd name="T0" fmla="*/ 210 w 278"/>
                  <a:gd name="T1" fmla="*/ 0 h 306"/>
                  <a:gd name="T2" fmla="*/ 239 w 278"/>
                  <a:gd name="T3" fmla="*/ 31 h 306"/>
                  <a:gd name="T4" fmla="*/ 262 w 278"/>
                  <a:gd name="T5" fmla="*/ 67 h 306"/>
                  <a:gd name="T6" fmla="*/ 278 w 278"/>
                  <a:gd name="T7" fmla="*/ 106 h 306"/>
                  <a:gd name="T8" fmla="*/ 259 w 278"/>
                  <a:gd name="T9" fmla="*/ 143 h 306"/>
                  <a:gd name="T10" fmla="*/ 226 w 278"/>
                  <a:gd name="T11" fmla="*/ 210 h 306"/>
                  <a:gd name="T12" fmla="*/ 204 w 278"/>
                  <a:gd name="T13" fmla="*/ 167 h 306"/>
                  <a:gd name="T14" fmla="*/ 173 w 278"/>
                  <a:gd name="T15" fmla="*/ 189 h 306"/>
                  <a:gd name="T16" fmla="*/ 151 w 278"/>
                  <a:gd name="T17" fmla="*/ 151 h 306"/>
                  <a:gd name="T18" fmla="*/ 134 w 278"/>
                  <a:gd name="T19" fmla="*/ 173 h 306"/>
                  <a:gd name="T20" fmla="*/ 124 w 278"/>
                  <a:gd name="T21" fmla="*/ 172 h 306"/>
                  <a:gd name="T22" fmla="*/ 95 w 278"/>
                  <a:gd name="T23" fmla="*/ 160 h 306"/>
                  <a:gd name="T24" fmla="*/ 101 w 278"/>
                  <a:gd name="T25" fmla="*/ 191 h 306"/>
                  <a:gd name="T26" fmla="*/ 124 w 278"/>
                  <a:gd name="T27" fmla="*/ 199 h 306"/>
                  <a:gd name="T28" fmla="*/ 85 w 278"/>
                  <a:gd name="T29" fmla="*/ 296 h 306"/>
                  <a:gd name="T30" fmla="*/ 67 w 278"/>
                  <a:gd name="T31" fmla="*/ 306 h 306"/>
                  <a:gd name="T32" fmla="*/ 53 w 278"/>
                  <a:gd name="T33" fmla="*/ 271 h 306"/>
                  <a:gd name="T34" fmla="*/ 41 w 278"/>
                  <a:gd name="T35" fmla="*/ 211 h 306"/>
                  <a:gd name="T36" fmla="*/ 12 w 278"/>
                  <a:gd name="T37" fmla="*/ 210 h 306"/>
                  <a:gd name="T38" fmla="*/ 0 w 278"/>
                  <a:gd name="T39" fmla="*/ 188 h 306"/>
                  <a:gd name="T40" fmla="*/ 16 w 278"/>
                  <a:gd name="T41" fmla="*/ 143 h 306"/>
                  <a:gd name="T42" fmla="*/ 41 w 278"/>
                  <a:gd name="T43" fmla="*/ 137 h 306"/>
                  <a:gd name="T44" fmla="*/ 55 w 278"/>
                  <a:gd name="T45" fmla="*/ 147 h 306"/>
                  <a:gd name="T46" fmla="*/ 92 w 278"/>
                  <a:gd name="T47" fmla="*/ 138 h 306"/>
                  <a:gd name="T48" fmla="*/ 53 w 278"/>
                  <a:gd name="T49" fmla="*/ 116 h 306"/>
                  <a:gd name="T50" fmla="*/ 19 w 278"/>
                  <a:gd name="T51" fmla="*/ 111 h 306"/>
                  <a:gd name="T52" fmla="*/ 18 w 278"/>
                  <a:gd name="T53" fmla="*/ 100 h 306"/>
                  <a:gd name="T54" fmla="*/ 50 w 278"/>
                  <a:gd name="T55" fmla="*/ 81 h 306"/>
                  <a:gd name="T56" fmla="*/ 35 w 278"/>
                  <a:gd name="T57" fmla="*/ 61 h 306"/>
                  <a:gd name="T58" fmla="*/ 69 w 278"/>
                  <a:gd name="T59" fmla="*/ 32 h 306"/>
                  <a:gd name="T60" fmla="*/ 102 w 278"/>
                  <a:gd name="T61" fmla="*/ 44 h 306"/>
                  <a:gd name="T62" fmla="*/ 160 w 278"/>
                  <a:gd name="T63" fmla="*/ 26 h 306"/>
                  <a:gd name="T64" fmla="*/ 163 w 278"/>
                  <a:gd name="T65" fmla="*/ 25 h 306"/>
                  <a:gd name="T66" fmla="*/ 170 w 278"/>
                  <a:gd name="T67" fmla="*/ 20 h 306"/>
                  <a:gd name="T68" fmla="*/ 181 w 278"/>
                  <a:gd name="T69" fmla="*/ 15 h 306"/>
                  <a:gd name="T70" fmla="*/ 194 w 278"/>
                  <a:gd name="T71" fmla="*/ 7 h 306"/>
                  <a:gd name="T72" fmla="*/ 210 w 278"/>
                  <a:gd name="T73" fmla="*/ 0 h 3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8" h="306">
                    <a:moveTo>
                      <a:pt x="210" y="0"/>
                    </a:moveTo>
                    <a:lnTo>
                      <a:pt x="239" y="31"/>
                    </a:lnTo>
                    <a:lnTo>
                      <a:pt x="262" y="67"/>
                    </a:lnTo>
                    <a:lnTo>
                      <a:pt x="278" y="106"/>
                    </a:lnTo>
                    <a:lnTo>
                      <a:pt x="259" y="143"/>
                    </a:lnTo>
                    <a:lnTo>
                      <a:pt x="226" y="210"/>
                    </a:lnTo>
                    <a:lnTo>
                      <a:pt x="204" y="167"/>
                    </a:lnTo>
                    <a:lnTo>
                      <a:pt x="173" y="189"/>
                    </a:lnTo>
                    <a:lnTo>
                      <a:pt x="151" y="151"/>
                    </a:lnTo>
                    <a:lnTo>
                      <a:pt x="134" y="173"/>
                    </a:lnTo>
                    <a:lnTo>
                      <a:pt x="124" y="172"/>
                    </a:lnTo>
                    <a:lnTo>
                      <a:pt x="95" y="160"/>
                    </a:lnTo>
                    <a:lnTo>
                      <a:pt x="101" y="191"/>
                    </a:lnTo>
                    <a:lnTo>
                      <a:pt x="124" y="199"/>
                    </a:lnTo>
                    <a:lnTo>
                      <a:pt x="85" y="296"/>
                    </a:lnTo>
                    <a:lnTo>
                      <a:pt x="67" y="306"/>
                    </a:lnTo>
                    <a:lnTo>
                      <a:pt x="53" y="271"/>
                    </a:lnTo>
                    <a:lnTo>
                      <a:pt x="41" y="211"/>
                    </a:lnTo>
                    <a:lnTo>
                      <a:pt x="12" y="210"/>
                    </a:lnTo>
                    <a:lnTo>
                      <a:pt x="0" y="188"/>
                    </a:lnTo>
                    <a:lnTo>
                      <a:pt x="16" y="143"/>
                    </a:lnTo>
                    <a:lnTo>
                      <a:pt x="41" y="137"/>
                    </a:lnTo>
                    <a:lnTo>
                      <a:pt x="55" y="147"/>
                    </a:lnTo>
                    <a:lnTo>
                      <a:pt x="92" y="138"/>
                    </a:lnTo>
                    <a:lnTo>
                      <a:pt x="53" y="116"/>
                    </a:lnTo>
                    <a:lnTo>
                      <a:pt x="19" y="111"/>
                    </a:lnTo>
                    <a:lnTo>
                      <a:pt x="18" y="100"/>
                    </a:lnTo>
                    <a:lnTo>
                      <a:pt x="50" y="81"/>
                    </a:lnTo>
                    <a:lnTo>
                      <a:pt x="35" y="61"/>
                    </a:lnTo>
                    <a:lnTo>
                      <a:pt x="69" y="32"/>
                    </a:lnTo>
                    <a:lnTo>
                      <a:pt x="102" y="44"/>
                    </a:lnTo>
                    <a:lnTo>
                      <a:pt x="160" y="26"/>
                    </a:lnTo>
                    <a:lnTo>
                      <a:pt x="163" y="25"/>
                    </a:lnTo>
                    <a:lnTo>
                      <a:pt x="170" y="20"/>
                    </a:lnTo>
                    <a:lnTo>
                      <a:pt x="181" y="15"/>
                    </a:lnTo>
                    <a:lnTo>
                      <a:pt x="194" y="7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E5E8EC"/>
              </a:solidFill>
              <a:ln w="0">
                <a:solidFill>
                  <a:srgbClr val="E5E8EC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0" name="Freeform 226"/>
              <p:cNvSpPr/>
              <p:nvPr/>
            </p:nvSpPr>
            <p:spPr bwMode="auto">
              <a:xfrm>
                <a:off x="1814" y="657"/>
                <a:ext cx="112" cy="202"/>
              </a:xfrm>
              <a:custGeom>
                <a:gdLst>
                  <a:gd name="T0" fmla="*/ 86 w 112"/>
                  <a:gd name="T1" fmla="*/ 0 h 202"/>
                  <a:gd name="T2" fmla="*/ 73 w 112"/>
                  <a:gd name="T3" fmla="*/ 23 h 202"/>
                  <a:gd name="T4" fmla="*/ 50 w 112"/>
                  <a:gd name="T5" fmla="*/ 64 h 202"/>
                  <a:gd name="T6" fmla="*/ 50 w 112"/>
                  <a:gd name="T7" fmla="*/ 65 h 202"/>
                  <a:gd name="T8" fmla="*/ 50 w 112"/>
                  <a:gd name="T9" fmla="*/ 68 h 202"/>
                  <a:gd name="T10" fmla="*/ 66 w 112"/>
                  <a:gd name="T11" fmla="*/ 93 h 202"/>
                  <a:gd name="T12" fmla="*/ 67 w 112"/>
                  <a:gd name="T13" fmla="*/ 94 h 202"/>
                  <a:gd name="T14" fmla="*/ 69 w 112"/>
                  <a:gd name="T15" fmla="*/ 94 h 202"/>
                  <a:gd name="T16" fmla="*/ 72 w 112"/>
                  <a:gd name="T17" fmla="*/ 94 h 202"/>
                  <a:gd name="T18" fmla="*/ 72 w 112"/>
                  <a:gd name="T19" fmla="*/ 93 h 202"/>
                  <a:gd name="T20" fmla="*/ 86 w 112"/>
                  <a:gd name="T21" fmla="*/ 71 h 202"/>
                  <a:gd name="T22" fmla="*/ 112 w 112"/>
                  <a:gd name="T23" fmla="*/ 103 h 202"/>
                  <a:gd name="T24" fmla="*/ 60 w 112"/>
                  <a:gd name="T25" fmla="*/ 151 h 202"/>
                  <a:gd name="T26" fmla="*/ 31 w 112"/>
                  <a:gd name="T27" fmla="*/ 154 h 202"/>
                  <a:gd name="T28" fmla="*/ 30 w 112"/>
                  <a:gd name="T29" fmla="*/ 154 h 202"/>
                  <a:gd name="T30" fmla="*/ 28 w 112"/>
                  <a:gd name="T31" fmla="*/ 155 h 202"/>
                  <a:gd name="T32" fmla="*/ 21 w 112"/>
                  <a:gd name="T33" fmla="*/ 174 h 202"/>
                  <a:gd name="T34" fmla="*/ 21 w 112"/>
                  <a:gd name="T35" fmla="*/ 176 h 202"/>
                  <a:gd name="T36" fmla="*/ 22 w 112"/>
                  <a:gd name="T37" fmla="*/ 177 h 202"/>
                  <a:gd name="T38" fmla="*/ 41 w 112"/>
                  <a:gd name="T39" fmla="*/ 202 h 202"/>
                  <a:gd name="T40" fmla="*/ 9 w 112"/>
                  <a:gd name="T41" fmla="*/ 187 h 202"/>
                  <a:gd name="T42" fmla="*/ 0 w 112"/>
                  <a:gd name="T43" fmla="*/ 177 h 202"/>
                  <a:gd name="T44" fmla="*/ 5 w 112"/>
                  <a:gd name="T45" fmla="*/ 135 h 202"/>
                  <a:gd name="T46" fmla="*/ 16 w 112"/>
                  <a:gd name="T47" fmla="*/ 96 h 202"/>
                  <a:gd name="T48" fmla="*/ 34 w 112"/>
                  <a:gd name="T49" fmla="*/ 59 h 202"/>
                  <a:gd name="T50" fmla="*/ 57 w 112"/>
                  <a:gd name="T51" fmla="*/ 27 h 202"/>
                  <a:gd name="T52" fmla="*/ 86 w 112"/>
                  <a:gd name="T53" fmla="*/ 0 h 2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2" h="201">
                    <a:moveTo>
                      <a:pt x="86" y="0"/>
                    </a:moveTo>
                    <a:lnTo>
                      <a:pt x="73" y="23"/>
                    </a:lnTo>
                    <a:lnTo>
                      <a:pt x="50" y="64"/>
                    </a:lnTo>
                    <a:lnTo>
                      <a:pt x="50" y="65"/>
                    </a:lnTo>
                    <a:lnTo>
                      <a:pt x="50" y="68"/>
                    </a:lnTo>
                    <a:lnTo>
                      <a:pt x="66" y="93"/>
                    </a:lnTo>
                    <a:lnTo>
                      <a:pt x="67" y="94"/>
                    </a:lnTo>
                    <a:lnTo>
                      <a:pt x="69" y="94"/>
                    </a:lnTo>
                    <a:lnTo>
                      <a:pt x="72" y="94"/>
                    </a:lnTo>
                    <a:lnTo>
                      <a:pt x="72" y="93"/>
                    </a:lnTo>
                    <a:lnTo>
                      <a:pt x="86" y="71"/>
                    </a:lnTo>
                    <a:lnTo>
                      <a:pt x="112" y="103"/>
                    </a:lnTo>
                    <a:lnTo>
                      <a:pt x="60" y="151"/>
                    </a:lnTo>
                    <a:lnTo>
                      <a:pt x="31" y="154"/>
                    </a:lnTo>
                    <a:lnTo>
                      <a:pt x="30" y="154"/>
                    </a:lnTo>
                    <a:lnTo>
                      <a:pt x="28" y="155"/>
                    </a:lnTo>
                    <a:lnTo>
                      <a:pt x="21" y="174"/>
                    </a:lnTo>
                    <a:lnTo>
                      <a:pt x="21" y="176"/>
                    </a:lnTo>
                    <a:lnTo>
                      <a:pt x="22" y="177"/>
                    </a:lnTo>
                    <a:lnTo>
                      <a:pt x="41" y="202"/>
                    </a:lnTo>
                    <a:lnTo>
                      <a:pt x="9" y="187"/>
                    </a:lnTo>
                    <a:lnTo>
                      <a:pt x="0" y="177"/>
                    </a:lnTo>
                    <a:lnTo>
                      <a:pt x="5" y="135"/>
                    </a:lnTo>
                    <a:lnTo>
                      <a:pt x="16" y="96"/>
                    </a:lnTo>
                    <a:lnTo>
                      <a:pt x="34" y="59"/>
                    </a:lnTo>
                    <a:lnTo>
                      <a:pt x="57" y="2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E5E8EC"/>
              </a:solidFill>
              <a:ln w="0">
                <a:solidFill>
                  <a:srgbClr val="E5E8EC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1" name="Freeform 227"/>
              <p:cNvSpPr/>
              <p:nvPr/>
            </p:nvSpPr>
            <p:spPr bwMode="auto">
              <a:xfrm>
                <a:off x="1873" y="850"/>
                <a:ext cx="84" cy="165"/>
              </a:xfrm>
              <a:custGeom>
                <a:gdLst>
                  <a:gd name="T0" fmla="*/ 21 w 84"/>
                  <a:gd name="T1" fmla="*/ 0 h 165"/>
                  <a:gd name="T2" fmla="*/ 84 w 84"/>
                  <a:gd name="T3" fmla="*/ 57 h 165"/>
                  <a:gd name="T4" fmla="*/ 32 w 84"/>
                  <a:gd name="T5" fmla="*/ 165 h 165"/>
                  <a:gd name="T6" fmla="*/ 20 w 84"/>
                  <a:gd name="T7" fmla="*/ 140 h 165"/>
                  <a:gd name="T8" fmla="*/ 21 w 84"/>
                  <a:gd name="T9" fmla="*/ 89 h 165"/>
                  <a:gd name="T10" fmla="*/ 20 w 84"/>
                  <a:gd name="T11" fmla="*/ 88 h 165"/>
                  <a:gd name="T12" fmla="*/ 0 w 84"/>
                  <a:gd name="T13" fmla="*/ 48 h 165"/>
                  <a:gd name="T14" fmla="*/ 21 w 84"/>
                  <a:gd name="T15" fmla="*/ 0 h 1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65">
                    <a:moveTo>
                      <a:pt x="21" y="0"/>
                    </a:moveTo>
                    <a:lnTo>
                      <a:pt x="84" y="57"/>
                    </a:lnTo>
                    <a:lnTo>
                      <a:pt x="32" y="165"/>
                    </a:lnTo>
                    <a:lnTo>
                      <a:pt x="20" y="140"/>
                    </a:lnTo>
                    <a:lnTo>
                      <a:pt x="21" y="89"/>
                    </a:lnTo>
                    <a:lnTo>
                      <a:pt x="20" y="88"/>
                    </a:lnTo>
                    <a:lnTo>
                      <a:pt x="0" y="4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5E8EC"/>
              </a:solidFill>
              <a:ln w="0">
                <a:solidFill>
                  <a:srgbClr val="E5E8EC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2" name="Freeform 228"/>
              <p:cNvSpPr/>
              <p:nvPr/>
            </p:nvSpPr>
            <p:spPr bwMode="auto">
              <a:xfrm>
                <a:off x="1921" y="642"/>
                <a:ext cx="71" cy="79"/>
              </a:xfrm>
              <a:custGeom>
                <a:gdLst>
                  <a:gd name="T0" fmla="*/ 71 w 71"/>
                  <a:gd name="T1" fmla="*/ 0 h 79"/>
                  <a:gd name="T2" fmla="*/ 61 w 71"/>
                  <a:gd name="T3" fmla="*/ 51 h 79"/>
                  <a:gd name="T4" fmla="*/ 26 w 71"/>
                  <a:gd name="T5" fmla="*/ 79 h 79"/>
                  <a:gd name="T6" fmla="*/ 0 w 71"/>
                  <a:gd name="T7" fmla="*/ 25 h 79"/>
                  <a:gd name="T8" fmla="*/ 24 w 71"/>
                  <a:gd name="T9" fmla="*/ 13 h 79"/>
                  <a:gd name="T10" fmla="*/ 46 w 71"/>
                  <a:gd name="T11" fmla="*/ 6 h 79"/>
                  <a:gd name="T12" fmla="*/ 61 w 71"/>
                  <a:gd name="T13" fmla="*/ 2 h 79"/>
                  <a:gd name="T14" fmla="*/ 71 w 71"/>
                  <a:gd name="T15" fmla="*/ 0 h 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9">
                    <a:moveTo>
                      <a:pt x="71" y="0"/>
                    </a:moveTo>
                    <a:lnTo>
                      <a:pt x="61" y="51"/>
                    </a:lnTo>
                    <a:lnTo>
                      <a:pt x="26" y="79"/>
                    </a:lnTo>
                    <a:lnTo>
                      <a:pt x="0" y="25"/>
                    </a:lnTo>
                    <a:lnTo>
                      <a:pt x="24" y="13"/>
                    </a:lnTo>
                    <a:lnTo>
                      <a:pt x="46" y="6"/>
                    </a:lnTo>
                    <a:lnTo>
                      <a:pt x="61" y="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E5E8EC"/>
              </a:solidFill>
              <a:ln w="0">
                <a:solidFill>
                  <a:srgbClr val="E5E8EC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3" name="Freeform 229"/>
              <p:cNvSpPr>
                <a:spLocks noEditPoints="1"/>
              </p:cNvSpPr>
              <p:nvPr/>
            </p:nvSpPr>
            <p:spPr bwMode="auto">
              <a:xfrm>
                <a:off x="1806" y="593"/>
                <a:ext cx="481" cy="483"/>
              </a:xfrm>
              <a:custGeom>
                <a:gdLst>
                  <a:gd name="T0" fmla="*/ 196 w 481"/>
                  <a:gd name="T1" fmla="*/ 23 h 483"/>
                  <a:gd name="T2" fmla="*/ 116 w 481"/>
                  <a:gd name="T3" fmla="*/ 56 h 483"/>
                  <a:gd name="T4" fmla="*/ 55 w 481"/>
                  <a:gd name="T5" fmla="*/ 116 h 483"/>
                  <a:gd name="T6" fmla="*/ 22 w 481"/>
                  <a:gd name="T7" fmla="*/ 196 h 483"/>
                  <a:gd name="T8" fmla="*/ 22 w 481"/>
                  <a:gd name="T9" fmla="*/ 286 h 483"/>
                  <a:gd name="T10" fmla="*/ 55 w 481"/>
                  <a:gd name="T11" fmla="*/ 367 h 483"/>
                  <a:gd name="T12" fmla="*/ 116 w 481"/>
                  <a:gd name="T13" fmla="*/ 426 h 483"/>
                  <a:gd name="T14" fmla="*/ 196 w 481"/>
                  <a:gd name="T15" fmla="*/ 460 h 483"/>
                  <a:gd name="T16" fmla="*/ 285 w 481"/>
                  <a:gd name="T17" fmla="*/ 460 h 483"/>
                  <a:gd name="T18" fmla="*/ 365 w 481"/>
                  <a:gd name="T19" fmla="*/ 426 h 483"/>
                  <a:gd name="T20" fmla="*/ 426 w 481"/>
                  <a:gd name="T21" fmla="*/ 367 h 483"/>
                  <a:gd name="T22" fmla="*/ 460 w 481"/>
                  <a:gd name="T23" fmla="*/ 286 h 483"/>
                  <a:gd name="T24" fmla="*/ 460 w 481"/>
                  <a:gd name="T25" fmla="*/ 196 h 483"/>
                  <a:gd name="T26" fmla="*/ 426 w 481"/>
                  <a:gd name="T27" fmla="*/ 116 h 483"/>
                  <a:gd name="T28" fmla="*/ 365 w 481"/>
                  <a:gd name="T29" fmla="*/ 56 h 483"/>
                  <a:gd name="T30" fmla="*/ 285 w 481"/>
                  <a:gd name="T31" fmla="*/ 23 h 483"/>
                  <a:gd name="T32" fmla="*/ 241 w 481"/>
                  <a:gd name="T33" fmla="*/ 0 h 483"/>
                  <a:gd name="T34" fmla="*/ 324 w 481"/>
                  <a:gd name="T35" fmla="*/ 16 h 483"/>
                  <a:gd name="T36" fmla="*/ 395 w 481"/>
                  <a:gd name="T37" fmla="*/ 56 h 483"/>
                  <a:gd name="T38" fmla="*/ 449 w 481"/>
                  <a:gd name="T39" fmla="*/ 120 h 483"/>
                  <a:gd name="T40" fmla="*/ 478 w 481"/>
                  <a:gd name="T41" fmla="*/ 198 h 483"/>
                  <a:gd name="T42" fmla="*/ 478 w 481"/>
                  <a:gd name="T43" fmla="*/ 285 h 483"/>
                  <a:gd name="T44" fmla="*/ 449 w 481"/>
                  <a:gd name="T45" fmla="*/ 364 h 483"/>
                  <a:gd name="T46" fmla="*/ 395 w 481"/>
                  <a:gd name="T47" fmla="*/ 426 h 483"/>
                  <a:gd name="T48" fmla="*/ 324 w 481"/>
                  <a:gd name="T49" fmla="*/ 467 h 483"/>
                  <a:gd name="T50" fmla="*/ 241 w 481"/>
                  <a:gd name="T51" fmla="*/ 483 h 483"/>
                  <a:gd name="T52" fmla="*/ 157 w 481"/>
                  <a:gd name="T53" fmla="*/ 467 h 483"/>
                  <a:gd name="T54" fmla="*/ 86 w 481"/>
                  <a:gd name="T55" fmla="*/ 426 h 483"/>
                  <a:gd name="T56" fmla="*/ 33 w 481"/>
                  <a:gd name="T57" fmla="*/ 364 h 483"/>
                  <a:gd name="T58" fmla="*/ 4 w 481"/>
                  <a:gd name="T59" fmla="*/ 285 h 483"/>
                  <a:gd name="T60" fmla="*/ 4 w 481"/>
                  <a:gd name="T61" fmla="*/ 198 h 483"/>
                  <a:gd name="T62" fmla="*/ 33 w 481"/>
                  <a:gd name="T63" fmla="*/ 120 h 483"/>
                  <a:gd name="T64" fmla="*/ 86 w 481"/>
                  <a:gd name="T65" fmla="*/ 56 h 483"/>
                  <a:gd name="T66" fmla="*/ 157 w 481"/>
                  <a:gd name="T67" fmla="*/ 16 h 483"/>
                  <a:gd name="T68" fmla="*/ 241 w 481"/>
                  <a:gd name="T69" fmla="*/ 0 h 4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1" h="482">
                    <a:moveTo>
                      <a:pt x="241" y="19"/>
                    </a:moveTo>
                    <a:lnTo>
                      <a:pt x="196" y="23"/>
                    </a:lnTo>
                    <a:lnTo>
                      <a:pt x="154" y="36"/>
                    </a:lnTo>
                    <a:lnTo>
                      <a:pt x="116" y="56"/>
                    </a:lnTo>
                    <a:lnTo>
                      <a:pt x="83" y="84"/>
                    </a:lnTo>
                    <a:lnTo>
                      <a:pt x="55" y="116"/>
                    </a:lnTo>
                    <a:lnTo>
                      <a:pt x="35" y="154"/>
                    </a:lnTo>
                    <a:lnTo>
                      <a:pt x="22" y="196"/>
                    </a:lnTo>
                    <a:lnTo>
                      <a:pt x="17" y="241"/>
                    </a:lnTo>
                    <a:lnTo>
                      <a:pt x="22" y="286"/>
                    </a:lnTo>
                    <a:lnTo>
                      <a:pt x="35" y="329"/>
                    </a:lnTo>
                    <a:lnTo>
                      <a:pt x="55" y="367"/>
                    </a:lnTo>
                    <a:lnTo>
                      <a:pt x="83" y="400"/>
                    </a:lnTo>
                    <a:lnTo>
                      <a:pt x="116" y="426"/>
                    </a:lnTo>
                    <a:lnTo>
                      <a:pt x="154" y="447"/>
                    </a:lnTo>
                    <a:lnTo>
                      <a:pt x="196" y="460"/>
                    </a:lnTo>
                    <a:lnTo>
                      <a:pt x="241" y="466"/>
                    </a:lnTo>
                    <a:lnTo>
                      <a:pt x="285" y="460"/>
                    </a:lnTo>
                    <a:lnTo>
                      <a:pt x="327" y="447"/>
                    </a:lnTo>
                    <a:lnTo>
                      <a:pt x="365" y="426"/>
                    </a:lnTo>
                    <a:lnTo>
                      <a:pt x="398" y="400"/>
                    </a:lnTo>
                    <a:lnTo>
                      <a:pt x="426" y="367"/>
                    </a:lnTo>
                    <a:lnTo>
                      <a:pt x="446" y="329"/>
                    </a:lnTo>
                    <a:lnTo>
                      <a:pt x="460" y="286"/>
                    </a:lnTo>
                    <a:lnTo>
                      <a:pt x="464" y="241"/>
                    </a:lnTo>
                    <a:lnTo>
                      <a:pt x="460" y="196"/>
                    </a:lnTo>
                    <a:lnTo>
                      <a:pt x="446" y="154"/>
                    </a:lnTo>
                    <a:lnTo>
                      <a:pt x="426" y="116"/>
                    </a:lnTo>
                    <a:lnTo>
                      <a:pt x="398" y="84"/>
                    </a:lnTo>
                    <a:lnTo>
                      <a:pt x="365" y="56"/>
                    </a:lnTo>
                    <a:lnTo>
                      <a:pt x="327" y="36"/>
                    </a:lnTo>
                    <a:lnTo>
                      <a:pt x="285" y="23"/>
                    </a:lnTo>
                    <a:lnTo>
                      <a:pt x="241" y="19"/>
                    </a:lnTo>
                    <a:close/>
                    <a:moveTo>
                      <a:pt x="241" y="0"/>
                    </a:moveTo>
                    <a:lnTo>
                      <a:pt x="283" y="4"/>
                    </a:lnTo>
                    <a:lnTo>
                      <a:pt x="324" y="16"/>
                    </a:lnTo>
                    <a:lnTo>
                      <a:pt x="362" y="33"/>
                    </a:lnTo>
                    <a:lnTo>
                      <a:pt x="395" y="56"/>
                    </a:lnTo>
                    <a:lnTo>
                      <a:pt x="425" y="86"/>
                    </a:lnTo>
                    <a:lnTo>
                      <a:pt x="449" y="120"/>
                    </a:lnTo>
                    <a:lnTo>
                      <a:pt x="467" y="157"/>
                    </a:lnTo>
                    <a:lnTo>
                      <a:pt x="478" y="198"/>
                    </a:lnTo>
                    <a:lnTo>
                      <a:pt x="481" y="241"/>
                    </a:lnTo>
                    <a:lnTo>
                      <a:pt x="478" y="285"/>
                    </a:lnTo>
                    <a:lnTo>
                      <a:pt x="467" y="326"/>
                    </a:lnTo>
                    <a:lnTo>
                      <a:pt x="449" y="364"/>
                    </a:lnTo>
                    <a:lnTo>
                      <a:pt x="425" y="397"/>
                    </a:lnTo>
                    <a:lnTo>
                      <a:pt x="395" y="426"/>
                    </a:lnTo>
                    <a:lnTo>
                      <a:pt x="362" y="450"/>
                    </a:lnTo>
                    <a:lnTo>
                      <a:pt x="324" y="467"/>
                    </a:lnTo>
                    <a:lnTo>
                      <a:pt x="283" y="479"/>
                    </a:lnTo>
                    <a:lnTo>
                      <a:pt x="241" y="483"/>
                    </a:lnTo>
                    <a:lnTo>
                      <a:pt x="198" y="479"/>
                    </a:lnTo>
                    <a:lnTo>
                      <a:pt x="157" y="467"/>
                    </a:lnTo>
                    <a:lnTo>
                      <a:pt x="119" y="450"/>
                    </a:lnTo>
                    <a:lnTo>
                      <a:pt x="86" y="426"/>
                    </a:lnTo>
                    <a:lnTo>
                      <a:pt x="56" y="397"/>
                    </a:lnTo>
                    <a:lnTo>
                      <a:pt x="33" y="364"/>
                    </a:lnTo>
                    <a:lnTo>
                      <a:pt x="14" y="326"/>
                    </a:lnTo>
                    <a:lnTo>
                      <a:pt x="4" y="285"/>
                    </a:lnTo>
                    <a:lnTo>
                      <a:pt x="0" y="241"/>
                    </a:lnTo>
                    <a:lnTo>
                      <a:pt x="4" y="198"/>
                    </a:lnTo>
                    <a:lnTo>
                      <a:pt x="14" y="157"/>
                    </a:lnTo>
                    <a:lnTo>
                      <a:pt x="33" y="120"/>
                    </a:lnTo>
                    <a:lnTo>
                      <a:pt x="56" y="86"/>
                    </a:lnTo>
                    <a:lnTo>
                      <a:pt x="86" y="56"/>
                    </a:lnTo>
                    <a:lnTo>
                      <a:pt x="119" y="33"/>
                    </a:lnTo>
                    <a:lnTo>
                      <a:pt x="157" y="16"/>
                    </a:lnTo>
                    <a:lnTo>
                      <a:pt x="198" y="4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4" name="Freeform 230"/>
              <p:cNvSpPr/>
              <p:nvPr/>
            </p:nvSpPr>
            <p:spPr bwMode="auto">
              <a:xfrm>
                <a:off x="1909" y="665"/>
                <a:ext cx="1" cy="2"/>
              </a:xfrm>
              <a:custGeom>
                <a:gdLst>
                  <a:gd name="T0" fmla="*/ 1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1 w 1"/>
                  <a:gd name="T13" fmla="*/ 0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5" name="Freeform 231"/>
              <p:cNvSpPr/>
              <p:nvPr/>
            </p:nvSpPr>
            <p:spPr bwMode="auto">
              <a:xfrm>
                <a:off x="1934" y="740"/>
                <a:ext cx="1" cy="1"/>
              </a:xfrm>
              <a:custGeom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1 w 1"/>
                  <a:gd name="T13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6" name="Line 232"/>
              <p:cNvSpPr>
                <a:spLocks noChangeShapeType="1"/>
              </p:cNvSpPr>
              <p:nvPr/>
            </p:nvSpPr>
            <p:spPr bwMode="auto">
              <a:xfrm flipH="1">
                <a:off x="1877" y="843"/>
                <a:ext cx="23" cy="52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7" name="Line 233"/>
              <p:cNvSpPr>
                <a:spLocks noChangeShapeType="1"/>
              </p:cNvSpPr>
              <p:nvPr/>
            </p:nvSpPr>
            <p:spPr bwMode="auto">
              <a:xfrm>
                <a:off x="1877" y="895"/>
                <a:ext cx="20" cy="41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8" name="Line 234"/>
              <p:cNvSpPr>
                <a:spLocks noChangeShapeType="1"/>
              </p:cNvSpPr>
              <p:nvPr/>
            </p:nvSpPr>
            <p:spPr bwMode="auto">
              <a:xfrm flipH="1">
                <a:off x="1897" y="936"/>
                <a:ext cx="0" cy="5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9" name="Line 235"/>
              <p:cNvSpPr>
                <a:spLocks noChangeShapeType="1"/>
              </p:cNvSpPr>
              <p:nvPr/>
            </p:nvSpPr>
            <p:spPr bwMode="auto">
              <a:xfrm>
                <a:off x="1897" y="986"/>
                <a:ext cx="13" cy="32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0" name="Line 236"/>
              <p:cNvSpPr>
                <a:spLocks noChangeShapeType="1"/>
              </p:cNvSpPr>
              <p:nvPr/>
            </p:nvSpPr>
            <p:spPr bwMode="auto">
              <a:xfrm flipV="1">
                <a:off x="1910" y="903"/>
                <a:ext cx="56" cy="115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1" name="Line 237"/>
              <p:cNvSpPr>
                <a:spLocks noChangeShapeType="1"/>
              </p:cNvSpPr>
              <p:nvPr/>
            </p:nvSpPr>
            <p:spPr bwMode="auto">
              <a:xfrm flipH="1" flipV="1">
                <a:off x="1900" y="843"/>
                <a:ext cx="66" cy="6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2" name="Freeform 238"/>
              <p:cNvSpPr>
                <a:spLocks noEditPoints="1"/>
              </p:cNvSpPr>
              <p:nvPr/>
            </p:nvSpPr>
            <p:spPr bwMode="auto">
              <a:xfrm>
                <a:off x="1812" y="641"/>
                <a:ext cx="133" cy="236"/>
              </a:xfrm>
              <a:custGeom>
                <a:gdLst>
                  <a:gd name="T0" fmla="*/ 49 w 133"/>
                  <a:gd name="T1" fmla="*/ 173 h 236"/>
                  <a:gd name="T2" fmla="*/ 48 w 133"/>
                  <a:gd name="T3" fmla="*/ 176 h 236"/>
                  <a:gd name="T4" fmla="*/ 49 w 133"/>
                  <a:gd name="T5" fmla="*/ 176 h 236"/>
                  <a:gd name="T6" fmla="*/ 49 w 133"/>
                  <a:gd name="T7" fmla="*/ 173 h 236"/>
                  <a:gd name="T8" fmla="*/ 101 w 133"/>
                  <a:gd name="T9" fmla="*/ 0 h 236"/>
                  <a:gd name="T10" fmla="*/ 114 w 133"/>
                  <a:gd name="T11" fmla="*/ 11 h 236"/>
                  <a:gd name="T12" fmla="*/ 93 w 133"/>
                  <a:gd name="T13" fmla="*/ 49 h 236"/>
                  <a:gd name="T14" fmla="*/ 72 w 133"/>
                  <a:gd name="T15" fmla="*/ 86 h 236"/>
                  <a:gd name="T16" fmla="*/ 78 w 133"/>
                  <a:gd name="T17" fmla="*/ 94 h 236"/>
                  <a:gd name="T18" fmla="*/ 88 w 133"/>
                  <a:gd name="T19" fmla="*/ 77 h 236"/>
                  <a:gd name="T20" fmla="*/ 94 w 133"/>
                  <a:gd name="T21" fmla="*/ 74 h 236"/>
                  <a:gd name="T22" fmla="*/ 100 w 133"/>
                  <a:gd name="T23" fmla="*/ 77 h 236"/>
                  <a:gd name="T24" fmla="*/ 130 w 133"/>
                  <a:gd name="T25" fmla="*/ 115 h 236"/>
                  <a:gd name="T26" fmla="*/ 133 w 133"/>
                  <a:gd name="T27" fmla="*/ 120 h 236"/>
                  <a:gd name="T28" fmla="*/ 130 w 133"/>
                  <a:gd name="T29" fmla="*/ 126 h 236"/>
                  <a:gd name="T30" fmla="*/ 130 w 133"/>
                  <a:gd name="T31" fmla="*/ 128 h 236"/>
                  <a:gd name="T32" fmla="*/ 77 w 133"/>
                  <a:gd name="T33" fmla="*/ 177 h 236"/>
                  <a:gd name="T34" fmla="*/ 74 w 133"/>
                  <a:gd name="T35" fmla="*/ 177 h 236"/>
                  <a:gd name="T36" fmla="*/ 72 w 133"/>
                  <a:gd name="T37" fmla="*/ 179 h 236"/>
                  <a:gd name="T38" fmla="*/ 48 w 133"/>
                  <a:gd name="T39" fmla="*/ 182 h 236"/>
                  <a:gd name="T40" fmla="*/ 45 w 133"/>
                  <a:gd name="T41" fmla="*/ 190 h 236"/>
                  <a:gd name="T42" fmla="*/ 69 w 133"/>
                  <a:gd name="T43" fmla="*/ 221 h 236"/>
                  <a:gd name="T44" fmla="*/ 72 w 133"/>
                  <a:gd name="T45" fmla="*/ 227 h 236"/>
                  <a:gd name="T46" fmla="*/ 69 w 133"/>
                  <a:gd name="T47" fmla="*/ 233 h 236"/>
                  <a:gd name="T48" fmla="*/ 64 w 133"/>
                  <a:gd name="T49" fmla="*/ 236 h 236"/>
                  <a:gd name="T50" fmla="*/ 61 w 133"/>
                  <a:gd name="T51" fmla="*/ 234 h 236"/>
                  <a:gd name="T52" fmla="*/ 61 w 133"/>
                  <a:gd name="T53" fmla="*/ 236 h 236"/>
                  <a:gd name="T54" fmla="*/ 16 w 133"/>
                  <a:gd name="T55" fmla="*/ 214 h 236"/>
                  <a:gd name="T56" fmla="*/ 13 w 133"/>
                  <a:gd name="T57" fmla="*/ 212 h 236"/>
                  <a:gd name="T58" fmla="*/ 0 w 133"/>
                  <a:gd name="T59" fmla="*/ 198 h 236"/>
                  <a:gd name="T60" fmla="*/ 11 w 133"/>
                  <a:gd name="T61" fmla="*/ 185 h 236"/>
                  <a:gd name="T62" fmla="*/ 23 w 133"/>
                  <a:gd name="T63" fmla="*/ 198 h 236"/>
                  <a:gd name="T64" fmla="*/ 33 w 133"/>
                  <a:gd name="T65" fmla="*/ 202 h 236"/>
                  <a:gd name="T66" fmla="*/ 29 w 133"/>
                  <a:gd name="T67" fmla="*/ 198 h 236"/>
                  <a:gd name="T68" fmla="*/ 29 w 133"/>
                  <a:gd name="T69" fmla="*/ 196 h 236"/>
                  <a:gd name="T70" fmla="*/ 26 w 133"/>
                  <a:gd name="T71" fmla="*/ 190 h 236"/>
                  <a:gd name="T72" fmla="*/ 27 w 133"/>
                  <a:gd name="T73" fmla="*/ 187 h 236"/>
                  <a:gd name="T74" fmla="*/ 33 w 133"/>
                  <a:gd name="T75" fmla="*/ 170 h 236"/>
                  <a:gd name="T76" fmla="*/ 34 w 133"/>
                  <a:gd name="T77" fmla="*/ 167 h 236"/>
                  <a:gd name="T78" fmla="*/ 40 w 133"/>
                  <a:gd name="T79" fmla="*/ 164 h 236"/>
                  <a:gd name="T80" fmla="*/ 69 w 133"/>
                  <a:gd name="T81" fmla="*/ 161 h 236"/>
                  <a:gd name="T82" fmla="*/ 113 w 133"/>
                  <a:gd name="T83" fmla="*/ 120 h 236"/>
                  <a:gd name="T84" fmla="*/ 96 w 133"/>
                  <a:gd name="T85" fmla="*/ 99 h 236"/>
                  <a:gd name="T86" fmla="*/ 85 w 133"/>
                  <a:gd name="T87" fmla="*/ 115 h 236"/>
                  <a:gd name="T88" fmla="*/ 84 w 133"/>
                  <a:gd name="T89" fmla="*/ 115 h 236"/>
                  <a:gd name="T90" fmla="*/ 78 w 133"/>
                  <a:gd name="T91" fmla="*/ 118 h 236"/>
                  <a:gd name="T92" fmla="*/ 72 w 133"/>
                  <a:gd name="T93" fmla="*/ 115 h 236"/>
                  <a:gd name="T94" fmla="*/ 56 w 133"/>
                  <a:gd name="T95" fmla="*/ 90 h 236"/>
                  <a:gd name="T96" fmla="*/ 53 w 133"/>
                  <a:gd name="T97" fmla="*/ 84 h 236"/>
                  <a:gd name="T98" fmla="*/ 56 w 133"/>
                  <a:gd name="T99" fmla="*/ 80 h 236"/>
                  <a:gd name="T100" fmla="*/ 80 w 133"/>
                  <a:gd name="T101" fmla="*/ 39 h 236"/>
                  <a:gd name="T102" fmla="*/ 80 w 133"/>
                  <a:gd name="T103" fmla="*/ 38 h 236"/>
                  <a:gd name="T104" fmla="*/ 101 w 133"/>
                  <a:gd name="T105" fmla="*/ 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3" h="236">
                    <a:moveTo>
                      <a:pt x="49" y="173"/>
                    </a:moveTo>
                    <a:lnTo>
                      <a:pt x="48" y="176"/>
                    </a:lnTo>
                    <a:lnTo>
                      <a:pt x="49" y="176"/>
                    </a:lnTo>
                    <a:lnTo>
                      <a:pt x="49" y="173"/>
                    </a:lnTo>
                    <a:close/>
                    <a:moveTo>
                      <a:pt x="101" y="0"/>
                    </a:moveTo>
                    <a:lnTo>
                      <a:pt x="114" y="11"/>
                    </a:lnTo>
                    <a:lnTo>
                      <a:pt x="93" y="49"/>
                    </a:lnTo>
                    <a:lnTo>
                      <a:pt x="72" y="86"/>
                    </a:lnTo>
                    <a:lnTo>
                      <a:pt x="78" y="94"/>
                    </a:lnTo>
                    <a:lnTo>
                      <a:pt x="88" y="77"/>
                    </a:lnTo>
                    <a:lnTo>
                      <a:pt x="94" y="74"/>
                    </a:lnTo>
                    <a:lnTo>
                      <a:pt x="100" y="77"/>
                    </a:lnTo>
                    <a:lnTo>
                      <a:pt x="130" y="115"/>
                    </a:lnTo>
                    <a:lnTo>
                      <a:pt x="133" y="120"/>
                    </a:lnTo>
                    <a:lnTo>
                      <a:pt x="130" y="126"/>
                    </a:lnTo>
                    <a:lnTo>
                      <a:pt x="130" y="128"/>
                    </a:lnTo>
                    <a:lnTo>
                      <a:pt x="77" y="177"/>
                    </a:lnTo>
                    <a:lnTo>
                      <a:pt x="74" y="177"/>
                    </a:lnTo>
                    <a:lnTo>
                      <a:pt x="72" y="179"/>
                    </a:lnTo>
                    <a:lnTo>
                      <a:pt x="48" y="182"/>
                    </a:lnTo>
                    <a:lnTo>
                      <a:pt x="45" y="190"/>
                    </a:lnTo>
                    <a:lnTo>
                      <a:pt x="69" y="221"/>
                    </a:lnTo>
                    <a:lnTo>
                      <a:pt x="72" y="227"/>
                    </a:lnTo>
                    <a:lnTo>
                      <a:pt x="69" y="233"/>
                    </a:lnTo>
                    <a:lnTo>
                      <a:pt x="64" y="236"/>
                    </a:lnTo>
                    <a:lnTo>
                      <a:pt x="61" y="234"/>
                    </a:lnTo>
                    <a:lnTo>
                      <a:pt x="61" y="236"/>
                    </a:lnTo>
                    <a:lnTo>
                      <a:pt x="16" y="214"/>
                    </a:lnTo>
                    <a:lnTo>
                      <a:pt x="13" y="212"/>
                    </a:lnTo>
                    <a:lnTo>
                      <a:pt x="0" y="198"/>
                    </a:lnTo>
                    <a:lnTo>
                      <a:pt x="11" y="185"/>
                    </a:lnTo>
                    <a:lnTo>
                      <a:pt x="23" y="198"/>
                    </a:lnTo>
                    <a:lnTo>
                      <a:pt x="33" y="202"/>
                    </a:lnTo>
                    <a:lnTo>
                      <a:pt x="29" y="198"/>
                    </a:lnTo>
                    <a:lnTo>
                      <a:pt x="29" y="196"/>
                    </a:lnTo>
                    <a:lnTo>
                      <a:pt x="26" y="190"/>
                    </a:lnTo>
                    <a:lnTo>
                      <a:pt x="27" y="187"/>
                    </a:lnTo>
                    <a:lnTo>
                      <a:pt x="33" y="170"/>
                    </a:lnTo>
                    <a:lnTo>
                      <a:pt x="34" y="167"/>
                    </a:lnTo>
                    <a:lnTo>
                      <a:pt x="40" y="164"/>
                    </a:lnTo>
                    <a:lnTo>
                      <a:pt x="69" y="161"/>
                    </a:lnTo>
                    <a:lnTo>
                      <a:pt x="113" y="120"/>
                    </a:lnTo>
                    <a:lnTo>
                      <a:pt x="96" y="99"/>
                    </a:lnTo>
                    <a:lnTo>
                      <a:pt x="85" y="115"/>
                    </a:lnTo>
                    <a:lnTo>
                      <a:pt x="84" y="115"/>
                    </a:lnTo>
                    <a:lnTo>
                      <a:pt x="78" y="118"/>
                    </a:lnTo>
                    <a:lnTo>
                      <a:pt x="72" y="115"/>
                    </a:lnTo>
                    <a:lnTo>
                      <a:pt x="56" y="90"/>
                    </a:lnTo>
                    <a:lnTo>
                      <a:pt x="53" y="84"/>
                    </a:lnTo>
                    <a:lnTo>
                      <a:pt x="56" y="80"/>
                    </a:lnTo>
                    <a:lnTo>
                      <a:pt x="80" y="39"/>
                    </a:lnTo>
                    <a:lnTo>
                      <a:pt x="80" y="38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3" name="Freeform 239"/>
              <p:cNvSpPr>
                <a:spLocks noEditPoints="1"/>
              </p:cNvSpPr>
              <p:nvPr/>
            </p:nvSpPr>
            <p:spPr bwMode="auto">
              <a:xfrm>
                <a:off x="1910" y="635"/>
                <a:ext cx="101" cy="106"/>
              </a:xfrm>
              <a:custGeom>
                <a:gdLst>
                  <a:gd name="T0" fmla="*/ 81 w 101"/>
                  <a:gd name="T1" fmla="*/ 19 h 106"/>
                  <a:gd name="T2" fmla="*/ 79 w 101"/>
                  <a:gd name="T3" fmla="*/ 19 h 106"/>
                  <a:gd name="T4" fmla="*/ 70 w 101"/>
                  <a:gd name="T5" fmla="*/ 20 h 106"/>
                  <a:gd name="T6" fmla="*/ 70 w 101"/>
                  <a:gd name="T7" fmla="*/ 20 h 106"/>
                  <a:gd name="T8" fmla="*/ 63 w 101"/>
                  <a:gd name="T9" fmla="*/ 22 h 106"/>
                  <a:gd name="T10" fmla="*/ 48 w 101"/>
                  <a:gd name="T11" fmla="*/ 26 h 106"/>
                  <a:gd name="T12" fmla="*/ 34 w 101"/>
                  <a:gd name="T13" fmla="*/ 33 h 106"/>
                  <a:gd name="T14" fmla="*/ 24 w 101"/>
                  <a:gd name="T15" fmla="*/ 38 h 106"/>
                  <a:gd name="T16" fmla="*/ 43 w 101"/>
                  <a:gd name="T17" fmla="*/ 80 h 106"/>
                  <a:gd name="T18" fmla="*/ 73 w 101"/>
                  <a:gd name="T19" fmla="*/ 57 h 106"/>
                  <a:gd name="T20" fmla="*/ 81 w 101"/>
                  <a:gd name="T21" fmla="*/ 19 h 106"/>
                  <a:gd name="T22" fmla="*/ 85 w 101"/>
                  <a:gd name="T23" fmla="*/ 0 h 106"/>
                  <a:gd name="T24" fmla="*/ 101 w 101"/>
                  <a:gd name="T25" fmla="*/ 0 h 106"/>
                  <a:gd name="T26" fmla="*/ 99 w 101"/>
                  <a:gd name="T27" fmla="*/ 10 h 106"/>
                  <a:gd name="T28" fmla="*/ 88 w 101"/>
                  <a:gd name="T29" fmla="*/ 64 h 106"/>
                  <a:gd name="T30" fmla="*/ 86 w 101"/>
                  <a:gd name="T31" fmla="*/ 68 h 106"/>
                  <a:gd name="T32" fmla="*/ 85 w 101"/>
                  <a:gd name="T33" fmla="*/ 70 h 106"/>
                  <a:gd name="T34" fmla="*/ 46 w 101"/>
                  <a:gd name="T35" fmla="*/ 100 h 106"/>
                  <a:gd name="T36" fmla="*/ 37 w 101"/>
                  <a:gd name="T37" fmla="*/ 106 h 106"/>
                  <a:gd name="T38" fmla="*/ 32 w 101"/>
                  <a:gd name="T39" fmla="*/ 97 h 106"/>
                  <a:gd name="T40" fmla="*/ 5 w 101"/>
                  <a:gd name="T41" fmla="*/ 38 h 106"/>
                  <a:gd name="T42" fmla="*/ 0 w 101"/>
                  <a:gd name="T43" fmla="*/ 29 h 106"/>
                  <a:gd name="T44" fmla="*/ 8 w 101"/>
                  <a:gd name="T45" fmla="*/ 26 h 106"/>
                  <a:gd name="T46" fmla="*/ 27 w 101"/>
                  <a:gd name="T47" fmla="*/ 17 h 106"/>
                  <a:gd name="T48" fmla="*/ 41 w 101"/>
                  <a:gd name="T49" fmla="*/ 10 h 106"/>
                  <a:gd name="T50" fmla="*/ 56 w 101"/>
                  <a:gd name="T51" fmla="*/ 6 h 106"/>
                  <a:gd name="T52" fmla="*/ 66 w 101"/>
                  <a:gd name="T53" fmla="*/ 3 h 106"/>
                  <a:gd name="T54" fmla="*/ 70 w 101"/>
                  <a:gd name="T55" fmla="*/ 3 h 106"/>
                  <a:gd name="T56" fmla="*/ 79 w 101"/>
                  <a:gd name="T57" fmla="*/ 1 h 106"/>
                  <a:gd name="T58" fmla="*/ 85 w 101"/>
                  <a:gd name="T59" fmla="*/ 0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0" h="105">
                    <a:moveTo>
                      <a:pt x="81" y="19"/>
                    </a:moveTo>
                    <a:lnTo>
                      <a:pt x="79" y="19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63" y="22"/>
                    </a:lnTo>
                    <a:lnTo>
                      <a:pt x="48" y="26"/>
                    </a:lnTo>
                    <a:lnTo>
                      <a:pt x="34" y="33"/>
                    </a:lnTo>
                    <a:lnTo>
                      <a:pt x="24" y="38"/>
                    </a:lnTo>
                    <a:lnTo>
                      <a:pt x="43" y="80"/>
                    </a:lnTo>
                    <a:lnTo>
                      <a:pt x="73" y="57"/>
                    </a:lnTo>
                    <a:lnTo>
                      <a:pt x="81" y="19"/>
                    </a:lnTo>
                    <a:close/>
                    <a:moveTo>
                      <a:pt x="85" y="0"/>
                    </a:moveTo>
                    <a:lnTo>
                      <a:pt x="101" y="0"/>
                    </a:lnTo>
                    <a:lnTo>
                      <a:pt x="99" y="10"/>
                    </a:lnTo>
                    <a:lnTo>
                      <a:pt x="88" y="64"/>
                    </a:lnTo>
                    <a:lnTo>
                      <a:pt x="86" y="68"/>
                    </a:lnTo>
                    <a:lnTo>
                      <a:pt x="85" y="70"/>
                    </a:lnTo>
                    <a:lnTo>
                      <a:pt x="46" y="100"/>
                    </a:lnTo>
                    <a:lnTo>
                      <a:pt x="37" y="106"/>
                    </a:lnTo>
                    <a:lnTo>
                      <a:pt x="32" y="97"/>
                    </a:lnTo>
                    <a:lnTo>
                      <a:pt x="5" y="38"/>
                    </a:lnTo>
                    <a:lnTo>
                      <a:pt x="0" y="29"/>
                    </a:lnTo>
                    <a:lnTo>
                      <a:pt x="8" y="26"/>
                    </a:lnTo>
                    <a:lnTo>
                      <a:pt x="27" y="17"/>
                    </a:lnTo>
                    <a:lnTo>
                      <a:pt x="41" y="10"/>
                    </a:lnTo>
                    <a:lnTo>
                      <a:pt x="56" y="6"/>
                    </a:lnTo>
                    <a:lnTo>
                      <a:pt x="66" y="3"/>
                    </a:lnTo>
                    <a:lnTo>
                      <a:pt x="70" y="3"/>
                    </a:lnTo>
                    <a:lnTo>
                      <a:pt x="79" y="1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4" name="Freeform 240"/>
              <p:cNvSpPr/>
              <p:nvPr/>
            </p:nvSpPr>
            <p:spPr bwMode="auto">
              <a:xfrm>
                <a:off x="1977" y="654"/>
                <a:ext cx="297" cy="329"/>
              </a:xfrm>
              <a:custGeom>
                <a:gdLst>
                  <a:gd name="T0" fmla="*/ 227 w 297"/>
                  <a:gd name="T1" fmla="*/ 16 h 329"/>
                  <a:gd name="T2" fmla="*/ 188 w 297"/>
                  <a:gd name="T3" fmla="*/ 35 h 329"/>
                  <a:gd name="T4" fmla="*/ 176 w 297"/>
                  <a:gd name="T5" fmla="*/ 42 h 329"/>
                  <a:gd name="T6" fmla="*/ 171 w 297"/>
                  <a:gd name="T7" fmla="*/ 45 h 329"/>
                  <a:gd name="T8" fmla="*/ 110 w 297"/>
                  <a:gd name="T9" fmla="*/ 61 h 329"/>
                  <a:gd name="T10" fmla="*/ 54 w 297"/>
                  <a:gd name="T11" fmla="*/ 74 h 329"/>
                  <a:gd name="T12" fmla="*/ 67 w 297"/>
                  <a:gd name="T13" fmla="*/ 96 h 329"/>
                  <a:gd name="T14" fmla="*/ 35 w 297"/>
                  <a:gd name="T15" fmla="*/ 113 h 329"/>
                  <a:gd name="T16" fmla="*/ 63 w 297"/>
                  <a:gd name="T17" fmla="*/ 121 h 329"/>
                  <a:gd name="T18" fmla="*/ 98 w 297"/>
                  <a:gd name="T19" fmla="*/ 140 h 329"/>
                  <a:gd name="T20" fmla="*/ 95 w 297"/>
                  <a:gd name="T21" fmla="*/ 156 h 329"/>
                  <a:gd name="T22" fmla="*/ 66 w 297"/>
                  <a:gd name="T23" fmla="*/ 163 h 329"/>
                  <a:gd name="T24" fmla="*/ 51 w 297"/>
                  <a:gd name="T25" fmla="*/ 153 h 329"/>
                  <a:gd name="T26" fmla="*/ 18 w 297"/>
                  <a:gd name="T27" fmla="*/ 195 h 329"/>
                  <a:gd name="T28" fmla="*/ 51 w 297"/>
                  <a:gd name="T29" fmla="*/ 214 h 329"/>
                  <a:gd name="T30" fmla="*/ 59 w 297"/>
                  <a:gd name="T31" fmla="*/ 221 h 329"/>
                  <a:gd name="T32" fmla="*/ 67 w 297"/>
                  <a:gd name="T33" fmla="*/ 276 h 329"/>
                  <a:gd name="T34" fmla="*/ 92 w 297"/>
                  <a:gd name="T35" fmla="*/ 298 h 329"/>
                  <a:gd name="T36" fmla="*/ 111 w 297"/>
                  <a:gd name="T37" fmla="*/ 205 h 329"/>
                  <a:gd name="T38" fmla="*/ 107 w 297"/>
                  <a:gd name="T39" fmla="*/ 198 h 329"/>
                  <a:gd name="T40" fmla="*/ 101 w 297"/>
                  <a:gd name="T41" fmla="*/ 160 h 329"/>
                  <a:gd name="T42" fmla="*/ 134 w 297"/>
                  <a:gd name="T43" fmla="*/ 176 h 329"/>
                  <a:gd name="T44" fmla="*/ 142 w 297"/>
                  <a:gd name="T45" fmla="*/ 177 h 329"/>
                  <a:gd name="T46" fmla="*/ 162 w 297"/>
                  <a:gd name="T47" fmla="*/ 153 h 329"/>
                  <a:gd name="T48" fmla="*/ 184 w 297"/>
                  <a:gd name="T49" fmla="*/ 189 h 329"/>
                  <a:gd name="T50" fmla="*/ 214 w 297"/>
                  <a:gd name="T51" fmla="*/ 170 h 329"/>
                  <a:gd name="T52" fmla="*/ 233 w 297"/>
                  <a:gd name="T53" fmla="*/ 208 h 329"/>
                  <a:gd name="T54" fmla="*/ 284 w 297"/>
                  <a:gd name="T55" fmla="*/ 107 h 329"/>
                  <a:gd name="T56" fmla="*/ 275 w 297"/>
                  <a:gd name="T57" fmla="*/ 160 h 329"/>
                  <a:gd name="T58" fmla="*/ 241 w 297"/>
                  <a:gd name="T59" fmla="*/ 230 h 329"/>
                  <a:gd name="T60" fmla="*/ 227 w 297"/>
                  <a:gd name="T61" fmla="*/ 230 h 329"/>
                  <a:gd name="T62" fmla="*/ 178 w 297"/>
                  <a:gd name="T63" fmla="*/ 215 h 329"/>
                  <a:gd name="T64" fmla="*/ 160 w 297"/>
                  <a:gd name="T65" fmla="*/ 182 h 329"/>
                  <a:gd name="T66" fmla="*/ 147 w 297"/>
                  <a:gd name="T67" fmla="*/ 195 h 329"/>
                  <a:gd name="T68" fmla="*/ 133 w 297"/>
                  <a:gd name="T69" fmla="*/ 193 h 329"/>
                  <a:gd name="T70" fmla="*/ 121 w 297"/>
                  <a:gd name="T71" fmla="*/ 189 h 329"/>
                  <a:gd name="T72" fmla="*/ 142 w 297"/>
                  <a:gd name="T73" fmla="*/ 199 h 329"/>
                  <a:gd name="T74" fmla="*/ 144 w 297"/>
                  <a:gd name="T75" fmla="*/ 209 h 329"/>
                  <a:gd name="T76" fmla="*/ 104 w 297"/>
                  <a:gd name="T77" fmla="*/ 310 h 329"/>
                  <a:gd name="T78" fmla="*/ 82 w 297"/>
                  <a:gd name="T79" fmla="*/ 324 h 329"/>
                  <a:gd name="T80" fmla="*/ 70 w 297"/>
                  <a:gd name="T81" fmla="*/ 322 h 329"/>
                  <a:gd name="T82" fmla="*/ 53 w 297"/>
                  <a:gd name="T83" fmla="*/ 279 h 329"/>
                  <a:gd name="T84" fmla="*/ 22 w 297"/>
                  <a:gd name="T85" fmla="*/ 230 h 329"/>
                  <a:gd name="T86" fmla="*/ 16 w 297"/>
                  <a:gd name="T87" fmla="*/ 227 h 329"/>
                  <a:gd name="T88" fmla="*/ 0 w 297"/>
                  <a:gd name="T89" fmla="*/ 198 h 329"/>
                  <a:gd name="T90" fmla="*/ 19 w 297"/>
                  <a:gd name="T91" fmla="*/ 147 h 329"/>
                  <a:gd name="T92" fmla="*/ 25 w 297"/>
                  <a:gd name="T93" fmla="*/ 142 h 329"/>
                  <a:gd name="T94" fmla="*/ 27 w 297"/>
                  <a:gd name="T95" fmla="*/ 132 h 329"/>
                  <a:gd name="T96" fmla="*/ 19 w 297"/>
                  <a:gd name="T97" fmla="*/ 125 h 329"/>
                  <a:gd name="T98" fmla="*/ 18 w 297"/>
                  <a:gd name="T99" fmla="*/ 105 h 329"/>
                  <a:gd name="T100" fmla="*/ 44 w 297"/>
                  <a:gd name="T101" fmla="*/ 90 h 329"/>
                  <a:gd name="T102" fmla="*/ 31 w 297"/>
                  <a:gd name="T103" fmla="*/ 71 h 329"/>
                  <a:gd name="T104" fmla="*/ 75 w 297"/>
                  <a:gd name="T105" fmla="*/ 35 h 329"/>
                  <a:gd name="T106" fmla="*/ 82 w 297"/>
                  <a:gd name="T107" fmla="*/ 33 h 329"/>
                  <a:gd name="T108" fmla="*/ 163 w 297"/>
                  <a:gd name="T109" fmla="*/ 29 h 329"/>
                  <a:gd name="T110" fmla="*/ 165 w 297"/>
                  <a:gd name="T111" fmla="*/ 27 h 329"/>
                  <a:gd name="T112" fmla="*/ 174 w 297"/>
                  <a:gd name="T113" fmla="*/ 23 h 329"/>
                  <a:gd name="T114" fmla="*/ 198 w 297"/>
                  <a:gd name="T115" fmla="*/ 1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7" h="329">
                    <a:moveTo>
                      <a:pt x="220" y="0"/>
                    </a:moveTo>
                    <a:lnTo>
                      <a:pt x="227" y="16"/>
                    </a:lnTo>
                    <a:lnTo>
                      <a:pt x="206" y="26"/>
                    </a:lnTo>
                    <a:lnTo>
                      <a:pt x="188" y="35"/>
                    </a:lnTo>
                    <a:lnTo>
                      <a:pt x="181" y="39"/>
                    </a:lnTo>
                    <a:lnTo>
                      <a:pt x="176" y="42"/>
                    </a:lnTo>
                    <a:lnTo>
                      <a:pt x="172" y="43"/>
                    </a:lnTo>
                    <a:lnTo>
                      <a:pt x="171" y="45"/>
                    </a:lnTo>
                    <a:lnTo>
                      <a:pt x="115" y="61"/>
                    </a:lnTo>
                    <a:lnTo>
                      <a:pt x="110" y="61"/>
                    </a:lnTo>
                    <a:lnTo>
                      <a:pt x="80" y="51"/>
                    </a:lnTo>
                    <a:lnTo>
                      <a:pt x="54" y="74"/>
                    </a:lnTo>
                    <a:lnTo>
                      <a:pt x="63" y="87"/>
                    </a:lnTo>
                    <a:lnTo>
                      <a:pt x="67" y="96"/>
                    </a:lnTo>
                    <a:lnTo>
                      <a:pt x="60" y="100"/>
                    </a:lnTo>
                    <a:lnTo>
                      <a:pt x="35" y="113"/>
                    </a:lnTo>
                    <a:lnTo>
                      <a:pt x="35" y="116"/>
                    </a:lnTo>
                    <a:lnTo>
                      <a:pt x="63" y="121"/>
                    </a:lnTo>
                    <a:lnTo>
                      <a:pt x="66" y="122"/>
                    </a:lnTo>
                    <a:lnTo>
                      <a:pt x="98" y="140"/>
                    </a:lnTo>
                    <a:lnTo>
                      <a:pt x="118" y="151"/>
                    </a:lnTo>
                    <a:lnTo>
                      <a:pt x="95" y="156"/>
                    </a:lnTo>
                    <a:lnTo>
                      <a:pt x="69" y="161"/>
                    </a:lnTo>
                    <a:lnTo>
                      <a:pt x="66" y="163"/>
                    </a:lnTo>
                    <a:lnTo>
                      <a:pt x="63" y="160"/>
                    </a:lnTo>
                    <a:lnTo>
                      <a:pt x="51" y="153"/>
                    </a:lnTo>
                    <a:lnTo>
                      <a:pt x="32" y="158"/>
                    </a:lnTo>
                    <a:lnTo>
                      <a:pt x="18" y="195"/>
                    </a:lnTo>
                    <a:lnTo>
                      <a:pt x="27" y="212"/>
                    </a:lnTo>
                    <a:lnTo>
                      <a:pt x="51" y="214"/>
                    </a:lnTo>
                    <a:lnTo>
                      <a:pt x="57" y="214"/>
                    </a:lnTo>
                    <a:lnTo>
                      <a:pt x="59" y="221"/>
                    </a:lnTo>
                    <a:lnTo>
                      <a:pt x="69" y="276"/>
                    </a:lnTo>
                    <a:lnTo>
                      <a:pt x="67" y="276"/>
                    </a:lnTo>
                    <a:lnTo>
                      <a:pt x="80" y="306"/>
                    </a:lnTo>
                    <a:lnTo>
                      <a:pt x="92" y="298"/>
                    </a:lnTo>
                    <a:lnTo>
                      <a:pt x="127" y="212"/>
                    </a:lnTo>
                    <a:lnTo>
                      <a:pt x="111" y="205"/>
                    </a:lnTo>
                    <a:lnTo>
                      <a:pt x="107" y="202"/>
                    </a:lnTo>
                    <a:lnTo>
                      <a:pt x="107" y="198"/>
                    </a:lnTo>
                    <a:lnTo>
                      <a:pt x="104" y="176"/>
                    </a:lnTo>
                    <a:lnTo>
                      <a:pt x="101" y="160"/>
                    </a:lnTo>
                    <a:lnTo>
                      <a:pt x="115" y="167"/>
                    </a:lnTo>
                    <a:lnTo>
                      <a:pt x="134" y="176"/>
                    </a:lnTo>
                    <a:lnTo>
                      <a:pt x="134" y="176"/>
                    </a:lnTo>
                    <a:lnTo>
                      <a:pt x="142" y="177"/>
                    </a:lnTo>
                    <a:lnTo>
                      <a:pt x="155" y="161"/>
                    </a:lnTo>
                    <a:lnTo>
                      <a:pt x="162" y="153"/>
                    </a:lnTo>
                    <a:lnTo>
                      <a:pt x="168" y="161"/>
                    </a:lnTo>
                    <a:lnTo>
                      <a:pt x="184" y="189"/>
                    </a:lnTo>
                    <a:lnTo>
                      <a:pt x="207" y="174"/>
                    </a:lnTo>
                    <a:lnTo>
                      <a:pt x="214" y="170"/>
                    </a:lnTo>
                    <a:lnTo>
                      <a:pt x="219" y="177"/>
                    </a:lnTo>
                    <a:lnTo>
                      <a:pt x="233" y="208"/>
                    </a:lnTo>
                    <a:lnTo>
                      <a:pt x="262" y="150"/>
                    </a:lnTo>
                    <a:lnTo>
                      <a:pt x="284" y="107"/>
                    </a:lnTo>
                    <a:lnTo>
                      <a:pt x="297" y="118"/>
                    </a:lnTo>
                    <a:lnTo>
                      <a:pt x="275" y="160"/>
                    </a:lnTo>
                    <a:lnTo>
                      <a:pt x="275" y="160"/>
                    </a:lnTo>
                    <a:lnTo>
                      <a:pt x="241" y="230"/>
                    </a:lnTo>
                    <a:lnTo>
                      <a:pt x="233" y="243"/>
                    </a:lnTo>
                    <a:lnTo>
                      <a:pt x="227" y="230"/>
                    </a:lnTo>
                    <a:lnTo>
                      <a:pt x="210" y="195"/>
                    </a:lnTo>
                    <a:lnTo>
                      <a:pt x="178" y="215"/>
                    </a:lnTo>
                    <a:lnTo>
                      <a:pt x="175" y="208"/>
                    </a:lnTo>
                    <a:lnTo>
                      <a:pt x="160" y="182"/>
                    </a:lnTo>
                    <a:lnTo>
                      <a:pt x="150" y="193"/>
                    </a:lnTo>
                    <a:lnTo>
                      <a:pt x="147" y="195"/>
                    </a:lnTo>
                    <a:lnTo>
                      <a:pt x="144" y="195"/>
                    </a:lnTo>
                    <a:lnTo>
                      <a:pt x="133" y="193"/>
                    </a:lnTo>
                    <a:lnTo>
                      <a:pt x="130" y="193"/>
                    </a:lnTo>
                    <a:lnTo>
                      <a:pt x="121" y="189"/>
                    </a:lnTo>
                    <a:lnTo>
                      <a:pt x="121" y="190"/>
                    </a:lnTo>
                    <a:lnTo>
                      <a:pt x="142" y="199"/>
                    </a:lnTo>
                    <a:lnTo>
                      <a:pt x="147" y="202"/>
                    </a:lnTo>
                    <a:lnTo>
                      <a:pt x="144" y="209"/>
                    </a:lnTo>
                    <a:lnTo>
                      <a:pt x="105" y="307"/>
                    </a:lnTo>
                    <a:lnTo>
                      <a:pt x="104" y="310"/>
                    </a:lnTo>
                    <a:lnTo>
                      <a:pt x="102" y="311"/>
                    </a:lnTo>
                    <a:lnTo>
                      <a:pt x="82" y="324"/>
                    </a:lnTo>
                    <a:lnTo>
                      <a:pt x="75" y="329"/>
                    </a:lnTo>
                    <a:lnTo>
                      <a:pt x="70" y="322"/>
                    </a:lnTo>
                    <a:lnTo>
                      <a:pt x="53" y="282"/>
                    </a:lnTo>
                    <a:lnTo>
                      <a:pt x="53" y="279"/>
                    </a:lnTo>
                    <a:lnTo>
                      <a:pt x="44" y="231"/>
                    </a:lnTo>
                    <a:lnTo>
                      <a:pt x="22" y="230"/>
                    </a:lnTo>
                    <a:lnTo>
                      <a:pt x="18" y="230"/>
                    </a:lnTo>
                    <a:lnTo>
                      <a:pt x="16" y="227"/>
                    </a:lnTo>
                    <a:lnTo>
                      <a:pt x="3" y="202"/>
                    </a:lnTo>
                    <a:lnTo>
                      <a:pt x="0" y="198"/>
                    </a:lnTo>
                    <a:lnTo>
                      <a:pt x="2" y="193"/>
                    </a:lnTo>
                    <a:lnTo>
                      <a:pt x="19" y="147"/>
                    </a:lnTo>
                    <a:lnTo>
                      <a:pt x="21" y="142"/>
                    </a:lnTo>
                    <a:lnTo>
                      <a:pt x="25" y="142"/>
                    </a:lnTo>
                    <a:lnTo>
                      <a:pt x="48" y="137"/>
                    </a:lnTo>
                    <a:lnTo>
                      <a:pt x="27" y="132"/>
                    </a:lnTo>
                    <a:lnTo>
                      <a:pt x="21" y="131"/>
                    </a:lnTo>
                    <a:lnTo>
                      <a:pt x="19" y="125"/>
                    </a:lnTo>
                    <a:lnTo>
                      <a:pt x="18" y="110"/>
                    </a:lnTo>
                    <a:lnTo>
                      <a:pt x="18" y="105"/>
                    </a:lnTo>
                    <a:lnTo>
                      <a:pt x="22" y="102"/>
                    </a:lnTo>
                    <a:lnTo>
                      <a:pt x="44" y="90"/>
                    </a:lnTo>
                    <a:lnTo>
                      <a:pt x="37" y="78"/>
                    </a:lnTo>
                    <a:lnTo>
                      <a:pt x="31" y="71"/>
                    </a:lnTo>
                    <a:lnTo>
                      <a:pt x="38" y="67"/>
                    </a:lnTo>
                    <a:lnTo>
                      <a:pt x="75" y="35"/>
                    </a:lnTo>
                    <a:lnTo>
                      <a:pt x="78" y="30"/>
                    </a:lnTo>
                    <a:lnTo>
                      <a:pt x="82" y="33"/>
                    </a:lnTo>
                    <a:lnTo>
                      <a:pt x="114" y="45"/>
                    </a:lnTo>
                    <a:lnTo>
                      <a:pt x="163" y="29"/>
                    </a:lnTo>
                    <a:lnTo>
                      <a:pt x="163" y="29"/>
                    </a:lnTo>
                    <a:lnTo>
                      <a:pt x="165" y="27"/>
                    </a:lnTo>
                    <a:lnTo>
                      <a:pt x="169" y="26"/>
                    </a:lnTo>
                    <a:lnTo>
                      <a:pt x="174" y="23"/>
                    </a:lnTo>
                    <a:lnTo>
                      <a:pt x="181" y="19"/>
                    </a:lnTo>
                    <a:lnTo>
                      <a:pt x="198" y="10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5" name="Freeform 241"/>
              <p:cNvSpPr/>
              <p:nvPr/>
            </p:nvSpPr>
            <p:spPr bwMode="auto">
              <a:xfrm>
                <a:off x="2427" y="1271"/>
                <a:ext cx="68" cy="69"/>
              </a:xfrm>
              <a:custGeom>
                <a:gdLst>
                  <a:gd name="T0" fmla="*/ 34 w 68"/>
                  <a:gd name="T1" fmla="*/ 0 h 69"/>
                  <a:gd name="T2" fmla="*/ 48 w 68"/>
                  <a:gd name="T3" fmla="*/ 3 h 69"/>
                  <a:gd name="T4" fmla="*/ 58 w 68"/>
                  <a:gd name="T5" fmla="*/ 10 h 69"/>
                  <a:gd name="T6" fmla="*/ 66 w 68"/>
                  <a:gd name="T7" fmla="*/ 20 h 69"/>
                  <a:gd name="T8" fmla="*/ 68 w 68"/>
                  <a:gd name="T9" fmla="*/ 34 h 69"/>
                  <a:gd name="T10" fmla="*/ 66 w 68"/>
                  <a:gd name="T11" fmla="*/ 47 h 69"/>
                  <a:gd name="T12" fmla="*/ 58 w 68"/>
                  <a:gd name="T13" fmla="*/ 58 h 69"/>
                  <a:gd name="T14" fmla="*/ 48 w 68"/>
                  <a:gd name="T15" fmla="*/ 66 h 69"/>
                  <a:gd name="T16" fmla="*/ 34 w 68"/>
                  <a:gd name="T17" fmla="*/ 69 h 69"/>
                  <a:gd name="T18" fmla="*/ 20 w 68"/>
                  <a:gd name="T19" fmla="*/ 66 h 69"/>
                  <a:gd name="T20" fmla="*/ 10 w 68"/>
                  <a:gd name="T21" fmla="*/ 58 h 69"/>
                  <a:gd name="T22" fmla="*/ 3 w 68"/>
                  <a:gd name="T23" fmla="*/ 47 h 69"/>
                  <a:gd name="T24" fmla="*/ 0 w 68"/>
                  <a:gd name="T25" fmla="*/ 34 h 69"/>
                  <a:gd name="T26" fmla="*/ 3 w 68"/>
                  <a:gd name="T27" fmla="*/ 20 h 69"/>
                  <a:gd name="T28" fmla="*/ 10 w 68"/>
                  <a:gd name="T29" fmla="*/ 10 h 69"/>
                  <a:gd name="T30" fmla="*/ 20 w 68"/>
                  <a:gd name="T31" fmla="*/ 3 h 69"/>
                  <a:gd name="T32" fmla="*/ 34 w 68"/>
                  <a:gd name="T33" fmla="*/ 0 h 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9">
                    <a:moveTo>
                      <a:pt x="34" y="0"/>
                    </a:moveTo>
                    <a:lnTo>
                      <a:pt x="48" y="3"/>
                    </a:lnTo>
                    <a:lnTo>
                      <a:pt x="58" y="10"/>
                    </a:lnTo>
                    <a:lnTo>
                      <a:pt x="66" y="20"/>
                    </a:lnTo>
                    <a:lnTo>
                      <a:pt x="68" y="34"/>
                    </a:lnTo>
                    <a:lnTo>
                      <a:pt x="66" y="47"/>
                    </a:lnTo>
                    <a:lnTo>
                      <a:pt x="58" y="58"/>
                    </a:lnTo>
                    <a:lnTo>
                      <a:pt x="48" y="66"/>
                    </a:lnTo>
                    <a:lnTo>
                      <a:pt x="34" y="69"/>
                    </a:lnTo>
                    <a:lnTo>
                      <a:pt x="20" y="66"/>
                    </a:lnTo>
                    <a:lnTo>
                      <a:pt x="10" y="58"/>
                    </a:lnTo>
                    <a:lnTo>
                      <a:pt x="3" y="47"/>
                    </a:lnTo>
                    <a:lnTo>
                      <a:pt x="0" y="34"/>
                    </a:lnTo>
                    <a:lnTo>
                      <a:pt x="3" y="20"/>
                    </a:lnTo>
                    <a:lnTo>
                      <a:pt x="10" y="10"/>
                    </a:lnTo>
                    <a:lnTo>
                      <a:pt x="20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DD5D7"/>
              </a:solidFill>
              <a:ln w="0">
                <a:solidFill>
                  <a:srgbClr val="CDD5D7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6" name="Freeform 242"/>
              <p:cNvSpPr>
                <a:spLocks noEditPoints="1"/>
              </p:cNvSpPr>
              <p:nvPr/>
            </p:nvSpPr>
            <p:spPr bwMode="auto">
              <a:xfrm>
                <a:off x="2418" y="1262"/>
                <a:ext cx="86" cy="86"/>
              </a:xfrm>
              <a:custGeom>
                <a:gdLst>
                  <a:gd name="T0" fmla="*/ 43 w 86"/>
                  <a:gd name="T1" fmla="*/ 18 h 86"/>
                  <a:gd name="T2" fmla="*/ 31 w 86"/>
                  <a:gd name="T3" fmla="*/ 21 h 86"/>
                  <a:gd name="T4" fmla="*/ 25 w 86"/>
                  <a:gd name="T5" fmla="*/ 25 h 86"/>
                  <a:gd name="T6" fmla="*/ 25 w 86"/>
                  <a:gd name="T7" fmla="*/ 25 h 86"/>
                  <a:gd name="T8" fmla="*/ 21 w 86"/>
                  <a:gd name="T9" fmla="*/ 32 h 86"/>
                  <a:gd name="T10" fmla="*/ 18 w 86"/>
                  <a:gd name="T11" fmla="*/ 43 h 86"/>
                  <a:gd name="T12" fmla="*/ 21 w 86"/>
                  <a:gd name="T13" fmla="*/ 53 h 86"/>
                  <a:gd name="T14" fmla="*/ 25 w 86"/>
                  <a:gd name="T15" fmla="*/ 60 h 86"/>
                  <a:gd name="T16" fmla="*/ 34 w 86"/>
                  <a:gd name="T17" fmla="*/ 67 h 86"/>
                  <a:gd name="T18" fmla="*/ 40 w 86"/>
                  <a:gd name="T19" fmla="*/ 69 h 86"/>
                  <a:gd name="T20" fmla="*/ 45 w 86"/>
                  <a:gd name="T21" fmla="*/ 69 h 86"/>
                  <a:gd name="T22" fmla="*/ 51 w 86"/>
                  <a:gd name="T23" fmla="*/ 67 h 86"/>
                  <a:gd name="T24" fmla="*/ 60 w 86"/>
                  <a:gd name="T25" fmla="*/ 60 h 86"/>
                  <a:gd name="T26" fmla="*/ 69 w 86"/>
                  <a:gd name="T27" fmla="*/ 50 h 86"/>
                  <a:gd name="T28" fmla="*/ 69 w 86"/>
                  <a:gd name="T29" fmla="*/ 35 h 86"/>
                  <a:gd name="T30" fmla="*/ 60 w 86"/>
                  <a:gd name="T31" fmla="*/ 25 h 86"/>
                  <a:gd name="T32" fmla="*/ 60 w 86"/>
                  <a:gd name="T33" fmla="*/ 25 h 86"/>
                  <a:gd name="T34" fmla="*/ 54 w 86"/>
                  <a:gd name="T35" fmla="*/ 21 h 86"/>
                  <a:gd name="T36" fmla="*/ 43 w 86"/>
                  <a:gd name="T37" fmla="*/ 18 h 86"/>
                  <a:gd name="T38" fmla="*/ 43 w 86"/>
                  <a:gd name="T39" fmla="*/ 0 h 86"/>
                  <a:gd name="T40" fmla="*/ 56 w 86"/>
                  <a:gd name="T41" fmla="*/ 3 h 86"/>
                  <a:gd name="T42" fmla="*/ 60 w 86"/>
                  <a:gd name="T43" fmla="*/ 3 h 86"/>
                  <a:gd name="T44" fmla="*/ 70 w 86"/>
                  <a:gd name="T45" fmla="*/ 11 h 86"/>
                  <a:gd name="T46" fmla="*/ 73 w 86"/>
                  <a:gd name="T47" fmla="*/ 12 h 86"/>
                  <a:gd name="T48" fmla="*/ 82 w 86"/>
                  <a:gd name="T49" fmla="*/ 22 h 86"/>
                  <a:gd name="T50" fmla="*/ 83 w 86"/>
                  <a:gd name="T51" fmla="*/ 29 h 86"/>
                  <a:gd name="T52" fmla="*/ 86 w 86"/>
                  <a:gd name="T53" fmla="*/ 35 h 86"/>
                  <a:gd name="T54" fmla="*/ 86 w 86"/>
                  <a:gd name="T55" fmla="*/ 50 h 86"/>
                  <a:gd name="T56" fmla="*/ 83 w 86"/>
                  <a:gd name="T57" fmla="*/ 56 h 86"/>
                  <a:gd name="T58" fmla="*/ 82 w 86"/>
                  <a:gd name="T59" fmla="*/ 63 h 86"/>
                  <a:gd name="T60" fmla="*/ 73 w 86"/>
                  <a:gd name="T61" fmla="*/ 73 h 86"/>
                  <a:gd name="T62" fmla="*/ 63 w 86"/>
                  <a:gd name="T63" fmla="*/ 82 h 86"/>
                  <a:gd name="T64" fmla="*/ 60 w 86"/>
                  <a:gd name="T65" fmla="*/ 83 h 86"/>
                  <a:gd name="T66" fmla="*/ 53 w 86"/>
                  <a:gd name="T67" fmla="*/ 85 h 86"/>
                  <a:gd name="T68" fmla="*/ 50 w 86"/>
                  <a:gd name="T69" fmla="*/ 86 h 86"/>
                  <a:gd name="T70" fmla="*/ 35 w 86"/>
                  <a:gd name="T71" fmla="*/ 86 h 86"/>
                  <a:gd name="T72" fmla="*/ 32 w 86"/>
                  <a:gd name="T73" fmla="*/ 85 h 86"/>
                  <a:gd name="T74" fmla="*/ 25 w 86"/>
                  <a:gd name="T75" fmla="*/ 83 h 86"/>
                  <a:gd name="T76" fmla="*/ 22 w 86"/>
                  <a:gd name="T77" fmla="*/ 82 h 86"/>
                  <a:gd name="T78" fmla="*/ 12 w 86"/>
                  <a:gd name="T79" fmla="*/ 73 h 86"/>
                  <a:gd name="T80" fmla="*/ 5 w 86"/>
                  <a:gd name="T81" fmla="*/ 63 h 86"/>
                  <a:gd name="T82" fmla="*/ 3 w 86"/>
                  <a:gd name="T83" fmla="*/ 56 h 86"/>
                  <a:gd name="T84" fmla="*/ 0 w 86"/>
                  <a:gd name="T85" fmla="*/ 43 h 86"/>
                  <a:gd name="T86" fmla="*/ 3 w 86"/>
                  <a:gd name="T87" fmla="*/ 29 h 86"/>
                  <a:gd name="T88" fmla="*/ 5 w 86"/>
                  <a:gd name="T89" fmla="*/ 22 h 86"/>
                  <a:gd name="T90" fmla="*/ 12 w 86"/>
                  <a:gd name="T91" fmla="*/ 12 h 86"/>
                  <a:gd name="T92" fmla="*/ 15 w 86"/>
                  <a:gd name="T93" fmla="*/ 11 h 86"/>
                  <a:gd name="T94" fmla="*/ 25 w 86"/>
                  <a:gd name="T95" fmla="*/ 3 h 86"/>
                  <a:gd name="T96" fmla="*/ 29 w 86"/>
                  <a:gd name="T97" fmla="*/ 3 h 86"/>
                  <a:gd name="T98" fmla="*/ 43 w 86"/>
                  <a:gd name="T99" fmla="*/ 0 h 8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6" h="86">
                    <a:moveTo>
                      <a:pt x="43" y="18"/>
                    </a:moveTo>
                    <a:lnTo>
                      <a:pt x="31" y="21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1" y="32"/>
                    </a:lnTo>
                    <a:lnTo>
                      <a:pt x="18" y="43"/>
                    </a:lnTo>
                    <a:lnTo>
                      <a:pt x="21" y="53"/>
                    </a:lnTo>
                    <a:lnTo>
                      <a:pt x="25" y="60"/>
                    </a:lnTo>
                    <a:lnTo>
                      <a:pt x="34" y="67"/>
                    </a:lnTo>
                    <a:lnTo>
                      <a:pt x="40" y="69"/>
                    </a:lnTo>
                    <a:lnTo>
                      <a:pt x="45" y="69"/>
                    </a:lnTo>
                    <a:lnTo>
                      <a:pt x="51" y="67"/>
                    </a:lnTo>
                    <a:lnTo>
                      <a:pt x="60" y="60"/>
                    </a:lnTo>
                    <a:lnTo>
                      <a:pt x="69" y="50"/>
                    </a:lnTo>
                    <a:lnTo>
                      <a:pt x="69" y="35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4" y="21"/>
                    </a:lnTo>
                    <a:lnTo>
                      <a:pt x="43" y="18"/>
                    </a:lnTo>
                    <a:close/>
                    <a:moveTo>
                      <a:pt x="43" y="0"/>
                    </a:moveTo>
                    <a:lnTo>
                      <a:pt x="56" y="3"/>
                    </a:lnTo>
                    <a:lnTo>
                      <a:pt x="60" y="3"/>
                    </a:lnTo>
                    <a:lnTo>
                      <a:pt x="70" y="11"/>
                    </a:lnTo>
                    <a:lnTo>
                      <a:pt x="73" y="12"/>
                    </a:lnTo>
                    <a:lnTo>
                      <a:pt x="82" y="22"/>
                    </a:lnTo>
                    <a:lnTo>
                      <a:pt x="83" y="29"/>
                    </a:lnTo>
                    <a:lnTo>
                      <a:pt x="86" y="35"/>
                    </a:lnTo>
                    <a:lnTo>
                      <a:pt x="86" y="50"/>
                    </a:lnTo>
                    <a:lnTo>
                      <a:pt x="83" y="56"/>
                    </a:lnTo>
                    <a:lnTo>
                      <a:pt x="82" y="63"/>
                    </a:lnTo>
                    <a:lnTo>
                      <a:pt x="73" y="73"/>
                    </a:lnTo>
                    <a:lnTo>
                      <a:pt x="63" y="82"/>
                    </a:lnTo>
                    <a:lnTo>
                      <a:pt x="60" y="83"/>
                    </a:lnTo>
                    <a:lnTo>
                      <a:pt x="53" y="85"/>
                    </a:lnTo>
                    <a:lnTo>
                      <a:pt x="50" y="86"/>
                    </a:lnTo>
                    <a:lnTo>
                      <a:pt x="35" y="86"/>
                    </a:lnTo>
                    <a:lnTo>
                      <a:pt x="32" y="85"/>
                    </a:lnTo>
                    <a:lnTo>
                      <a:pt x="25" y="83"/>
                    </a:lnTo>
                    <a:lnTo>
                      <a:pt x="22" y="82"/>
                    </a:lnTo>
                    <a:lnTo>
                      <a:pt x="12" y="73"/>
                    </a:lnTo>
                    <a:lnTo>
                      <a:pt x="5" y="63"/>
                    </a:lnTo>
                    <a:lnTo>
                      <a:pt x="3" y="56"/>
                    </a:lnTo>
                    <a:lnTo>
                      <a:pt x="0" y="43"/>
                    </a:lnTo>
                    <a:lnTo>
                      <a:pt x="3" y="29"/>
                    </a:lnTo>
                    <a:lnTo>
                      <a:pt x="5" y="22"/>
                    </a:lnTo>
                    <a:lnTo>
                      <a:pt x="12" y="12"/>
                    </a:lnTo>
                    <a:lnTo>
                      <a:pt x="15" y="11"/>
                    </a:lnTo>
                    <a:lnTo>
                      <a:pt x="25" y="3"/>
                    </a:lnTo>
                    <a:lnTo>
                      <a:pt x="29" y="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7" name="Freeform 243"/>
              <p:cNvSpPr>
                <a:spLocks noEditPoints="1"/>
              </p:cNvSpPr>
              <p:nvPr/>
            </p:nvSpPr>
            <p:spPr bwMode="auto">
              <a:xfrm>
                <a:off x="2105" y="508"/>
                <a:ext cx="197" cy="236"/>
              </a:xfrm>
              <a:custGeom>
                <a:gdLst>
                  <a:gd name="T0" fmla="*/ 99 w 197"/>
                  <a:gd name="T1" fmla="*/ 50 h 236"/>
                  <a:gd name="T2" fmla="*/ 80 w 197"/>
                  <a:gd name="T3" fmla="*/ 54 h 236"/>
                  <a:gd name="T4" fmla="*/ 64 w 197"/>
                  <a:gd name="T5" fmla="*/ 64 h 236"/>
                  <a:gd name="T6" fmla="*/ 54 w 197"/>
                  <a:gd name="T7" fmla="*/ 79 h 236"/>
                  <a:gd name="T8" fmla="*/ 50 w 197"/>
                  <a:gd name="T9" fmla="*/ 98 h 236"/>
                  <a:gd name="T10" fmla="*/ 54 w 197"/>
                  <a:gd name="T11" fmla="*/ 117 h 236"/>
                  <a:gd name="T12" fmla="*/ 64 w 197"/>
                  <a:gd name="T13" fmla="*/ 133 h 236"/>
                  <a:gd name="T14" fmla="*/ 80 w 197"/>
                  <a:gd name="T15" fmla="*/ 143 h 236"/>
                  <a:gd name="T16" fmla="*/ 99 w 197"/>
                  <a:gd name="T17" fmla="*/ 147 h 236"/>
                  <a:gd name="T18" fmla="*/ 118 w 197"/>
                  <a:gd name="T19" fmla="*/ 143 h 236"/>
                  <a:gd name="T20" fmla="*/ 133 w 197"/>
                  <a:gd name="T21" fmla="*/ 133 h 236"/>
                  <a:gd name="T22" fmla="*/ 143 w 197"/>
                  <a:gd name="T23" fmla="*/ 117 h 236"/>
                  <a:gd name="T24" fmla="*/ 147 w 197"/>
                  <a:gd name="T25" fmla="*/ 98 h 236"/>
                  <a:gd name="T26" fmla="*/ 143 w 197"/>
                  <a:gd name="T27" fmla="*/ 79 h 236"/>
                  <a:gd name="T28" fmla="*/ 133 w 197"/>
                  <a:gd name="T29" fmla="*/ 64 h 236"/>
                  <a:gd name="T30" fmla="*/ 118 w 197"/>
                  <a:gd name="T31" fmla="*/ 54 h 236"/>
                  <a:gd name="T32" fmla="*/ 99 w 197"/>
                  <a:gd name="T33" fmla="*/ 50 h 236"/>
                  <a:gd name="T34" fmla="*/ 99 w 197"/>
                  <a:gd name="T35" fmla="*/ 0 h 236"/>
                  <a:gd name="T36" fmla="*/ 124 w 197"/>
                  <a:gd name="T37" fmla="*/ 3 h 236"/>
                  <a:gd name="T38" fmla="*/ 149 w 197"/>
                  <a:gd name="T39" fmla="*/ 13 h 236"/>
                  <a:gd name="T40" fmla="*/ 168 w 197"/>
                  <a:gd name="T41" fmla="*/ 29 h 236"/>
                  <a:gd name="T42" fmla="*/ 184 w 197"/>
                  <a:gd name="T43" fmla="*/ 48 h 236"/>
                  <a:gd name="T44" fmla="*/ 194 w 197"/>
                  <a:gd name="T45" fmla="*/ 73 h 236"/>
                  <a:gd name="T46" fmla="*/ 197 w 197"/>
                  <a:gd name="T47" fmla="*/ 98 h 236"/>
                  <a:gd name="T48" fmla="*/ 194 w 197"/>
                  <a:gd name="T49" fmla="*/ 115 h 236"/>
                  <a:gd name="T50" fmla="*/ 187 w 197"/>
                  <a:gd name="T51" fmla="*/ 134 h 236"/>
                  <a:gd name="T52" fmla="*/ 175 w 197"/>
                  <a:gd name="T53" fmla="*/ 152 h 236"/>
                  <a:gd name="T54" fmla="*/ 162 w 197"/>
                  <a:gd name="T55" fmla="*/ 171 h 236"/>
                  <a:gd name="T56" fmla="*/ 147 w 197"/>
                  <a:gd name="T57" fmla="*/ 188 h 236"/>
                  <a:gd name="T58" fmla="*/ 133 w 197"/>
                  <a:gd name="T59" fmla="*/ 203 h 236"/>
                  <a:gd name="T60" fmla="*/ 120 w 197"/>
                  <a:gd name="T61" fmla="*/ 217 h 236"/>
                  <a:gd name="T62" fmla="*/ 110 w 197"/>
                  <a:gd name="T63" fmla="*/ 227 h 236"/>
                  <a:gd name="T64" fmla="*/ 101 w 197"/>
                  <a:gd name="T65" fmla="*/ 233 h 236"/>
                  <a:gd name="T66" fmla="*/ 99 w 197"/>
                  <a:gd name="T67" fmla="*/ 236 h 236"/>
                  <a:gd name="T68" fmla="*/ 96 w 197"/>
                  <a:gd name="T69" fmla="*/ 233 h 236"/>
                  <a:gd name="T70" fmla="*/ 89 w 197"/>
                  <a:gd name="T71" fmla="*/ 227 h 236"/>
                  <a:gd name="T72" fmla="*/ 78 w 197"/>
                  <a:gd name="T73" fmla="*/ 217 h 236"/>
                  <a:gd name="T74" fmla="*/ 64 w 197"/>
                  <a:gd name="T75" fmla="*/ 203 h 236"/>
                  <a:gd name="T76" fmla="*/ 50 w 197"/>
                  <a:gd name="T77" fmla="*/ 188 h 236"/>
                  <a:gd name="T78" fmla="*/ 35 w 197"/>
                  <a:gd name="T79" fmla="*/ 171 h 236"/>
                  <a:gd name="T80" fmla="*/ 22 w 197"/>
                  <a:gd name="T81" fmla="*/ 152 h 236"/>
                  <a:gd name="T82" fmla="*/ 11 w 197"/>
                  <a:gd name="T83" fmla="*/ 134 h 236"/>
                  <a:gd name="T84" fmla="*/ 3 w 197"/>
                  <a:gd name="T85" fmla="*/ 115 h 236"/>
                  <a:gd name="T86" fmla="*/ 0 w 197"/>
                  <a:gd name="T87" fmla="*/ 98 h 236"/>
                  <a:gd name="T88" fmla="*/ 5 w 197"/>
                  <a:gd name="T89" fmla="*/ 73 h 236"/>
                  <a:gd name="T90" fmla="*/ 14 w 197"/>
                  <a:gd name="T91" fmla="*/ 48 h 236"/>
                  <a:gd name="T92" fmla="*/ 30 w 197"/>
                  <a:gd name="T93" fmla="*/ 29 h 236"/>
                  <a:gd name="T94" fmla="*/ 50 w 197"/>
                  <a:gd name="T95" fmla="*/ 13 h 236"/>
                  <a:gd name="T96" fmla="*/ 73 w 197"/>
                  <a:gd name="T97" fmla="*/ 3 h 236"/>
                  <a:gd name="T98" fmla="*/ 99 w 197"/>
                  <a:gd name="T99" fmla="*/ 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7" h="236">
                    <a:moveTo>
                      <a:pt x="99" y="50"/>
                    </a:moveTo>
                    <a:lnTo>
                      <a:pt x="80" y="54"/>
                    </a:lnTo>
                    <a:lnTo>
                      <a:pt x="64" y="64"/>
                    </a:lnTo>
                    <a:lnTo>
                      <a:pt x="54" y="79"/>
                    </a:lnTo>
                    <a:lnTo>
                      <a:pt x="50" y="98"/>
                    </a:lnTo>
                    <a:lnTo>
                      <a:pt x="54" y="117"/>
                    </a:lnTo>
                    <a:lnTo>
                      <a:pt x="64" y="133"/>
                    </a:lnTo>
                    <a:lnTo>
                      <a:pt x="80" y="143"/>
                    </a:lnTo>
                    <a:lnTo>
                      <a:pt x="99" y="147"/>
                    </a:lnTo>
                    <a:lnTo>
                      <a:pt x="118" y="143"/>
                    </a:lnTo>
                    <a:lnTo>
                      <a:pt x="133" y="133"/>
                    </a:lnTo>
                    <a:lnTo>
                      <a:pt x="143" y="117"/>
                    </a:lnTo>
                    <a:lnTo>
                      <a:pt x="147" y="98"/>
                    </a:lnTo>
                    <a:lnTo>
                      <a:pt x="143" y="79"/>
                    </a:lnTo>
                    <a:lnTo>
                      <a:pt x="133" y="64"/>
                    </a:lnTo>
                    <a:lnTo>
                      <a:pt x="118" y="54"/>
                    </a:lnTo>
                    <a:lnTo>
                      <a:pt x="99" y="50"/>
                    </a:lnTo>
                    <a:close/>
                    <a:moveTo>
                      <a:pt x="99" y="0"/>
                    </a:moveTo>
                    <a:lnTo>
                      <a:pt x="124" y="3"/>
                    </a:lnTo>
                    <a:lnTo>
                      <a:pt x="149" y="13"/>
                    </a:lnTo>
                    <a:lnTo>
                      <a:pt x="168" y="29"/>
                    </a:lnTo>
                    <a:lnTo>
                      <a:pt x="184" y="48"/>
                    </a:lnTo>
                    <a:lnTo>
                      <a:pt x="194" y="73"/>
                    </a:lnTo>
                    <a:lnTo>
                      <a:pt x="197" y="98"/>
                    </a:lnTo>
                    <a:lnTo>
                      <a:pt x="194" y="115"/>
                    </a:lnTo>
                    <a:lnTo>
                      <a:pt x="187" y="134"/>
                    </a:lnTo>
                    <a:lnTo>
                      <a:pt x="175" y="152"/>
                    </a:lnTo>
                    <a:lnTo>
                      <a:pt x="162" y="171"/>
                    </a:lnTo>
                    <a:lnTo>
                      <a:pt x="147" y="188"/>
                    </a:lnTo>
                    <a:lnTo>
                      <a:pt x="133" y="203"/>
                    </a:lnTo>
                    <a:lnTo>
                      <a:pt x="120" y="217"/>
                    </a:lnTo>
                    <a:lnTo>
                      <a:pt x="110" y="227"/>
                    </a:lnTo>
                    <a:lnTo>
                      <a:pt x="101" y="233"/>
                    </a:lnTo>
                    <a:lnTo>
                      <a:pt x="99" y="236"/>
                    </a:lnTo>
                    <a:lnTo>
                      <a:pt x="96" y="233"/>
                    </a:lnTo>
                    <a:lnTo>
                      <a:pt x="89" y="227"/>
                    </a:lnTo>
                    <a:lnTo>
                      <a:pt x="78" y="217"/>
                    </a:lnTo>
                    <a:lnTo>
                      <a:pt x="64" y="203"/>
                    </a:lnTo>
                    <a:lnTo>
                      <a:pt x="50" y="188"/>
                    </a:lnTo>
                    <a:lnTo>
                      <a:pt x="35" y="171"/>
                    </a:lnTo>
                    <a:lnTo>
                      <a:pt x="22" y="152"/>
                    </a:lnTo>
                    <a:lnTo>
                      <a:pt x="11" y="134"/>
                    </a:lnTo>
                    <a:lnTo>
                      <a:pt x="3" y="115"/>
                    </a:lnTo>
                    <a:lnTo>
                      <a:pt x="0" y="98"/>
                    </a:lnTo>
                    <a:lnTo>
                      <a:pt x="5" y="73"/>
                    </a:lnTo>
                    <a:lnTo>
                      <a:pt x="14" y="48"/>
                    </a:lnTo>
                    <a:lnTo>
                      <a:pt x="30" y="29"/>
                    </a:lnTo>
                    <a:lnTo>
                      <a:pt x="50" y="13"/>
                    </a:lnTo>
                    <a:lnTo>
                      <a:pt x="73" y="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8F8F"/>
              </a:solidFill>
              <a:ln w="0">
                <a:solidFill>
                  <a:srgbClr val="FF8F8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8" name="Freeform 244"/>
              <p:cNvSpPr>
                <a:spLocks noEditPoints="1"/>
              </p:cNvSpPr>
              <p:nvPr/>
            </p:nvSpPr>
            <p:spPr bwMode="auto">
              <a:xfrm>
                <a:off x="2097" y="499"/>
                <a:ext cx="214" cy="257"/>
              </a:xfrm>
              <a:custGeom>
                <a:gdLst>
                  <a:gd name="T0" fmla="*/ 97 w 214"/>
                  <a:gd name="T1" fmla="*/ 69 h 257"/>
                  <a:gd name="T2" fmla="*/ 78 w 214"/>
                  <a:gd name="T3" fmla="*/ 79 h 257"/>
                  <a:gd name="T4" fmla="*/ 68 w 214"/>
                  <a:gd name="T5" fmla="*/ 97 h 257"/>
                  <a:gd name="T6" fmla="*/ 71 w 214"/>
                  <a:gd name="T7" fmla="*/ 126 h 257"/>
                  <a:gd name="T8" fmla="*/ 86 w 214"/>
                  <a:gd name="T9" fmla="*/ 142 h 257"/>
                  <a:gd name="T10" fmla="*/ 97 w 214"/>
                  <a:gd name="T11" fmla="*/ 146 h 257"/>
                  <a:gd name="T12" fmla="*/ 122 w 214"/>
                  <a:gd name="T13" fmla="*/ 145 h 257"/>
                  <a:gd name="T14" fmla="*/ 141 w 214"/>
                  <a:gd name="T15" fmla="*/ 129 h 257"/>
                  <a:gd name="T16" fmla="*/ 147 w 214"/>
                  <a:gd name="T17" fmla="*/ 107 h 257"/>
                  <a:gd name="T18" fmla="*/ 141 w 214"/>
                  <a:gd name="T19" fmla="*/ 86 h 257"/>
                  <a:gd name="T20" fmla="*/ 122 w 214"/>
                  <a:gd name="T21" fmla="*/ 70 h 257"/>
                  <a:gd name="T22" fmla="*/ 107 w 214"/>
                  <a:gd name="T23" fmla="*/ 50 h 257"/>
                  <a:gd name="T24" fmla="*/ 129 w 214"/>
                  <a:gd name="T25" fmla="*/ 54 h 257"/>
                  <a:gd name="T26" fmla="*/ 154 w 214"/>
                  <a:gd name="T27" fmla="*/ 73 h 257"/>
                  <a:gd name="T28" fmla="*/ 163 w 214"/>
                  <a:gd name="T29" fmla="*/ 97 h 257"/>
                  <a:gd name="T30" fmla="*/ 160 w 214"/>
                  <a:gd name="T31" fmla="*/ 126 h 257"/>
                  <a:gd name="T32" fmla="*/ 148 w 214"/>
                  <a:gd name="T33" fmla="*/ 149 h 257"/>
                  <a:gd name="T34" fmla="*/ 121 w 214"/>
                  <a:gd name="T35" fmla="*/ 163 h 257"/>
                  <a:gd name="T36" fmla="*/ 97 w 214"/>
                  <a:gd name="T37" fmla="*/ 163 h 257"/>
                  <a:gd name="T38" fmla="*/ 72 w 214"/>
                  <a:gd name="T39" fmla="*/ 155 h 257"/>
                  <a:gd name="T40" fmla="*/ 55 w 214"/>
                  <a:gd name="T41" fmla="*/ 133 h 257"/>
                  <a:gd name="T42" fmla="*/ 49 w 214"/>
                  <a:gd name="T43" fmla="*/ 107 h 257"/>
                  <a:gd name="T44" fmla="*/ 55 w 214"/>
                  <a:gd name="T45" fmla="*/ 82 h 257"/>
                  <a:gd name="T46" fmla="*/ 72 w 214"/>
                  <a:gd name="T47" fmla="*/ 60 h 257"/>
                  <a:gd name="T48" fmla="*/ 97 w 214"/>
                  <a:gd name="T49" fmla="*/ 51 h 257"/>
                  <a:gd name="T50" fmla="*/ 91 w 214"/>
                  <a:gd name="T51" fmla="*/ 19 h 257"/>
                  <a:gd name="T52" fmla="*/ 58 w 214"/>
                  <a:gd name="T53" fmla="*/ 32 h 257"/>
                  <a:gd name="T54" fmla="*/ 32 w 214"/>
                  <a:gd name="T55" fmla="*/ 59 h 257"/>
                  <a:gd name="T56" fmla="*/ 19 w 214"/>
                  <a:gd name="T57" fmla="*/ 88 h 257"/>
                  <a:gd name="T58" fmla="*/ 22 w 214"/>
                  <a:gd name="T59" fmla="*/ 127 h 257"/>
                  <a:gd name="T60" fmla="*/ 46 w 214"/>
                  <a:gd name="T61" fmla="*/ 168 h 257"/>
                  <a:gd name="T62" fmla="*/ 104 w 214"/>
                  <a:gd name="T63" fmla="*/ 230 h 257"/>
                  <a:gd name="T64" fmla="*/ 132 w 214"/>
                  <a:gd name="T65" fmla="*/ 209 h 257"/>
                  <a:gd name="T66" fmla="*/ 183 w 214"/>
                  <a:gd name="T67" fmla="*/ 145 h 257"/>
                  <a:gd name="T68" fmla="*/ 195 w 214"/>
                  <a:gd name="T69" fmla="*/ 117 h 257"/>
                  <a:gd name="T70" fmla="*/ 190 w 214"/>
                  <a:gd name="T71" fmla="*/ 75 h 257"/>
                  <a:gd name="T72" fmla="*/ 170 w 214"/>
                  <a:gd name="T73" fmla="*/ 44 h 257"/>
                  <a:gd name="T74" fmla="*/ 142 w 214"/>
                  <a:gd name="T75" fmla="*/ 25 h 257"/>
                  <a:gd name="T76" fmla="*/ 107 w 214"/>
                  <a:gd name="T77" fmla="*/ 18 h 257"/>
                  <a:gd name="T78" fmla="*/ 131 w 214"/>
                  <a:gd name="T79" fmla="*/ 3 h 257"/>
                  <a:gd name="T80" fmla="*/ 169 w 214"/>
                  <a:gd name="T81" fmla="*/ 19 h 257"/>
                  <a:gd name="T82" fmla="*/ 203 w 214"/>
                  <a:gd name="T83" fmla="*/ 62 h 257"/>
                  <a:gd name="T84" fmla="*/ 214 w 214"/>
                  <a:gd name="T85" fmla="*/ 107 h 257"/>
                  <a:gd name="T86" fmla="*/ 208 w 214"/>
                  <a:gd name="T87" fmla="*/ 136 h 257"/>
                  <a:gd name="T88" fmla="*/ 180 w 214"/>
                  <a:gd name="T89" fmla="*/ 181 h 257"/>
                  <a:gd name="T90" fmla="*/ 123 w 214"/>
                  <a:gd name="T91" fmla="*/ 244 h 257"/>
                  <a:gd name="T92" fmla="*/ 107 w 214"/>
                  <a:gd name="T93" fmla="*/ 257 h 257"/>
                  <a:gd name="T94" fmla="*/ 97 w 214"/>
                  <a:gd name="T95" fmla="*/ 248 h 257"/>
                  <a:gd name="T96" fmla="*/ 52 w 214"/>
                  <a:gd name="T97" fmla="*/ 203 h 257"/>
                  <a:gd name="T98" fmla="*/ 11 w 214"/>
                  <a:gd name="T99" fmla="*/ 146 h 257"/>
                  <a:gd name="T100" fmla="*/ 1 w 214"/>
                  <a:gd name="T101" fmla="*/ 117 h 257"/>
                  <a:gd name="T102" fmla="*/ 7 w 214"/>
                  <a:gd name="T103" fmla="*/ 69 h 257"/>
                  <a:gd name="T104" fmla="*/ 30 w 214"/>
                  <a:gd name="T105" fmla="*/ 31 h 257"/>
                  <a:gd name="T106" fmla="*/ 84 w 214"/>
                  <a:gd name="T107" fmla="*/ 3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57">
                    <a:moveTo>
                      <a:pt x="107" y="67"/>
                    </a:moveTo>
                    <a:lnTo>
                      <a:pt x="97" y="69"/>
                    </a:lnTo>
                    <a:lnTo>
                      <a:pt x="97" y="69"/>
                    </a:lnTo>
                    <a:lnTo>
                      <a:pt x="91" y="70"/>
                    </a:lnTo>
                    <a:lnTo>
                      <a:pt x="86" y="73"/>
                    </a:lnTo>
                    <a:lnTo>
                      <a:pt x="78" y="79"/>
                    </a:lnTo>
                    <a:lnTo>
                      <a:pt x="72" y="86"/>
                    </a:lnTo>
                    <a:lnTo>
                      <a:pt x="70" y="92"/>
                    </a:lnTo>
                    <a:lnTo>
                      <a:pt x="68" y="97"/>
                    </a:lnTo>
                    <a:lnTo>
                      <a:pt x="67" y="107"/>
                    </a:lnTo>
                    <a:lnTo>
                      <a:pt x="68" y="117"/>
                    </a:lnTo>
                    <a:lnTo>
                      <a:pt x="71" y="126"/>
                    </a:lnTo>
                    <a:lnTo>
                      <a:pt x="72" y="129"/>
                    </a:lnTo>
                    <a:lnTo>
                      <a:pt x="78" y="136"/>
                    </a:lnTo>
                    <a:lnTo>
                      <a:pt x="86" y="142"/>
                    </a:lnTo>
                    <a:lnTo>
                      <a:pt x="91" y="145"/>
                    </a:lnTo>
                    <a:lnTo>
                      <a:pt x="97" y="146"/>
                    </a:lnTo>
                    <a:lnTo>
                      <a:pt x="97" y="146"/>
                    </a:lnTo>
                    <a:lnTo>
                      <a:pt x="107" y="147"/>
                    </a:lnTo>
                    <a:lnTo>
                      <a:pt x="118" y="146"/>
                    </a:lnTo>
                    <a:lnTo>
                      <a:pt x="122" y="145"/>
                    </a:lnTo>
                    <a:lnTo>
                      <a:pt x="128" y="142"/>
                    </a:lnTo>
                    <a:lnTo>
                      <a:pt x="135" y="136"/>
                    </a:lnTo>
                    <a:lnTo>
                      <a:pt x="141" y="129"/>
                    </a:lnTo>
                    <a:lnTo>
                      <a:pt x="142" y="126"/>
                    </a:lnTo>
                    <a:lnTo>
                      <a:pt x="145" y="117"/>
                    </a:lnTo>
                    <a:lnTo>
                      <a:pt x="147" y="107"/>
                    </a:lnTo>
                    <a:lnTo>
                      <a:pt x="145" y="97"/>
                    </a:lnTo>
                    <a:lnTo>
                      <a:pt x="144" y="92"/>
                    </a:lnTo>
                    <a:lnTo>
                      <a:pt x="141" y="86"/>
                    </a:lnTo>
                    <a:lnTo>
                      <a:pt x="135" y="79"/>
                    </a:lnTo>
                    <a:lnTo>
                      <a:pt x="128" y="73"/>
                    </a:lnTo>
                    <a:lnTo>
                      <a:pt x="122" y="70"/>
                    </a:lnTo>
                    <a:lnTo>
                      <a:pt x="118" y="69"/>
                    </a:lnTo>
                    <a:lnTo>
                      <a:pt x="107" y="67"/>
                    </a:lnTo>
                    <a:close/>
                    <a:moveTo>
                      <a:pt x="107" y="50"/>
                    </a:moveTo>
                    <a:lnTo>
                      <a:pt x="118" y="51"/>
                    </a:lnTo>
                    <a:lnTo>
                      <a:pt x="121" y="51"/>
                    </a:lnTo>
                    <a:lnTo>
                      <a:pt x="129" y="54"/>
                    </a:lnTo>
                    <a:lnTo>
                      <a:pt x="141" y="60"/>
                    </a:lnTo>
                    <a:lnTo>
                      <a:pt x="148" y="66"/>
                    </a:lnTo>
                    <a:lnTo>
                      <a:pt x="154" y="73"/>
                    </a:lnTo>
                    <a:lnTo>
                      <a:pt x="158" y="82"/>
                    </a:lnTo>
                    <a:lnTo>
                      <a:pt x="160" y="88"/>
                    </a:lnTo>
                    <a:lnTo>
                      <a:pt x="163" y="97"/>
                    </a:lnTo>
                    <a:lnTo>
                      <a:pt x="164" y="107"/>
                    </a:lnTo>
                    <a:lnTo>
                      <a:pt x="163" y="117"/>
                    </a:lnTo>
                    <a:lnTo>
                      <a:pt x="160" y="126"/>
                    </a:lnTo>
                    <a:lnTo>
                      <a:pt x="158" y="133"/>
                    </a:lnTo>
                    <a:lnTo>
                      <a:pt x="154" y="142"/>
                    </a:lnTo>
                    <a:lnTo>
                      <a:pt x="148" y="149"/>
                    </a:lnTo>
                    <a:lnTo>
                      <a:pt x="141" y="155"/>
                    </a:lnTo>
                    <a:lnTo>
                      <a:pt x="129" y="161"/>
                    </a:lnTo>
                    <a:lnTo>
                      <a:pt x="121" y="163"/>
                    </a:lnTo>
                    <a:lnTo>
                      <a:pt x="118" y="163"/>
                    </a:lnTo>
                    <a:lnTo>
                      <a:pt x="107" y="165"/>
                    </a:lnTo>
                    <a:lnTo>
                      <a:pt x="97" y="163"/>
                    </a:lnTo>
                    <a:lnTo>
                      <a:pt x="94" y="163"/>
                    </a:lnTo>
                    <a:lnTo>
                      <a:pt x="84" y="161"/>
                    </a:lnTo>
                    <a:lnTo>
                      <a:pt x="72" y="155"/>
                    </a:lnTo>
                    <a:lnTo>
                      <a:pt x="65" y="149"/>
                    </a:lnTo>
                    <a:lnTo>
                      <a:pt x="59" y="142"/>
                    </a:lnTo>
                    <a:lnTo>
                      <a:pt x="55" y="133"/>
                    </a:lnTo>
                    <a:lnTo>
                      <a:pt x="54" y="126"/>
                    </a:lnTo>
                    <a:lnTo>
                      <a:pt x="51" y="117"/>
                    </a:lnTo>
                    <a:lnTo>
                      <a:pt x="49" y="107"/>
                    </a:lnTo>
                    <a:lnTo>
                      <a:pt x="51" y="97"/>
                    </a:lnTo>
                    <a:lnTo>
                      <a:pt x="54" y="88"/>
                    </a:lnTo>
                    <a:lnTo>
                      <a:pt x="55" y="82"/>
                    </a:lnTo>
                    <a:lnTo>
                      <a:pt x="59" y="73"/>
                    </a:lnTo>
                    <a:lnTo>
                      <a:pt x="65" y="66"/>
                    </a:lnTo>
                    <a:lnTo>
                      <a:pt x="72" y="60"/>
                    </a:lnTo>
                    <a:lnTo>
                      <a:pt x="84" y="54"/>
                    </a:lnTo>
                    <a:lnTo>
                      <a:pt x="94" y="51"/>
                    </a:lnTo>
                    <a:lnTo>
                      <a:pt x="97" y="51"/>
                    </a:lnTo>
                    <a:lnTo>
                      <a:pt x="107" y="50"/>
                    </a:lnTo>
                    <a:close/>
                    <a:moveTo>
                      <a:pt x="107" y="18"/>
                    </a:moveTo>
                    <a:lnTo>
                      <a:pt x="91" y="19"/>
                    </a:lnTo>
                    <a:lnTo>
                      <a:pt x="91" y="19"/>
                    </a:lnTo>
                    <a:lnTo>
                      <a:pt x="72" y="25"/>
                    </a:lnTo>
                    <a:lnTo>
                      <a:pt x="58" y="32"/>
                    </a:lnTo>
                    <a:lnTo>
                      <a:pt x="58" y="32"/>
                    </a:lnTo>
                    <a:lnTo>
                      <a:pt x="43" y="44"/>
                    </a:lnTo>
                    <a:lnTo>
                      <a:pt x="32" y="59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19" y="88"/>
                    </a:lnTo>
                    <a:lnTo>
                      <a:pt x="17" y="107"/>
                    </a:lnTo>
                    <a:lnTo>
                      <a:pt x="19" y="117"/>
                    </a:lnTo>
                    <a:lnTo>
                      <a:pt x="22" y="127"/>
                    </a:lnTo>
                    <a:lnTo>
                      <a:pt x="24" y="133"/>
                    </a:lnTo>
                    <a:lnTo>
                      <a:pt x="30" y="145"/>
                    </a:lnTo>
                    <a:lnTo>
                      <a:pt x="46" y="168"/>
                    </a:lnTo>
                    <a:lnTo>
                      <a:pt x="65" y="190"/>
                    </a:lnTo>
                    <a:lnTo>
                      <a:pt x="83" y="209"/>
                    </a:lnTo>
                    <a:lnTo>
                      <a:pt x="104" y="230"/>
                    </a:lnTo>
                    <a:lnTo>
                      <a:pt x="107" y="233"/>
                    </a:lnTo>
                    <a:lnTo>
                      <a:pt x="110" y="230"/>
                    </a:lnTo>
                    <a:lnTo>
                      <a:pt x="132" y="209"/>
                    </a:lnTo>
                    <a:lnTo>
                      <a:pt x="150" y="190"/>
                    </a:lnTo>
                    <a:lnTo>
                      <a:pt x="167" y="168"/>
                    </a:lnTo>
                    <a:lnTo>
                      <a:pt x="183" y="145"/>
                    </a:lnTo>
                    <a:lnTo>
                      <a:pt x="189" y="133"/>
                    </a:lnTo>
                    <a:lnTo>
                      <a:pt x="192" y="127"/>
                    </a:lnTo>
                    <a:lnTo>
                      <a:pt x="195" y="117"/>
                    </a:lnTo>
                    <a:lnTo>
                      <a:pt x="196" y="107"/>
                    </a:lnTo>
                    <a:lnTo>
                      <a:pt x="195" y="88"/>
                    </a:lnTo>
                    <a:lnTo>
                      <a:pt x="190" y="75"/>
                    </a:lnTo>
                    <a:lnTo>
                      <a:pt x="190" y="75"/>
                    </a:lnTo>
                    <a:lnTo>
                      <a:pt x="182" y="59"/>
                    </a:lnTo>
                    <a:lnTo>
                      <a:pt x="170" y="44"/>
                    </a:lnTo>
                    <a:lnTo>
                      <a:pt x="155" y="32"/>
                    </a:lnTo>
                    <a:lnTo>
                      <a:pt x="155" y="32"/>
                    </a:lnTo>
                    <a:lnTo>
                      <a:pt x="142" y="25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07" y="18"/>
                    </a:lnTo>
                    <a:close/>
                    <a:moveTo>
                      <a:pt x="107" y="0"/>
                    </a:moveTo>
                    <a:lnTo>
                      <a:pt x="128" y="2"/>
                    </a:lnTo>
                    <a:lnTo>
                      <a:pt x="131" y="3"/>
                    </a:lnTo>
                    <a:lnTo>
                      <a:pt x="150" y="9"/>
                    </a:lnTo>
                    <a:lnTo>
                      <a:pt x="166" y="18"/>
                    </a:lnTo>
                    <a:lnTo>
                      <a:pt x="169" y="19"/>
                    </a:lnTo>
                    <a:lnTo>
                      <a:pt x="183" y="31"/>
                    </a:lnTo>
                    <a:lnTo>
                      <a:pt x="195" y="46"/>
                    </a:lnTo>
                    <a:lnTo>
                      <a:pt x="203" y="62"/>
                    </a:lnTo>
                    <a:lnTo>
                      <a:pt x="206" y="69"/>
                    </a:lnTo>
                    <a:lnTo>
                      <a:pt x="212" y="88"/>
                    </a:lnTo>
                    <a:lnTo>
                      <a:pt x="214" y="107"/>
                    </a:lnTo>
                    <a:lnTo>
                      <a:pt x="212" y="117"/>
                    </a:lnTo>
                    <a:lnTo>
                      <a:pt x="209" y="129"/>
                    </a:lnTo>
                    <a:lnTo>
                      <a:pt x="208" y="136"/>
                    </a:lnTo>
                    <a:lnTo>
                      <a:pt x="202" y="146"/>
                    </a:lnTo>
                    <a:lnTo>
                      <a:pt x="196" y="158"/>
                    </a:lnTo>
                    <a:lnTo>
                      <a:pt x="180" y="181"/>
                    </a:lnTo>
                    <a:lnTo>
                      <a:pt x="163" y="203"/>
                    </a:lnTo>
                    <a:lnTo>
                      <a:pt x="145" y="222"/>
                    </a:lnTo>
                    <a:lnTo>
                      <a:pt x="123" y="244"/>
                    </a:lnTo>
                    <a:lnTo>
                      <a:pt x="118" y="248"/>
                    </a:lnTo>
                    <a:lnTo>
                      <a:pt x="113" y="252"/>
                    </a:lnTo>
                    <a:lnTo>
                      <a:pt x="107" y="257"/>
                    </a:lnTo>
                    <a:lnTo>
                      <a:pt x="103" y="252"/>
                    </a:lnTo>
                    <a:lnTo>
                      <a:pt x="100" y="251"/>
                    </a:lnTo>
                    <a:lnTo>
                      <a:pt x="97" y="248"/>
                    </a:lnTo>
                    <a:lnTo>
                      <a:pt x="91" y="244"/>
                    </a:lnTo>
                    <a:lnTo>
                      <a:pt x="70" y="222"/>
                    </a:lnTo>
                    <a:lnTo>
                      <a:pt x="52" y="203"/>
                    </a:lnTo>
                    <a:lnTo>
                      <a:pt x="33" y="181"/>
                    </a:lnTo>
                    <a:lnTo>
                      <a:pt x="17" y="158"/>
                    </a:lnTo>
                    <a:lnTo>
                      <a:pt x="11" y="146"/>
                    </a:lnTo>
                    <a:lnTo>
                      <a:pt x="6" y="136"/>
                    </a:lnTo>
                    <a:lnTo>
                      <a:pt x="4" y="129"/>
                    </a:lnTo>
                    <a:lnTo>
                      <a:pt x="1" y="117"/>
                    </a:lnTo>
                    <a:lnTo>
                      <a:pt x="0" y="107"/>
                    </a:lnTo>
                    <a:lnTo>
                      <a:pt x="1" y="88"/>
                    </a:lnTo>
                    <a:lnTo>
                      <a:pt x="7" y="69"/>
                    </a:lnTo>
                    <a:lnTo>
                      <a:pt x="10" y="62"/>
                    </a:lnTo>
                    <a:lnTo>
                      <a:pt x="19" y="46"/>
                    </a:lnTo>
                    <a:lnTo>
                      <a:pt x="30" y="31"/>
                    </a:lnTo>
                    <a:lnTo>
                      <a:pt x="45" y="19"/>
                    </a:lnTo>
                    <a:lnTo>
                      <a:pt x="65" y="9"/>
                    </a:lnTo>
                    <a:lnTo>
                      <a:pt x="84" y="3"/>
                    </a:lnTo>
                    <a:lnTo>
                      <a:pt x="87" y="2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9" name="Freeform 245"/>
              <p:cNvSpPr/>
              <p:nvPr/>
            </p:nvSpPr>
            <p:spPr bwMode="auto">
              <a:xfrm>
                <a:off x="2155" y="558"/>
                <a:ext cx="97" cy="97"/>
              </a:xfrm>
              <a:custGeom>
                <a:gdLst>
                  <a:gd name="T0" fmla="*/ 49 w 97"/>
                  <a:gd name="T1" fmla="*/ 0 h 97"/>
                  <a:gd name="T2" fmla="*/ 68 w 97"/>
                  <a:gd name="T3" fmla="*/ 4 h 97"/>
                  <a:gd name="T4" fmla="*/ 83 w 97"/>
                  <a:gd name="T5" fmla="*/ 14 h 97"/>
                  <a:gd name="T6" fmla="*/ 93 w 97"/>
                  <a:gd name="T7" fmla="*/ 29 h 97"/>
                  <a:gd name="T8" fmla="*/ 97 w 97"/>
                  <a:gd name="T9" fmla="*/ 48 h 97"/>
                  <a:gd name="T10" fmla="*/ 93 w 97"/>
                  <a:gd name="T11" fmla="*/ 67 h 97"/>
                  <a:gd name="T12" fmla="*/ 83 w 97"/>
                  <a:gd name="T13" fmla="*/ 83 h 97"/>
                  <a:gd name="T14" fmla="*/ 68 w 97"/>
                  <a:gd name="T15" fmla="*/ 93 h 97"/>
                  <a:gd name="T16" fmla="*/ 49 w 97"/>
                  <a:gd name="T17" fmla="*/ 97 h 97"/>
                  <a:gd name="T18" fmla="*/ 30 w 97"/>
                  <a:gd name="T19" fmla="*/ 93 h 97"/>
                  <a:gd name="T20" fmla="*/ 14 w 97"/>
                  <a:gd name="T21" fmla="*/ 83 h 97"/>
                  <a:gd name="T22" fmla="*/ 4 w 97"/>
                  <a:gd name="T23" fmla="*/ 67 h 97"/>
                  <a:gd name="T24" fmla="*/ 0 w 97"/>
                  <a:gd name="T25" fmla="*/ 48 h 97"/>
                  <a:gd name="T26" fmla="*/ 4 w 97"/>
                  <a:gd name="T27" fmla="*/ 29 h 97"/>
                  <a:gd name="T28" fmla="*/ 14 w 97"/>
                  <a:gd name="T29" fmla="*/ 14 h 97"/>
                  <a:gd name="T30" fmla="*/ 30 w 97"/>
                  <a:gd name="T31" fmla="*/ 4 h 97"/>
                  <a:gd name="T32" fmla="*/ 49 w 97"/>
                  <a:gd name="T33" fmla="*/ 0 h 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97">
                    <a:moveTo>
                      <a:pt x="49" y="0"/>
                    </a:moveTo>
                    <a:lnTo>
                      <a:pt x="68" y="4"/>
                    </a:lnTo>
                    <a:lnTo>
                      <a:pt x="83" y="14"/>
                    </a:lnTo>
                    <a:lnTo>
                      <a:pt x="93" y="29"/>
                    </a:lnTo>
                    <a:lnTo>
                      <a:pt x="97" y="48"/>
                    </a:lnTo>
                    <a:lnTo>
                      <a:pt x="93" y="67"/>
                    </a:lnTo>
                    <a:lnTo>
                      <a:pt x="83" y="83"/>
                    </a:lnTo>
                    <a:lnTo>
                      <a:pt x="68" y="93"/>
                    </a:lnTo>
                    <a:lnTo>
                      <a:pt x="49" y="97"/>
                    </a:lnTo>
                    <a:lnTo>
                      <a:pt x="30" y="93"/>
                    </a:lnTo>
                    <a:lnTo>
                      <a:pt x="14" y="83"/>
                    </a:lnTo>
                    <a:lnTo>
                      <a:pt x="4" y="67"/>
                    </a:lnTo>
                    <a:lnTo>
                      <a:pt x="0" y="48"/>
                    </a:lnTo>
                    <a:lnTo>
                      <a:pt x="4" y="29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6FAFB"/>
              </a:solidFill>
              <a:ln w="0">
                <a:solidFill>
                  <a:srgbClr val="F6FAF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0" name="Freeform 246"/>
              <p:cNvSpPr>
                <a:spLocks noEditPoints="1"/>
              </p:cNvSpPr>
              <p:nvPr/>
            </p:nvSpPr>
            <p:spPr bwMode="auto">
              <a:xfrm>
                <a:off x="2146" y="549"/>
                <a:ext cx="115" cy="115"/>
              </a:xfrm>
              <a:custGeom>
                <a:gdLst>
                  <a:gd name="T0" fmla="*/ 48 w 115"/>
                  <a:gd name="T1" fmla="*/ 19 h 115"/>
                  <a:gd name="T2" fmla="*/ 42 w 115"/>
                  <a:gd name="T3" fmla="*/ 20 h 115"/>
                  <a:gd name="T4" fmla="*/ 29 w 115"/>
                  <a:gd name="T5" fmla="*/ 29 h 115"/>
                  <a:gd name="T6" fmla="*/ 21 w 115"/>
                  <a:gd name="T7" fmla="*/ 42 h 115"/>
                  <a:gd name="T8" fmla="*/ 18 w 115"/>
                  <a:gd name="T9" fmla="*/ 57 h 115"/>
                  <a:gd name="T10" fmla="*/ 22 w 115"/>
                  <a:gd name="T11" fmla="*/ 76 h 115"/>
                  <a:gd name="T12" fmla="*/ 29 w 115"/>
                  <a:gd name="T13" fmla="*/ 86 h 115"/>
                  <a:gd name="T14" fmla="*/ 42 w 115"/>
                  <a:gd name="T15" fmla="*/ 95 h 115"/>
                  <a:gd name="T16" fmla="*/ 48 w 115"/>
                  <a:gd name="T17" fmla="*/ 96 h 115"/>
                  <a:gd name="T18" fmla="*/ 69 w 115"/>
                  <a:gd name="T19" fmla="*/ 96 h 115"/>
                  <a:gd name="T20" fmla="*/ 79 w 115"/>
                  <a:gd name="T21" fmla="*/ 92 h 115"/>
                  <a:gd name="T22" fmla="*/ 92 w 115"/>
                  <a:gd name="T23" fmla="*/ 79 h 115"/>
                  <a:gd name="T24" fmla="*/ 96 w 115"/>
                  <a:gd name="T25" fmla="*/ 67 h 115"/>
                  <a:gd name="T26" fmla="*/ 96 w 115"/>
                  <a:gd name="T27" fmla="*/ 47 h 115"/>
                  <a:gd name="T28" fmla="*/ 92 w 115"/>
                  <a:gd name="T29" fmla="*/ 36 h 115"/>
                  <a:gd name="T30" fmla="*/ 79 w 115"/>
                  <a:gd name="T31" fmla="*/ 23 h 115"/>
                  <a:gd name="T32" fmla="*/ 69 w 115"/>
                  <a:gd name="T33" fmla="*/ 19 h 115"/>
                  <a:gd name="T34" fmla="*/ 58 w 115"/>
                  <a:gd name="T35" fmla="*/ 0 h 115"/>
                  <a:gd name="T36" fmla="*/ 72 w 115"/>
                  <a:gd name="T37" fmla="*/ 1 h 115"/>
                  <a:gd name="T38" fmla="*/ 92 w 115"/>
                  <a:gd name="T39" fmla="*/ 10 h 115"/>
                  <a:gd name="T40" fmla="*/ 105 w 115"/>
                  <a:gd name="T41" fmla="*/ 23 h 115"/>
                  <a:gd name="T42" fmla="*/ 111 w 115"/>
                  <a:gd name="T43" fmla="*/ 38 h 115"/>
                  <a:gd name="T44" fmla="*/ 115 w 115"/>
                  <a:gd name="T45" fmla="*/ 57 h 115"/>
                  <a:gd name="T46" fmla="*/ 111 w 115"/>
                  <a:gd name="T47" fmla="*/ 76 h 115"/>
                  <a:gd name="T48" fmla="*/ 105 w 115"/>
                  <a:gd name="T49" fmla="*/ 92 h 115"/>
                  <a:gd name="T50" fmla="*/ 92 w 115"/>
                  <a:gd name="T51" fmla="*/ 105 h 115"/>
                  <a:gd name="T52" fmla="*/ 72 w 115"/>
                  <a:gd name="T53" fmla="*/ 113 h 115"/>
                  <a:gd name="T54" fmla="*/ 58 w 115"/>
                  <a:gd name="T55" fmla="*/ 115 h 115"/>
                  <a:gd name="T56" fmla="*/ 45 w 115"/>
                  <a:gd name="T57" fmla="*/ 113 h 115"/>
                  <a:gd name="T58" fmla="*/ 23 w 115"/>
                  <a:gd name="T59" fmla="*/ 105 h 115"/>
                  <a:gd name="T60" fmla="*/ 10 w 115"/>
                  <a:gd name="T61" fmla="*/ 92 h 115"/>
                  <a:gd name="T62" fmla="*/ 5 w 115"/>
                  <a:gd name="T63" fmla="*/ 76 h 115"/>
                  <a:gd name="T64" fmla="*/ 0 w 115"/>
                  <a:gd name="T65" fmla="*/ 57 h 115"/>
                  <a:gd name="T66" fmla="*/ 5 w 115"/>
                  <a:gd name="T67" fmla="*/ 38 h 115"/>
                  <a:gd name="T68" fmla="*/ 10 w 115"/>
                  <a:gd name="T69" fmla="*/ 23 h 115"/>
                  <a:gd name="T70" fmla="*/ 23 w 115"/>
                  <a:gd name="T71" fmla="*/ 10 h 115"/>
                  <a:gd name="T72" fmla="*/ 45 w 115"/>
                  <a:gd name="T73" fmla="*/ 1 h 115"/>
                  <a:gd name="T74" fmla="*/ 58 w 115"/>
                  <a:gd name="T75" fmla="*/ 0 h 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" h="115">
                    <a:moveTo>
                      <a:pt x="58" y="17"/>
                    </a:moveTo>
                    <a:lnTo>
                      <a:pt x="48" y="19"/>
                    </a:lnTo>
                    <a:lnTo>
                      <a:pt x="48" y="19"/>
                    </a:lnTo>
                    <a:lnTo>
                      <a:pt x="42" y="20"/>
                    </a:lnTo>
                    <a:lnTo>
                      <a:pt x="37" y="23"/>
                    </a:lnTo>
                    <a:lnTo>
                      <a:pt x="29" y="29"/>
                    </a:lnTo>
                    <a:lnTo>
                      <a:pt x="23" y="36"/>
                    </a:lnTo>
                    <a:lnTo>
                      <a:pt x="21" y="42"/>
                    </a:lnTo>
                    <a:lnTo>
                      <a:pt x="19" y="47"/>
                    </a:lnTo>
                    <a:lnTo>
                      <a:pt x="18" y="57"/>
                    </a:lnTo>
                    <a:lnTo>
                      <a:pt x="19" y="67"/>
                    </a:lnTo>
                    <a:lnTo>
                      <a:pt x="22" y="76"/>
                    </a:lnTo>
                    <a:lnTo>
                      <a:pt x="23" y="79"/>
                    </a:lnTo>
                    <a:lnTo>
                      <a:pt x="29" y="86"/>
                    </a:lnTo>
                    <a:lnTo>
                      <a:pt x="37" y="92"/>
                    </a:lnTo>
                    <a:lnTo>
                      <a:pt x="42" y="95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58" y="97"/>
                    </a:lnTo>
                    <a:lnTo>
                      <a:pt x="69" y="96"/>
                    </a:lnTo>
                    <a:lnTo>
                      <a:pt x="73" y="95"/>
                    </a:lnTo>
                    <a:lnTo>
                      <a:pt x="79" y="92"/>
                    </a:lnTo>
                    <a:lnTo>
                      <a:pt x="86" y="86"/>
                    </a:lnTo>
                    <a:lnTo>
                      <a:pt x="92" y="79"/>
                    </a:lnTo>
                    <a:lnTo>
                      <a:pt x="93" y="76"/>
                    </a:lnTo>
                    <a:lnTo>
                      <a:pt x="96" y="67"/>
                    </a:lnTo>
                    <a:lnTo>
                      <a:pt x="98" y="57"/>
                    </a:lnTo>
                    <a:lnTo>
                      <a:pt x="96" y="47"/>
                    </a:lnTo>
                    <a:lnTo>
                      <a:pt x="95" y="42"/>
                    </a:lnTo>
                    <a:lnTo>
                      <a:pt x="92" y="36"/>
                    </a:lnTo>
                    <a:lnTo>
                      <a:pt x="86" y="29"/>
                    </a:lnTo>
                    <a:lnTo>
                      <a:pt x="79" y="23"/>
                    </a:lnTo>
                    <a:lnTo>
                      <a:pt x="73" y="20"/>
                    </a:lnTo>
                    <a:lnTo>
                      <a:pt x="69" y="19"/>
                    </a:lnTo>
                    <a:lnTo>
                      <a:pt x="58" y="17"/>
                    </a:lnTo>
                    <a:close/>
                    <a:moveTo>
                      <a:pt x="58" y="0"/>
                    </a:moveTo>
                    <a:lnTo>
                      <a:pt x="69" y="1"/>
                    </a:lnTo>
                    <a:lnTo>
                      <a:pt x="72" y="1"/>
                    </a:lnTo>
                    <a:lnTo>
                      <a:pt x="80" y="4"/>
                    </a:lnTo>
                    <a:lnTo>
                      <a:pt x="92" y="10"/>
                    </a:lnTo>
                    <a:lnTo>
                      <a:pt x="99" y="16"/>
                    </a:lnTo>
                    <a:lnTo>
                      <a:pt x="105" y="23"/>
                    </a:lnTo>
                    <a:lnTo>
                      <a:pt x="109" y="32"/>
                    </a:lnTo>
                    <a:lnTo>
                      <a:pt x="111" y="38"/>
                    </a:lnTo>
                    <a:lnTo>
                      <a:pt x="114" y="47"/>
                    </a:lnTo>
                    <a:lnTo>
                      <a:pt x="115" y="57"/>
                    </a:lnTo>
                    <a:lnTo>
                      <a:pt x="114" y="67"/>
                    </a:lnTo>
                    <a:lnTo>
                      <a:pt x="111" y="76"/>
                    </a:lnTo>
                    <a:lnTo>
                      <a:pt x="109" y="83"/>
                    </a:lnTo>
                    <a:lnTo>
                      <a:pt x="105" y="92"/>
                    </a:lnTo>
                    <a:lnTo>
                      <a:pt x="99" y="99"/>
                    </a:lnTo>
                    <a:lnTo>
                      <a:pt x="92" y="105"/>
                    </a:lnTo>
                    <a:lnTo>
                      <a:pt x="80" y="111"/>
                    </a:lnTo>
                    <a:lnTo>
                      <a:pt x="72" y="113"/>
                    </a:lnTo>
                    <a:lnTo>
                      <a:pt x="69" y="113"/>
                    </a:lnTo>
                    <a:lnTo>
                      <a:pt x="58" y="115"/>
                    </a:lnTo>
                    <a:lnTo>
                      <a:pt x="48" y="113"/>
                    </a:lnTo>
                    <a:lnTo>
                      <a:pt x="45" y="113"/>
                    </a:lnTo>
                    <a:lnTo>
                      <a:pt x="35" y="111"/>
                    </a:lnTo>
                    <a:lnTo>
                      <a:pt x="23" y="105"/>
                    </a:lnTo>
                    <a:lnTo>
                      <a:pt x="16" y="99"/>
                    </a:lnTo>
                    <a:lnTo>
                      <a:pt x="10" y="92"/>
                    </a:lnTo>
                    <a:lnTo>
                      <a:pt x="6" y="83"/>
                    </a:lnTo>
                    <a:lnTo>
                      <a:pt x="5" y="76"/>
                    </a:lnTo>
                    <a:lnTo>
                      <a:pt x="2" y="67"/>
                    </a:lnTo>
                    <a:lnTo>
                      <a:pt x="0" y="57"/>
                    </a:lnTo>
                    <a:lnTo>
                      <a:pt x="2" y="47"/>
                    </a:lnTo>
                    <a:lnTo>
                      <a:pt x="5" y="38"/>
                    </a:lnTo>
                    <a:lnTo>
                      <a:pt x="6" y="32"/>
                    </a:lnTo>
                    <a:lnTo>
                      <a:pt x="10" y="23"/>
                    </a:lnTo>
                    <a:lnTo>
                      <a:pt x="16" y="16"/>
                    </a:lnTo>
                    <a:lnTo>
                      <a:pt x="23" y="10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48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1" name="Freeform 247"/>
              <p:cNvSpPr/>
              <p:nvPr/>
            </p:nvSpPr>
            <p:spPr bwMode="auto">
              <a:xfrm>
                <a:off x="2270" y="1510"/>
                <a:ext cx="201" cy="202"/>
              </a:xfrm>
              <a:custGeom>
                <a:gdLst>
                  <a:gd name="T0" fmla="*/ 100 w 201"/>
                  <a:gd name="T1" fmla="*/ 0 h 202"/>
                  <a:gd name="T2" fmla="*/ 128 w 201"/>
                  <a:gd name="T3" fmla="*/ 4 h 202"/>
                  <a:gd name="T4" fmla="*/ 151 w 201"/>
                  <a:gd name="T5" fmla="*/ 14 h 202"/>
                  <a:gd name="T6" fmla="*/ 172 w 201"/>
                  <a:gd name="T7" fmla="*/ 30 h 202"/>
                  <a:gd name="T8" fmla="*/ 188 w 201"/>
                  <a:gd name="T9" fmla="*/ 51 h 202"/>
                  <a:gd name="T10" fmla="*/ 198 w 201"/>
                  <a:gd name="T11" fmla="*/ 74 h 202"/>
                  <a:gd name="T12" fmla="*/ 201 w 201"/>
                  <a:gd name="T13" fmla="*/ 102 h 202"/>
                  <a:gd name="T14" fmla="*/ 198 w 201"/>
                  <a:gd name="T15" fmla="*/ 128 h 202"/>
                  <a:gd name="T16" fmla="*/ 188 w 201"/>
                  <a:gd name="T17" fmla="*/ 153 h 202"/>
                  <a:gd name="T18" fmla="*/ 172 w 201"/>
                  <a:gd name="T19" fmla="*/ 173 h 202"/>
                  <a:gd name="T20" fmla="*/ 151 w 201"/>
                  <a:gd name="T21" fmla="*/ 188 h 202"/>
                  <a:gd name="T22" fmla="*/ 128 w 201"/>
                  <a:gd name="T23" fmla="*/ 198 h 202"/>
                  <a:gd name="T24" fmla="*/ 100 w 201"/>
                  <a:gd name="T25" fmla="*/ 202 h 202"/>
                  <a:gd name="T26" fmla="*/ 74 w 201"/>
                  <a:gd name="T27" fmla="*/ 198 h 202"/>
                  <a:gd name="T28" fmla="*/ 49 w 201"/>
                  <a:gd name="T29" fmla="*/ 188 h 202"/>
                  <a:gd name="T30" fmla="*/ 29 w 201"/>
                  <a:gd name="T31" fmla="*/ 173 h 202"/>
                  <a:gd name="T32" fmla="*/ 13 w 201"/>
                  <a:gd name="T33" fmla="*/ 153 h 202"/>
                  <a:gd name="T34" fmla="*/ 3 w 201"/>
                  <a:gd name="T35" fmla="*/ 128 h 202"/>
                  <a:gd name="T36" fmla="*/ 0 w 201"/>
                  <a:gd name="T37" fmla="*/ 102 h 202"/>
                  <a:gd name="T38" fmla="*/ 3 w 201"/>
                  <a:gd name="T39" fmla="*/ 74 h 202"/>
                  <a:gd name="T40" fmla="*/ 13 w 201"/>
                  <a:gd name="T41" fmla="*/ 51 h 202"/>
                  <a:gd name="T42" fmla="*/ 29 w 201"/>
                  <a:gd name="T43" fmla="*/ 30 h 202"/>
                  <a:gd name="T44" fmla="*/ 49 w 201"/>
                  <a:gd name="T45" fmla="*/ 14 h 202"/>
                  <a:gd name="T46" fmla="*/ 74 w 201"/>
                  <a:gd name="T47" fmla="*/ 4 h 202"/>
                  <a:gd name="T48" fmla="*/ 100 w 201"/>
                  <a:gd name="T49" fmla="*/ 0 h 2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1" h="201">
                    <a:moveTo>
                      <a:pt x="100" y="0"/>
                    </a:moveTo>
                    <a:lnTo>
                      <a:pt x="128" y="4"/>
                    </a:lnTo>
                    <a:lnTo>
                      <a:pt x="151" y="14"/>
                    </a:lnTo>
                    <a:lnTo>
                      <a:pt x="172" y="30"/>
                    </a:lnTo>
                    <a:lnTo>
                      <a:pt x="188" y="51"/>
                    </a:lnTo>
                    <a:lnTo>
                      <a:pt x="198" y="74"/>
                    </a:lnTo>
                    <a:lnTo>
                      <a:pt x="201" y="102"/>
                    </a:lnTo>
                    <a:lnTo>
                      <a:pt x="198" y="128"/>
                    </a:lnTo>
                    <a:lnTo>
                      <a:pt x="188" y="153"/>
                    </a:lnTo>
                    <a:lnTo>
                      <a:pt x="172" y="173"/>
                    </a:lnTo>
                    <a:lnTo>
                      <a:pt x="151" y="188"/>
                    </a:lnTo>
                    <a:lnTo>
                      <a:pt x="128" y="198"/>
                    </a:lnTo>
                    <a:lnTo>
                      <a:pt x="100" y="202"/>
                    </a:lnTo>
                    <a:lnTo>
                      <a:pt x="74" y="198"/>
                    </a:lnTo>
                    <a:lnTo>
                      <a:pt x="49" y="188"/>
                    </a:lnTo>
                    <a:lnTo>
                      <a:pt x="29" y="173"/>
                    </a:lnTo>
                    <a:lnTo>
                      <a:pt x="13" y="153"/>
                    </a:lnTo>
                    <a:lnTo>
                      <a:pt x="3" y="128"/>
                    </a:lnTo>
                    <a:lnTo>
                      <a:pt x="0" y="102"/>
                    </a:lnTo>
                    <a:lnTo>
                      <a:pt x="3" y="74"/>
                    </a:lnTo>
                    <a:lnTo>
                      <a:pt x="13" y="51"/>
                    </a:lnTo>
                    <a:lnTo>
                      <a:pt x="29" y="30"/>
                    </a:lnTo>
                    <a:lnTo>
                      <a:pt x="49" y="14"/>
                    </a:lnTo>
                    <a:lnTo>
                      <a:pt x="74" y="4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8F8F"/>
              </a:solidFill>
              <a:ln w="0">
                <a:solidFill>
                  <a:srgbClr val="FF8F8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2" name="Freeform 248"/>
              <p:cNvSpPr>
                <a:spLocks noEditPoints="1"/>
              </p:cNvSpPr>
              <p:nvPr/>
            </p:nvSpPr>
            <p:spPr bwMode="auto">
              <a:xfrm>
                <a:off x="2261" y="1501"/>
                <a:ext cx="218" cy="220"/>
              </a:xfrm>
              <a:custGeom>
                <a:gdLst>
                  <a:gd name="T0" fmla="*/ 93 w 218"/>
                  <a:gd name="T1" fmla="*/ 19 h 220"/>
                  <a:gd name="T2" fmla="*/ 74 w 218"/>
                  <a:gd name="T3" fmla="*/ 25 h 220"/>
                  <a:gd name="T4" fmla="*/ 45 w 218"/>
                  <a:gd name="T5" fmla="*/ 45 h 220"/>
                  <a:gd name="T6" fmla="*/ 23 w 218"/>
                  <a:gd name="T7" fmla="*/ 77 h 220"/>
                  <a:gd name="T8" fmla="*/ 19 w 218"/>
                  <a:gd name="T9" fmla="*/ 90 h 220"/>
                  <a:gd name="T10" fmla="*/ 19 w 218"/>
                  <a:gd name="T11" fmla="*/ 131 h 220"/>
                  <a:gd name="T12" fmla="*/ 23 w 218"/>
                  <a:gd name="T13" fmla="*/ 143 h 220"/>
                  <a:gd name="T14" fmla="*/ 45 w 218"/>
                  <a:gd name="T15" fmla="*/ 175 h 220"/>
                  <a:gd name="T16" fmla="*/ 74 w 218"/>
                  <a:gd name="T17" fmla="*/ 195 h 220"/>
                  <a:gd name="T18" fmla="*/ 93 w 218"/>
                  <a:gd name="T19" fmla="*/ 201 h 220"/>
                  <a:gd name="T20" fmla="*/ 125 w 218"/>
                  <a:gd name="T21" fmla="*/ 201 h 220"/>
                  <a:gd name="T22" fmla="*/ 144 w 218"/>
                  <a:gd name="T23" fmla="*/ 195 h 220"/>
                  <a:gd name="T24" fmla="*/ 173 w 218"/>
                  <a:gd name="T25" fmla="*/ 175 h 220"/>
                  <a:gd name="T26" fmla="*/ 195 w 218"/>
                  <a:gd name="T27" fmla="*/ 143 h 220"/>
                  <a:gd name="T28" fmla="*/ 200 w 218"/>
                  <a:gd name="T29" fmla="*/ 131 h 220"/>
                  <a:gd name="T30" fmla="*/ 200 w 218"/>
                  <a:gd name="T31" fmla="*/ 90 h 220"/>
                  <a:gd name="T32" fmla="*/ 195 w 218"/>
                  <a:gd name="T33" fmla="*/ 77 h 220"/>
                  <a:gd name="T34" fmla="*/ 173 w 218"/>
                  <a:gd name="T35" fmla="*/ 45 h 220"/>
                  <a:gd name="T36" fmla="*/ 144 w 218"/>
                  <a:gd name="T37" fmla="*/ 25 h 220"/>
                  <a:gd name="T38" fmla="*/ 125 w 218"/>
                  <a:gd name="T39" fmla="*/ 19 h 220"/>
                  <a:gd name="T40" fmla="*/ 109 w 218"/>
                  <a:gd name="T41" fmla="*/ 0 h 220"/>
                  <a:gd name="T42" fmla="*/ 133 w 218"/>
                  <a:gd name="T43" fmla="*/ 3 h 220"/>
                  <a:gd name="T44" fmla="*/ 172 w 218"/>
                  <a:gd name="T45" fmla="*/ 19 h 220"/>
                  <a:gd name="T46" fmla="*/ 200 w 218"/>
                  <a:gd name="T47" fmla="*/ 47 h 220"/>
                  <a:gd name="T48" fmla="*/ 211 w 218"/>
                  <a:gd name="T49" fmla="*/ 71 h 220"/>
                  <a:gd name="T50" fmla="*/ 218 w 218"/>
                  <a:gd name="T51" fmla="*/ 111 h 220"/>
                  <a:gd name="T52" fmla="*/ 211 w 218"/>
                  <a:gd name="T53" fmla="*/ 150 h 220"/>
                  <a:gd name="T54" fmla="*/ 186 w 218"/>
                  <a:gd name="T55" fmla="*/ 188 h 220"/>
                  <a:gd name="T56" fmla="*/ 151 w 218"/>
                  <a:gd name="T57" fmla="*/ 211 h 220"/>
                  <a:gd name="T58" fmla="*/ 130 w 218"/>
                  <a:gd name="T59" fmla="*/ 219 h 220"/>
                  <a:gd name="T60" fmla="*/ 89 w 218"/>
                  <a:gd name="T61" fmla="*/ 219 h 220"/>
                  <a:gd name="T62" fmla="*/ 67 w 218"/>
                  <a:gd name="T63" fmla="*/ 211 h 220"/>
                  <a:gd name="T64" fmla="*/ 32 w 218"/>
                  <a:gd name="T65" fmla="*/ 188 h 220"/>
                  <a:gd name="T66" fmla="*/ 7 w 218"/>
                  <a:gd name="T67" fmla="*/ 150 h 220"/>
                  <a:gd name="T68" fmla="*/ 0 w 218"/>
                  <a:gd name="T69" fmla="*/ 111 h 220"/>
                  <a:gd name="T70" fmla="*/ 7 w 218"/>
                  <a:gd name="T71" fmla="*/ 71 h 220"/>
                  <a:gd name="T72" fmla="*/ 19 w 218"/>
                  <a:gd name="T73" fmla="*/ 47 h 220"/>
                  <a:gd name="T74" fmla="*/ 47 w 218"/>
                  <a:gd name="T75" fmla="*/ 19 h 220"/>
                  <a:gd name="T76" fmla="*/ 86 w 218"/>
                  <a:gd name="T77" fmla="*/ 3 h 220"/>
                  <a:gd name="T78" fmla="*/ 109 w 218"/>
                  <a:gd name="T79" fmla="*/ 0 h 2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8" h="220">
                    <a:moveTo>
                      <a:pt x="109" y="18"/>
                    </a:moveTo>
                    <a:lnTo>
                      <a:pt x="93" y="19"/>
                    </a:lnTo>
                    <a:lnTo>
                      <a:pt x="93" y="19"/>
                    </a:lnTo>
                    <a:lnTo>
                      <a:pt x="74" y="25"/>
                    </a:lnTo>
                    <a:lnTo>
                      <a:pt x="60" y="32"/>
                    </a:lnTo>
                    <a:lnTo>
                      <a:pt x="45" y="45"/>
                    </a:lnTo>
                    <a:lnTo>
                      <a:pt x="32" y="60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19" y="90"/>
                    </a:lnTo>
                    <a:lnTo>
                      <a:pt x="18" y="111"/>
                    </a:lnTo>
                    <a:lnTo>
                      <a:pt x="19" y="131"/>
                    </a:lnTo>
                    <a:lnTo>
                      <a:pt x="23" y="143"/>
                    </a:lnTo>
                    <a:lnTo>
                      <a:pt x="23" y="143"/>
                    </a:lnTo>
                    <a:lnTo>
                      <a:pt x="32" y="160"/>
                    </a:lnTo>
                    <a:lnTo>
                      <a:pt x="45" y="175"/>
                    </a:lnTo>
                    <a:lnTo>
                      <a:pt x="60" y="188"/>
                    </a:lnTo>
                    <a:lnTo>
                      <a:pt x="74" y="195"/>
                    </a:lnTo>
                    <a:lnTo>
                      <a:pt x="93" y="201"/>
                    </a:lnTo>
                    <a:lnTo>
                      <a:pt x="93" y="201"/>
                    </a:lnTo>
                    <a:lnTo>
                      <a:pt x="109" y="203"/>
                    </a:lnTo>
                    <a:lnTo>
                      <a:pt x="125" y="201"/>
                    </a:lnTo>
                    <a:lnTo>
                      <a:pt x="125" y="201"/>
                    </a:lnTo>
                    <a:lnTo>
                      <a:pt x="144" y="195"/>
                    </a:lnTo>
                    <a:lnTo>
                      <a:pt x="159" y="188"/>
                    </a:lnTo>
                    <a:lnTo>
                      <a:pt x="173" y="175"/>
                    </a:lnTo>
                    <a:lnTo>
                      <a:pt x="186" y="160"/>
                    </a:lnTo>
                    <a:lnTo>
                      <a:pt x="195" y="143"/>
                    </a:lnTo>
                    <a:lnTo>
                      <a:pt x="195" y="143"/>
                    </a:lnTo>
                    <a:lnTo>
                      <a:pt x="200" y="131"/>
                    </a:lnTo>
                    <a:lnTo>
                      <a:pt x="201" y="111"/>
                    </a:lnTo>
                    <a:lnTo>
                      <a:pt x="200" y="90"/>
                    </a:lnTo>
                    <a:lnTo>
                      <a:pt x="195" y="77"/>
                    </a:lnTo>
                    <a:lnTo>
                      <a:pt x="195" y="77"/>
                    </a:lnTo>
                    <a:lnTo>
                      <a:pt x="186" y="60"/>
                    </a:lnTo>
                    <a:lnTo>
                      <a:pt x="173" y="45"/>
                    </a:lnTo>
                    <a:lnTo>
                      <a:pt x="159" y="32"/>
                    </a:lnTo>
                    <a:lnTo>
                      <a:pt x="144" y="25"/>
                    </a:lnTo>
                    <a:lnTo>
                      <a:pt x="125" y="19"/>
                    </a:lnTo>
                    <a:lnTo>
                      <a:pt x="125" y="19"/>
                    </a:lnTo>
                    <a:lnTo>
                      <a:pt x="109" y="18"/>
                    </a:lnTo>
                    <a:close/>
                    <a:moveTo>
                      <a:pt x="109" y="0"/>
                    </a:moveTo>
                    <a:lnTo>
                      <a:pt x="130" y="2"/>
                    </a:lnTo>
                    <a:lnTo>
                      <a:pt x="133" y="3"/>
                    </a:lnTo>
                    <a:lnTo>
                      <a:pt x="151" y="9"/>
                    </a:lnTo>
                    <a:lnTo>
                      <a:pt x="172" y="19"/>
                    </a:lnTo>
                    <a:lnTo>
                      <a:pt x="186" y="32"/>
                    </a:lnTo>
                    <a:lnTo>
                      <a:pt x="200" y="47"/>
                    </a:lnTo>
                    <a:lnTo>
                      <a:pt x="208" y="64"/>
                    </a:lnTo>
                    <a:lnTo>
                      <a:pt x="211" y="71"/>
                    </a:lnTo>
                    <a:lnTo>
                      <a:pt x="217" y="90"/>
                    </a:lnTo>
                    <a:lnTo>
                      <a:pt x="218" y="111"/>
                    </a:lnTo>
                    <a:lnTo>
                      <a:pt x="217" y="131"/>
                    </a:lnTo>
                    <a:lnTo>
                      <a:pt x="211" y="150"/>
                    </a:lnTo>
                    <a:lnTo>
                      <a:pt x="200" y="173"/>
                    </a:lnTo>
                    <a:lnTo>
                      <a:pt x="186" y="188"/>
                    </a:lnTo>
                    <a:lnTo>
                      <a:pt x="172" y="201"/>
                    </a:lnTo>
                    <a:lnTo>
                      <a:pt x="151" y="211"/>
                    </a:lnTo>
                    <a:lnTo>
                      <a:pt x="133" y="217"/>
                    </a:lnTo>
                    <a:lnTo>
                      <a:pt x="130" y="219"/>
                    </a:lnTo>
                    <a:lnTo>
                      <a:pt x="109" y="220"/>
                    </a:lnTo>
                    <a:lnTo>
                      <a:pt x="89" y="219"/>
                    </a:lnTo>
                    <a:lnTo>
                      <a:pt x="86" y="217"/>
                    </a:lnTo>
                    <a:lnTo>
                      <a:pt x="67" y="211"/>
                    </a:lnTo>
                    <a:lnTo>
                      <a:pt x="47" y="201"/>
                    </a:lnTo>
                    <a:lnTo>
                      <a:pt x="32" y="188"/>
                    </a:lnTo>
                    <a:lnTo>
                      <a:pt x="19" y="173"/>
                    </a:lnTo>
                    <a:lnTo>
                      <a:pt x="7" y="150"/>
                    </a:lnTo>
                    <a:lnTo>
                      <a:pt x="2" y="131"/>
                    </a:lnTo>
                    <a:lnTo>
                      <a:pt x="0" y="111"/>
                    </a:lnTo>
                    <a:lnTo>
                      <a:pt x="2" y="90"/>
                    </a:lnTo>
                    <a:lnTo>
                      <a:pt x="7" y="71"/>
                    </a:lnTo>
                    <a:lnTo>
                      <a:pt x="10" y="64"/>
                    </a:lnTo>
                    <a:lnTo>
                      <a:pt x="19" y="47"/>
                    </a:lnTo>
                    <a:lnTo>
                      <a:pt x="32" y="32"/>
                    </a:lnTo>
                    <a:lnTo>
                      <a:pt x="47" y="19"/>
                    </a:lnTo>
                    <a:lnTo>
                      <a:pt x="67" y="9"/>
                    </a:lnTo>
                    <a:lnTo>
                      <a:pt x="86" y="3"/>
                    </a:lnTo>
                    <a:lnTo>
                      <a:pt x="89" y="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3" name="Freeform 249"/>
              <p:cNvSpPr/>
              <p:nvPr/>
            </p:nvSpPr>
            <p:spPr bwMode="auto">
              <a:xfrm>
                <a:off x="2346" y="1571"/>
                <a:ext cx="69" cy="80"/>
              </a:xfrm>
              <a:custGeom>
                <a:gdLst>
                  <a:gd name="T0" fmla="*/ 0 w 69"/>
                  <a:gd name="T1" fmla="*/ 0 h 80"/>
                  <a:gd name="T2" fmla="*/ 34 w 69"/>
                  <a:gd name="T3" fmla="*/ 20 h 80"/>
                  <a:gd name="T4" fmla="*/ 69 w 69"/>
                  <a:gd name="T5" fmla="*/ 41 h 80"/>
                  <a:gd name="T6" fmla="*/ 34 w 69"/>
                  <a:gd name="T7" fmla="*/ 60 h 80"/>
                  <a:gd name="T8" fmla="*/ 0 w 69"/>
                  <a:gd name="T9" fmla="*/ 80 h 80"/>
                  <a:gd name="T10" fmla="*/ 0 w 69"/>
                  <a:gd name="T11" fmla="*/ 0 h 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80">
                    <a:moveTo>
                      <a:pt x="0" y="0"/>
                    </a:moveTo>
                    <a:lnTo>
                      <a:pt x="34" y="20"/>
                    </a:lnTo>
                    <a:lnTo>
                      <a:pt x="69" y="41"/>
                    </a:lnTo>
                    <a:lnTo>
                      <a:pt x="34" y="6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4" name="Freeform 250"/>
              <p:cNvSpPr>
                <a:spLocks noEditPoints="1"/>
              </p:cNvSpPr>
              <p:nvPr/>
            </p:nvSpPr>
            <p:spPr bwMode="auto">
              <a:xfrm>
                <a:off x="2337" y="1556"/>
                <a:ext cx="96" cy="110"/>
              </a:xfrm>
              <a:custGeom>
                <a:gdLst>
                  <a:gd name="T0" fmla="*/ 17 w 96"/>
                  <a:gd name="T1" fmla="*/ 30 h 110"/>
                  <a:gd name="T2" fmla="*/ 17 w 96"/>
                  <a:gd name="T3" fmla="*/ 81 h 110"/>
                  <a:gd name="T4" fmla="*/ 39 w 96"/>
                  <a:gd name="T5" fmla="*/ 67 h 110"/>
                  <a:gd name="T6" fmla="*/ 61 w 96"/>
                  <a:gd name="T7" fmla="*/ 56 h 110"/>
                  <a:gd name="T8" fmla="*/ 17 w 96"/>
                  <a:gd name="T9" fmla="*/ 30 h 110"/>
                  <a:gd name="T10" fmla="*/ 0 w 96"/>
                  <a:gd name="T11" fmla="*/ 0 h 110"/>
                  <a:gd name="T12" fmla="*/ 13 w 96"/>
                  <a:gd name="T13" fmla="*/ 8 h 110"/>
                  <a:gd name="T14" fmla="*/ 83 w 96"/>
                  <a:gd name="T15" fmla="*/ 49 h 110"/>
                  <a:gd name="T16" fmla="*/ 96 w 96"/>
                  <a:gd name="T17" fmla="*/ 56 h 110"/>
                  <a:gd name="T18" fmla="*/ 83 w 96"/>
                  <a:gd name="T19" fmla="*/ 63 h 110"/>
                  <a:gd name="T20" fmla="*/ 48 w 96"/>
                  <a:gd name="T21" fmla="*/ 82 h 110"/>
                  <a:gd name="T22" fmla="*/ 13 w 96"/>
                  <a:gd name="T23" fmla="*/ 102 h 110"/>
                  <a:gd name="T24" fmla="*/ 0 w 96"/>
                  <a:gd name="T25" fmla="*/ 110 h 110"/>
                  <a:gd name="T26" fmla="*/ 0 w 96"/>
                  <a:gd name="T27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110">
                    <a:moveTo>
                      <a:pt x="17" y="30"/>
                    </a:moveTo>
                    <a:lnTo>
                      <a:pt x="17" y="81"/>
                    </a:lnTo>
                    <a:lnTo>
                      <a:pt x="39" y="67"/>
                    </a:lnTo>
                    <a:lnTo>
                      <a:pt x="61" y="56"/>
                    </a:lnTo>
                    <a:lnTo>
                      <a:pt x="17" y="30"/>
                    </a:lnTo>
                    <a:close/>
                    <a:moveTo>
                      <a:pt x="0" y="0"/>
                    </a:moveTo>
                    <a:lnTo>
                      <a:pt x="13" y="8"/>
                    </a:lnTo>
                    <a:lnTo>
                      <a:pt x="83" y="49"/>
                    </a:lnTo>
                    <a:lnTo>
                      <a:pt x="96" y="56"/>
                    </a:lnTo>
                    <a:lnTo>
                      <a:pt x="83" y="63"/>
                    </a:lnTo>
                    <a:lnTo>
                      <a:pt x="48" y="82"/>
                    </a:lnTo>
                    <a:lnTo>
                      <a:pt x="13" y="102"/>
                    </a:lnTo>
                    <a:lnTo>
                      <a:pt x="0" y="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5" name="Rectangle 251"/>
              <p:cNvSpPr>
                <a:spLocks noChangeArrowheads="1"/>
              </p:cNvSpPr>
              <p:nvPr/>
            </p:nvSpPr>
            <p:spPr bwMode="auto">
              <a:xfrm>
                <a:off x="3676" y="676"/>
                <a:ext cx="448" cy="26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6" name="Freeform 252"/>
              <p:cNvSpPr>
                <a:spLocks noEditPoints="1"/>
              </p:cNvSpPr>
              <p:nvPr/>
            </p:nvSpPr>
            <p:spPr bwMode="auto">
              <a:xfrm>
                <a:off x="3667" y="667"/>
                <a:ext cx="465" cy="282"/>
              </a:xfrm>
              <a:custGeom>
                <a:gdLst>
                  <a:gd name="T0" fmla="*/ 17 w 465"/>
                  <a:gd name="T1" fmla="*/ 17 h 282"/>
                  <a:gd name="T2" fmla="*/ 17 w 465"/>
                  <a:gd name="T3" fmla="*/ 265 h 282"/>
                  <a:gd name="T4" fmla="*/ 448 w 465"/>
                  <a:gd name="T5" fmla="*/ 265 h 282"/>
                  <a:gd name="T6" fmla="*/ 448 w 465"/>
                  <a:gd name="T7" fmla="*/ 17 h 282"/>
                  <a:gd name="T8" fmla="*/ 17 w 465"/>
                  <a:gd name="T9" fmla="*/ 17 h 282"/>
                  <a:gd name="T10" fmla="*/ 0 w 465"/>
                  <a:gd name="T11" fmla="*/ 0 h 282"/>
                  <a:gd name="T12" fmla="*/ 465 w 465"/>
                  <a:gd name="T13" fmla="*/ 0 h 282"/>
                  <a:gd name="T14" fmla="*/ 465 w 465"/>
                  <a:gd name="T15" fmla="*/ 282 h 282"/>
                  <a:gd name="T16" fmla="*/ 0 w 465"/>
                  <a:gd name="T17" fmla="*/ 282 h 282"/>
                  <a:gd name="T18" fmla="*/ 0 w 465"/>
                  <a:gd name="T19" fmla="*/ 0 h 2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5" h="282">
                    <a:moveTo>
                      <a:pt x="17" y="17"/>
                    </a:moveTo>
                    <a:lnTo>
                      <a:pt x="17" y="265"/>
                    </a:lnTo>
                    <a:lnTo>
                      <a:pt x="448" y="265"/>
                    </a:lnTo>
                    <a:lnTo>
                      <a:pt x="448" y="17"/>
                    </a:lnTo>
                    <a:lnTo>
                      <a:pt x="17" y="17"/>
                    </a:lnTo>
                    <a:close/>
                    <a:moveTo>
                      <a:pt x="0" y="0"/>
                    </a:moveTo>
                    <a:lnTo>
                      <a:pt x="465" y="0"/>
                    </a:lnTo>
                    <a:lnTo>
                      <a:pt x="465" y="282"/>
                    </a:lnTo>
                    <a:lnTo>
                      <a:pt x="0" y="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7" name="Rectangle 253"/>
              <p:cNvSpPr>
                <a:spLocks noChangeArrowheads="1"/>
              </p:cNvSpPr>
              <p:nvPr/>
            </p:nvSpPr>
            <p:spPr bwMode="auto">
              <a:xfrm>
                <a:off x="3676" y="676"/>
                <a:ext cx="448" cy="55"/>
              </a:xfrm>
              <a:prstGeom prst="rect">
                <a:avLst/>
              </a:prstGeom>
              <a:solidFill>
                <a:srgbClr val="CDD5D7"/>
              </a:solidFill>
              <a:ln w="0">
                <a:solidFill>
                  <a:srgbClr val="CDD5D7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8" name="Freeform 254"/>
              <p:cNvSpPr>
                <a:spLocks noEditPoints="1"/>
              </p:cNvSpPr>
              <p:nvPr/>
            </p:nvSpPr>
            <p:spPr bwMode="auto">
              <a:xfrm>
                <a:off x="3667" y="667"/>
                <a:ext cx="465" cy="73"/>
              </a:xfrm>
              <a:custGeom>
                <a:gdLst>
                  <a:gd name="T0" fmla="*/ 17 w 465"/>
                  <a:gd name="T1" fmla="*/ 17 h 73"/>
                  <a:gd name="T2" fmla="*/ 17 w 465"/>
                  <a:gd name="T3" fmla="*/ 55 h 73"/>
                  <a:gd name="T4" fmla="*/ 448 w 465"/>
                  <a:gd name="T5" fmla="*/ 55 h 73"/>
                  <a:gd name="T6" fmla="*/ 448 w 465"/>
                  <a:gd name="T7" fmla="*/ 17 h 73"/>
                  <a:gd name="T8" fmla="*/ 17 w 465"/>
                  <a:gd name="T9" fmla="*/ 17 h 73"/>
                  <a:gd name="T10" fmla="*/ 0 w 465"/>
                  <a:gd name="T11" fmla="*/ 0 h 73"/>
                  <a:gd name="T12" fmla="*/ 465 w 465"/>
                  <a:gd name="T13" fmla="*/ 0 h 73"/>
                  <a:gd name="T14" fmla="*/ 465 w 465"/>
                  <a:gd name="T15" fmla="*/ 73 h 73"/>
                  <a:gd name="T16" fmla="*/ 0 w 465"/>
                  <a:gd name="T17" fmla="*/ 73 h 73"/>
                  <a:gd name="T18" fmla="*/ 0 w 465"/>
                  <a:gd name="T19" fmla="*/ 0 h 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5" h="73">
                    <a:moveTo>
                      <a:pt x="17" y="17"/>
                    </a:moveTo>
                    <a:lnTo>
                      <a:pt x="17" y="55"/>
                    </a:lnTo>
                    <a:lnTo>
                      <a:pt x="448" y="55"/>
                    </a:lnTo>
                    <a:lnTo>
                      <a:pt x="448" y="17"/>
                    </a:lnTo>
                    <a:lnTo>
                      <a:pt x="17" y="17"/>
                    </a:lnTo>
                    <a:close/>
                    <a:moveTo>
                      <a:pt x="0" y="0"/>
                    </a:moveTo>
                    <a:lnTo>
                      <a:pt x="465" y="0"/>
                    </a:lnTo>
                    <a:lnTo>
                      <a:pt x="465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9" name="Rectangle 255"/>
              <p:cNvSpPr>
                <a:spLocks noChangeArrowheads="1"/>
              </p:cNvSpPr>
              <p:nvPr/>
            </p:nvSpPr>
            <p:spPr bwMode="auto">
              <a:xfrm>
                <a:off x="3693" y="695"/>
                <a:ext cx="169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0" name="Rectangle 256"/>
              <p:cNvSpPr>
                <a:spLocks noChangeArrowheads="1"/>
              </p:cNvSpPr>
              <p:nvPr/>
            </p:nvSpPr>
            <p:spPr bwMode="auto">
              <a:xfrm>
                <a:off x="3740" y="785"/>
                <a:ext cx="168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1" name="Rectangle 257"/>
              <p:cNvSpPr>
                <a:spLocks noChangeArrowheads="1"/>
              </p:cNvSpPr>
              <p:nvPr/>
            </p:nvSpPr>
            <p:spPr bwMode="auto">
              <a:xfrm>
                <a:off x="3740" y="824"/>
                <a:ext cx="312" cy="18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2" name="Rectangle 258"/>
              <p:cNvSpPr>
                <a:spLocks noChangeArrowheads="1"/>
              </p:cNvSpPr>
              <p:nvPr/>
            </p:nvSpPr>
            <p:spPr bwMode="auto">
              <a:xfrm>
                <a:off x="3740" y="865"/>
                <a:ext cx="312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3" name="Rectangle 259"/>
              <p:cNvSpPr>
                <a:spLocks noChangeArrowheads="1"/>
              </p:cNvSpPr>
              <p:nvPr/>
            </p:nvSpPr>
            <p:spPr bwMode="auto">
              <a:xfrm>
                <a:off x="4086" y="695"/>
                <a:ext cx="17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4" name="Freeform 260"/>
              <p:cNvSpPr/>
              <p:nvPr/>
            </p:nvSpPr>
            <p:spPr bwMode="auto">
              <a:xfrm>
                <a:off x="4912" y="818"/>
                <a:ext cx="289" cy="230"/>
              </a:xfrm>
              <a:custGeom>
                <a:gdLst>
                  <a:gd name="T0" fmla="*/ 123 w 289"/>
                  <a:gd name="T1" fmla="*/ 0 h 230"/>
                  <a:gd name="T2" fmla="*/ 166 w 289"/>
                  <a:gd name="T3" fmla="*/ 0 h 230"/>
                  <a:gd name="T4" fmla="*/ 190 w 289"/>
                  <a:gd name="T5" fmla="*/ 3 h 230"/>
                  <a:gd name="T6" fmla="*/ 193 w 289"/>
                  <a:gd name="T7" fmla="*/ 3 h 230"/>
                  <a:gd name="T8" fmla="*/ 214 w 289"/>
                  <a:gd name="T9" fmla="*/ 10 h 230"/>
                  <a:gd name="T10" fmla="*/ 233 w 289"/>
                  <a:gd name="T11" fmla="*/ 21 h 230"/>
                  <a:gd name="T12" fmla="*/ 236 w 289"/>
                  <a:gd name="T13" fmla="*/ 22 h 230"/>
                  <a:gd name="T14" fmla="*/ 254 w 289"/>
                  <a:gd name="T15" fmla="*/ 37 h 230"/>
                  <a:gd name="T16" fmla="*/ 267 w 289"/>
                  <a:gd name="T17" fmla="*/ 53 h 230"/>
                  <a:gd name="T18" fmla="*/ 280 w 289"/>
                  <a:gd name="T19" fmla="*/ 79 h 230"/>
                  <a:gd name="T20" fmla="*/ 286 w 289"/>
                  <a:gd name="T21" fmla="*/ 101 h 230"/>
                  <a:gd name="T22" fmla="*/ 289 w 289"/>
                  <a:gd name="T23" fmla="*/ 124 h 230"/>
                  <a:gd name="T24" fmla="*/ 289 w 289"/>
                  <a:gd name="T25" fmla="*/ 230 h 230"/>
                  <a:gd name="T26" fmla="*/ 271 w 289"/>
                  <a:gd name="T27" fmla="*/ 230 h 230"/>
                  <a:gd name="T28" fmla="*/ 271 w 289"/>
                  <a:gd name="T29" fmla="*/ 124 h 230"/>
                  <a:gd name="T30" fmla="*/ 268 w 289"/>
                  <a:gd name="T31" fmla="*/ 101 h 230"/>
                  <a:gd name="T32" fmla="*/ 264 w 289"/>
                  <a:gd name="T33" fmla="*/ 86 h 230"/>
                  <a:gd name="T34" fmla="*/ 264 w 289"/>
                  <a:gd name="T35" fmla="*/ 86 h 230"/>
                  <a:gd name="T36" fmla="*/ 254 w 289"/>
                  <a:gd name="T37" fmla="*/ 66 h 230"/>
                  <a:gd name="T38" fmla="*/ 241 w 289"/>
                  <a:gd name="T39" fmla="*/ 50 h 230"/>
                  <a:gd name="T40" fmla="*/ 223 w 289"/>
                  <a:gd name="T41" fmla="*/ 35 h 230"/>
                  <a:gd name="T42" fmla="*/ 223 w 289"/>
                  <a:gd name="T43" fmla="*/ 35 h 230"/>
                  <a:gd name="T44" fmla="*/ 207 w 289"/>
                  <a:gd name="T45" fmla="*/ 26 h 230"/>
                  <a:gd name="T46" fmla="*/ 190 w 289"/>
                  <a:gd name="T47" fmla="*/ 21 h 230"/>
                  <a:gd name="T48" fmla="*/ 166 w 289"/>
                  <a:gd name="T49" fmla="*/ 18 h 230"/>
                  <a:gd name="T50" fmla="*/ 123 w 289"/>
                  <a:gd name="T51" fmla="*/ 18 h 230"/>
                  <a:gd name="T52" fmla="*/ 99 w 289"/>
                  <a:gd name="T53" fmla="*/ 21 h 230"/>
                  <a:gd name="T54" fmla="*/ 82 w 289"/>
                  <a:gd name="T55" fmla="*/ 26 h 230"/>
                  <a:gd name="T56" fmla="*/ 66 w 289"/>
                  <a:gd name="T57" fmla="*/ 35 h 230"/>
                  <a:gd name="T58" fmla="*/ 66 w 289"/>
                  <a:gd name="T59" fmla="*/ 35 h 230"/>
                  <a:gd name="T60" fmla="*/ 48 w 289"/>
                  <a:gd name="T61" fmla="*/ 50 h 230"/>
                  <a:gd name="T62" fmla="*/ 35 w 289"/>
                  <a:gd name="T63" fmla="*/ 66 h 230"/>
                  <a:gd name="T64" fmla="*/ 25 w 289"/>
                  <a:gd name="T65" fmla="*/ 86 h 230"/>
                  <a:gd name="T66" fmla="*/ 25 w 289"/>
                  <a:gd name="T67" fmla="*/ 86 h 230"/>
                  <a:gd name="T68" fmla="*/ 21 w 289"/>
                  <a:gd name="T69" fmla="*/ 101 h 230"/>
                  <a:gd name="T70" fmla="*/ 18 w 289"/>
                  <a:gd name="T71" fmla="*/ 124 h 230"/>
                  <a:gd name="T72" fmla="*/ 18 w 289"/>
                  <a:gd name="T73" fmla="*/ 230 h 230"/>
                  <a:gd name="T74" fmla="*/ 0 w 289"/>
                  <a:gd name="T75" fmla="*/ 230 h 230"/>
                  <a:gd name="T76" fmla="*/ 0 w 289"/>
                  <a:gd name="T77" fmla="*/ 124 h 230"/>
                  <a:gd name="T78" fmla="*/ 3 w 289"/>
                  <a:gd name="T79" fmla="*/ 101 h 230"/>
                  <a:gd name="T80" fmla="*/ 9 w 289"/>
                  <a:gd name="T81" fmla="*/ 79 h 230"/>
                  <a:gd name="T82" fmla="*/ 22 w 289"/>
                  <a:gd name="T83" fmla="*/ 53 h 230"/>
                  <a:gd name="T84" fmla="*/ 35 w 289"/>
                  <a:gd name="T85" fmla="*/ 37 h 230"/>
                  <a:gd name="T86" fmla="*/ 53 w 289"/>
                  <a:gd name="T87" fmla="*/ 22 h 230"/>
                  <a:gd name="T88" fmla="*/ 56 w 289"/>
                  <a:gd name="T89" fmla="*/ 21 h 230"/>
                  <a:gd name="T90" fmla="*/ 75 w 289"/>
                  <a:gd name="T91" fmla="*/ 10 h 230"/>
                  <a:gd name="T92" fmla="*/ 96 w 289"/>
                  <a:gd name="T93" fmla="*/ 3 h 230"/>
                  <a:gd name="T94" fmla="*/ 99 w 289"/>
                  <a:gd name="T95" fmla="*/ 3 h 230"/>
                  <a:gd name="T96" fmla="*/ 123 w 289"/>
                  <a:gd name="T97" fmla="*/ 0 h 2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9" h="230">
                    <a:moveTo>
                      <a:pt x="123" y="0"/>
                    </a:moveTo>
                    <a:lnTo>
                      <a:pt x="166" y="0"/>
                    </a:lnTo>
                    <a:lnTo>
                      <a:pt x="190" y="3"/>
                    </a:lnTo>
                    <a:lnTo>
                      <a:pt x="193" y="3"/>
                    </a:lnTo>
                    <a:lnTo>
                      <a:pt x="214" y="10"/>
                    </a:lnTo>
                    <a:lnTo>
                      <a:pt x="233" y="21"/>
                    </a:lnTo>
                    <a:lnTo>
                      <a:pt x="236" y="22"/>
                    </a:lnTo>
                    <a:lnTo>
                      <a:pt x="254" y="37"/>
                    </a:lnTo>
                    <a:lnTo>
                      <a:pt x="267" y="53"/>
                    </a:lnTo>
                    <a:lnTo>
                      <a:pt x="280" y="79"/>
                    </a:lnTo>
                    <a:lnTo>
                      <a:pt x="286" y="101"/>
                    </a:lnTo>
                    <a:lnTo>
                      <a:pt x="289" y="124"/>
                    </a:lnTo>
                    <a:lnTo>
                      <a:pt x="289" y="230"/>
                    </a:lnTo>
                    <a:lnTo>
                      <a:pt x="271" y="230"/>
                    </a:lnTo>
                    <a:lnTo>
                      <a:pt x="271" y="124"/>
                    </a:lnTo>
                    <a:lnTo>
                      <a:pt x="268" y="101"/>
                    </a:lnTo>
                    <a:lnTo>
                      <a:pt x="264" y="86"/>
                    </a:lnTo>
                    <a:lnTo>
                      <a:pt x="264" y="86"/>
                    </a:lnTo>
                    <a:lnTo>
                      <a:pt x="254" y="66"/>
                    </a:lnTo>
                    <a:lnTo>
                      <a:pt x="241" y="50"/>
                    </a:lnTo>
                    <a:lnTo>
                      <a:pt x="223" y="35"/>
                    </a:lnTo>
                    <a:lnTo>
                      <a:pt x="223" y="35"/>
                    </a:lnTo>
                    <a:lnTo>
                      <a:pt x="207" y="26"/>
                    </a:lnTo>
                    <a:lnTo>
                      <a:pt x="190" y="21"/>
                    </a:lnTo>
                    <a:lnTo>
                      <a:pt x="166" y="18"/>
                    </a:lnTo>
                    <a:lnTo>
                      <a:pt x="123" y="18"/>
                    </a:lnTo>
                    <a:lnTo>
                      <a:pt x="99" y="21"/>
                    </a:lnTo>
                    <a:lnTo>
                      <a:pt x="82" y="26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48" y="50"/>
                    </a:lnTo>
                    <a:lnTo>
                      <a:pt x="35" y="66"/>
                    </a:lnTo>
                    <a:lnTo>
                      <a:pt x="25" y="86"/>
                    </a:lnTo>
                    <a:lnTo>
                      <a:pt x="25" y="86"/>
                    </a:lnTo>
                    <a:lnTo>
                      <a:pt x="21" y="101"/>
                    </a:lnTo>
                    <a:lnTo>
                      <a:pt x="18" y="124"/>
                    </a:lnTo>
                    <a:lnTo>
                      <a:pt x="18" y="230"/>
                    </a:lnTo>
                    <a:lnTo>
                      <a:pt x="0" y="230"/>
                    </a:lnTo>
                    <a:lnTo>
                      <a:pt x="0" y="124"/>
                    </a:lnTo>
                    <a:lnTo>
                      <a:pt x="3" y="101"/>
                    </a:lnTo>
                    <a:lnTo>
                      <a:pt x="9" y="79"/>
                    </a:lnTo>
                    <a:lnTo>
                      <a:pt x="22" y="53"/>
                    </a:lnTo>
                    <a:lnTo>
                      <a:pt x="35" y="37"/>
                    </a:lnTo>
                    <a:lnTo>
                      <a:pt x="53" y="22"/>
                    </a:lnTo>
                    <a:lnTo>
                      <a:pt x="56" y="21"/>
                    </a:lnTo>
                    <a:lnTo>
                      <a:pt x="75" y="10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5" name="Freeform 261"/>
              <p:cNvSpPr/>
              <p:nvPr/>
            </p:nvSpPr>
            <p:spPr bwMode="auto">
              <a:xfrm>
                <a:off x="4891" y="948"/>
                <a:ext cx="45" cy="118"/>
              </a:xfrm>
              <a:custGeom>
                <a:gdLst>
                  <a:gd name="T0" fmla="*/ 36 w 45"/>
                  <a:gd name="T1" fmla="*/ 0 h 118"/>
                  <a:gd name="T2" fmla="*/ 45 w 45"/>
                  <a:gd name="T3" fmla="*/ 0 h 118"/>
                  <a:gd name="T4" fmla="*/ 45 w 45"/>
                  <a:gd name="T5" fmla="*/ 118 h 118"/>
                  <a:gd name="T6" fmla="*/ 36 w 45"/>
                  <a:gd name="T7" fmla="*/ 118 h 118"/>
                  <a:gd name="T8" fmla="*/ 21 w 45"/>
                  <a:gd name="T9" fmla="*/ 115 h 118"/>
                  <a:gd name="T10" fmla="*/ 11 w 45"/>
                  <a:gd name="T11" fmla="*/ 108 h 118"/>
                  <a:gd name="T12" fmla="*/ 3 w 45"/>
                  <a:gd name="T13" fmla="*/ 96 h 118"/>
                  <a:gd name="T14" fmla="*/ 0 w 45"/>
                  <a:gd name="T15" fmla="*/ 81 h 118"/>
                  <a:gd name="T16" fmla="*/ 0 w 45"/>
                  <a:gd name="T17" fmla="*/ 36 h 118"/>
                  <a:gd name="T18" fmla="*/ 3 w 45"/>
                  <a:gd name="T19" fmla="*/ 22 h 118"/>
                  <a:gd name="T20" fmla="*/ 11 w 45"/>
                  <a:gd name="T21" fmla="*/ 10 h 118"/>
                  <a:gd name="T22" fmla="*/ 21 w 45"/>
                  <a:gd name="T23" fmla="*/ 3 h 118"/>
                  <a:gd name="T24" fmla="*/ 36 w 45"/>
                  <a:gd name="T25" fmla="*/ 0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118">
                    <a:moveTo>
                      <a:pt x="36" y="0"/>
                    </a:moveTo>
                    <a:lnTo>
                      <a:pt x="45" y="0"/>
                    </a:lnTo>
                    <a:lnTo>
                      <a:pt x="45" y="118"/>
                    </a:lnTo>
                    <a:lnTo>
                      <a:pt x="36" y="118"/>
                    </a:lnTo>
                    <a:lnTo>
                      <a:pt x="21" y="115"/>
                    </a:lnTo>
                    <a:lnTo>
                      <a:pt x="11" y="108"/>
                    </a:lnTo>
                    <a:lnTo>
                      <a:pt x="3" y="96"/>
                    </a:lnTo>
                    <a:lnTo>
                      <a:pt x="0" y="81"/>
                    </a:lnTo>
                    <a:lnTo>
                      <a:pt x="0" y="36"/>
                    </a:lnTo>
                    <a:lnTo>
                      <a:pt x="3" y="22"/>
                    </a:lnTo>
                    <a:lnTo>
                      <a:pt x="11" y="10"/>
                    </a:lnTo>
                    <a:lnTo>
                      <a:pt x="21" y="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6FAFB"/>
              </a:solidFill>
              <a:ln w="0">
                <a:solidFill>
                  <a:srgbClr val="F6FAF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6" name="Freeform 262"/>
              <p:cNvSpPr>
                <a:spLocks noEditPoints="1"/>
              </p:cNvSpPr>
              <p:nvPr/>
            </p:nvSpPr>
            <p:spPr bwMode="auto">
              <a:xfrm>
                <a:off x="4882" y="939"/>
                <a:ext cx="62" cy="136"/>
              </a:xfrm>
              <a:custGeom>
                <a:gdLst>
                  <a:gd name="T0" fmla="*/ 45 w 62"/>
                  <a:gd name="T1" fmla="*/ 18 h 136"/>
                  <a:gd name="T2" fmla="*/ 38 w 62"/>
                  <a:gd name="T3" fmla="*/ 19 h 136"/>
                  <a:gd name="T4" fmla="*/ 38 w 62"/>
                  <a:gd name="T5" fmla="*/ 19 h 136"/>
                  <a:gd name="T6" fmla="*/ 36 w 62"/>
                  <a:gd name="T7" fmla="*/ 19 h 136"/>
                  <a:gd name="T8" fmla="*/ 26 w 62"/>
                  <a:gd name="T9" fmla="*/ 26 h 136"/>
                  <a:gd name="T10" fmla="*/ 19 w 62"/>
                  <a:gd name="T11" fmla="*/ 35 h 136"/>
                  <a:gd name="T12" fmla="*/ 17 w 62"/>
                  <a:gd name="T13" fmla="*/ 45 h 136"/>
                  <a:gd name="T14" fmla="*/ 17 w 62"/>
                  <a:gd name="T15" fmla="*/ 90 h 136"/>
                  <a:gd name="T16" fmla="*/ 19 w 62"/>
                  <a:gd name="T17" fmla="*/ 101 h 136"/>
                  <a:gd name="T18" fmla="*/ 26 w 62"/>
                  <a:gd name="T19" fmla="*/ 109 h 136"/>
                  <a:gd name="T20" fmla="*/ 36 w 62"/>
                  <a:gd name="T21" fmla="*/ 117 h 136"/>
                  <a:gd name="T22" fmla="*/ 41 w 62"/>
                  <a:gd name="T23" fmla="*/ 118 h 136"/>
                  <a:gd name="T24" fmla="*/ 45 w 62"/>
                  <a:gd name="T25" fmla="*/ 118 h 136"/>
                  <a:gd name="T26" fmla="*/ 45 w 62"/>
                  <a:gd name="T27" fmla="*/ 18 h 136"/>
                  <a:gd name="T28" fmla="*/ 45 w 62"/>
                  <a:gd name="T29" fmla="*/ 0 h 136"/>
                  <a:gd name="T30" fmla="*/ 62 w 62"/>
                  <a:gd name="T31" fmla="*/ 0 h 136"/>
                  <a:gd name="T32" fmla="*/ 62 w 62"/>
                  <a:gd name="T33" fmla="*/ 136 h 136"/>
                  <a:gd name="T34" fmla="*/ 38 w 62"/>
                  <a:gd name="T35" fmla="*/ 136 h 136"/>
                  <a:gd name="T36" fmla="*/ 33 w 62"/>
                  <a:gd name="T37" fmla="*/ 134 h 136"/>
                  <a:gd name="T38" fmla="*/ 28 w 62"/>
                  <a:gd name="T39" fmla="*/ 133 h 136"/>
                  <a:gd name="T40" fmla="*/ 25 w 62"/>
                  <a:gd name="T41" fmla="*/ 131 h 136"/>
                  <a:gd name="T42" fmla="*/ 13 w 62"/>
                  <a:gd name="T43" fmla="*/ 122 h 136"/>
                  <a:gd name="T44" fmla="*/ 4 w 62"/>
                  <a:gd name="T45" fmla="*/ 111 h 136"/>
                  <a:gd name="T46" fmla="*/ 3 w 62"/>
                  <a:gd name="T47" fmla="*/ 105 h 136"/>
                  <a:gd name="T48" fmla="*/ 0 w 62"/>
                  <a:gd name="T49" fmla="*/ 90 h 136"/>
                  <a:gd name="T50" fmla="*/ 0 w 62"/>
                  <a:gd name="T51" fmla="*/ 45 h 136"/>
                  <a:gd name="T52" fmla="*/ 3 w 62"/>
                  <a:gd name="T53" fmla="*/ 31 h 136"/>
                  <a:gd name="T54" fmla="*/ 4 w 62"/>
                  <a:gd name="T55" fmla="*/ 25 h 136"/>
                  <a:gd name="T56" fmla="*/ 13 w 62"/>
                  <a:gd name="T57" fmla="*/ 13 h 136"/>
                  <a:gd name="T58" fmla="*/ 25 w 62"/>
                  <a:gd name="T59" fmla="*/ 4 h 136"/>
                  <a:gd name="T60" fmla="*/ 28 w 62"/>
                  <a:gd name="T61" fmla="*/ 3 h 136"/>
                  <a:gd name="T62" fmla="*/ 33 w 62"/>
                  <a:gd name="T63" fmla="*/ 2 h 136"/>
                  <a:gd name="T64" fmla="*/ 38 w 62"/>
                  <a:gd name="T65" fmla="*/ 2 h 136"/>
                  <a:gd name="T66" fmla="*/ 45 w 62"/>
                  <a:gd name="T67" fmla="*/ 0 h 1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2" h="136">
                    <a:moveTo>
                      <a:pt x="45" y="18"/>
                    </a:moveTo>
                    <a:lnTo>
                      <a:pt x="38" y="19"/>
                    </a:lnTo>
                    <a:lnTo>
                      <a:pt x="38" y="19"/>
                    </a:lnTo>
                    <a:lnTo>
                      <a:pt x="36" y="19"/>
                    </a:lnTo>
                    <a:lnTo>
                      <a:pt x="26" y="26"/>
                    </a:lnTo>
                    <a:lnTo>
                      <a:pt x="19" y="35"/>
                    </a:lnTo>
                    <a:lnTo>
                      <a:pt x="17" y="45"/>
                    </a:lnTo>
                    <a:lnTo>
                      <a:pt x="17" y="90"/>
                    </a:lnTo>
                    <a:lnTo>
                      <a:pt x="19" y="101"/>
                    </a:lnTo>
                    <a:lnTo>
                      <a:pt x="26" y="109"/>
                    </a:lnTo>
                    <a:lnTo>
                      <a:pt x="36" y="117"/>
                    </a:lnTo>
                    <a:lnTo>
                      <a:pt x="41" y="118"/>
                    </a:lnTo>
                    <a:lnTo>
                      <a:pt x="45" y="118"/>
                    </a:lnTo>
                    <a:lnTo>
                      <a:pt x="45" y="18"/>
                    </a:lnTo>
                    <a:close/>
                    <a:moveTo>
                      <a:pt x="45" y="0"/>
                    </a:moveTo>
                    <a:lnTo>
                      <a:pt x="62" y="0"/>
                    </a:lnTo>
                    <a:lnTo>
                      <a:pt x="62" y="136"/>
                    </a:lnTo>
                    <a:lnTo>
                      <a:pt x="38" y="136"/>
                    </a:lnTo>
                    <a:lnTo>
                      <a:pt x="33" y="134"/>
                    </a:lnTo>
                    <a:lnTo>
                      <a:pt x="28" y="133"/>
                    </a:lnTo>
                    <a:lnTo>
                      <a:pt x="25" y="131"/>
                    </a:lnTo>
                    <a:lnTo>
                      <a:pt x="13" y="122"/>
                    </a:lnTo>
                    <a:lnTo>
                      <a:pt x="4" y="111"/>
                    </a:lnTo>
                    <a:lnTo>
                      <a:pt x="3" y="105"/>
                    </a:lnTo>
                    <a:lnTo>
                      <a:pt x="0" y="90"/>
                    </a:lnTo>
                    <a:lnTo>
                      <a:pt x="0" y="45"/>
                    </a:lnTo>
                    <a:lnTo>
                      <a:pt x="3" y="31"/>
                    </a:lnTo>
                    <a:lnTo>
                      <a:pt x="4" y="25"/>
                    </a:lnTo>
                    <a:lnTo>
                      <a:pt x="13" y="13"/>
                    </a:lnTo>
                    <a:lnTo>
                      <a:pt x="25" y="4"/>
                    </a:lnTo>
                    <a:lnTo>
                      <a:pt x="28" y="3"/>
                    </a:lnTo>
                    <a:lnTo>
                      <a:pt x="33" y="2"/>
                    </a:lnTo>
                    <a:lnTo>
                      <a:pt x="38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7" name="Freeform 263"/>
              <p:cNvSpPr/>
              <p:nvPr/>
            </p:nvSpPr>
            <p:spPr bwMode="auto">
              <a:xfrm>
                <a:off x="4923" y="939"/>
                <a:ext cx="37" cy="137"/>
              </a:xfrm>
              <a:custGeom>
                <a:gdLst>
                  <a:gd name="T0" fmla="*/ 11 w 37"/>
                  <a:gd name="T1" fmla="*/ 0 h 137"/>
                  <a:gd name="T2" fmla="*/ 24 w 37"/>
                  <a:gd name="T3" fmla="*/ 0 h 137"/>
                  <a:gd name="T4" fmla="*/ 30 w 37"/>
                  <a:gd name="T5" fmla="*/ 2 h 137"/>
                  <a:gd name="T6" fmla="*/ 33 w 37"/>
                  <a:gd name="T7" fmla="*/ 4 h 137"/>
                  <a:gd name="T8" fmla="*/ 36 w 37"/>
                  <a:gd name="T9" fmla="*/ 7 h 137"/>
                  <a:gd name="T10" fmla="*/ 37 w 37"/>
                  <a:gd name="T11" fmla="*/ 13 h 137"/>
                  <a:gd name="T12" fmla="*/ 37 w 37"/>
                  <a:gd name="T13" fmla="*/ 124 h 137"/>
                  <a:gd name="T14" fmla="*/ 36 w 37"/>
                  <a:gd name="T15" fmla="*/ 128 h 137"/>
                  <a:gd name="T16" fmla="*/ 33 w 37"/>
                  <a:gd name="T17" fmla="*/ 133 h 137"/>
                  <a:gd name="T18" fmla="*/ 30 w 37"/>
                  <a:gd name="T19" fmla="*/ 136 h 137"/>
                  <a:gd name="T20" fmla="*/ 24 w 37"/>
                  <a:gd name="T21" fmla="*/ 137 h 137"/>
                  <a:gd name="T22" fmla="*/ 11 w 37"/>
                  <a:gd name="T23" fmla="*/ 137 h 137"/>
                  <a:gd name="T24" fmla="*/ 7 w 37"/>
                  <a:gd name="T25" fmla="*/ 136 h 137"/>
                  <a:gd name="T26" fmla="*/ 3 w 37"/>
                  <a:gd name="T27" fmla="*/ 133 h 137"/>
                  <a:gd name="T28" fmla="*/ 0 w 37"/>
                  <a:gd name="T29" fmla="*/ 128 h 137"/>
                  <a:gd name="T30" fmla="*/ 0 w 37"/>
                  <a:gd name="T31" fmla="*/ 124 h 137"/>
                  <a:gd name="T32" fmla="*/ 0 w 37"/>
                  <a:gd name="T33" fmla="*/ 13 h 137"/>
                  <a:gd name="T34" fmla="*/ 0 w 37"/>
                  <a:gd name="T35" fmla="*/ 7 h 137"/>
                  <a:gd name="T36" fmla="*/ 3 w 37"/>
                  <a:gd name="T37" fmla="*/ 4 h 137"/>
                  <a:gd name="T38" fmla="*/ 7 w 37"/>
                  <a:gd name="T39" fmla="*/ 2 h 137"/>
                  <a:gd name="T40" fmla="*/ 11 w 37"/>
                  <a:gd name="T41" fmla="*/ 0 h 1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137">
                    <a:moveTo>
                      <a:pt x="11" y="0"/>
                    </a:moveTo>
                    <a:lnTo>
                      <a:pt x="24" y="0"/>
                    </a:lnTo>
                    <a:lnTo>
                      <a:pt x="30" y="2"/>
                    </a:lnTo>
                    <a:lnTo>
                      <a:pt x="33" y="4"/>
                    </a:lnTo>
                    <a:lnTo>
                      <a:pt x="36" y="7"/>
                    </a:lnTo>
                    <a:lnTo>
                      <a:pt x="37" y="13"/>
                    </a:lnTo>
                    <a:lnTo>
                      <a:pt x="37" y="124"/>
                    </a:lnTo>
                    <a:lnTo>
                      <a:pt x="36" y="128"/>
                    </a:lnTo>
                    <a:lnTo>
                      <a:pt x="33" y="133"/>
                    </a:lnTo>
                    <a:lnTo>
                      <a:pt x="30" y="136"/>
                    </a:lnTo>
                    <a:lnTo>
                      <a:pt x="24" y="137"/>
                    </a:lnTo>
                    <a:lnTo>
                      <a:pt x="11" y="137"/>
                    </a:lnTo>
                    <a:lnTo>
                      <a:pt x="7" y="136"/>
                    </a:lnTo>
                    <a:lnTo>
                      <a:pt x="3" y="133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8F8F"/>
              </a:solidFill>
              <a:ln w="0">
                <a:solidFill>
                  <a:srgbClr val="FF8F8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8" name="Freeform 264"/>
              <p:cNvSpPr>
                <a:spLocks noEditPoints="1"/>
              </p:cNvSpPr>
              <p:nvPr/>
            </p:nvSpPr>
            <p:spPr bwMode="auto">
              <a:xfrm>
                <a:off x="4914" y="930"/>
                <a:ext cx="55" cy="155"/>
              </a:xfrm>
              <a:custGeom>
                <a:gdLst>
                  <a:gd name="T0" fmla="*/ 20 w 55"/>
                  <a:gd name="T1" fmla="*/ 18 h 155"/>
                  <a:gd name="T2" fmla="*/ 19 w 55"/>
                  <a:gd name="T3" fmla="*/ 19 h 155"/>
                  <a:gd name="T4" fmla="*/ 17 w 55"/>
                  <a:gd name="T5" fmla="*/ 21 h 155"/>
                  <a:gd name="T6" fmla="*/ 17 w 55"/>
                  <a:gd name="T7" fmla="*/ 22 h 155"/>
                  <a:gd name="T8" fmla="*/ 17 w 55"/>
                  <a:gd name="T9" fmla="*/ 133 h 155"/>
                  <a:gd name="T10" fmla="*/ 17 w 55"/>
                  <a:gd name="T11" fmla="*/ 134 h 155"/>
                  <a:gd name="T12" fmla="*/ 19 w 55"/>
                  <a:gd name="T13" fmla="*/ 136 h 155"/>
                  <a:gd name="T14" fmla="*/ 20 w 55"/>
                  <a:gd name="T15" fmla="*/ 137 h 155"/>
                  <a:gd name="T16" fmla="*/ 33 w 55"/>
                  <a:gd name="T17" fmla="*/ 137 h 155"/>
                  <a:gd name="T18" fmla="*/ 35 w 55"/>
                  <a:gd name="T19" fmla="*/ 137 h 155"/>
                  <a:gd name="T20" fmla="*/ 36 w 55"/>
                  <a:gd name="T21" fmla="*/ 136 h 155"/>
                  <a:gd name="T22" fmla="*/ 38 w 55"/>
                  <a:gd name="T23" fmla="*/ 134 h 155"/>
                  <a:gd name="T24" fmla="*/ 38 w 55"/>
                  <a:gd name="T25" fmla="*/ 133 h 155"/>
                  <a:gd name="T26" fmla="*/ 38 w 55"/>
                  <a:gd name="T27" fmla="*/ 22 h 155"/>
                  <a:gd name="T28" fmla="*/ 38 w 55"/>
                  <a:gd name="T29" fmla="*/ 21 h 155"/>
                  <a:gd name="T30" fmla="*/ 36 w 55"/>
                  <a:gd name="T31" fmla="*/ 19 h 155"/>
                  <a:gd name="T32" fmla="*/ 35 w 55"/>
                  <a:gd name="T33" fmla="*/ 18 h 155"/>
                  <a:gd name="T34" fmla="*/ 33 w 55"/>
                  <a:gd name="T35" fmla="*/ 18 h 155"/>
                  <a:gd name="T36" fmla="*/ 20 w 55"/>
                  <a:gd name="T37" fmla="*/ 18 h 155"/>
                  <a:gd name="T38" fmla="*/ 20 w 55"/>
                  <a:gd name="T39" fmla="*/ 0 h 155"/>
                  <a:gd name="T40" fmla="*/ 33 w 55"/>
                  <a:gd name="T41" fmla="*/ 0 h 155"/>
                  <a:gd name="T42" fmla="*/ 39 w 55"/>
                  <a:gd name="T43" fmla="*/ 2 h 155"/>
                  <a:gd name="T44" fmla="*/ 42 w 55"/>
                  <a:gd name="T45" fmla="*/ 2 h 155"/>
                  <a:gd name="T46" fmla="*/ 45 w 55"/>
                  <a:gd name="T47" fmla="*/ 3 h 155"/>
                  <a:gd name="T48" fmla="*/ 49 w 55"/>
                  <a:gd name="T49" fmla="*/ 6 h 155"/>
                  <a:gd name="T50" fmla="*/ 52 w 55"/>
                  <a:gd name="T51" fmla="*/ 11 h 155"/>
                  <a:gd name="T52" fmla="*/ 54 w 55"/>
                  <a:gd name="T53" fmla="*/ 18 h 155"/>
                  <a:gd name="T54" fmla="*/ 55 w 55"/>
                  <a:gd name="T55" fmla="*/ 22 h 155"/>
                  <a:gd name="T56" fmla="*/ 55 w 55"/>
                  <a:gd name="T57" fmla="*/ 133 h 155"/>
                  <a:gd name="T58" fmla="*/ 54 w 55"/>
                  <a:gd name="T59" fmla="*/ 139 h 155"/>
                  <a:gd name="T60" fmla="*/ 52 w 55"/>
                  <a:gd name="T61" fmla="*/ 145 h 155"/>
                  <a:gd name="T62" fmla="*/ 49 w 55"/>
                  <a:gd name="T63" fmla="*/ 149 h 155"/>
                  <a:gd name="T64" fmla="*/ 45 w 55"/>
                  <a:gd name="T65" fmla="*/ 152 h 155"/>
                  <a:gd name="T66" fmla="*/ 42 w 55"/>
                  <a:gd name="T67" fmla="*/ 153 h 155"/>
                  <a:gd name="T68" fmla="*/ 39 w 55"/>
                  <a:gd name="T69" fmla="*/ 153 h 155"/>
                  <a:gd name="T70" fmla="*/ 33 w 55"/>
                  <a:gd name="T71" fmla="*/ 155 h 155"/>
                  <a:gd name="T72" fmla="*/ 20 w 55"/>
                  <a:gd name="T73" fmla="*/ 155 h 155"/>
                  <a:gd name="T74" fmla="*/ 16 w 55"/>
                  <a:gd name="T75" fmla="*/ 153 h 155"/>
                  <a:gd name="T76" fmla="*/ 12 w 55"/>
                  <a:gd name="T77" fmla="*/ 153 h 155"/>
                  <a:gd name="T78" fmla="*/ 9 w 55"/>
                  <a:gd name="T79" fmla="*/ 152 h 155"/>
                  <a:gd name="T80" fmla="*/ 6 w 55"/>
                  <a:gd name="T81" fmla="*/ 149 h 155"/>
                  <a:gd name="T82" fmla="*/ 3 w 55"/>
                  <a:gd name="T83" fmla="*/ 145 h 155"/>
                  <a:gd name="T84" fmla="*/ 0 w 55"/>
                  <a:gd name="T85" fmla="*/ 133 h 155"/>
                  <a:gd name="T86" fmla="*/ 0 w 55"/>
                  <a:gd name="T87" fmla="*/ 22 h 155"/>
                  <a:gd name="T88" fmla="*/ 1 w 55"/>
                  <a:gd name="T89" fmla="*/ 18 h 155"/>
                  <a:gd name="T90" fmla="*/ 3 w 55"/>
                  <a:gd name="T91" fmla="*/ 11 h 155"/>
                  <a:gd name="T92" fmla="*/ 6 w 55"/>
                  <a:gd name="T93" fmla="*/ 6 h 155"/>
                  <a:gd name="T94" fmla="*/ 9 w 55"/>
                  <a:gd name="T95" fmla="*/ 3 h 155"/>
                  <a:gd name="T96" fmla="*/ 12 w 55"/>
                  <a:gd name="T97" fmla="*/ 2 h 155"/>
                  <a:gd name="T98" fmla="*/ 16 w 55"/>
                  <a:gd name="T99" fmla="*/ 2 h 155"/>
                  <a:gd name="T100" fmla="*/ 20 w 55"/>
                  <a:gd name="T101" fmla="*/ 0 h 1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155">
                    <a:moveTo>
                      <a:pt x="20" y="18"/>
                    </a:moveTo>
                    <a:lnTo>
                      <a:pt x="19" y="19"/>
                    </a:lnTo>
                    <a:lnTo>
                      <a:pt x="17" y="21"/>
                    </a:lnTo>
                    <a:lnTo>
                      <a:pt x="17" y="22"/>
                    </a:lnTo>
                    <a:lnTo>
                      <a:pt x="17" y="133"/>
                    </a:lnTo>
                    <a:lnTo>
                      <a:pt x="17" y="134"/>
                    </a:lnTo>
                    <a:lnTo>
                      <a:pt x="19" y="136"/>
                    </a:lnTo>
                    <a:lnTo>
                      <a:pt x="20" y="137"/>
                    </a:lnTo>
                    <a:lnTo>
                      <a:pt x="33" y="137"/>
                    </a:lnTo>
                    <a:lnTo>
                      <a:pt x="35" y="137"/>
                    </a:lnTo>
                    <a:lnTo>
                      <a:pt x="36" y="136"/>
                    </a:lnTo>
                    <a:lnTo>
                      <a:pt x="38" y="134"/>
                    </a:lnTo>
                    <a:lnTo>
                      <a:pt x="38" y="133"/>
                    </a:lnTo>
                    <a:lnTo>
                      <a:pt x="38" y="22"/>
                    </a:lnTo>
                    <a:lnTo>
                      <a:pt x="38" y="21"/>
                    </a:lnTo>
                    <a:lnTo>
                      <a:pt x="36" y="19"/>
                    </a:lnTo>
                    <a:lnTo>
                      <a:pt x="35" y="18"/>
                    </a:lnTo>
                    <a:lnTo>
                      <a:pt x="33" y="18"/>
                    </a:lnTo>
                    <a:lnTo>
                      <a:pt x="20" y="18"/>
                    </a:lnTo>
                    <a:close/>
                    <a:moveTo>
                      <a:pt x="20" y="0"/>
                    </a:moveTo>
                    <a:lnTo>
                      <a:pt x="33" y="0"/>
                    </a:lnTo>
                    <a:lnTo>
                      <a:pt x="39" y="2"/>
                    </a:lnTo>
                    <a:lnTo>
                      <a:pt x="42" y="2"/>
                    </a:lnTo>
                    <a:lnTo>
                      <a:pt x="45" y="3"/>
                    </a:lnTo>
                    <a:lnTo>
                      <a:pt x="49" y="6"/>
                    </a:lnTo>
                    <a:lnTo>
                      <a:pt x="52" y="11"/>
                    </a:lnTo>
                    <a:lnTo>
                      <a:pt x="54" y="18"/>
                    </a:lnTo>
                    <a:lnTo>
                      <a:pt x="55" y="22"/>
                    </a:lnTo>
                    <a:lnTo>
                      <a:pt x="55" y="133"/>
                    </a:lnTo>
                    <a:lnTo>
                      <a:pt x="54" y="139"/>
                    </a:lnTo>
                    <a:lnTo>
                      <a:pt x="52" y="145"/>
                    </a:lnTo>
                    <a:lnTo>
                      <a:pt x="49" y="149"/>
                    </a:lnTo>
                    <a:lnTo>
                      <a:pt x="45" y="152"/>
                    </a:lnTo>
                    <a:lnTo>
                      <a:pt x="42" y="153"/>
                    </a:lnTo>
                    <a:lnTo>
                      <a:pt x="39" y="153"/>
                    </a:lnTo>
                    <a:lnTo>
                      <a:pt x="33" y="155"/>
                    </a:lnTo>
                    <a:lnTo>
                      <a:pt x="20" y="155"/>
                    </a:lnTo>
                    <a:lnTo>
                      <a:pt x="16" y="153"/>
                    </a:lnTo>
                    <a:lnTo>
                      <a:pt x="12" y="153"/>
                    </a:lnTo>
                    <a:lnTo>
                      <a:pt x="9" y="152"/>
                    </a:lnTo>
                    <a:lnTo>
                      <a:pt x="6" y="149"/>
                    </a:lnTo>
                    <a:lnTo>
                      <a:pt x="3" y="145"/>
                    </a:lnTo>
                    <a:lnTo>
                      <a:pt x="0" y="133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3" y="11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6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9" name="Freeform 265"/>
              <p:cNvSpPr/>
              <p:nvPr/>
            </p:nvSpPr>
            <p:spPr bwMode="auto">
              <a:xfrm>
                <a:off x="5179" y="949"/>
                <a:ext cx="45" cy="118"/>
              </a:xfrm>
              <a:custGeom>
                <a:gdLst>
                  <a:gd name="T0" fmla="*/ 0 w 45"/>
                  <a:gd name="T1" fmla="*/ 0 h 118"/>
                  <a:gd name="T2" fmla="*/ 8 w 45"/>
                  <a:gd name="T3" fmla="*/ 0 h 118"/>
                  <a:gd name="T4" fmla="*/ 23 w 45"/>
                  <a:gd name="T5" fmla="*/ 3 h 118"/>
                  <a:gd name="T6" fmla="*/ 35 w 45"/>
                  <a:gd name="T7" fmla="*/ 11 h 118"/>
                  <a:gd name="T8" fmla="*/ 42 w 45"/>
                  <a:gd name="T9" fmla="*/ 22 h 118"/>
                  <a:gd name="T10" fmla="*/ 45 w 45"/>
                  <a:gd name="T11" fmla="*/ 37 h 118"/>
                  <a:gd name="T12" fmla="*/ 45 w 45"/>
                  <a:gd name="T13" fmla="*/ 82 h 118"/>
                  <a:gd name="T14" fmla="*/ 42 w 45"/>
                  <a:gd name="T15" fmla="*/ 95 h 118"/>
                  <a:gd name="T16" fmla="*/ 35 w 45"/>
                  <a:gd name="T17" fmla="*/ 107 h 118"/>
                  <a:gd name="T18" fmla="*/ 23 w 45"/>
                  <a:gd name="T19" fmla="*/ 115 h 118"/>
                  <a:gd name="T20" fmla="*/ 8 w 45"/>
                  <a:gd name="T21" fmla="*/ 118 h 118"/>
                  <a:gd name="T22" fmla="*/ 0 w 45"/>
                  <a:gd name="T23" fmla="*/ 118 h 118"/>
                  <a:gd name="T24" fmla="*/ 0 w 45"/>
                  <a:gd name="T25" fmla="*/ 0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118">
                    <a:moveTo>
                      <a:pt x="0" y="0"/>
                    </a:moveTo>
                    <a:lnTo>
                      <a:pt x="8" y="0"/>
                    </a:lnTo>
                    <a:lnTo>
                      <a:pt x="23" y="3"/>
                    </a:lnTo>
                    <a:lnTo>
                      <a:pt x="35" y="11"/>
                    </a:lnTo>
                    <a:lnTo>
                      <a:pt x="42" y="22"/>
                    </a:lnTo>
                    <a:lnTo>
                      <a:pt x="45" y="37"/>
                    </a:lnTo>
                    <a:lnTo>
                      <a:pt x="45" y="82"/>
                    </a:lnTo>
                    <a:lnTo>
                      <a:pt x="42" y="95"/>
                    </a:lnTo>
                    <a:lnTo>
                      <a:pt x="35" y="107"/>
                    </a:lnTo>
                    <a:lnTo>
                      <a:pt x="23" y="115"/>
                    </a:lnTo>
                    <a:lnTo>
                      <a:pt x="8" y="118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AFB"/>
              </a:solidFill>
              <a:ln w="0">
                <a:solidFill>
                  <a:srgbClr val="F6FAF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0" name="Freeform 266"/>
              <p:cNvSpPr>
                <a:spLocks noEditPoints="1"/>
              </p:cNvSpPr>
              <p:nvPr/>
            </p:nvSpPr>
            <p:spPr bwMode="auto">
              <a:xfrm>
                <a:off x="5170" y="941"/>
                <a:ext cx="63" cy="135"/>
              </a:xfrm>
              <a:custGeom>
                <a:gdLst>
                  <a:gd name="T0" fmla="*/ 17 w 63"/>
                  <a:gd name="T1" fmla="*/ 17 h 135"/>
                  <a:gd name="T2" fmla="*/ 17 w 63"/>
                  <a:gd name="T3" fmla="*/ 118 h 135"/>
                  <a:gd name="T4" fmla="*/ 25 w 63"/>
                  <a:gd name="T5" fmla="*/ 116 h 135"/>
                  <a:gd name="T6" fmla="*/ 36 w 63"/>
                  <a:gd name="T7" fmla="*/ 109 h 135"/>
                  <a:gd name="T8" fmla="*/ 45 w 63"/>
                  <a:gd name="T9" fmla="*/ 97 h 135"/>
                  <a:gd name="T10" fmla="*/ 45 w 63"/>
                  <a:gd name="T11" fmla="*/ 37 h 135"/>
                  <a:gd name="T12" fmla="*/ 36 w 63"/>
                  <a:gd name="T13" fmla="*/ 26 h 135"/>
                  <a:gd name="T14" fmla="*/ 26 w 63"/>
                  <a:gd name="T15" fmla="*/ 19 h 135"/>
                  <a:gd name="T16" fmla="*/ 25 w 63"/>
                  <a:gd name="T17" fmla="*/ 19 h 135"/>
                  <a:gd name="T18" fmla="*/ 25 w 63"/>
                  <a:gd name="T19" fmla="*/ 19 h 135"/>
                  <a:gd name="T20" fmla="*/ 17 w 63"/>
                  <a:gd name="T21" fmla="*/ 17 h 135"/>
                  <a:gd name="T22" fmla="*/ 0 w 63"/>
                  <a:gd name="T23" fmla="*/ 0 h 135"/>
                  <a:gd name="T24" fmla="*/ 17 w 63"/>
                  <a:gd name="T25" fmla="*/ 0 h 135"/>
                  <a:gd name="T26" fmla="*/ 25 w 63"/>
                  <a:gd name="T27" fmla="*/ 1 h 135"/>
                  <a:gd name="T28" fmla="*/ 29 w 63"/>
                  <a:gd name="T29" fmla="*/ 1 h 135"/>
                  <a:gd name="T30" fmla="*/ 35 w 63"/>
                  <a:gd name="T31" fmla="*/ 2 h 135"/>
                  <a:gd name="T32" fmla="*/ 38 w 63"/>
                  <a:gd name="T33" fmla="*/ 4 h 135"/>
                  <a:gd name="T34" fmla="*/ 49 w 63"/>
                  <a:gd name="T35" fmla="*/ 13 h 135"/>
                  <a:gd name="T36" fmla="*/ 58 w 63"/>
                  <a:gd name="T37" fmla="*/ 24 h 135"/>
                  <a:gd name="T38" fmla="*/ 60 w 63"/>
                  <a:gd name="T39" fmla="*/ 30 h 135"/>
                  <a:gd name="T40" fmla="*/ 63 w 63"/>
                  <a:gd name="T41" fmla="*/ 37 h 135"/>
                  <a:gd name="T42" fmla="*/ 63 w 63"/>
                  <a:gd name="T43" fmla="*/ 97 h 135"/>
                  <a:gd name="T44" fmla="*/ 60 w 63"/>
                  <a:gd name="T45" fmla="*/ 103 h 135"/>
                  <a:gd name="T46" fmla="*/ 58 w 63"/>
                  <a:gd name="T47" fmla="*/ 110 h 135"/>
                  <a:gd name="T48" fmla="*/ 49 w 63"/>
                  <a:gd name="T49" fmla="*/ 122 h 135"/>
                  <a:gd name="T50" fmla="*/ 38 w 63"/>
                  <a:gd name="T51" fmla="*/ 129 h 135"/>
                  <a:gd name="T52" fmla="*/ 29 w 63"/>
                  <a:gd name="T53" fmla="*/ 134 h 135"/>
                  <a:gd name="T54" fmla="*/ 25 w 63"/>
                  <a:gd name="T55" fmla="*/ 134 h 135"/>
                  <a:gd name="T56" fmla="*/ 17 w 63"/>
                  <a:gd name="T57" fmla="*/ 135 h 135"/>
                  <a:gd name="T58" fmla="*/ 0 w 63"/>
                  <a:gd name="T59" fmla="*/ 135 h 135"/>
                  <a:gd name="T60" fmla="*/ 0 w 63"/>
                  <a:gd name="T61" fmla="*/ 0 h 1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2" h="135">
                    <a:moveTo>
                      <a:pt x="17" y="17"/>
                    </a:moveTo>
                    <a:lnTo>
                      <a:pt x="17" y="118"/>
                    </a:lnTo>
                    <a:lnTo>
                      <a:pt x="25" y="116"/>
                    </a:lnTo>
                    <a:lnTo>
                      <a:pt x="36" y="109"/>
                    </a:lnTo>
                    <a:lnTo>
                      <a:pt x="45" y="97"/>
                    </a:lnTo>
                    <a:lnTo>
                      <a:pt x="45" y="37"/>
                    </a:lnTo>
                    <a:lnTo>
                      <a:pt x="36" y="26"/>
                    </a:lnTo>
                    <a:lnTo>
                      <a:pt x="26" y="19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17" y="17"/>
                    </a:lnTo>
                    <a:close/>
                    <a:moveTo>
                      <a:pt x="0" y="0"/>
                    </a:moveTo>
                    <a:lnTo>
                      <a:pt x="17" y="0"/>
                    </a:lnTo>
                    <a:lnTo>
                      <a:pt x="25" y="1"/>
                    </a:lnTo>
                    <a:lnTo>
                      <a:pt x="29" y="1"/>
                    </a:lnTo>
                    <a:lnTo>
                      <a:pt x="35" y="2"/>
                    </a:lnTo>
                    <a:lnTo>
                      <a:pt x="38" y="4"/>
                    </a:lnTo>
                    <a:lnTo>
                      <a:pt x="49" y="13"/>
                    </a:lnTo>
                    <a:lnTo>
                      <a:pt x="58" y="24"/>
                    </a:lnTo>
                    <a:lnTo>
                      <a:pt x="60" y="30"/>
                    </a:lnTo>
                    <a:lnTo>
                      <a:pt x="63" y="37"/>
                    </a:lnTo>
                    <a:lnTo>
                      <a:pt x="63" y="97"/>
                    </a:lnTo>
                    <a:lnTo>
                      <a:pt x="60" y="103"/>
                    </a:lnTo>
                    <a:lnTo>
                      <a:pt x="58" y="110"/>
                    </a:lnTo>
                    <a:lnTo>
                      <a:pt x="49" y="122"/>
                    </a:lnTo>
                    <a:lnTo>
                      <a:pt x="38" y="129"/>
                    </a:lnTo>
                    <a:lnTo>
                      <a:pt x="29" y="134"/>
                    </a:lnTo>
                    <a:lnTo>
                      <a:pt x="25" y="134"/>
                    </a:lnTo>
                    <a:lnTo>
                      <a:pt x="17" y="135"/>
                    </a:lnTo>
                    <a:lnTo>
                      <a:pt x="0" y="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1" name="Freeform 267"/>
              <p:cNvSpPr/>
              <p:nvPr/>
            </p:nvSpPr>
            <p:spPr bwMode="auto">
              <a:xfrm>
                <a:off x="5154" y="939"/>
                <a:ext cx="38" cy="137"/>
              </a:xfrm>
              <a:custGeom>
                <a:gdLst>
                  <a:gd name="T0" fmla="*/ 13 w 38"/>
                  <a:gd name="T1" fmla="*/ 0 h 137"/>
                  <a:gd name="T2" fmla="*/ 26 w 38"/>
                  <a:gd name="T3" fmla="*/ 0 h 137"/>
                  <a:gd name="T4" fmla="*/ 31 w 38"/>
                  <a:gd name="T5" fmla="*/ 2 h 137"/>
                  <a:gd name="T6" fmla="*/ 35 w 38"/>
                  <a:gd name="T7" fmla="*/ 4 h 137"/>
                  <a:gd name="T8" fmla="*/ 38 w 38"/>
                  <a:gd name="T9" fmla="*/ 7 h 137"/>
                  <a:gd name="T10" fmla="*/ 38 w 38"/>
                  <a:gd name="T11" fmla="*/ 13 h 137"/>
                  <a:gd name="T12" fmla="*/ 38 w 38"/>
                  <a:gd name="T13" fmla="*/ 124 h 137"/>
                  <a:gd name="T14" fmla="*/ 38 w 38"/>
                  <a:gd name="T15" fmla="*/ 128 h 137"/>
                  <a:gd name="T16" fmla="*/ 35 w 38"/>
                  <a:gd name="T17" fmla="*/ 133 h 137"/>
                  <a:gd name="T18" fmla="*/ 31 w 38"/>
                  <a:gd name="T19" fmla="*/ 136 h 137"/>
                  <a:gd name="T20" fmla="*/ 26 w 38"/>
                  <a:gd name="T21" fmla="*/ 137 h 137"/>
                  <a:gd name="T22" fmla="*/ 13 w 38"/>
                  <a:gd name="T23" fmla="*/ 137 h 137"/>
                  <a:gd name="T24" fmla="*/ 7 w 38"/>
                  <a:gd name="T25" fmla="*/ 136 h 137"/>
                  <a:gd name="T26" fmla="*/ 4 w 38"/>
                  <a:gd name="T27" fmla="*/ 133 h 137"/>
                  <a:gd name="T28" fmla="*/ 1 w 38"/>
                  <a:gd name="T29" fmla="*/ 128 h 137"/>
                  <a:gd name="T30" fmla="*/ 0 w 38"/>
                  <a:gd name="T31" fmla="*/ 124 h 137"/>
                  <a:gd name="T32" fmla="*/ 0 w 38"/>
                  <a:gd name="T33" fmla="*/ 13 h 137"/>
                  <a:gd name="T34" fmla="*/ 1 w 38"/>
                  <a:gd name="T35" fmla="*/ 7 h 137"/>
                  <a:gd name="T36" fmla="*/ 4 w 38"/>
                  <a:gd name="T37" fmla="*/ 4 h 137"/>
                  <a:gd name="T38" fmla="*/ 7 w 38"/>
                  <a:gd name="T39" fmla="*/ 2 h 137"/>
                  <a:gd name="T40" fmla="*/ 13 w 38"/>
                  <a:gd name="T41" fmla="*/ 0 h 1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137">
                    <a:moveTo>
                      <a:pt x="13" y="0"/>
                    </a:moveTo>
                    <a:lnTo>
                      <a:pt x="26" y="0"/>
                    </a:lnTo>
                    <a:lnTo>
                      <a:pt x="31" y="2"/>
                    </a:lnTo>
                    <a:lnTo>
                      <a:pt x="35" y="4"/>
                    </a:lnTo>
                    <a:lnTo>
                      <a:pt x="38" y="7"/>
                    </a:lnTo>
                    <a:lnTo>
                      <a:pt x="38" y="13"/>
                    </a:lnTo>
                    <a:lnTo>
                      <a:pt x="38" y="124"/>
                    </a:lnTo>
                    <a:lnTo>
                      <a:pt x="38" y="128"/>
                    </a:lnTo>
                    <a:lnTo>
                      <a:pt x="35" y="133"/>
                    </a:lnTo>
                    <a:lnTo>
                      <a:pt x="31" y="136"/>
                    </a:lnTo>
                    <a:lnTo>
                      <a:pt x="26" y="137"/>
                    </a:lnTo>
                    <a:lnTo>
                      <a:pt x="13" y="137"/>
                    </a:lnTo>
                    <a:lnTo>
                      <a:pt x="7" y="136"/>
                    </a:lnTo>
                    <a:lnTo>
                      <a:pt x="4" y="133"/>
                    </a:lnTo>
                    <a:lnTo>
                      <a:pt x="1" y="128"/>
                    </a:lnTo>
                    <a:lnTo>
                      <a:pt x="0" y="124"/>
                    </a:lnTo>
                    <a:lnTo>
                      <a:pt x="0" y="13"/>
                    </a:lnTo>
                    <a:lnTo>
                      <a:pt x="1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8F8F"/>
              </a:solidFill>
              <a:ln w="0">
                <a:solidFill>
                  <a:srgbClr val="FF8F8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2" name="Freeform 268"/>
              <p:cNvSpPr>
                <a:spLocks noEditPoints="1"/>
              </p:cNvSpPr>
              <p:nvPr/>
            </p:nvSpPr>
            <p:spPr bwMode="auto">
              <a:xfrm>
                <a:off x="5145" y="930"/>
                <a:ext cx="56" cy="155"/>
              </a:xfrm>
              <a:custGeom>
                <a:gdLst>
                  <a:gd name="T0" fmla="*/ 22 w 56"/>
                  <a:gd name="T1" fmla="*/ 18 h 155"/>
                  <a:gd name="T2" fmla="*/ 21 w 56"/>
                  <a:gd name="T3" fmla="*/ 18 h 155"/>
                  <a:gd name="T4" fmla="*/ 19 w 56"/>
                  <a:gd name="T5" fmla="*/ 19 h 155"/>
                  <a:gd name="T6" fmla="*/ 18 w 56"/>
                  <a:gd name="T7" fmla="*/ 21 h 155"/>
                  <a:gd name="T8" fmla="*/ 18 w 56"/>
                  <a:gd name="T9" fmla="*/ 22 h 155"/>
                  <a:gd name="T10" fmla="*/ 18 w 56"/>
                  <a:gd name="T11" fmla="*/ 133 h 155"/>
                  <a:gd name="T12" fmla="*/ 18 w 56"/>
                  <a:gd name="T13" fmla="*/ 134 h 155"/>
                  <a:gd name="T14" fmla="*/ 19 w 56"/>
                  <a:gd name="T15" fmla="*/ 136 h 155"/>
                  <a:gd name="T16" fmla="*/ 21 w 56"/>
                  <a:gd name="T17" fmla="*/ 137 h 155"/>
                  <a:gd name="T18" fmla="*/ 22 w 56"/>
                  <a:gd name="T19" fmla="*/ 137 h 155"/>
                  <a:gd name="T20" fmla="*/ 35 w 56"/>
                  <a:gd name="T21" fmla="*/ 137 h 155"/>
                  <a:gd name="T22" fmla="*/ 37 w 56"/>
                  <a:gd name="T23" fmla="*/ 136 h 155"/>
                  <a:gd name="T24" fmla="*/ 38 w 56"/>
                  <a:gd name="T25" fmla="*/ 134 h 155"/>
                  <a:gd name="T26" fmla="*/ 38 w 56"/>
                  <a:gd name="T27" fmla="*/ 133 h 155"/>
                  <a:gd name="T28" fmla="*/ 38 w 56"/>
                  <a:gd name="T29" fmla="*/ 22 h 155"/>
                  <a:gd name="T30" fmla="*/ 38 w 56"/>
                  <a:gd name="T31" fmla="*/ 21 h 155"/>
                  <a:gd name="T32" fmla="*/ 37 w 56"/>
                  <a:gd name="T33" fmla="*/ 19 h 155"/>
                  <a:gd name="T34" fmla="*/ 35 w 56"/>
                  <a:gd name="T35" fmla="*/ 18 h 155"/>
                  <a:gd name="T36" fmla="*/ 22 w 56"/>
                  <a:gd name="T37" fmla="*/ 18 h 155"/>
                  <a:gd name="T38" fmla="*/ 22 w 56"/>
                  <a:gd name="T39" fmla="*/ 0 h 155"/>
                  <a:gd name="T40" fmla="*/ 35 w 56"/>
                  <a:gd name="T41" fmla="*/ 0 h 155"/>
                  <a:gd name="T42" fmla="*/ 40 w 56"/>
                  <a:gd name="T43" fmla="*/ 2 h 155"/>
                  <a:gd name="T44" fmla="*/ 44 w 56"/>
                  <a:gd name="T45" fmla="*/ 2 h 155"/>
                  <a:gd name="T46" fmla="*/ 47 w 56"/>
                  <a:gd name="T47" fmla="*/ 3 h 155"/>
                  <a:gd name="T48" fmla="*/ 50 w 56"/>
                  <a:gd name="T49" fmla="*/ 6 h 155"/>
                  <a:gd name="T50" fmla="*/ 53 w 56"/>
                  <a:gd name="T51" fmla="*/ 11 h 155"/>
                  <a:gd name="T52" fmla="*/ 54 w 56"/>
                  <a:gd name="T53" fmla="*/ 18 h 155"/>
                  <a:gd name="T54" fmla="*/ 56 w 56"/>
                  <a:gd name="T55" fmla="*/ 22 h 155"/>
                  <a:gd name="T56" fmla="*/ 56 w 56"/>
                  <a:gd name="T57" fmla="*/ 133 h 155"/>
                  <a:gd name="T58" fmla="*/ 53 w 56"/>
                  <a:gd name="T59" fmla="*/ 145 h 155"/>
                  <a:gd name="T60" fmla="*/ 50 w 56"/>
                  <a:gd name="T61" fmla="*/ 149 h 155"/>
                  <a:gd name="T62" fmla="*/ 47 w 56"/>
                  <a:gd name="T63" fmla="*/ 152 h 155"/>
                  <a:gd name="T64" fmla="*/ 44 w 56"/>
                  <a:gd name="T65" fmla="*/ 153 h 155"/>
                  <a:gd name="T66" fmla="*/ 40 w 56"/>
                  <a:gd name="T67" fmla="*/ 153 h 155"/>
                  <a:gd name="T68" fmla="*/ 35 w 56"/>
                  <a:gd name="T69" fmla="*/ 155 h 155"/>
                  <a:gd name="T70" fmla="*/ 22 w 56"/>
                  <a:gd name="T71" fmla="*/ 155 h 155"/>
                  <a:gd name="T72" fmla="*/ 18 w 56"/>
                  <a:gd name="T73" fmla="*/ 153 h 155"/>
                  <a:gd name="T74" fmla="*/ 13 w 56"/>
                  <a:gd name="T75" fmla="*/ 153 h 155"/>
                  <a:gd name="T76" fmla="*/ 10 w 56"/>
                  <a:gd name="T77" fmla="*/ 152 h 155"/>
                  <a:gd name="T78" fmla="*/ 6 w 56"/>
                  <a:gd name="T79" fmla="*/ 149 h 155"/>
                  <a:gd name="T80" fmla="*/ 3 w 56"/>
                  <a:gd name="T81" fmla="*/ 145 h 155"/>
                  <a:gd name="T82" fmla="*/ 0 w 56"/>
                  <a:gd name="T83" fmla="*/ 133 h 155"/>
                  <a:gd name="T84" fmla="*/ 0 w 56"/>
                  <a:gd name="T85" fmla="*/ 22 h 155"/>
                  <a:gd name="T86" fmla="*/ 2 w 56"/>
                  <a:gd name="T87" fmla="*/ 18 h 155"/>
                  <a:gd name="T88" fmla="*/ 3 w 56"/>
                  <a:gd name="T89" fmla="*/ 11 h 155"/>
                  <a:gd name="T90" fmla="*/ 6 w 56"/>
                  <a:gd name="T91" fmla="*/ 6 h 155"/>
                  <a:gd name="T92" fmla="*/ 10 w 56"/>
                  <a:gd name="T93" fmla="*/ 3 h 155"/>
                  <a:gd name="T94" fmla="*/ 13 w 56"/>
                  <a:gd name="T95" fmla="*/ 2 h 155"/>
                  <a:gd name="T96" fmla="*/ 18 w 56"/>
                  <a:gd name="T97" fmla="*/ 2 h 155"/>
                  <a:gd name="T98" fmla="*/ 22 w 56"/>
                  <a:gd name="T99" fmla="*/ 0 h 1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" h="155">
                    <a:moveTo>
                      <a:pt x="22" y="18"/>
                    </a:moveTo>
                    <a:lnTo>
                      <a:pt x="21" y="18"/>
                    </a:lnTo>
                    <a:lnTo>
                      <a:pt x="19" y="19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8" y="133"/>
                    </a:lnTo>
                    <a:lnTo>
                      <a:pt x="18" y="134"/>
                    </a:lnTo>
                    <a:lnTo>
                      <a:pt x="19" y="136"/>
                    </a:lnTo>
                    <a:lnTo>
                      <a:pt x="21" y="137"/>
                    </a:lnTo>
                    <a:lnTo>
                      <a:pt x="22" y="137"/>
                    </a:lnTo>
                    <a:lnTo>
                      <a:pt x="35" y="137"/>
                    </a:lnTo>
                    <a:lnTo>
                      <a:pt x="37" y="136"/>
                    </a:lnTo>
                    <a:lnTo>
                      <a:pt x="38" y="134"/>
                    </a:lnTo>
                    <a:lnTo>
                      <a:pt x="38" y="133"/>
                    </a:lnTo>
                    <a:lnTo>
                      <a:pt x="38" y="22"/>
                    </a:lnTo>
                    <a:lnTo>
                      <a:pt x="38" y="21"/>
                    </a:lnTo>
                    <a:lnTo>
                      <a:pt x="37" y="19"/>
                    </a:lnTo>
                    <a:lnTo>
                      <a:pt x="35" y="18"/>
                    </a:lnTo>
                    <a:lnTo>
                      <a:pt x="22" y="18"/>
                    </a:lnTo>
                    <a:close/>
                    <a:moveTo>
                      <a:pt x="22" y="0"/>
                    </a:moveTo>
                    <a:lnTo>
                      <a:pt x="35" y="0"/>
                    </a:lnTo>
                    <a:lnTo>
                      <a:pt x="40" y="2"/>
                    </a:lnTo>
                    <a:lnTo>
                      <a:pt x="44" y="2"/>
                    </a:lnTo>
                    <a:lnTo>
                      <a:pt x="47" y="3"/>
                    </a:lnTo>
                    <a:lnTo>
                      <a:pt x="50" y="6"/>
                    </a:lnTo>
                    <a:lnTo>
                      <a:pt x="53" y="11"/>
                    </a:lnTo>
                    <a:lnTo>
                      <a:pt x="54" y="18"/>
                    </a:lnTo>
                    <a:lnTo>
                      <a:pt x="56" y="22"/>
                    </a:lnTo>
                    <a:lnTo>
                      <a:pt x="56" y="133"/>
                    </a:lnTo>
                    <a:lnTo>
                      <a:pt x="53" y="145"/>
                    </a:lnTo>
                    <a:lnTo>
                      <a:pt x="50" y="149"/>
                    </a:lnTo>
                    <a:lnTo>
                      <a:pt x="47" y="152"/>
                    </a:lnTo>
                    <a:lnTo>
                      <a:pt x="44" y="153"/>
                    </a:lnTo>
                    <a:lnTo>
                      <a:pt x="40" y="153"/>
                    </a:lnTo>
                    <a:lnTo>
                      <a:pt x="35" y="155"/>
                    </a:lnTo>
                    <a:lnTo>
                      <a:pt x="22" y="155"/>
                    </a:lnTo>
                    <a:lnTo>
                      <a:pt x="18" y="153"/>
                    </a:lnTo>
                    <a:lnTo>
                      <a:pt x="13" y="153"/>
                    </a:lnTo>
                    <a:lnTo>
                      <a:pt x="10" y="152"/>
                    </a:lnTo>
                    <a:lnTo>
                      <a:pt x="6" y="149"/>
                    </a:lnTo>
                    <a:lnTo>
                      <a:pt x="3" y="145"/>
                    </a:lnTo>
                    <a:lnTo>
                      <a:pt x="0" y="133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3" y="11"/>
                    </a:lnTo>
                    <a:lnTo>
                      <a:pt x="6" y="6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3" name="Rectangle 269"/>
              <p:cNvSpPr>
                <a:spLocks noChangeArrowheads="1"/>
              </p:cNvSpPr>
              <p:nvPr/>
            </p:nvSpPr>
            <p:spPr bwMode="auto">
              <a:xfrm>
                <a:off x="1763" y="1290"/>
                <a:ext cx="121" cy="18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4" name="Rectangle 270"/>
              <p:cNvSpPr>
                <a:spLocks noChangeArrowheads="1"/>
              </p:cNvSpPr>
              <p:nvPr/>
            </p:nvSpPr>
            <p:spPr bwMode="auto">
              <a:xfrm>
                <a:off x="1810" y="1245"/>
                <a:ext cx="121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5" name="Rectangle 271"/>
              <p:cNvSpPr>
                <a:spLocks noChangeArrowheads="1"/>
              </p:cNvSpPr>
              <p:nvPr/>
            </p:nvSpPr>
            <p:spPr bwMode="auto">
              <a:xfrm>
                <a:off x="1746" y="1245"/>
                <a:ext cx="41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6" name="Rectangle 272"/>
              <p:cNvSpPr>
                <a:spLocks noChangeArrowheads="1"/>
              </p:cNvSpPr>
              <p:nvPr/>
            </p:nvSpPr>
            <p:spPr bwMode="auto">
              <a:xfrm>
                <a:off x="1701" y="1290"/>
                <a:ext cx="41" cy="18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7" name="Rectangle 273"/>
              <p:cNvSpPr>
                <a:spLocks noChangeArrowheads="1"/>
              </p:cNvSpPr>
              <p:nvPr/>
            </p:nvSpPr>
            <p:spPr bwMode="auto">
              <a:xfrm>
                <a:off x="1887" y="1208"/>
                <a:ext cx="322" cy="185"/>
              </a:xfrm>
              <a:prstGeom prst="rect">
                <a:avLst/>
              </a:prstGeom>
              <a:solidFill>
                <a:srgbClr val="FFC400"/>
              </a:solidFill>
              <a:ln w="0">
                <a:solidFill>
                  <a:srgbClr val="FFC40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8" name="Freeform 274"/>
              <p:cNvSpPr>
                <a:spLocks noEditPoints="1"/>
              </p:cNvSpPr>
              <p:nvPr/>
            </p:nvSpPr>
            <p:spPr bwMode="auto">
              <a:xfrm>
                <a:off x="1878" y="1200"/>
                <a:ext cx="340" cy="202"/>
              </a:xfrm>
              <a:custGeom>
                <a:gdLst>
                  <a:gd name="T0" fmla="*/ 18 w 340"/>
                  <a:gd name="T1" fmla="*/ 17 h 202"/>
                  <a:gd name="T2" fmla="*/ 18 w 340"/>
                  <a:gd name="T3" fmla="*/ 185 h 202"/>
                  <a:gd name="T4" fmla="*/ 322 w 340"/>
                  <a:gd name="T5" fmla="*/ 185 h 202"/>
                  <a:gd name="T6" fmla="*/ 322 w 340"/>
                  <a:gd name="T7" fmla="*/ 17 h 202"/>
                  <a:gd name="T8" fmla="*/ 18 w 340"/>
                  <a:gd name="T9" fmla="*/ 17 h 202"/>
                  <a:gd name="T10" fmla="*/ 0 w 340"/>
                  <a:gd name="T11" fmla="*/ 0 h 202"/>
                  <a:gd name="T12" fmla="*/ 340 w 340"/>
                  <a:gd name="T13" fmla="*/ 0 h 202"/>
                  <a:gd name="T14" fmla="*/ 340 w 340"/>
                  <a:gd name="T15" fmla="*/ 202 h 202"/>
                  <a:gd name="T16" fmla="*/ 0 w 340"/>
                  <a:gd name="T17" fmla="*/ 202 h 202"/>
                  <a:gd name="T18" fmla="*/ 0 w 340"/>
                  <a:gd name="T19" fmla="*/ 0 h 2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201">
                    <a:moveTo>
                      <a:pt x="18" y="17"/>
                    </a:moveTo>
                    <a:lnTo>
                      <a:pt x="18" y="185"/>
                    </a:lnTo>
                    <a:lnTo>
                      <a:pt x="322" y="185"/>
                    </a:lnTo>
                    <a:lnTo>
                      <a:pt x="322" y="17"/>
                    </a:lnTo>
                    <a:lnTo>
                      <a:pt x="18" y="17"/>
                    </a:lnTo>
                    <a:close/>
                    <a:moveTo>
                      <a:pt x="0" y="0"/>
                    </a:moveTo>
                    <a:lnTo>
                      <a:pt x="340" y="0"/>
                    </a:lnTo>
                    <a:lnTo>
                      <a:pt x="340" y="202"/>
                    </a:lnTo>
                    <a:lnTo>
                      <a:pt x="0" y="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9" name="Freeform 275"/>
              <p:cNvSpPr/>
              <p:nvPr/>
            </p:nvSpPr>
            <p:spPr bwMode="auto">
              <a:xfrm>
                <a:off x="1887" y="1207"/>
                <a:ext cx="322" cy="138"/>
              </a:xfrm>
              <a:custGeom>
                <a:gdLst>
                  <a:gd name="T0" fmla="*/ 0 w 322"/>
                  <a:gd name="T1" fmla="*/ 0 h 138"/>
                  <a:gd name="T2" fmla="*/ 146 w 322"/>
                  <a:gd name="T3" fmla="*/ 0 h 138"/>
                  <a:gd name="T4" fmla="*/ 153 w 322"/>
                  <a:gd name="T5" fmla="*/ 0 h 138"/>
                  <a:gd name="T6" fmla="*/ 162 w 322"/>
                  <a:gd name="T7" fmla="*/ 0 h 138"/>
                  <a:gd name="T8" fmla="*/ 169 w 322"/>
                  <a:gd name="T9" fmla="*/ 0 h 138"/>
                  <a:gd name="T10" fmla="*/ 178 w 322"/>
                  <a:gd name="T11" fmla="*/ 0 h 138"/>
                  <a:gd name="T12" fmla="*/ 322 w 322"/>
                  <a:gd name="T13" fmla="*/ 0 h 138"/>
                  <a:gd name="T14" fmla="*/ 282 w 322"/>
                  <a:gd name="T15" fmla="*/ 36 h 138"/>
                  <a:gd name="T16" fmla="*/ 253 w 322"/>
                  <a:gd name="T17" fmla="*/ 63 h 138"/>
                  <a:gd name="T18" fmla="*/ 250 w 322"/>
                  <a:gd name="T19" fmla="*/ 66 h 138"/>
                  <a:gd name="T20" fmla="*/ 246 w 322"/>
                  <a:gd name="T21" fmla="*/ 68 h 138"/>
                  <a:gd name="T22" fmla="*/ 242 w 322"/>
                  <a:gd name="T23" fmla="*/ 73 h 138"/>
                  <a:gd name="T24" fmla="*/ 204 w 322"/>
                  <a:gd name="T25" fmla="*/ 106 h 138"/>
                  <a:gd name="T26" fmla="*/ 173 w 322"/>
                  <a:gd name="T27" fmla="*/ 134 h 138"/>
                  <a:gd name="T28" fmla="*/ 166 w 322"/>
                  <a:gd name="T29" fmla="*/ 138 h 138"/>
                  <a:gd name="T30" fmla="*/ 157 w 322"/>
                  <a:gd name="T31" fmla="*/ 138 h 138"/>
                  <a:gd name="T32" fmla="*/ 149 w 322"/>
                  <a:gd name="T33" fmla="*/ 134 h 138"/>
                  <a:gd name="T34" fmla="*/ 118 w 322"/>
                  <a:gd name="T35" fmla="*/ 106 h 138"/>
                  <a:gd name="T36" fmla="*/ 80 w 322"/>
                  <a:gd name="T37" fmla="*/ 73 h 138"/>
                  <a:gd name="T38" fmla="*/ 76 w 322"/>
                  <a:gd name="T39" fmla="*/ 68 h 138"/>
                  <a:gd name="T40" fmla="*/ 73 w 322"/>
                  <a:gd name="T41" fmla="*/ 66 h 138"/>
                  <a:gd name="T42" fmla="*/ 69 w 322"/>
                  <a:gd name="T43" fmla="*/ 63 h 138"/>
                  <a:gd name="T44" fmla="*/ 41 w 322"/>
                  <a:gd name="T45" fmla="*/ 36 h 138"/>
                  <a:gd name="T46" fmla="*/ 0 w 322"/>
                  <a:gd name="T47" fmla="*/ 0 h 1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2" h="138">
                    <a:moveTo>
                      <a:pt x="0" y="0"/>
                    </a:moveTo>
                    <a:lnTo>
                      <a:pt x="146" y="0"/>
                    </a:lnTo>
                    <a:lnTo>
                      <a:pt x="153" y="0"/>
                    </a:lnTo>
                    <a:lnTo>
                      <a:pt x="162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322" y="0"/>
                    </a:lnTo>
                    <a:lnTo>
                      <a:pt x="282" y="36"/>
                    </a:lnTo>
                    <a:lnTo>
                      <a:pt x="253" y="63"/>
                    </a:lnTo>
                    <a:lnTo>
                      <a:pt x="250" y="66"/>
                    </a:lnTo>
                    <a:lnTo>
                      <a:pt x="246" y="68"/>
                    </a:lnTo>
                    <a:lnTo>
                      <a:pt x="242" y="73"/>
                    </a:lnTo>
                    <a:lnTo>
                      <a:pt x="204" y="106"/>
                    </a:lnTo>
                    <a:lnTo>
                      <a:pt x="173" y="134"/>
                    </a:lnTo>
                    <a:lnTo>
                      <a:pt x="166" y="138"/>
                    </a:lnTo>
                    <a:lnTo>
                      <a:pt x="157" y="138"/>
                    </a:lnTo>
                    <a:lnTo>
                      <a:pt x="149" y="134"/>
                    </a:lnTo>
                    <a:lnTo>
                      <a:pt x="118" y="106"/>
                    </a:lnTo>
                    <a:lnTo>
                      <a:pt x="80" y="73"/>
                    </a:lnTo>
                    <a:lnTo>
                      <a:pt x="76" y="68"/>
                    </a:lnTo>
                    <a:lnTo>
                      <a:pt x="73" y="66"/>
                    </a:lnTo>
                    <a:lnTo>
                      <a:pt x="69" y="63"/>
                    </a:lnTo>
                    <a:lnTo>
                      <a:pt x="41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D5D7"/>
              </a:solidFill>
              <a:ln w="0">
                <a:solidFill>
                  <a:srgbClr val="CDD5D7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0" name="Freeform 276"/>
              <p:cNvSpPr/>
              <p:nvPr/>
            </p:nvSpPr>
            <p:spPr bwMode="auto">
              <a:xfrm>
                <a:off x="1887" y="1207"/>
                <a:ext cx="322" cy="131"/>
              </a:xfrm>
              <a:custGeom>
                <a:gdLst>
                  <a:gd name="T0" fmla="*/ 0 w 322"/>
                  <a:gd name="T1" fmla="*/ 0 h 131"/>
                  <a:gd name="T2" fmla="*/ 146 w 322"/>
                  <a:gd name="T3" fmla="*/ 0 h 131"/>
                  <a:gd name="T4" fmla="*/ 153 w 322"/>
                  <a:gd name="T5" fmla="*/ 0 h 131"/>
                  <a:gd name="T6" fmla="*/ 162 w 322"/>
                  <a:gd name="T7" fmla="*/ 0 h 131"/>
                  <a:gd name="T8" fmla="*/ 169 w 322"/>
                  <a:gd name="T9" fmla="*/ 0 h 131"/>
                  <a:gd name="T10" fmla="*/ 178 w 322"/>
                  <a:gd name="T11" fmla="*/ 0 h 131"/>
                  <a:gd name="T12" fmla="*/ 322 w 322"/>
                  <a:gd name="T13" fmla="*/ 0 h 131"/>
                  <a:gd name="T14" fmla="*/ 282 w 322"/>
                  <a:gd name="T15" fmla="*/ 35 h 131"/>
                  <a:gd name="T16" fmla="*/ 253 w 322"/>
                  <a:gd name="T17" fmla="*/ 60 h 131"/>
                  <a:gd name="T18" fmla="*/ 250 w 322"/>
                  <a:gd name="T19" fmla="*/ 63 h 131"/>
                  <a:gd name="T20" fmla="*/ 246 w 322"/>
                  <a:gd name="T21" fmla="*/ 66 h 131"/>
                  <a:gd name="T22" fmla="*/ 242 w 322"/>
                  <a:gd name="T23" fmla="*/ 70 h 131"/>
                  <a:gd name="T24" fmla="*/ 204 w 322"/>
                  <a:gd name="T25" fmla="*/ 102 h 131"/>
                  <a:gd name="T26" fmla="*/ 173 w 322"/>
                  <a:gd name="T27" fmla="*/ 128 h 131"/>
                  <a:gd name="T28" fmla="*/ 166 w 322"/>
                  <a:gd name="T29" fmla="*/ 131 h 131"/>
                  <a:gd name="T30" fmla="*/ 157 w 322"/>
                  <a:gd name="T31" fmla="*/ 131 h 131"/>
                  <a:gd name="T32" fmla="*/ 149 w 322"/>
                  <a:gd name="T33" fmla="*/ 128 h 131"/>
                  <a:gd name="T34" fmla="*/ 118 w 322"/>
                  <a:gd name="T35" fmla="*/ 102 h 131"/>
                  <a:gd name="T36" fmla="*/ 80 w 322"/>
                  <a:gd name="T37" fmla="*/ 70 h 131"/>
                  <a:gd name="T38" fmla="*/ 76 w 322"/>
                  <a:gd name="T39" fmla="*/ 66 h 131"/>
                  <a:gd name="T40" fmla="*/ 73 w 322"/>
                  <a:gd name="T41" fmla="*/ 63 h 131"/>
                  <a:gd name="T42" fmla="*/ 69 w 322"/>
                  <a:gd name="T43" fmla="*/ 60 h 131"/>
                  <a:gd name="T44" fmla="*/ 41 w 322"/>
                  <a:gd name="T45" fmla="*/ 35 h 131"/>
                  <a:gd name="T46" fmla="*/ 0 w 322"/>
                  <a:gd name="T47" fmla="*/ 0 h 1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2" h="131">
                    <a:moveTo>
                      <a:pt x="0" y="0"/>
                    </a:moveTo>
                    <a:lnTo>
                      <a:pt x="146" y="0"/>
                    </a:lnTo>
                    <a:lnTo>
                      <a:pt x="153" y="0"/>
                    </a:lnTo>
                    <a:lnTo>
                      <a:pt x="162" y="0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322" y="0"/>
                    </a:lnTo>
                    <a:lnTo>
                      <a:pt x="282" y="35"/>
                    </a:lnTo>
                    <a:lnTo>
                      <a:pt x="253" y="60"/>
                    </a:lnTo>
                    <a:lnTo>
                      <a:pt x="250" y="63"/>
                    </a:lnTo>
                    <a:lnTo>
                      <a:pt x="246" y="66"/>
                    </a:lnTo>
                    <a:lnTo>
                      <a:pt x="242" y="70"/>
                    </a:lnTo>
                    <a:lnTo>
                      <a:pt x="204" y="102"/>
                    </a:lnTo>
                    <a:lnTo>
                      <a:pt x="173" y="128"/>
                    </a:lnTo>
                    <a:lnTo>
                      <a:pt x="166" y="131"/>
                    </a:lnTo>
                    <a:lnTo>
                      <a:pt x="157" y="131"/>
                    </a:lnTo>
                    <a:lnTo>
                      <a:pt x="149" y="128"/>
                    </a:lnTo>
                    <a:lnTo>
                      <a:pt x="118" y="102"/>
                    </a:lnTo>
                    <a:lnTo>
                      <a:pt x="80" y="70"/>
                    </a:lnTo>
                    <a:lnTo>
                      <a:pt x="76" y="66"/>
                    </a:lnTo>
                    <a:lnTo>
                      <a:pt x="73" y="63"/>
                    </a:lnTo>
                    <a:lnTo>
                      <a:pt x="69" y="60"/>
                    </a:lnTo>
                    <a:lnTo>
                      <a:pt x="41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C69"/>
              </a:solidFill>
              <a:ln w="0">
                <a:solidFill>
                  <a:srgbClr val="FFDC6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1" name="Line 277"/>
              <p:cNvSpPr>
                <a:spLocks noChangeShapeType="1"/>
              </p:cNvSpPr>
              <p:nvPr/>
            </p:nvSpPr>
            <p:spPr bwMode="auto">
              <a:xfrm flipH="1">
                <a:off x="2065" y="1207"/>
                <a:ext cx="144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2" name="Line 278"/>
              <p:cNvSpPr>
                <a:spLocks noChangeShapeType="1"/>
              </p:cNvSpPr>
              <p:nvPr/>
            </p:nvSpPr>
            <p:spPr bwMode="auto">
              <a:xfrm flipH="1">
                <a:off x="2056" y="1207"/>
                <a:ext cx="9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3" name="Line 279"/>
              <p:cNvSpPr>
                <a:spLocks noChangeShapeType="1"/>
              </p:cNvSpPr>
              <p:nvPr/>
            </p:nvSpPr>
            <p:spPr bwMode="auto">
              <a:xfrm flipH="1">
                <a:off x="2049" y="1207"/>
                <a:ext cx="7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4" name="Line 280"/>
              <p:cNvSpPr>
                <a:spLocks noChangeShapeType="1"/>
              </p:cNvSpPr>
              <p:nvPr/>
            </p:nvSpPr>
            <p:spPr bwMode="auto">
              <a:xfrm flipH="1">
                <a:off x="2040" y="1207"/>
                <a:ext cx="9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5" name="Line 281"/>
              <p:cNvSpPr>
                <a:spLocks noChangeShapeType="1"/>
              </p:cNvSpPr>
              <p:nvPr/>
            </p:nvSpPr>
            <p:spPr bwMode="auto">
              <a:xfrm flipH="1">
                <a:off x="2033" y="1207"/>
                <a:ext cx="7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6" name="Line 282"/>
              <p:cNvSpPr>
                <a:spLocks noChangeShapeType="1"/>
              </p:cNvSpPr>
              <p:nvPr/>
            </p:nvSpPr>
            <p:spPr bwMode="auto">
              <a:xfrm flipH="1">
                <a:off x="1887" y="1207"/>
                <a:ext cx="146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7" name="Line 283"/>
              <p:cNvSpPr>
                <a:spLocks noChangeShapeType="1"/>
              </p:cNvSpPr>
              <p:nvPr/>
            </p:nvSpPr>
            <p:spPr bwMode="auto">
              <a:xfrm>
                <a:off x="1887" y="1207"/>
                <a:ext cx="41" cy="35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8" name="Line 284"/>
              <p:cNvSpPr>
                <a:spLocks noChangeShapeType="1"/>
              </p:cNvSpPr>
              <p:nvPr/>
            </p:nvSpPr>
            <p:spPr bwMode="auto">
              <a:xfrm>
                <a:off x="1928" y="1242"/>
                <a:ext cx="28" cy="25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9" name="Line 285"/>
              <p:cNvSpPr>
                <a:spLocks noChangeShapeType="1"/>
              </p:cNvSpPr>
              <p:nvPr/>
            </p:nvSpPr>
            <p:spPr bwMode="auto">
              <a:xfrm>
                <a:off x="1956" y="1267"/>
                <a:ext cx="4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0" name="Line 286"/>
              <p:cNvSpPr>
                <a:spLocks noChangeShapeType="1"/>
              </p:cNvSpPr>
              <p:nvPr/>
            </p:nvSpPr>
            <p:spPr bwMode="auto">
              <a:xfrm>
                <a:off x="1960" y="1270"/>
                <a:ext cx="3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1" name="Line 287"/>
              <p:cNvSpPr>
                <a:spLocks noChangeShapeType="1"/>
              </p:cNvSpPr>
              <p:nvPr/>
            </p:nvSpPr>
            <p:spPr bwMode="auto">
              <a:xfrm>
                <a:off x="1963" y="1273"/>
                <a:ext cx="4" cy="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2" name="Line 288"/>
              <p:cNvSpPr>
                <a:spLocks noChangeShapeType="1"/>
              </p:cNvSpPr>
              <p:nvPr/>
            </p:nvSpPr>
            <p:spPr bwMode="auto">
              <a:xfrm>
                <a:off x="1967" y="1277"/>
                <a:ext cx="38" cy="32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3" name="Line 289"/>
              <p:cNvSpPr>
                <a:spLocks noChangeShapeType="1"/>
              </p:cNvSpPr>
              <p:nvPr/>
            </p:nvSpPr>
            <p:spPr bwMode="auto">
              <a:xfrm>
                <a:off x="2005" y="1309"/>
                <a:ext cx="31" cy="26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4" name="Line 290"/>
              <p:cNvSpPr>
                <a:spLocks noChangeShapeType="1"/>
              </p:cNvSpPr>
              <p:nvPr/>
            </p:nvSpPr>
            <p:spPr bwMode="auto">
              <a:xfrm>
                <a:off x="2036" y="1335"/>
                <a:ext cx="8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5" name="Line 291"/>
              <p:cNvSpPr>
                <a:spLocks noChangeShapeType="1"/>
              </p:cNvSpPr>
              <p:nvPr/>
            </p:nvSpPr>
            <p:spPr bwMode="auto">
              <a:xfrm>
                <a:off x="2044" y="1338"/>
                <a:ext cx="9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6" name="Line 292"/>
              <p:cNvSpPr>
                <a:spLocks noChangeShapeType="1"/>
              </p:cNvSpPr>
              <p:nvPr/>
            </p:nvSpPr>
            <p:spPr bwMode="auto">
              <a:xfrm flipV="1">
                <a:off x="2053" y="1335"/>
                <a:ext cx="7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7" name="Line 293"/>
              <p:cNvSpPr>
                <a:spLocks noChangeShapeType="1"/>
              </p:cNvSpPr>
              <p:nvPr/>
            </p:nvSpPr>
            <p:spPr bwMode="auto">
              <a:xfrm flipV="1">
                <a:off x="2060" y="1309"/>
                <a:ext cx="31" cy="26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8" name="Line 294"/>
              <p:cNvSpPr>
                <a:spLocks noChangeShapeType="1"/>
              </p:cNvSpPr>
              <p:nvPr/>
            </p:nvSpPr>
            <p:spPr bwMode="auto">
              <a:xfrm flipV="1">
                <a:off x="2091" y="1277"/>
                <a:ext cx="38" cy="32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9" name="Line 295"/>
              <p:cNvSpPr>
                <a:spLocks noChangeShapeType="1"/>
              </p:cNvSpPr>
              <p:nvPr/>
            </p:nvSpPr>
            <p:spPr bwMode="auto">
              <a:xfrm flipV="1">
                <a:off x="2129" y="1273"/>
                <a:ext cx="4" cy="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0" name="Line 296"/>
              <p:cNvSpPr>
                <a:spLocks noChangeShapeType="1"/>
              </p:cNvSpPr>
              <p:nvPr/>
            </p:nvSpPr>
            <p:spPr bwMode="auto">
              <a:xfrm flipV="1">
                <a:off x="2133" y="1270"/>
                <a:ext cx="4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1" name="Line 297"/>
              <p:cNvSpPr>
                <a:spLocks noChangeShapeType="1"/>
              </p:cNvSpPr>
              <p:nvPr/>
            </p:nvSpPr>
            <p:spPr bwMode="auto">
              <a:xfrm flipV="1">
                <a:off x="2137" y="1267"/>
                <a:ext cx="3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2" name="Line 298"/>
              <p:cNvSpPr>
                <a:spLocks noChangeShapeType="1"/>
              </p:cNvSpPr>
              <p:nvPr/>
            </p:nvSpPr>
            <p:spPr bwMode="auto">
              <a:xfrm flipV="1">
                <a:off x="2140" y="1242"/>
                <a:ext cx="29" cy="25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3" name="Line 299"/>
              <p:cNvSpPr>
                <a:spLocks noChangeShapeType="1"/>
              </p:cNvSpPr>
              <p:nvPr/>
            </p:nvSpPr>
            <p:spPr bwMode="auto">
              <a:xfrm flipV="1">
                <a:off x="2169" y="1207"/>
                <a:ext cx="40" cy="35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4" name="Freeform 300"/>
              <p:cNvSpPr/>
              <p:nvPr/>
            </p:nvSpPr>
            <p:spPr bwMode="auto">
              <a:xfrm>
                <a:off x="1884" y="1293"/>
                <a:ext cx="118" cy="106"/>
              </a:xfrm>
              <a:custGeom>
                <a:gdLst>
                  <a:gd name="T0" fmla="*/ 108 w 118"/>
                  <a:gd name="T1" fmla="*/ 0 h 106"/>
                  <a:gd name="T2" fmla="*/ 118 w 118"/>
                  <a:gd name="T3" fmla="*/ 15 h 106"/>
                  <a:gd name="T4" fmla="*/ 10 w 118"/>
                  <a:gd name="T5" fmla="*/ 106 h 106"/>
                  <a:gd name="T6" fmla="*/ 0 w 118"/>
                  <a:gd name="T7" fmla="*/ 92 h 106"/>
                  <a:gd name="T8" fmla="*/ 108 w 118"/>
                  <a:gd name="T9" fmla="*/ 0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05">
                    <a:moveTo>
                      <a:pt x="108" y="0"/>
                    </a:moveTo>
                    <a:lnTo>
                      <a:pt x="118" y="15"/>
                    </a:lnTo>
                    <a:lnTo>
                      <a:pt x="10" y="106"/>
                    </a:lnTo>
                    <a:lnTo>
                      <a:pt x="0" y="9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5" name="Freeform 301"/>
              <p:cNvSpPr/>
              <p:nvPr/>
            </p:nvSpPr>
            <p:spPr bwMode="auto">
              <a:xfrm>
                <a:off x="2098" y="1293"/>
                <a:ext cx="117" cy="106"/>
              </a:xfrm>
              <a:custGeom>
                <a:gdLst>
                  <a:gd name="T0" fmla="*/ 10 w 117"/>
                  <a:gd name="T1" fmla="*/ 0 h 106"/>
                  <a:gd name="T2" fmla="*/ 117 w 117"/>
                  <a:gd name="T3" fmla="*/ 92 h 106"/>
                  <a:gd name="T4" fmla="*/ 106 w 117"/>
                  <a:gd name="T5" fmla="*/ 106 h 106"/>
                  <a:gd name="T6" fmla="*/ 0 w 117"/>
                  <a:gd name="T7" fmla="*/ 15 h 106"/>
                  <a:gd name="T8" fmla="*/ 10 w 117"/>
                  <a:gd name="T9" fmla="*/ 0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05">
                    <a:moveTo>
                      <a:pt x="10" y="0"/>
                    </a:moveTo>
                    <a:lnTo>
                      <a:pt x="117" y="92"/>
                    </a:lnTo>
                    <a:lnTo>
                      <a:pt x="106" y="106"/>
                    </a:lnTo>
                    <a:lnTo>
                      <a:pt x="0" y="1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6" name="Rectangle 302"/>
              <p:cNvSpPr>
                <a:spLocks noChangeArrowheads="1"/>
              </p:cNvSpPr>
              <p:nvPr/>
            </p:nvSpPr>
            <p:spPr bwMode="auto">
              <a:xfrm>
                <a:off x="4605" y="594"/>
                <a:ext cx="322" cy="185"/>
              </a:xfrm>
              <a:prstGeom prst="rect">
                <a:avLst/>
              </a:prstGeom>
              <a:solidFill>
                <a:srgbClr val="E5E8EC"/>
              </a:solidFill>
              <a:ln w="0">
                <a:solidFill>
                  <a:srgbClr val="E5E8E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7" name="Freeform 303"/>
              <p:cNvSpPr>
                <a:spLocks noEditPoints="1"/>
              </p:cNvSpPr>
              <p:nvPr/>
            </p:nvSpPr>
            <p:spPr bwMode="auto">
              <a:xfrm>
                <a:off x="4597" y="585"/>
                <a:ext cx="339" cy="203"/>
              </a:xfrm>
              <a:custGeom>
                <a:gdLst>
                  <a:gd name="T0" fmla="*/ 17 w 339"/>
                  <a:gd name="T1" fmla="*/ 18 h 203"/>
                  <a:gd name="T2" fmla="*/ 17 w 339"/>
                  <a:gd name="T3" fmla="*/ 185 h 203"/>
                  <a:gd name="T4" fmla="*/ 321 w 339"/>
                  <a:gd name="T5" fmla="*/ 185 h 203"/>
                  <a:gd name="T6" fmla="*/ 321 w 339"/>
                  <a:gd name="T7" fmla="*/ 18 h 203"/>
                  <a:gd name="T8" fmla="*/ 17 w 339"/>
                  <a:gd name="T9" fmla="*/ 18 h 203"/>
                  <a:gd name="T10" fmla="*/ 0 w 339"/>
                  <a:gd name="T11" fmla="*/ 0 h 203"/>
                  <a:gd name="T12" fmla="*/ 339 w 339"/>
                  <a:gd name="T13" fmla="*/ 0 h 203"/>
                  <a:gd name="T14" fmla="*/ 339 w 339"/>
                  <a:gd name="T15" fmla="*/ 203 h 203"/>
                  <a:gd name="T16" fmla="*/ 0 w 339"/>
                  <a:gd name="T17" fmla="*/ 203 h 203"/>
                  <a:gd name="T18" fmla="*/ 0 w 339"/>
                  <a:gd name="T19" fmla="*/ 0 h 2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9" h="203">
                    <a:moveTo>
                      <a:pt x="17" y="18"/>
                    </a:moveTo>
                    <a:lnTo>
                      <a:pt x="17" y="185"/>
                    </a:lnTo>
                    <a:lnTo>
                      <a:pt x="321" y="185"/>
                    </a:lnTo>
                    <a:lnTo>
                      <a:pt x="321" y="18"/>
                    </a:lnTo>
                    <a:lnTo>
                      <a:pt x="17" y="18"/>
                    </a:lnTo>
                    <a:close/>
                    <a:moveTo>
                      <a:pt x="0" y="0"/>
                    </a:moveTo>
                    <a:lnTo>
                      <a:pt x="339" y="0"/>
                    </a:lnTo>
                    <a:lnTo>
                      <a:pt x="339" y="203"/>
                    </a:lnTo>
                    <a:lnTo>
                      <a:pt x="0" y="2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8" name="Freeform 304"/>
              <p:cNvSpPr/>
              <p:nvPr/>
            </p:nvSpPr>
            <p:spPr bwMode="auto">
              <a:xfrm>
                <a:off x="4605" y="594"/>
                <a:ext cx="322" cy="137"/>
              </a:xfrm>
              <a:custGeom>
                <a:gdLst>
                  <a:gd name="T0" fmla="*/ 0 w 322"/>
                  <a:gd name="T1" fmla="*/ 0 h 137"/>
                  <a:gd name="T2" fmla="*/ 322 w 322"/>
                  <a:gd name="T3" fmla="*/ 0 h 137"/>
                  <a:gd name="T4" fmla="*/ 283 w 322"/>
                  <a:gd name="T5" fmla="*/ 36 h 137"/>
                  <a:gd name="T6" fmla="*/ 254 w 322"/>
                  <a:gd name="T7" fmla="*/ 61 h 137"/>
                  <a:gd name="T8" fmla="*/ 251 w 322"/>
                  <a:gd name="T9" fmla="*/ 64 h 137"/>
                  <a:gd name="T10" fmla="*/ 246 w 322"/>
                  <a:gd name="T11" fmla="*/ 68 h 137"/>
                  <a:gd name="T12" fmla="*/ 242 w 322"/>
                  <a:gd name="T13" fmla="*/ 71 h 137"/>
                  <a:gd name="T14" fmla="*/ 204 w 322"/>
                  <a:gd name="T15" fmla="*/ 105 h 137"/>
                  <a:gd name="T16" fmla="*/ 174 w 322"/>
                  <a:gd name="T17" fmla="*/ 133 h 137"/>
                  <a:gd name="T18" fmla="*/ 166 w 322"/>
                  <a:gd name="T19" fmla="*/ 137 h 137"/>
                  <a:gd name="T20" fmla="*/ 158 w 322"/>
                  <a:gd name="T21" fmla="*/ 137 h 137"/>
                  <a:gd name="T22" fmla="*/ 149 w 322"/>
                  <a:gd name="T23" fmla="*/ 133 h 137"/>
                  <a:gd name="T24" fmla="*/ 118 w 322"/>
                  <a:gd name="T25" fmla="*/ 105 h 137"/>
                  <a:gd name="T26" fmla="*/ 80 w 322"/>
                  <a:gd name="T27" fmla="*/ 71 h 137"/>
                  <a:gd name="T28" fmla="*/ 76 w 322"/>
                  <a:gd name="T29" fmla="*/ 68 h 137"/>
                  <a:gd name="T30" fmla="*/ 73 w 322"/>
                  <a:gd name="T31" fmla="*/ 64 h 137"/>
                  <a:gd name="T32" fmla="*/ 69 w 322"/>
                  <a:gd name="T33" fmla="*/ 61 h 137"/>
                  <a:gd name="T34" fmla="*/ 41 w 322"/>
                  <a:gd name="T35" fmla="*/ 36 h 137"/>
                  <a:gd name="T36" fmla="*/ 0 w 322"/>
                  <a:gd name="T37" fmla="*/ 0 h 1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2" h="137">
                    <a:moveTo>
                      <a:pt x="0" y="0"/>
                    </a:moveTo>
                    <a:lnTo>
                      <a:pt x="322" y="0"/>
                    </a:lnTo>
                    <a:lnTo>
                      <a:pt x="283" y="36"/>
                    </a:lnTo>
                    <a:lnTo>
                      <a:pt x="254" y="61"/>
                    </a:lnTo>
                    <a:lnTo>
                      <a:pt x="251" y="64"/>
                    </a:lnTo>
                    <a:lnTo>
                      <a:pt x="246" y="68"/>
                    </a:lnTo>
                    <a:lnTo>
                      <a:pt x="242" y="71"/>
                    </a:lnTo>
                    <a:lnTo>
                      <a:pt x="204" y="105"/>
                    </a:lnTo>
                    <a:lnTo>
                      <a:pt x="174" y="133"/>
                    </a:lnTo>
                    <a:lnTo>
                      <a:pt x="166" y="137"/>
                    </a:lnTo>
                    <a:lnTo>
                      <a:pt x="158" y="137"/>
                    </a:lnTo>
                    <a:lnTo>
                      <a:pt x="149" y="133"/>
                    </a:lnTo>
                    <a:lnTo>
                      <a:pt x="118" y="105"/>
                    </a:lnTo>
                    <a:lnTo>
                      <a:pt x="80" y="71"/>
                    </a:lnTo>
                    <a:lnTo>
                      <a:pt x="76" y="68"/>
                    </a:lnTo>
                    <a:lnTo>
                      <a:pt x="73" y="64"/>
                    </a:lnTo>
                    <a:lnTo>
                      <a:pt x="69" y="61"/>
                    </a:lnTo>
                    <a:lnTo>
                      <a:pt x="41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D5D7"/>
              </a:solidFill>
              <a:ln w="0">
                <a:solidFill>
                  <a:srgbClr val="CDD5D7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9" name="Freeform 305"/>
              <p:cNvSpPr/>
              <p:nvPr/>
            </p:nvSpPr>
            <p:spPr bwMode="auto">
              <a:xfrm>
                <a:off x="4605" y="594"/>
                <a:ext cx="322" cy="131"/>
              </a:xfrm>
              <a:custGeom>
                <a:gdLst>
                  <a:gd name="T0" fmla="*/ 0 w 322"/>
                  <a:gd name="T1" fmla="*/ 0 h 131"/>
                  <a:gd name="T2" fmla="*/ 322 w 322"/>
                  <a:gd name="T3" fmla="*/ 0 h 131"/>
                  <a:gd name="T4" fmla="*/ 283 w 322"/>
                  <a:gd name="T5" fmla="*/ 34 h 131"/>
                  <a:gd name="T6" fmla="*/ 254 w 322"/>
                  <a:gd name="T7" fmla="*/ 58 h 131"/>
                  <a:gd name="T8" fmla="*/ 251 w 322"/>
                  <a:gd name="T9" fmla="*/ 61 h 131"/>
                  <a:gd name="T10" fmla="*/ 246 w 322"/>
                  <a:gd name="T11" fmla="*/ 64 h 131"/>
                  <a:gd name="T12" fmla="*/ 242 w 322"/>
                  <a:gd name="T13" fmla="*/ 68 h 131"/>
                  <a:gd name="T14" fmla="*/ 204 w 322"/>
                  <a:gd name="T15" fmla="*/ 101 h 131"/>
                  <a:gd name="T16" fmla="*/ 174 w 322"/>
                  <a:gd name="T17" fmla="*/ 127 h 131"/>
                  <a:gd name="T18" fmla="*/ 166 w 322"/>
                  <a:gd name="T19" fmla="*/ 131 h 131"/>
                  <a:gd name="T20" fmla="*/ 158 w 322"/>
                  <a:gd name="T21" fmla="*/ 131 h 131"/>
                  <a:gd name="T22" fmla="*/ 149 w 322"/>
                  <a:gd name="T23" fmla="*/ 127 h 131"/>
                  <a:gd name="T24" fmla="*/ 118 w 322"/>
                  <a:gd name="T25" fmla="*/ 101 h 131"/>
                  <a:gd name="T26" fmla="*/ 80 w 322"/>
                  <a:gd name="T27" fmla="*/ 68 h 131"/>
                  <a:gd name="T28" fmla="*/ 75 w 322"/>
                  <a:gd name="T29" fmla="*/ 63 h 131"/>
                  <a:gd name="T30" fmla="*/ 69 w 322"/>
                  <a:gd name="T31" fmla="*/ 58 h 131"/>
                  <a:gd name="T32" fmla="*/ 41 w 322"/>
                  <a:gd name="T33" fmla="*/ 34 h 131"/>
                  <a:gd name="T34" fmla="*/ 0 w 322"/>
                  <a:gd name="T35" fmla="*/ 0 h 1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2" h="131">
                    <a:moveTo>
                      <a:pt x="0" y="0"/>
                    </a:moveTo>
                    <a:lnTo>
                      <a:pt x="322" y="0"/>
                    </a:lnTo>
                    <a:lnTo>
                      <a:pt x="283" y="34"/>
                    </a:lnTo>
                    <a:lnTo>
                      <a:pt x="254" y="58"/>
                    </a:lnTo>
                    <a:lnTo>
                      <a:pt x="251" y="61"/>
                    </a:lnTo>
                    <a:lnTo>
                      <a:pt x="246" y="64"/>
                    </a:lnTo>
                    <a:lnTo>
                      <a:pt x="242" y="68"/>
                    </a:lnTo>
                    <a:lnTo>
                      <a:pt x="204" y="101"/>
                    </a:lnTo>
                    <a:lnTo>
                      <a:pt x="174" y="127"/>
                    </a:lnTo>
                    <a:lnTo>
                      <a:pt x="166" y="131"/>
                    </a:lnTo>
                    <a:lnTo>
                      <a:pt x="158" y="131"/>
                    </a:lnTo>
                    <a:lnTo>
                      <a:pt x="149" y="127"/>
                    </a:lnTo>
                    <a:lnTo>
                      <a:pt x="118" y="101"/>
                    </a:lnTo>
                    <a:lnTo>
                      <a:pt x="80" y="68"/>
                    </a:lnTo>
                    <a:lnTo>
                      <a:pt x="75" y="63"/>
                    </a:lnTo>
                    <a:lnTo>
                      <a:pt x="69" y="58"/>
                    </a:lnTo>
                    <a:lnTo>
                      <a:pt x="41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8FC"/>
              </a:solidFill>
              <a:ln w="0">
                <a:solidFill>
                  <a:srgbClr val="F7F8FC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0" name="Line 306"/>
              <p:cNvSpPr>
                <a:spLocks noChangeShapeType="1"/>
              </p:cNvSpPr>
              <p:nvPr/>
            </p:nvSpPr>
            <p:spPr bwMode="auto">
              <a:xfrm>
                <a:off x="4605" y="594"/>
                <a:ext cx="322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1" name="Line 307"/>
              <p:cNvSpPr>
                <a:spLocks noChangeShapeType="1"/>
              </p:cNvSpPr>
              <p:nvPr/>
            </p:nvSpPr>
            <p:spPr bwMode="auto">
              <a:xfrm flipH="1">
                <a:off x="4888" y="594"/>
                <a:ext cx="39" cy="3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2" name="Line 308"/>
              <p:cNvSpPr>
                <a:spLocks noChangeShapeType="1"/>
              </p:cNvSpPr>
              <p:nvPr/>
            </p:nvSpPr>
            <p:spPr bwMode="auto">
              <a:xfrm flipH="1">
                <a:off x="4859" y="628"/>
                <a:ext cx="29" cy="2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3" name="Line 309"/>
              <p:cNvSpPr>
                <a:spLocks noChangeShapeType="1"/>
              </p:cNvSpPr>
              <p:nvPr/>
            </p:nvSpPr>
            <p:spPr bwMode="auto">
              <a:xfrm flipH="1">
                <a:off x="4856" y="652"/>
                <a:ext cx="3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4" name="Line 310"/>
              <p:cNvSpPr>
                <a:spLocks noChangeShapeType="1"/>
              </p:cNvSpPr>
              <p:nvPr/>
            </p:nvSpPr>
            <p:spPr bwMode="auto">
              <a:xfrm flipH="1">
                <a:off x="4851" y="655"/>
                <a:ext cx="5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5" name="Line 311"/>
              <p:cNvSpPr>
                <a:spLocks noChangeShapeType="1"/>
              </p:cNvSpPr>
              <p:nvPr/>
            </p:nvSpPr>
            <p:spPr bwMode="auto">
              <a:xfrm flipH="1">
                <a:off x="4847" y="658"/>
                <a:ext cx="4" cy="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6" name="Line 312"/>
              <p:cNvSpPr>
                <a:spLocks noChangeShapeType="1"/>
              </p:cNvSpPr>
              <p:nvPr/>
            </p:nvSpPr>
            <p:spPr bwMode="auto">
              <a:xfrm flipH="1">
                <a:off x="4809" y="662"/>
                <a:ext cx="38" cy="3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7" name="Line 313"/>
              <p:cNvSpPr>
                <a:spLocks noChangeShapeType="1"/>
              </p:cNvSpPr>
              <p:nvPr/>
            </p:nvSpPr>
            <p:spPr bwMode="auto">
              <a:xfrm flipH="1">
                <a:off x="4779" y="695"/>
                <a:ext cx="30" cy="26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8" name="Line 314"/>
              <p:cNvSpPr>
                <a:spLocks noChangeShapeType="1"/>
              </p:cNvSpPr>
              <p:nvPr/>
            </p:nvSpPr>
            <p:spPr bwMode="auto">
              <a:xfrm flipH="1">
                <a:off x="4771" y="721"/>
                <a:ext cx="8" cy="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9" name="Line 315"/>
              <p:cNvSpPr>
                <a:spLocks noChangeShapeType="1"/>
              </p:cNvSpPr>
              <p:nvPr/>
            </p:nvSpPr>
            <p:spPr bwMode="auto">
              <a:xfrm flipH="1">
                <a:off x="4763" y="725"/>
                <a:ext cx="8" cy="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0" name="Line 316"/>
              <p:cNvSpPr>
                <a:spLocks noChangeShapeType="1"/>
              </p:cNvSpPr>
              <p:nvPr/>
            </p:nvSpPr>
            <p:spPr bwMode="auto">
              <a:xfrm flipH="1" flipV="1">
                <a:off x="4754" y="721"/>
                <a:ext cx="9" cy="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1" name="Line 317"/>
              <p:cNvSpPr>
                <a:spLocks noChangeShapeType="1"/>
              </p:cNvSpPr>
              <p:nvPr/>
            </p:nvSpPr>
            <p:spPr bwMode="auto">
              <a:xfrm flipH="1" flipV="1">
                <a:off x="4723" y="695"/>
                <a:ext cx="31" cy="26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2" name="Line 318"/>
              <p:cNvSpPr>
                <a:spLocks noChangeShapeType="1"/>
              </p:cNvSpPr>
              <p:nvPr/>
            </p:nvSpPr>
            <p:spPr bwMode="auto">
              <a:xfrm flipH="1" flipV="1">
                <a:off x="4685" y="662"/>
                <a:ext cx="38" cy="3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3" name="Line 319"/>
              <p:cNvSpPr>
                <a:spLocks noChangeShapeType="1"/>
              </p:cNvSpPr>
              <p:nvPr/>
            </p:nvSpPr>
            <p:spPr bwMode="auto">
              <a:xfrm flipH="1" flipV="1">
                <a:off x="4680" y="657"/>
                <a:ext cx="5" cy="5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4" name="Line 320"/>
              <p:cNvSpPr>
                <a:spLocks noChangeShapeType="1"/>
              </p:cNvSpPr>
              <p:nvPr/>
            </p:nvSpPr>
            <p:spPr bwMode="auto">
              <a:xfrm flipH="1" flipV="1">
                <a:off x="4674" y="652"/>
                <a:ext cx="6" cy="5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5" name="Line 321"/>
              <p:cNvSpPr>
                <a:spLocks noChangeShapeType="1"/>
              </p:cNvSpPr>
              <p:nvPr/>
            </p:nvSpPr>
            <p:spPr bwMode="auto">
              <a:xfrm flipH="1" flipV="1">
                <a:off x="4646" y="628"/>
                <a:ext cx="28" cy="2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6" name="Line 322"/>
              <p:cNvSpPr>
                <a:spLocks noChangeShapeType="1"/>
              </p:cNvSpPr>
              <p:nvPr/>
            </p:nvSpPr>
            <p:spPr bwMode="auto">
              <a:xfrm flipH="1" flipV="1">
                <a:off x="4605" y="594"/>
                <a:ext cx="41" cy="3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7" name="Freeform 323"/>
              <p:cNvSpPr/>
              <p:nvPr/>
            </p:nvSpPr>
            <p:spPr bwMode="auto">
              <a:xfrm>
                <a:off x="4815" y="680"/>
                <a:ext cx="116" cy="106"/>
              </a:xfrm>
              <a:custGeom>
                <a:gdLst>
                  <a:gd name="T0" fmla="*/ 10 w 116"/>
                  <a:gd name="T1" fmla="*/ 0 h 106"/>
                  <a:gd name="T2" fmla="*/ 116 w 116"/>
                  <a:gd name="T3" fmla="*/ 93 h 106"/>
                  <a:gd name="T4" fmla="*/ 106 w 116"/>
                  <a:gd name="T5" fmla="*/ 106 h 106"/>
                  <a:gd name="T6" fmla="*/ 0 w 116"/>
                  <a:gd name="T7" fmla="*/ 13 h 106"/>
                  <a:gd name="T8" fmla="*/ 10 w 116"/>
                  <a:gd name="T9" fmla="*/ 0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05">
                    <a:moveTo>
                      <a:pt x="10" y="0"/>
                    </a:moveTo>
                    <a:lnTo>
                      <a:pt x="116" y="93"/>
                    </a:lnTo>
                    <a:lnTo>
                      <a:pt x="106" y="106"/>
                    </a:lnTo>
                    <a:lnTo>
                      <a:pt x="0" y="1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8" name="Freeform 324"/>
              <p:cNvSpPr/>
              <p:nvPr/>
            </p:nvSpPr>
            <p:spPr bwMode="auto">
              <a:xfrm>
                <a:off x="4601" y="679"/>
                <a:ext cx="118" cy="107"/>
              </a:xfrm>
              <a:custGeom>
                <a:gdLst>
                  <a:gd name="T0" fmla="*/ 108 w 118"/>
                  <a:gd name="T1" fmla="*/ 0 h 107"/>
                  <a:gd name="T2" fmla="*/ 118 w 118"/>
                  <a:gd name="T3" fmla="*/ 14 h 107"/>
                  <a:gd name="T4" fmla="*/ 10 w 118"/>
                  <a:gd name="T5" fmla="*/ 107 h 107"/>
                  <a:gd name="T6" fmla="*/ 0 w 118"/>
                  <a:gd name="T7" fmla="*/ 93 h 107"/>
                  <a:gd name="T8" fmla="*/ 108 w 118"/>
                  <a:gd name="T9" fmla="*/ 0 h 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07">
                    <a:moveTo>
                      <a:pt x="108" y="0"/>
                    </a:moveTo>
                    <a:lnTo>
                      <a:pt x="118" y="14"/>
                    </a:lnTo>
                    <a:lnTo>
                      <a:pt x="10" y="107"/>
                    </a:lnTo>
                    <a:lnTo>
                      <a:pt x="0" y="93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9" name="Rectangle 325"/>
              <p:cNvSpPr>
                <a:spLocks noChangeArrowheads="1"/>
              </p:cNvSpPr>
              <p:nvPr/>
            </p:nvSpPr>
            <p:spPr bwMode="auto">
              <a:xfrm>
                <a:off x="4205" y="893"/>
                <a:ext cx="18" cy="32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0" name="Freeform 326"/>
              <p:cNvSpPr/>
              <p:nvPr/>
            </p:nvSpPr>
            <p:spPr bwMode="auto">
              <a:xfrm>
                <a:off x="4151" y="920"/>
                <a:ext cx="37" cy="31"/>
              </a:xfrm>
              <a:custGeom>
                <a:gdLst>
                  <a:gd name="T0" fmla="*/ 9 w 37"/>
                  <a:gd name="T1" fmla="*/ 0 h 31"/>
                  <a:gd name="T2" fmla="*/ 37 w 37"/>
                  <a:gd name="T3" fmla="*/ 16 h 31"/>
                  <a:gd name="T4" fmla="*/ 28 w 37"/>
                  <a:gd name="T5" fmla="*/ 31 h 31"/>
                  <a:gd name="T6" fmla="*/ 0 w 37"/>
                  <a:gd name="T7" fmla="*/ 15 h 31"/>
                  <a:gd name="T8" fmla="*/ 9 w 37"/>
                  <a:gd name="T9" fmla="*/ 0 h 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1">
                    <a:moveTo>
                      <a:pt x="9" y="0"/>
                    </a:moveTo>
                    <a:lnTo>
                      <a:pt x="37" y="16"/>
                    </a:lnTo>
                    <a:lnTo>
                      <a:pt x="28" y="31"/>
                    </a:lnTo>
                    <a:lnTo>
                      <a:pt x="0" y="1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1" name="Freeform 327"/>
              <p:cNvSpPr/>
              <p:nvPr/>
            </p:nvSpPr>
            <p:spPr bwMode="auto">
              <a:xfrm>
                <a:off x="4153" y="973"/>
                <a:ext cx="36" cy="30"/>
              </a:xfrm>
              <a:custGeom>
                <a:gdLst>
                  <a:gd name="T0" fmla="*/ 28 w 36"/>
                  <a:gd name="T1" fmla="*/ 0 h 30"/>
                  <a:gd name="T2" fmla="*/ 36 w 36"/>
                  <a:gd name="T3" fmla="*/ 14 h 30"/>
                  <a:gd name="T4" fmla="*/ 9 w 36"/>
                  <a:gd name="T5" fmla="*/ 30 h 30"/>
                  <a:gd name="T6" fmla="*/ 0 w 36"/>
                  <a:gd name="T7" fmla="*/ 16 h 30"/>
                  <a:gd name="T8" fmla="*/ 28 w 36"/>
                  <a:gd name="T9" fmla="*/ 0 h 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0">
                    <a:moveTo>
                      <a:pt x="28" y="0"/>
                    </a:moveTo>
                    <a:lnTo>
                      <a:pt x="36" y="14"/>
                    </a:lnTo>
                    <a:lnTo>
                      <a:pt x="9" y="30"/>
                    </a:lnTo>
                    <a:lnTo>
                      <a:pt x="0" y="1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2" name="Rectangle 328"/>
              <p:cNvSpPr>
                <a:spLocks noChangeArrowheads="1"/>
              </p:cNvSpPr>
              <p:nvPr/>
            </p:nvSpPr>
            <p:spPr bwMode="auto">
              <a:xfrm>
                <a:off x="4208" y="996"/>
                <a:ext cx="18" cy="32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3" name="Freeform 329"/>
              <p:cNvSpPr/>
              <p:nvPr/>
            </p:nvSpPr>
            <p:spPr bwMode="auto">
              <a:xfrm>
                <a:off x="4243" y="970"/>
                <a:ext cx="36" cy="30"/>
              </a:xfrm>
              <a:custGeom>
                <a:gdLst>
                  <a:gd name="T0" fmla="*/ 9 w 36"/>
                  <a:gd name="T1" fmla="*/ 0 h 30"/>
                  <a:gd name="T2" fmla="*/ 36 w 36"/>
                  <a:gd name="T3" fmla="*/ 16 h 30"/>
                  <a:gd name="T4" fmla="*/ 28 w 36"/>
                  <a:gd name="T5" fmla="*/ 30 h 30"/>
                  <a:gd name="T6" fmla="*/ 0 w 36"/>
                  <a:gd name="T7" fmla="*/ 14 h 30"/>
                  <a:gd name="T8" fmla="*/ 9 w 36"/>
                  <a:gd name="T9" fmla="*/ 0 h 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0">
                    <a:moveTo>
                      <a:pt x="9" y="0"/>
                    </a:moveTo>
                    <a:lnTo>
                      <a:pt x="36" y="16"/>
                    </a:lnTo>
                    <a:lnTo>
                      <a:pt x="28" y="30"/>
                    </a:lnTo>
                    <a:lnTo>
                      <a:pt x="0" y="1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4" name="Freeform 330"/>
              <p:cNvSpPr/>
              <p:nvPr/>
            </p:nvSpPr>
            <p:spPr bwMode="auto">
              <a:xfrm>
                <a:off x="4242" y="917"/>
                <a:ext cx="36" cy="31"/>
              </a:xfrm>
              <a:custGeom>
                <a:gdLst>
                  <a:gd name="T0" fmla="*/ 27 w 36"/>
                  <a:gd name="T1" fmla="*/ 0 h 31"/>
                  <a:gd name="T2" fmla="*/ 36 w 36"/>
                  <a:gd name="T3" fmla="*/ 15 h 31"/>
                  <a:gd name="T4" fmla="*/ 8 w 36"/>
                  <a:gd name="T5" fmla="*/ 31 h 31"/>
                  <a:gd name="T6" fmla="*/ 0 w 36"/>
                  <a:gd name="T7" fmla="*/ 16 h 31"/>
                  <a:gd name="T8" fmla="*/ 27 w 36"/>
                  <a:gd name="T9" fmla="*/ 0 h 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1">
                    <a:moveTo>
                      <a:pt x="27" y="0"/>
                    </a:moveTo>
                    <a:lnTo>
                      <a:pt x="36" y="15"/>
                    </a:lnTo>
                    <a:lnTo>
                      <a:pt x="8" y="31"/>
                    </a:lnTo>
                    <a:lnTo>
                      <a:pt x="0" y="1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5" name="Freeform 331"/>
              <p:cNvSpPr/>
              <p:nvPr/>
            </p:nvSpPr>
            <p:spPr bwMode="auto">
              <a:xfrm>
                <a:off x="4311" y="1043"/>
                <a:ext cx="56" cy="59"/>
              </a:xfrm>
              <a:custGeom>
                <a:gdLst>
                  <a:gd name="T0" fmla="*/ 11 w 56"/>
                  <a:gd name="T1" fmla="*/ 0 h 59"/>
                  <a:gd name="T2" fmla="*/ 56 w 56"/>
                  <a:gd name="T3" fmla="*/ 46 h 59"/>
                  <a:gd name="T4" fmla="*/ 46 w 56"/>
                  <a:gd name="T5" fmla="*/ 59 h 59"/>
                  <a:gd name="T6" fmla="*/ 0 w 56"/>
                  <a:gd name="T7" fmla="*/ 13 h 59"/>
                  <a:gd name="T8" fmla="*/ 11 w 56"/>
                  <a:gd name="T9" fmla="*/ 0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9">
                    <a:moveTo>
                      <a:pt x="11" y="0"/>
                    </a:moveTo>
                    <a:lnTo>
                      <a:pt x="56" y="46"/>
                    </a:lnTo>
                    <a:lnTo>
                      <a:pt x="46" y="59"/>
                    </a:lnTo>
                    <a:lnTo>
                      <a:pt x="0" y="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6" name="Freeform 332"/>
              <p:cNvSpPr/>
              <p:nvPr/>
            </p:nvSpPr>
            <p:spPr bwMode="auto">
              <a:xfrm>
                <a:off x="4231" y="965"/>
                <a:ext cx="134" cy="134"/>
              </a:xfrm>
              <a:custGeom>
                <a:gdLst>
                  <a:gd name="T0" fmla="*/ 0 w 134"/>
                  <a:gd name="T1" fmla="*/ 0 h 134"/>
                  <a:gd name="T2" fmla="*/ 134 w 134"/>
                  <a:gd name="T3" fmla="*/ 57 h 134"/>
                  <a:gd name="T4" fmla="*/ 82 w 134"/>
                  <a:gd name="T5" fmla="*/ 80 h 134"/>
                  <a:gd name="T6" fmla="*/ 57 w 134"/>
                  <a:gd name="T7" fmla="*/ 134 h 134"/>
                  <a:gd name="T8" fmla="*/ 0 w 134"/>
                  <a:gd name="T9" fmla="*/ 0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34">
                    <a:moveTo>
                      <a:pt x="0" y="0"/>
                    </a:moveTo>
                    <a:lnTo>
                      <a:pt x="134" y="57"/>
                    </a:lnTo>
                    <a:lnTo>
                      <a:pt x="82" y="80"/>
                    </a:lnTo>
                    <a:lnTo>
                      <a:pt x="5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7" name="Freeform 333"/>
              <p:cNvSpPr>
                <a:spLocks noEditPoints="1"/>
              </p:cNvSpPr>
              <p:nvPr/>
            </p:nvSpPr>
            <p:spPr bwMode="auto">
              <a:xfrm>
                <a:off x="4215" y="949"/>
                <a:ext cx="172" cy="171"/>
              </a:xfrm>
              <a:custGeom>
                <a:gdLst>
                  <a:gd name="T0" fmla="*/ 32 w 172"/>
                  <a:gd name="T1" fmla="*/ 32 h 171"/>
                  <a:gd name="T2" fmla="*/ 73 w 172"/>
                  <a:gd name="T3" fmla="*/ 131 h 171"/>
                  <a:gd name="T4" fmla="*/ 91 w 172"/>
                  <a:gd name="T5" fmla="*/ 94 h 171"/>
                  <a:gd name="T6" fmla="*/ 92 w 172"/>
                  <a:gd name="T7" fmla="*/ 89 h 171"/>
                  <a:gd name="T8" fmla="*/ 95 w 172"/>
                  <a:gd name="T9" fmla="*/ 89 h 171"/>
                  <a:gd name="T10" fmla="*/ 128 w 172"/>
                  <a:gd name="T11" fmla="*/ 75 h 171"/>
                  <a:gd name="T12" fmla="*/ 32 w 172"/>
                  <a:gd name="T13" fmla="*/ 32 h 171"/>
                  <a:gd name="T14" fmla="*/ 0 w 172"/>
                  <a:gd name="T15" fmla="*/ 0 h 171"/>
                  <a:gd name="T16" fmla="*/ 21 w 172"/>
                  <a:gd name="T17" fmla="*/ 9 h 171"/>
                  <a:gd name="T18" fmla="*/ 155 w 172"/>
                  <a:gd name="T19" fmla="*/ 66 h 171"/>
                  <a:gd name="T20" fmla="*/ 172 w 172"/>
                  <a:gd name="T21" fmla="*/ 73 h 171"/>
                  <a:gd name="T22" fmla="*/ 155 w 172"/>
                  <a:gd name="T23" fmla="*/ 82 h 171"/>
                  <a:gd name="T24" fmla="*/ 104 w 172"/>
                  <a:gd name="T25" fmla="*/ 105 h 171"/>
                  <a:gd name="T26" fmla="*/ 80 w 172"/>
                  <a:gd name="T27" fmla="*/ 155 h 171"/>
                  <a:gd name="T28" fmla="*/ 73 w 172"/>
                  <a:gd name="T29" fmla="*/ 171 h 171"/>
                  <a:gd name="T30" fmla="*/ 66 w 172"/>
                  <a:gd name="T31" fmla="*/ 155 h 171"/>
                  <a:gd name="T32" fmla="*/ 9 w 172"/>
                  <a:gd name="T33" fmla="*/ 21 h 171"/>
                  <a:gd name="T34" fmla="*/ 0 w 172"/>
                  <a:gd name="T35" fmla="*/ 0 h 1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" h="171">
                    <a:moveTo>
                      <a:pt x="32" y="32"/>
                    </a:moveTo>
                    <a:lnTo>
                      <a:pt x="73" y="131"/>
                    </a:lnTo>
                    <a:lnTo>
                      <a:pt x="91" y="94"/>
                    </a:lnTo>
                    <a:lnTo>
                      <a:pt x="92" y="89"/>
                    </a:lnTo>
                    <a:lnTo>
                      <a:pt x="95" y="89"/>
                    </a:lnTo>
                    <a:lnTo>
                      <a:pt x="128" y="75"/>
                    </a:lnTo>
                    <a:lnTo>
                      <a:pt x="32" y="32"/>
                    </a:lnTo>
                    <a:close/>
                    <a:moveTo>
                      <a:pt x="0" y="0"/>
                    </a:moveTo>
                    <a:lnTo>
                      <a:pt x="21" y="9"/>
                    </a:lnTo>
                    <a:lnTo>
                      <a:pt x="155" y="66"/>
                    </a:lnTo>
                    <a:lnTo>
                      <a:pt x="172" y="73"/>
                    </a:lnTo>
                    <a:lnTo>
                      <a:pt x="155" y="82"/>
                    </a:lnTo>
                    <a:lnTo>
                      <a:pt x="104" y="105"/>
                    </a:lnTo>
                    <a:lnTo>
                      <a:pt x="80" y="155"/>
                    </a:lnTo>
                    <a:lnTo>
                      <a:pt x="73" y="171"/>
                    </a:lnTo>
                    <a:lnTo>
                      <a:pt x="66" y="155"/>
                    </a:lnTo>
                    <a:lnTo>
                      <a:pt x="9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" name="Freeform 334"/>
              <p:cNvSpPr/>
              <p:nvPr/>
            </p:nvSpPr>
            <p:spPr bwMode="auto">
              <a:xfrm>
                <a:off x="5285" y="1008"/>
                <a:ext cx="234" cy="234"/>
              </a:xfrm>
              <a:custGeom>
                <a:gdLst>
                  <a:gd name="T0" fmla="*/ 118 w 234"/>
                  <a:gd name="T1" fmla="*/ 0 h 234"/>
                  <a:gd name="T2" fmla="*/ 148 w 234"/>
                  <a:gd name="T3" fmla="*/ 4 h 234"/>
                  <a:gd name="T4" fmla="*/ 176 w 234"/>
                  <a:gd name="T5" fmla="*/ 16 h 234"/>
                  <a:gd name="T6" fmla="*/ 201 w 234"/>
                  <a:gd name="T7" fmla="*/ 35 h 234"/>
                  <a:gd name="T8" fmla="*/ 218 w 234"/>
                  <a:gd name="T9" fmla="*/ 59 h 234"/>
                  <a:gd name="T10" fmla="*/ 230 w 234"/>
                  <a:gd name="T11" fmla="*/ 87 h 234"/>
                  <a:gd name="T12" fmla="*/ 234 w 234"/>
                  <a:gd name="T13" fmla="*/ 118 h 234"/>
                  <a:gd name="T14" fmla="*/ 230 w 234"/>
                  <a:gd name="T15" fmla="*/ 148 h 234"/>
                  <a:gd name="T16" fmla="*/ 220 w 234"/>
                  <a:gd name="T17" fmla="*/ 176 h 234"/>
                  <a:gd name="T18" fmla="*/ 201 w 234"/>
                  <a:gd name="T19" fmla="*/ 200 h 234"/>
                  <a:gd name="T20" fmla="*/ 176 w 234"/>
                  <a:gd name="T21" fmla="*/ 219 h 234"/>
                  <a:gd name="T22" fmla="*/ 148 w 234"/>
                  <a:gd name="T23" fmla="*/ 231 h 234"/>
                  <a:gd name="T24" fmla="*/ 118 w 234"/>
                  <a:gd name="T25" fmla="*/ 234 h 234"/>
                  <a:gd name="T26" fmla="*/ 86 w 234"/>
                  <a:gd name="T27" fmla="*/ 231 h 234"/>
                  <a:gd name="T28" fmla="*/ 58 w 234"/>
                  <a:gd name="T29" fmla="*/ 218 h 234"/>
                  <a:gd name="T30" fmla="*/ 35 w 234"/>
                  <a:gd name="T31" fmla="*/ 200 h 234"/>
                  <a:gd name="T32" fmla="*/ 16 w 234"/>
                  <a:gd name="T33" fmla="*/ 177 h 234"/>
                  <a:gd name="T34" fmla="*/ 4 w 234"/>
                  <a:gd name="T35" fmla="*/ 148 h 234"/>
                  <a:gd name="T36" fmla="*/ 0 w 234"/>
                  <a:gd name="T37" fmla="*/ 118 h 234"/>
                  <a:gd name="T38" fmla="*/ 4 w 234"/>
                  <a:gd name="T39" fmla="*/ 87 h 234"/>
                  <a:gd name="T40" fmla="*/ 16 w 234"/>
                  <a:gd name="T41" fmla="*/ 59 h 234"/>
                  <a:gd name="T42" fmla="*/ 35 w 234"/>
                  <a:gd name="T43" fmla="*/ 35 h 234"/>
                  <a:gd name="T44" fmla="*/ 58 w 234"/>
                  <a:gd name="T45" fmla="*/ 16 h 234"/>
                  <a:gd name="T46" fmla="*/ 87 w 234"/>
                  <a:gd name="T47" fmla="*/ 4 h 234"/>
                  <a:gd name="T48" fmla="*/ 118 w 234"/>
                  <a:gd name="T49" fmla="*/ 0 h 2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4" h="234">
                    <a:moveTo>
                      <a:pt x="118" y="0"/>
                    </a:moveTo>
                    <a:lnTo>
                      <a:pt x="148" y="4"/>
                    </a:lnTo>
                    <a:lnTo>
                      <a:pt x="176" y="16"/>
                    </a:lnTo>
                    <a:lnTo>
                      <a:pt x="201" y="35"/>
                    </a:lnTo>
                    <a:lnTo>
                      <a:pt x="218" y="59"/>
                    </a:lnTo>
                    <a:lnTo>
                      <a:pt x="230" y="87"/>
                    </a:lnTo>
                    <a:lnTo>
                      <a:pt x="234" y="118"/>
                    </a:lnTo>
                    <a:lnTo>
                      <a:pt x="230" y="148"/>
                    </a:lnTo>
                    <a:lnTo>
                      <a:pt x="220" y="176"/>
                    </a:lnTo>
                    <a:lnTo>
                      <a:pt x="201" y="200"/>
                    </a:lnTo>
                    <a:lnTo>
                      <a:pt x="176" y="219"/>
                    </a:lnTo>
                    <a:lnTo>
                      <a:pt x="148" y="231"/>
                    </a:lnTo>
                    <a:lnTo>
                      <a:pt x="118" y="234"/>
                    </a:lnTo>
                    <a:lnTo>
                      <a:pt x="86" y="231"/>
                    </a:lnTo>
                    <a:lnTo>
                      <a:pt x="58" y="218"/>
                    </a:lnTo>
                    <a:lnTo>
                      <a:pt x="35" y="200"/>
                    </a:lnTo>
                    <a:lnTo>
                      <a:pt x="16" y="177"/>
                    </a:lnTo>
                    <a:lnTo>
                      <a:pt x="4" y="148"/>
                    </a:lnTo>
                    <a:lnTo>
                      <a:pt x="0" y="118"/>
                    </a:lnTo>
                    <a:lnTo>
                      <a:pt x="4" y="87"/>
                    </a:lnTo>
                    <a:lnTo>
                      <a:pt x="16" y="59"/>
                    </a:lnTo>
                    <a:lnTo>
                      <a:pt x="35" y="35"/>
                    </a:lnTo>
                    <a:lnTo>
                      <a:pt x="58" y="16"/>
                    </a:lnTo>
                    <a:lnTo>
                      <a:pt x="87" y="4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CDD5D7"/>
              </a:solidFill>
              <a:ln w="0">
                <a:solidFill>
                  <a:srgbClr val="CDD5D7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" name="Freeform 335"/>
              <p:cNvSpPr/>
              <p:nvPr/>
            </p:nvSpPr>
            <p:spPr bwMode="auto">
              <a:xfrm>
                <a:off x="5318" y="1137"/>
                <a:ext cx="163" cy="105"/>
              </a:xfrm>
              <a:custGeom>
                <a:gdLst>
                  <a:gd name="T0" fmla="*/ 62 w 163"/>
                  <a:gd name="T1" fmla="*/ 0 h 105"/>
                  <a:gd name="T2" fmla="*/ 102 w 163"/>
                  <a:gd name="T3" fmla="*/ 0 h 105"/>
                  <a:gd name="T4" fmla="*/ 143 w 163"/>
                  <a:gd name="T5" fmla="*/ 7 h 105"/>
                  <a:gd name="T6" fmla="*/ 153 w 163"/>
                  <a:gd name="T7" fmla="*/ 15 h 105"/>
                  <a:gd name="T8" fmla="*/ 161 w 163"/>
                  <a:gd name="T9" fmla="*/ 25 h 105"/>
                  <a:gd name="T10" fmla="*/ 163 w 163"/>
                  <a:gd name="T11" fmla="*/ 37 h 105"/>
                  <a:gd name="T12" fmla="*/ 163 w 163"/>
                  <a:gd name="T13" fmla="*/ 58 h 105"/>
                  <a:gd name="T14" fmla="*/ 163 w 163"/>
                  <a:gd name="T15" fmla="*/ 74 h 105"/>
                  <a:gd name="T16" fmla="*/ 143 w 163"/>
                  <a:gd name="T17" fmla="*/ 90 h 105"/>
                  <a:gd name="T18" fmla="*/ 115 w 163"/>
                  <a:gd name="T19" fmla="*/ 102 h 105"/>
                  <a:gd name="T20" fmla="*/ 85 w 163"/>
                  <a:gd name="T21" fmla="*/ 105 h 105"/>
                  <a:gd name="T22" fmla="*/ 53 w 163"/>
                  <a:gd name="T23" fmla="*/ 102 h 105"/>
                  <a:gd name="T24" fmla="*/ 25 w 163"/>
                  <a:gd name="T25" fmla="*/ 89 h 105"/>
                  <a:gd name="T26" fmla="*/ 2 w 163"/>
                  <a:gd name="T27" fmla="*/ 71 h 105"/>
                  <a:gd name="T28" fmla="*/ 0 w 163"/>
                  <a:gd name="T29" fmla="*/ 70 h 105"/>
                  <a:gd name="T30" fmla="*/ 0 w 163"/>
                  <a:gd name="T31" fmla="*/ 58 h 105"/>
                  <a:gd name="T32" fmla="*/ 0 w 163"/>
                  <a:gd name="T33" fmla="*/ 37 h 105"/>
                  <a:gd name="T34" fmla="*/ 3 w 163"/>
                  <a:gd name="T35" fmla="*/ 25 h 105"/>
                  <a:gd name="T36" fmla="*/ 11 w 163"/>
                  <a:gd name="T37" fmla="*/ 15 h 105"/>
                  <a:gd name="T38" fmla="*/ 21 w 163"/>
                  <a:gd name="T39" fmla="*/ 7 h 105"/>
                  <a:gd name="T40" fmla="*/ 62 w 163"/>
                  <a:gd name="T41" fmla="*/ 0 h 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05">
                    <a:moveTo>
                      <a:pt x="62" y="0"/>
                    </a:moveTo>
                    <a:lnTo>
                      <a:pt x="102" y="0"/>
                    </a:lnTo>
                    <a:lnTo>
                      <a:pt x="143" y="7"/>
                    </a:lnTo>
                    <a:lnTo>
                      <a:pt x="153" y="15"/>
                    </a:lnTo>
                    <a:lnTo>
                      <a:pt x="161" y="25"/>
                    </a:lnTo>
                    <a:lnTo>
                      <a:pt x="163" y="37"/>
                    </a:lnTo>
                    <a:lnTo>
                      <a:pt x="163" y="58"/>
                    </a:lnTo>
                    <a:lnTo>
                      <a:pt x="163" y="74"/>
                    </a:lnTo>
                    <a:lnTo>
                      <a:pt x="143" y="90"/>
                    </a:lnTo>
                    <a:lnTo>
                      <a:pt x="115" y="102"/>
                    </a:lnTo>
                    <a:lnTo>
                      <a:pt x="85" y="105"/>
                    </a:lnTo>
                    <a:lnTo>
                      <a:pt x="53" y="102"/>
                    </a:lnTo>
                    <a:lnTo>
                      <a:pt x="25" y="89"/>
                    </a:lnTo>
                    <a:lnTo>
                      <a:pt x="2" y="71"/>
                    </a:lnTo>
                    <a:lnTo>
                      <a:pt x="0" y="70"/>
                    </a:lnTo>
                    <a:lnTo>
                      <a:pt x="0" y="58"/>
                    </a:lnTo>
                    <a:lnTo>
                      <a:pt x="0" y="37"/>
                    </a:lnTo>
                    <a:lnTo>
                      <a:pt x="3" y="25"/>
                    </a:lnTo>
                    <a:lnTo>
                      <a:pt x="11" y="15"/>
                    </a:lnTo>
                    <a:lnTo>
                      <a:pt x="21" y="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0" name="Freeform 336"/>
              <p:cNvSpPr/>
              <p:nvPr/>
            </p:nvSpPr>
            <p:spPr bwMode="auto">
              <a:xfrm>
                <a:off x="5310" y="1127"/>
                <a:ext cx="180" cy="90"/>
              </a:xfrm>
              <a:custGeom>
                <a:gdLst>
                  <a:gd name="T0" fmla="*/ 90 w 180"/>
                  <a:gd name="T1" fmla="*/ 0 h 90"/>
                  <a:gd name="T2" fmla="*/ 120 w 180"/>
                  <a:gd name="T3" fmla="*/ 3 h 90"/>
                  <a:gd name="T4" fmla="*/ 125 w 180"/>
                  <a:gd name="T5" fmla="*/ 3 h 90"/>
                  <a:gd name="T6" fmla="*/ 154 w 180"/>
                  <a:gd name="T7" fmla="*/ 10 h 90"/>
                  <a:gd name="T8" fmla="*/ 166 w 180"/>
                  <a:gd name="T9" fmla="*/ 16 h 90"/>
                  <a:gd name="T10" fmla="*/ 173 w 180"/>
                  <a:gd name="T11" fmla="*/ 23 h 90"/>
                  <a:gd name="T12" fmla="*/ 179 w 180"/>
                  <a:gd name="T13" fmla="*/ 38 h 90"/>
                  <a:gd name="T14" fmla="*/ 180 w 180"/>
                  <a:gd name="T15" fmla="*/ 47 h 90"/>
                  <a:gd name="T16" fmla="*/ 180 w 180"/>
                  <a:gd name="T17" fmla="*/ 74 h 90"/>
                  <a:gd name="T18" fmla="*/ 176 w 180"/>
                  <a:gd name="T19" fmla="*/ 81 h 90"/>
                  <a:gd name="T20" fmla="*/ 163 w 180"/>
                  <a:gd name="T21" fmla="*/ 90 h 90"/>
                  <a:gd name="T22" fmla="*/ 163 w 180"/>
                  <a:gd name="T23" fmla="*/ 47 h 90"/>
                  <a:gd name="T24" fmla="*/ 161 w 180"/>
                  <a:gd name="T25" fmla="*/ 42 h 90"/>
                  <a:gd name="T26" fmla="*/ 160 w 180"/>
                  <a:gd name="T27" fmla="*/ 36 h 90"/>
                  <a:gd name="T28" fmla="*/ 152 w 180"/>
                  <a:gd name="T29" fmla="*/ 29 h 90"/>
                  <a:gd name="T30" fmla="*/ 152 w 180"/>
                  <a:gd name="T31" fmla="*/ 29 h 90"/>
                  <a:gd name="T32" fmla="*/ 148 w 180"/>
                  <a:gd name="T33" fmla="*/ 26 h 90"/>
                  <a:gd name="T34" fmla="*/ 148 w 180"/>
                  <a:gd name="T35" fmla="*/ 26 h 90"/>
                  <a:gd name="T36" fmla="*/ 120 w 180"/>
                  <a:gd name="T37" fmla="*/ 19 h 90"/>
                  <a:gd name="T38" fmla="*/ 120 w 180"/>
                  <a:gd name="T39" fmla="*/ 20 h 90"/>
                  <a:gd name="T40" fmla="*/ 90 w 180"/>
                  <a:gd name="T41" fmla="*/ 17 h 90"/>
                  <a:gd name="T42" fmla="*/ 59 w 180"/>
                  <a:gd name="T43" fmla="*/ 20 h 90"/>
                  <a:gd name="T44" fmla="*/ 59 w 180"/>
                  <a:gd name="T45" fmla="*/ 20 h 90"/>
                  <a:gd name="T46" fmla="*/ 32 w 180"/>
                  <a:gd name="T47" fmla="*/ 26 h 90"/>
                  <a:gd name="T48" fmla="*/ 27 w 180"/>
                  <a:gd name="T49" fmla="*/ 29 h 90"/>
                  <a:gd name="T50" fmla="*/ 27 w 180"/>
                  <a:gd name="T51" fmla="*/ 29 h 90"/>
                  <a:gd name="T52" fmla="*/ 22 w 180"/>
                  <a:gd name="T53" fmla="*/ 36 h 90"/>
                  <a:gd name="T54" fmla="*/ 17 w 180"/>
                  <a:gd name="T55" fmla="*/ 42 h 90"/>
                  <a:gd name="T56" fmla="*/ 17 w 180"/>
                  <a:gd name="T57" fmla="*/ 47 h 90"/>
                  <a:gd name="T58" fmla="*/ 17 w 180"/>
                  <a:gd name="T59" fmla="*/ 87 h 90"/>
                  <a:gd name="T60" fmla="*/ 10 w 180"/>
                  <a:gd name="T61" fmla="*/ 81 h 90"/>
                  <a:gd name="T62" fmla="*/ 0 w 180"/>
                  <a:gd name="T63" fmla="*/ 68 h 90"/>
                  <a:gd name="T64" fmla="*/ 0 w 180"/>
                  <a:gd name="T65" fmla="*/ 47 h 90"/>
                  <a:gd name="T66" fmla="*/ 1 w 180"/>
                  <a:gd name="T67" fmla="*/ 38 h 90"/>
                  <a:gd name="T68" fmla="*/ 4 w 180"/>
                  <a:gd name="T69" fmla="*/ 31 h 90"/>
                  <a:gd name="T70" fmla="*/ 8 w 180"/>
                  <a:gd name="T71" fmla="*/ 23 h 90"/>
                  <a:gd name="T72" fmla="*/ 14 w 180"/>
                  <a:gd name="T73" fmla="*/ 16 h 90"/>
                  <a:gd name="T74" fmla="*/ 26 w 180"/>
                  <a:gd name="T75" fmla="*/ 10 h 90"/>
                  <a:gd name="T76" fmla="*/ 27 w 180"/>
                  <a:gd name="T77" fmla="*/ 10 h 90"/>
                  <a:gd name="T78" fmla="*/ 56 w 180"/>
                  <a:gd name="T79" fmla="*/ 3 h 90"/>
                  <a:gd name="T80" fmla="*/ 59 w 180"/>
                  <a:gd name="T81" fmla="*/ 3 h 90"/>
                  <a:gd name="T82" fmla="*/ 90 w 180"/>
                  <a:gd name="T83" fmla="*/ 0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0" h="90">
                    <a:moveTo>
                      <a:pt x="90" y="0"/>
                    </a:moveTo>
                    <a:lnTo>
                      <a:pt x="120" y="3"/>
                    </a:lnTo>
                    <a:lnTo>
                      <a:pt x="125" y="3"/>
                    </a:lnTo>
                    <a:lnTo>
                      <a:pt x="154" y="10"/>
                    </a:lnTo>
                    <a:lnTo>
                      <a:pt x="166" y="16"/>
                    </a:lnTo>
                    <a:lnTo>
                      <a:pt x="173" y="23"/>
                    </a:lnTo>
                    <a:lnTo>
                      <a:pt x="179" y="38"/>
                    </a:lnTo>
                    <a:lnTo>
                      <a:pt x="180" y="47"/>
                    </a:lnTo>
                    <a:lnTo>
                      <a:pt x="180" y="74"/>
                    </a:lnTo>
                    <a:lnTo>
                      <a:pt x="176" y="81"/>
                    </a:lnTo>
                    <a:lnTo>
                      <a:pt x="163" y="90"/>
                    </a:lnTo>
                    <a:lnTo>
                      <a:pt x="163" y="47"/>
                    </a:lnTo>
                    <a:lnTo>
                      <a:pt x="161" y="42"/>
                    </a:lnTo>
                    <a:lnTo>
                      <a:pt x="160" y="36"/>
                    </a:lnTo>
                    <a:lnTo>
                      <a:pt x="152" y="29"/>
                    </a:lnTo>
                    <a:lnTo>
                      <a:pt x="152" y="29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20" y="19"/>
                    </a:lnTo>
                    <a:lnTo>
                      <a:pt x="120" y="20"/>
                    </a:lnTo>
                    <a:lnTo>
                      <a:pt x="90" y="17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32" y="26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2" y="36"/>
                    </a:lnTo>
                    <a:lnTo>
                      <a:pt x="17" y="42"/>
                    </a:lnTo>
                    <a:lnTo>
                      <a:pt x="17" y="47"/>
                    </a:lnTo>
                    <a:lnTo>
                      <a:pt x="17" y="87"/>
                    </a:lnTo>
                    <a:lnTo>
                      <a:pt x="10" y="81"/>
                    </a:lnTo>
                    <a:lnTo>
                      <a:pt x="0" y="68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4" y="31"/>
                    </a:lnTo>
                    <a:lnTo>
                      <a:pt x="8" y="23"/>
                    </a:lnTo>
                    <a:lnTo>
                      <a:pt x="14" y="16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56" y="3"/>
                    </a:lnTo>
                    <a:lnTo>
                      <a:pt x="59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1" name="Freeform 337"/>
              <p:cNvSpPr/>
              <p:nvPr/>
            </p:nvSpPr>
            <p:spPr bwMode="auto">
              <a:xfrm>
                <a:off x="5359" y="1051"/>
                <a:ext cx="83" cy="83"/>
              </a:xfrm>
              <a:custGeom>
                <a:gdLst>
                  <a:gd name="T0" fmla="*/ 41 w 83"/>
                  <a:gd name="T1" fmla="*/ 0 h 83"/>
                  <a:gd name="T2" fmla="*/ 57 w 83"/>
                  <a:gd name="T3" fmla="*/ 5 h 83"/>
                  <a:gd name="T4" fmla="*/ 70 w 83"/>
                  <a:gd name="T5" fmla="*/ 13 h 83"/>
                  <a:gd name="T6" fmla="*/ 79 w 83"/>
                  <a:gd name="T7" fmla="*/ 26 h 83"/>
                  <a:gd name="T8" fmla="*/ 83 w 83"/>
                  <a:gd name="T9" fmla="*/ 42 h 83"/>
                  <a:gd name="T10" fmla="*/ 79 w 83"/>
                  <a:gd name="T11" fmla="*/ 58 h 83"/>
                  <a:gd name="T12" fmla="*/ 70 w 83"/>
                  <a:gd name="T13" fmla="*/ 72 h 83"/>
                  <a:gd name="T14" fmla="*/ 57 w 83"/>
                  <a:gd name="T15" fmla="*/ 80 h 83"/>
                  <a:gd name="T16" fmla="*/ 41 w 83"/>
                  <a:gd name="T17" fmla="*/ 83 h 83"/>
                  <a:gd name="T18" fmla="*/ 25 w 83"/>
                  <a:gd name="T19" fmla="*/ 80 h 83"/>
                  <a:gd name="T20" fmla="*/ 12 w 83"/>
                  <a:gd name="T21" fmla="*/ 72 h 83"/>
                  <a:gd name="T22" fmla="*/ 3 w 83"/>
                  <a:gd name="T23" fmla="*/ 58 h 83"/>
                  <a:gd name="T24" fmla="*/ 0 w 83"/>
                  <a:gd name="T25" fmla="*/ 42 h 83"/>
                  <a:gd name="T26" fmla="*/ 3 w 83"/>
                  <a:gd name="T27" fmla="*/ 26 h 83"/>
                  <a:gd name="T28" fmla="*/ 12 w 83"/>
                  <a:gd name="T29" fmla="*/ 13 h 83"/>
                  <a:gd name="T30" fmla="*/ 25 w 83"/>
                  <a:gd name="T31" fmla="*/ 5 h 83"/>
                  <a:gd name="T32" fmla="*/ 41 w 83"/>
                  <a:gd name="T33" fmla="*/ 0 h 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83">
                    <a:moveTo>
                      <a:pt x="41" y="0"/>
                    </a:moveTo>
                    <a:lnTo>
                      <a:pt x="57" y="5"/>
                    </a:lnTo>
                    <a:lnTo>
                      <a:pt x="70" y="13"/>
                    </a:lnTo>
                    <a:lnTo>
                      <a:pt x="79" y="26"/>
                    </a:lnTo>
                    <a:lnTo>
                      <a:pt x="83" y="42"/>
                    </a:lnTo>
                    <a:lnTo>
                      <a:pt x="79" y="58"/>
                    </a:lnTo>
                    <a:lnTo>
                      <a:pt x="70" y="72"/>
                    </a:lnTo>
                    <a:lnTo>
                      <a:pt x="57" y="80"/>
                    </a:lnTo>
                    <a:lnTo>
                      <a:pt x="41" y="83"/>
                    </a:lnTo>
                    <a:lnTo>
                      <a:pt x="25" y="80"/>
                    </a:lnTo>
                    <a:lnTo>
                      <a:pt x="12" y="72"/>
                    </a:lnTo>
                    <a:lnTo>
                      <a:pt x="3" y="58"/>
                    </a:lnTo>
                    <a:lnTo>
                      <a:pt x="0" y="42"/>
                    </a:lnTo>
                    <a:lnTo>
                      <a:pt x="3" y="26"/>
                    </a:lnTo>
                    <a:lnTo>
                      <a:pt x="12" y="13"/>
                    </a:lnTo>
                    <a:lnTo>
                      <a:pt x="25" y="5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2" name="Freeform 338"/>
              <p:cNvSpPr>
                <a:spLocks noEditPoints="1"/>
              </p:cNvSpPr>
              <p:nvPr/>
            </p:nvSpPr>
            <p:spPr bwMode="auto">
              <a:xfrm>
                <a:off x="5350" y="1043"/>
                <a:ext cx="101" cy="100"/>
              </a:xfrm>
              <a:custGeom>
                <a:gdLst>
                  <a:gd name="T0" fmla="*/ 41 w 101"/>
                  <a:gd name="T1" fmla="*/ 18 h 100"/>
                  <a:gd name="T2" fmla="*/ 28 w 101"/>
                  <a:gd name="T3" fmla="*/ 27 h 100"/>
                  <a:gd name="T4" fmla="*/ 19 w 101"/>
                  <a:gd name="T5" fmla="*/ 42 h 100"/>
                  <a:gd name="T6" fmla="*/ 19 w 101"/>
                  <a:gd name="T7" fmla="*/ 59 h 100"/>
                  <a:gd name="T8" fmla="*/ 28 w 101"/>
                  <a:gd name="T9" fmla="*/ 74 h 100"/>
                  <a:gd name="T10" fmla="*/ 37 w 101"/>
                  <a:gd name="T11" fmla="*/ 80 h 100"/>
                  <a:gd name="T12" fmla="*/ 50 w 101"/>
                  <a:gd name="T13" fmla="*/ 83 h 100"/>
                  <a:gd name="T14" fmla="*/ 63 w 101"/>
                  <a:gd name="T15" fmla="*/ 80 h 100"/>
                  <a:gd name="T16" fmla="*/ 73 w 101"/>
                  <a:gd name="T17" fmla="*/ 74 h 100"/>
                  <a:gd name="T18" fmla="*/ 82 w 101"/>
                  <a:gd name="T19" fmla="*/ 59 h 100"/>
                  <a:gd name="T20" fmla="*/ 82 w 101"/>
                  <a:gd name="T21" fmla="*/ 42 h 100"/>
                  <a:gd name="T22" fmla="*/ 73 w 101"/>
                  <a:gd name="T23" fmla="*/ 27 h 100"/>
                  <a:gd name="T24" fmla="*/ 59 w 101"/>
                  <a:gd name="T25" fmla="*/ 18 h 100"/>
                  <a:gd name="T26" fmla="*/ 50 w 101"/>
                  <a:gd name="T27" fmla="*/ 0 h 100"/>
                  <a:gd name="T28" fmla="*/ 62 w 101"/>
                  <a:gd name="T29" fmla="*/ 1 h 100"/>
                  <a:gd name="T30" fmla="*/ 73 w 101"/>
                  <a:gd name="T31" fmla="*/ 5 h 100"/>
                  <a:gd name="T32" fmla="*/ 95 w 101"/>
                  <a:gd name="T33" fmla="*/ 27 h 100"/>
                  <a:gd name="T34" fmla="*/ 99 w 101"/>
                  <a:gd name="T35" fmla="*/ 42 h 100"/>
                  <a:gd name="T36" fmla="*/ 99 w 101"/>
                  <a:gd name="T37" fmla="*/ 59 h 100"/>
                  <a:gd name="T38" fmla="*/ 95 w 101"/>
                  <a:gd name="T39" fmla="*/ 74 h 100"/>
                  <a:gd name="T40" fmla="*/ 83 w 101"/>
                  <a:gd name="T41" fmla="*/ 88 h 100"/>
                  <a:gd name="T42" fmla="*/ 62 w 101"/>
                  <a:gd name="T43" fmla="*/ 99 h 100"/>
                  <a:gd name="T44" fmla="*/ 50 w 101"/>
                  <a:gd name="T45" fmla="*/ 100 h 100"/>
                  <a:gd name="T46" fmla="*/ 38 w 101"/>
                  <a:gd name="T47" fmla="*/ 99 h 100"/>
                  <a:gd name="T48" fmla="*/ 18 w 101"/>
                  <a:gd name="T49" fmla="*/ 88 h 100"/>
                  <a:gd name="T50" fmla="*/ 6 w 101"/>
                  <a:gd name="T51" fmla="*/ 74 h 100"/>
                  <a:gd name="T52" fmla="*/ 2 w 101"/>
                  <a:gd name="T53" fmla="*/ 59 h 100"/>
                  <a:gd name="T54" fmla="*/ 2 w 101"/>
                  <a:gd name="T55" fmla="*/ 42 h 100"/>
                  <a:gd name="T56" fmla="*/ 6 w 101"/>
                  <a:gd name="T57" fmla="*/ 27 h 100"/>
                  <a:gd name="T58" fmla="*/ 27 w 101"/>
                  <a:gd name="T59" fmla="*/ 5 h 100"/>
                  <a:gd name="T60" fmla="*/ 38 w 101"/>
                  <a:gd name="T61" fmla="*/ 1 h 100"/>
                  <a:gd name="T62" fmla="*/ 50 w 101"/>
                  <a:gd name="T63" fmla="*/ 0 h 1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0" h="100">
                    <a:moveTo>
                      <a:pt x="50" y="17"/>
                    </a:moveTo>
                    <a:lnTo>
                      <a:pt x="41" y="18"/>
                    </a:lnTo>
                    <a:lnTo>
                      <a:pt x="38" y="20"/>
                    </a:lnTo>
                    <a:lnTo>
                      <a:pt x="28" y="27"/>
                    </a:lnTo>
                    <a:lnTo>
                      <a:pt x="19" y="40"/>
                    </a:lnTo>
                    <a:lnTo>
                      <a:pt x="19" y="42"/>
                    </a:lnTo>
                    <a:lnTo>
                      <a:pt x="18" y="50"/>
                    </a:lnTo>
                    <a:lnTo>
                      <a:pt x="19" y="59"/>
                    </a:lnTo>
                    <a:lnTo>
                      <a:pt x="19" y="61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37" y="80"/>
                    </a:lnTo>
                    <a:lnTo>
                      <a:pt x="41" y="81"/>
                    </a:lnTo>
                    <a:lnTo>
                      <a:pt x="50" y="83"/>
                    </a:lnTo>
                    <a:lnTo>
                      <a:pt x="59" y="81"/>
                    </a:lnTo>
                    <a:lnTo>
                      <a:pt x="63" y="80"/>
                    </a:lnTo>
                    <a:lnTo>
                      <a:pt x="73" y="74"/>
                    </a:lnTo>
                    <a:lnTo>
                      <a:pt x="73" y="74"/>
                    </a:lnTo>
                    <a:lnTo>
                      <a:pt x="82" y="61"/>
                    </a:lnTo>
                    <a:lnTo>
                      <a:pt x="82" y="59"/>
                    </a:lnTo>
                    <a:lnTo>
                      <a:pt x="83" y="50"/>
                    </a:lnTo>
                    <a:lnTo>
                      <a:pt x="82" y="42"/>
                    </a:lnTo>
                    <a:lnTo>
                      <a:pt x="82" y="40"/>
                    </a:lnTo>
                    <a:lnTo>
                      <a:pt x="73" y="27"/>
                    </a:lnTo>
                    <a:lnTo>
                      <a:pt x="62" y="20"/>
                    </a:lnTo>
                    <a:lnTo>
                      <a:pt x="59" y="18"/>
                    </a:lnTo>
                    <a:lnTo>
                      <a:pt x="50" y="17"/>
                    </a:lnTo>
                    <a:close/>
                    <a:moveTo>
                      <a:pt x="50" y="0"/>
                    </a:moveTo>
                    <a:lnTo>
                      <a:pt x="59" y="1"/>
                    </a:lnTo>
                    <a:lnTo>
                      <a:pt x="62" y="1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6" y="14"/>
                    </a:lnTo>
                    <a:lnTo>
                      <a:pt x="95" y="27"/>
                    </a:lnTo>
                    <a:lnTo>
                      <a:pt x="98" y="34"/>
                    </a:lnTo>
                    <a:lnTo>
                      <a:pt x="99" y="42"/>
                    </a:lnTo>
                    <a:lnTo>
                      <a:pt x="101" y="50"/>
                    </a:lnTo>
                    <a:lnTo>
                      <a:pt x="99" y="59"/>
                    </a:lnTo>
                    <a:lnTo>
                      <a:pt x="98" y="66"/>
                    </a:lnTo>
                    <a:lnTo>
                      <a:pt x="95" y="74"/>
                    </a:lnTo>
                    <a:lnTo>
                      <a:pt x="86" y="87"/>
                    </a:lnTo>
                    <a:lnTo>
                      <a:pt x="83" y="88"/>
                    </a:lnTo>
                    <a:lnTo>
                      <a:pt x="70" y="96"/>
                    </a:lnTo>
                    <a:lnTo>
                      <a:pt x="62" y="99"/>
                    </a:lnTo>
                    <a:lnTo>
                      <a:pt x="59" y="99"/>
                    </a:lnTo>
                    <a:lnTo>
                      <a:pt x="50" y="100"/>
                    </a:lnTo>
                    <a:lnTo>
                      <a:pt x="41" y="99"/>
                    </a:lnTo>
                    <a:lnTo>
                      <a:pt x="38" y="99"/>
                    </a:lnTo>
                    <a:lnTo>
                      <a:pt x="30" y="96"/>
                    </a:lnTo>
                    <a:lnTo>
                      <a:pt x="18" y="88"/>
                    </a:lnTo>
                    <a:lnTo>
                      <a:pt x="15" y="87"/>
                    </a:lnTo>
                    <a:lnTo>
                      <a:pt x="6" y="74"/>
                    </a:lnTo>
                    <a:lnTo>
                      <a:pt x="3" y="66"/>
                    </a:lnTo>
                    <a:lnTo>
                      <a:pt x="2" y="59"/>
                    </a:lnTo>
                    <a:lnTo>
                      <a:pt x="0" y="50"/>
                    </a:lnTo>
                    <a:lnTo>
                      <a:pt x="2" y="42"/>
                    </a:lnTo>
                    <a:lnTo>
                      <a:pt x="3" y="34"/>
                    </a:lnTo>
                    <a:lnTo>
                      <a:pt x="6" y="27"/>
                    </a:lnTo>
                    <a:lnTo>
                      <a:pt x="15" y="14"/>
                    </a:lnTo>
                    <a:lnTo>
                      <a:pt x="27" y="5"/>
                    </a:lnTo>
                    <a:lnTo>
                      <a:pt x="30" y="4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3" name="Freeform 339"/>
              <p:cNvSpPr/>
              <p:nvPr/>
            </p:nvSpPr>
            <p:spPr bwMode="auto">
              <a:xfrm>
                <a:off x="5348" y="1181"/>
                <a:ext cx="17" cy="55"/>
              </a:xfrm>
              <a:custGeom>
                <a:gdLst>
                  <a:gd name="T0" fmla="*/ 0 w 17"/>
                  <a:gd name="T1" fmla="*/ 0 h 55"/>
                  <a:gd name="T2" fmla="*/ 17 w 17"/>
                  <a:gd name="T3" fmla="*/ 0 h 55"/>
                  <a:gd name="T4" fmla="*/ 17 w 17"/>
                  <a:gd name="T5" fmla="*/ 55 h 55"/>
                  <a:gd name="T6" fmla="*/ 0 w 17"/>
                  <a:gd name="T7" fmla="*/ 48 h 55"/>
                  <a:gd name="T8" fmla="*/ 0 w 17"/>
                  <a:gd name="T9" fmla="*/ 0 h 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5">
                    <a:moveTo>
                      <a:pt x="0" y="0"/>
                    </a:moveTo>
                    <a:lnTo>
                      <a:pt x="17" y="0"/>
                    </a:lnTo>
                    <a:lnTo>
                      <a:pt x="17" y="55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4" name="Freeform 340"/>
              <p:cNvSpPr/>
              <p:nvPr/>
            </p:nvSpPr>
            <p:spPr bwMode="auto">
              <a:xfrm>
                <a:off x="5435" y="1181"/>
                <a:ext cx="17" cy="57"/>
              </a:xfrm>
              <a:custGeom>
                <a:gdLst>
                  <a:gd name="T0" fmla="*/ 0 w 17"/>
                  <a:gd name="T1" fmla="*/ 0 h 57"/>
                  <a:gd name="T2" fmla="*/ 17 w 17"/>
                  <a:gd name="T3" fmla="*/ 0 h 57"/>
                  <a:gd name="T4" fmla="*/ 17 w 17"/>
                  <a:gd name="T5" fmla="*/ 49 h 57"/>
                  <a:gd name="T6" fmla="*/ 0 w 17"/>
                  <a:gd name="T7" fmla="*/ 57 h 57"/>
                  <a:gd name="T8" fmla="*/ 0 w 17"/>
                  <a:gd name="T9" fmla="*/ 0 h 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7">
                    <a:moveTo>
                      <a:pt x="0" y="0"/>
                    </a:moveTo>
                    <a:lnTo>
                      <a:pt x="17" y="0"/>
                    </a:lnTo>
                    <a:lnTo>
                      <a:pt x="17" y="49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5" name="Freeform 341"/>
              <p:cNvSpPr>
                <a:spLocks noEditPoints="1"/>
              </p:cNvSpPr>
              <p:nvPr/>
            </p:nvSpPr>
            <p:spPr bwMode="auto">
              <a:xfrm>
                <a:off x="5276" y="999"/>
                <a:ext cx="252" cy="252"/>
              </a:xfrm>
              <a:custGeom>
                <a:gdLst>
                  <a:gd name="T0" fmla="*/ 104 w 252"/>
                  <a:gd name="T1" fmla="*/ 20 h 252"/>
                  <a:gd name="T2" fmla="*/ 85 w 252"/>
                  <a:gd name="T3" fmla="*/ 26 h 252"/>
                  <a:gd name="T4" fmla="*/ 69 w 252"/>
                  <a:gd name="T5" fmla="*/ 35 h 252"/>
                  <a:gd name="T6" fmla="*/ 35 w 252"/>
                  <a:gd name="T7" fmla="*/ 68 h 252"/>
                  <a:gd name="T8" fmla="*/ 25 w 252"/>
                  <a:gd name="T9" fmla="*/ 89 h 252"/>
                  <a:gd name="T10" fmla="*/ 18 w 252"/>
                  <a:gd name="T11" fmla="*/ 127 h 252"/>
                  <a:gd name="T12" fmla="*/ 25 w 252"/>
                  <a:gd name="T13" fmla="*/ 166 h 252"/>
                  <a:gd name="T14" fmla="*/ 35 w 252"/>
                  <a:gd name="T15" fmla="*/ 185 h 252"/>
                  <a:gd name="T16" fmla="*/ 67 w 252"/>
                  <a:gd name="T17" fmla="*/ 217 h 252"/>
                  <a:gd name="T18" fmla="*/ 104 w 252"/>
                  <a:gd name="T19" fmla="*/ 231 h 252"/>
                  <a:gd name="T20" fmla="*/ 127 w 252"/>
                  <a:gd name="T21" fmla="*/ 234 h 252"/>
                  <a:gd name="T22" fmla="*/ 146 w 252"/>
                  <a:gd name="T23" fmla="*/ 233 h 252"/>
                  <a:gd name="T24" fmla="*/ 185 w 252"/>
                  <a:gd name="T25" fmla="*/ 217 h 252"/>
                  <a:gd name="T26" fmla="*/ 205 w 252"/>
                  <a:gd name="T27" fmla="*/ 204 h 252"/>
                  <a:gd name="T28" fmla="*/ 226 w 252"/>
                  <a:gd name="T29" fmla="*/ 169 h 252"/>
                  <a:gd name="T30" fmla="*/ 235 w 252"/>
                  <a:gd name="T31" fmla="*/ 127 h 252"/>
                  <a:gd name="T32" fmla="*/ 227 w 252"/>
                  <a:gd name="T33" fmla="*/ 84 h 252"/>
                  <a:gd name="T34" fmla="*/ 205 w 252"/>
                  <a:gd name="T35" fmla="*/ 51 h 252"/>
                  <a:gd name="T36" fmla="*/ 168 w 252"/>
                  <a:gd name="T37" fmla="*/ 26 h 252"/>
                  <a:gd name="T38" fmla="*/ 127 w 252"/>
                  <a:gd name="T39" fmla="*/ 17 h 252"/>
                  <a:gd name="T40" fmla="*/ 150 w 252"/>
                  <a:gd name="T41" fmla="*/ 3 h 252"/>
                  <a:gd name="T42" fmla="*/ 175 w 252"/>
                  <a:gd name="T43" fmla="*/ 10 h 252"/>
                  <a:gd name="T44" fmla="*/ 216 w 252"/>
                  <a:gd name="T45" fmla="*/ 38 h 252"/>
                  <a:gd name="T46" fmla="*/ 242 w 252"/>
                  <a:gd name="T47" fmla="*/ 74 h 252"/>
                  <a:gd name="T48" fmla="*/ 251 w 252"/>
                  <a:gd name="T49" fmla="*/ 103 h 252"/>
                  <a:gd name="T50" fmla="*/ 251 w 252"/>
                  <a:gd name="T51" fmla="*/ 150 h 252"/>
                  <a:gd name="T52" fmla="*/ 242 w 252"/>
                  <a:gd name="T53" fmla="*/ 177 h 252"/>
                  <a:gd name="T54" fmla="*/ 216 w 252"/>
                  <a:gd name="T55" fmla="*/ 217 h 252"/>
                  <a:gd name="T56" fmla="*/ 195 w 252"/>
                  <a:gd name="T57" fmla="*/ 231 h 252"/>
                  <a:gd name="T58" fmla="*/ 153 w 252"/>
                  <a:gd name="T59" fmla="*/ 249 h 252"/>
                  <a:gd name="T60" fmla="*/ 127 w 252"/>
                  <a:gd name="T61" fmla="*/ 252 h 252"/>
                  <a:gd name="T62" fmla="*/ 99 w 252"/>
                  <a:gd name="T63" fmla="*/ 249 h 252"/>
                  <a:gd name="T64" fmla="*/ 54 w 252"/>
                  <a:gd name="T65" fmla="*/ 230 h 252"/>
                  <a:gd name="T66" fmla="*/ 22 w 252"/>
                  <a:gd name="T67" fmla="*/ 198 h 252"/>
                  <a:gd name="T68" fmla="*/ 9 w 252"/>
                  <a:gd name="T69" fmla="*/ 172 h 252"/>
                  <a:gd name="T70" fmla="*/ 0 w 252"/>
                  <a:gd name="T71" fmla="*/ 127 h 252"/>
                  <a:gd name="T72" fmla="*/ 9 w 252"/>
                  <a:gd name="T73" fmla="*/ 81 h 252"/>
                  <a:gd name="T74" fmla="*/ 56 w 252"/>
                  <a:gd name="T75" fmla="*/ 22 h 252"/>
                  <a:gd name="T76" fmla="*/ 77 w 252"/>
                  <a:gd name="T77" fmla="*/ 10 h 252"/>
                  <a:gd name="T78" fmla="*/ 104 w 252"/>
                  <a:gd name="T79" fmla="*/ 3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1" h="251">
                    <a:moveTo>
                      <a:pt x="127" y="17"/>
                    </a:moveTo>
                    <a:lnTo>
                      <a:pt x="104" y="20"/>
                    </a:lnTo>
                    <a:lnTo>
                      <a:pt x="104" y="20"/>
                    </a:lnTo>
                    <a:lnTo>
                      <a:pt x="85" y="26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50" y="51"/>
                    </a:lnTo>
                    <a:lnTo>
                      <a:pt x="35" y="68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1" y="103"/>
                    </a:lnTo>
                    <a:lnTo>
                      <a:pt x="18" y="127"/>
                    </a:lnTo>
                    <a:lnTo>
                      <a:pt x="21" y="150"/>
                    </a:lnTo>
                    <a:lnTo>
                      <a:pt x="25" y="166"/>
                    </a:lnTo>
                    <a:lnTo>
                      <a:pt x="25" y="166"/>
                    </a:lnTo>
                    <a:lnTo>
                      <a:pt x="35" y="185"/>
                    </a:lnTo>
                    <a:lnTo>
                      <a:pt x="50" y="202"/>
                    </a:lnTo>
                    <a:lnTo>
                      <a:pt x="67" y="217"/>
                    </a:lnTo>
                    <a:lnTo>
                      <a:pt x="85" y="226"/>
                    </a:lnTo>
                    <a:lnTo>
                      <a:pt x="104" y="231"/>
                    </a:lnTo>
                    <a:lnTo>
                      <a:pt x="104" y="231"/>
                    </a:lnTo>
                    <a:lnTo>
                      <a:pt x="127" y="234"/>
                    </a:lnTo>
                    <a:lnTo>
                      <a:pt x="146" y="233"/>
                    </a:lnTo>
                    <a:lnTo>
                      <a:pt x="146" y="233"/>
                    </a:lnTo>
                    <a:lnTo>
                      <a:pt x="168" y="227"/>
                    </a:lnTo>
                    <a:lnTo>
                      <a:pt x="185" y="217"/>
                    </a:lnTo>
                    <a:lnTo>
                      <a:pt x="185" y="217"/>
                    </a:lnTo>
                    <a:lnTo>
                      <a:pt x="205" y="204"/>
                    </a:lnTo>
                    <a:lnTo>
                      <a:pt x="217" y="185"/>
                    </a:lnTo>
                    <a:lnTo>
                      <a:pt x="226" y="169"/>
                    </a:lnTo>
                    <a:lnTo>
                      <a:pt x="233" y="150"/>
                    </a:lnTo>
                    <a:lnTo>
                      <a:pt x="235" y="127"/>
                    </a:lnTo>
                    <a:lnTo>
                      <a:pt x="233" y="103"/>
                    </a:lnTo>
                    <a:lnTo>
                      <a:pt x="227" y="84"/>
                    </a:lnTo>
                    <a:lnTo>
                      <a:pt x="217" y="68"/>
                    </a:lnTo>
                    <a:lnTo>
                      <a:pt x="205" y="51"/>
                    </a:lnTo>
                    <a:lnTo>
                      <a:pt x="185" y="35"/>
                    </a:lnTo>
                    <a:lnTo>
                      <a:pt x="168" y="26"/>
                    </a:lnTo>
                    <a:lnTo>
                      <a:pt x="150" y="20"/>
                    </a:lnTo>
                    <a:lnTo>
                      <a:pt x="127" y="17"/>
                    </a:lnTo>
                    <a:close/>
                    <a:moveTo>
                      <a:pt x="127" y="0"/>
                    </a:moveTo>
                    <a:lnTo>
                      <a:pt x="150" y="3"/>
                    </a:lnTo>
                    <a:lnTo>
                      <a:pt x="153" y="3"/>
                    </a:lnTo>
                    <a:lnTo>
                      <a:pt x="175" y="10"/>
                    </a:lnTo>
                    <a:lnTo>
                      <a:pt x="198" y="22"/>
                    </a:lnTo>
                    <a:lnTo>
                      <a:pt x="216" y="38"/>
                    </a:lnTo>
                    <a:lnTo>
                      <a:pt x="230" y="55"/>
                    </a:lnTo>
                    <a:lnTo>
                      <a:pt x="242" y="74"/>
                    </a:lnTo>
                    <a:lnTo>
                      <a:pt x="243" y="81"/>
                    </a:lnTo>
                    <a:lnTo>
                      <a:pt x="251" y="103"/>
                    </a:lnTo>
                    <a:lnTo>
                      <a:pt x="252" y="127"/>
                    </a:lnTo>
                    <a:lnTo>
                      <a:pt x="251" y="150"/>
                    </a:lnTo>
                    <a:lnTo>
                      <a:pt x="243" y="170"/>
                    </a:lnTo>
                    <a:lnTo>
                      <a:pt x="242" y="177"/>
                    </a:lnTo>
                    <a:lnTo>
                      <a:pt x="230" y="198"/>
                    </a:lnTo>
                    <a:lnTo>
                      <a:pt x="216" y="217"/>
                    </a:lnTo>
                    <a:lnTo>
                      <a:pt x="198" y="230"/>
                    </a:lnTo>
                    <a:lnTo>
                      <a:pt x="195" y="231"/>
                    </a:lnTo>
                    <a:lnTo>
                      <a:pt x="175" y="243"/>
                    </a:lnTo>
                    <a:lnTo>
                      <a:pt x="153" y="249"/>
                    </a:lnTo>
                    <a:lnTo>
                      <a:pt x="150" y="250"/>
                    </a:lnTo>
                    <a:lnTo>
                      <a:pt x="127" y="252"/>
                    </a:lnTo>
                    <a:lnTo>
                      <a:pt x="104" y="249"/>
                    </a:lnTo>
                    <a:lnTo>
                      <a:pt x="99" y="249"/>
                    </a:lnTo>
                    <a:lnTo>
                      <a:pt x="77" y="242"/>
                    </a:lnTo>
                    <a:lnTo>
                      <a:pt x="54" y="230"/>
                    </a:lnTo>
                    <a:lnTo>
                      <a:pt x="37" y="215"/>
                    </a:lnTo>
                    <a:lnTo>
                      <a:pt x="22" y="198"/>
                    </a:lnTo>
                    <a:lnTo>
                      <a:pt x="12" y="179"/>
                    </a:lnTo>
                    <a:lnTo>
                      <a:pt x="9" y="172"/>
                    </a:lnTo>
                    <a:lnTo>
                      <a:pt x="3" y="150"/>
                    </a:lnTo>
                    <a:lnTo>
                      <a:pt x="0" y="127"/>
                    </a:lnTo>
                    <a:lnTo>
                      <a:pt x="3" y="103"/>
                    </a:lnTo>
                    <a:lnTo>
                      <a:pt x="9" y="81"/>
                    </a:lnTo>
                    <a:lnTo>
                      <a:pt x="22" y="55"/>
                    </a:lnTo>
                    <a:lnTo>
                      <a:pt x="56" y="22"/>
                    </a:lnTo>
                    <a:lnTo>
                      <a:pt x="58" y="20"/>
                    </a:lnTo>
                    <a:lnTo>
                      <a:pt x="77" y="10"/>
                    </a:lnTo>
                    <a:lnTo>
                      <a:pt x="99" y="3"/>
                    </a:lnTo>
                    <a:lnTo>
                      <a:pt x="104" y="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6" name="Freeform 342"/>
              <p:cNvSpPr/>
              <p:nvPr/>
            </p:nvSpPr>
            <p:spPr bwMode="auto">
              <a:xfrm>
                <a:off x="5467" y="705"/>
                <a:ext cx="377" cy="393"/>
              </a:xfrm>
              <a:custGeom>
                <a:gdLst>
                  <a:gd name="T0" fmla="*/ 188 w 377"/>
                  <a:gd name="T1" fmla="*/ 0 h 393"/>
                  <a:gd name="T2" fmla="*/ 225 w 377"/>
                  <a:gd name="T3" fmla="*/ 4 h 393"/>
                  <a:gd name="T4" fmla="*/ 262 w 377"/>
                  <a:gd name="T5" fmla="*/ 14 h 393"/>
                  <a:gd name="T6" fmla="*/ 294 w 377"/>
                  <a:gd name="T7" fmla="*/ 32 h 393"/>
                  <a:gd name="T8" fmla="*/ 321 w 377"/>
                  <a:gd name="T9" fmla="*/ 55 h 393"/>
                  <a:gd name="T10" fmla="*/ 345 w 377"/>
                  <a:gd name="T11" fmla="*/ 83 h 393"/>
                  <a:gd name="T12" fmla="*/ 361 w 377"/>
                  <a:gd name="T13" fmla="*/ 115 h 393"/>
                  <a:gd name="T14" fmla="*/ 372 w 377"/>
                  <a:gd name="T15" fmla="*/ 150 h 393"/>
                  <a:gd name="T16" fmla="*/ 377 w 377"/>
                  <a:gd name="T17" fmla="*/ 188 h 393"/>
                  <a:gd name="T18" fmla="*/ 372 w 377"/>
                  <a:gd name="T19" fmla="*/ 225 h 393"/>
                  <a:gd name="T20" fmla="*/ 361 w 377"/>
                  <a:gd name="T21" fmla="*/ 260 h 393"/>
                  <a:gd name="T22" fmla="*/ 345 w 377"/>
                  <a:gd name="T23" fmla="*/ 292 h 393"/>
                  <a:gd name="T24" fmla="*/ 321 w 377"/>
                  <a:gd name="T25" fmla="*/ 321 h 393"/>
                  <a:gd name="T26" fmla="*/ 294 w 377"/>
                  <a:gd name="T27" fmla="*/ 343 h 393"/>
                  <a:gd name="T28" fmla="*/ 262 w 377"/>
                  <a:gd name="T29" fmla="*/ 361 h 393"/>
                  <a:gd name="T30" fmla="*/ 225 w 377"/>
                  <a:gd name="T31" fmla="*/ 372 h 393"/>
                  <a:gd name="T32" fmla="*/ 188 w 377"/>
                  <a:gd name="T33" fmla="*/ 375 h 393"/>
                  <a:gd name="T34" fmla="*/ 150 w 377"/>
                  <a:gd name="T35" fmla="*/ 372 h 393"/>
                  <a:gd name="T36" fmla="*/ 113 w 377"/>
                  <a:gd name="T37" fmla="*/ 361 h 393"/>
                  <a:gd name="T38" fmla="*/ 81 w 377"/>
                  <a:gd name="T39" fmla="*/ 342 h 393"/>
                  <a:gd name="T40" fmla="*/ 1 w 377"/>
                  <a:gd name="T41" fmla="*/ 393 h 393"/>
                  <a:gd name="T42" fmla="*/ 45 w 377"/>
                  <a:gd name="T43" fmla="*/ 310 h 393"/>
                  <a:gd name="T44" fmla="*/ 26 w 377"/>
                  <a:gd name="T45" fmla="*/ 284 h 393"/>
                  <a:gd name="T46" fmla="*/ 12 w 377"/>
                  <a:gd name="T47" fmla="*/ 253 h 393"/>
                  <a:gd name="T48" fmla="*/ 3 w 377"/>
                  <a:gd name="T49" fmla="*/ 222 h 393"/>
                  <a:gd name="T50" fmla="*/ 0 w 377"/>
                  <a:gd name="T51" fmla="*/ 188 h 393"/>
                  <a:gd name="T52" fmla="*/ 4 w 377"/>
                  <a:gd name="T53" fmla="*/ 150 h 393"/>
                  <a:gd name="T54" fmla="*/ 14 w 377"/>
                  <a:gd name="T55" fmla="*/ 115 h 393"/>
                  <a:gd name="T56" fmla="*/ 32 w 377"/>
                  <a:gd name="T57" fmla="*/ 83 h 393"/>
                  <a:gd name="T58" fmla="*/ 55 w 377"/>
                  <a:gd name="T59" fmla="*/ 55 h 393"/>
                  <a:gd name="T60" fmla="*/ 83 w 377"/>
                  <a:gd name="T61" fmla="*/ 32 h 393"/>
                  <a:gd name="T62" fmla="*/ 115 w 377"/>
                  <a:gd name="T63" fmla="*/ 14 h 393"/>
                  <a:gd name="T64" fmla="*/ 150 w 377"/>
                  <a:gd name="T65" fmla="*/ 4 h 393"/>
                  <a:gd name="T66" fmla="*/ 188 w 377"/>
                  <a:gd name="T67" fmla="*/ 0 h 3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7" h="393">
                    <a:moveTo>
                      <a:pt x="188" y="0"/>
                    </a:moveTo>
                    <a:lnTo>
                      <a:pt x="225" y="4"/>
                    </a:lnTo>
                    <a:lnTo>
                      <a:pt x="262" y="14"/>
                    </a:lnTo>
                    <a:lnTo>
                      <a:pt x="294" y="32"/>
                    </a:lnTo>
                    <a:lnTo>
                      <a:pt x="321" y="55"/>
                    </a:lnTo>
                    <a:lnTo>
                      <a:pt x="345" y="83"/>
                    </a:lnTo>
                    <a:lnTo>
                      <a:pt x="361" y="115"/>
                    </a:lnTo>
                    <a:lnTo>
                      <a:pt x="372" y="150"/>
                    </a:lnTo>
                    <a:lnTo>
                      <a:pt x="377" y="188"/>
                    </a:lnTo>
                    <a:lnTo>
                      <a:pt x="372" y="225"/>
                    </a:lnTo>
                    <a:lnTo>
                      <a:pt x="361" y="260"/>
                    </a:lnTo>
                    <a:lnTo>
                      <a:pt x="345" y="292"/>
                    </a:lnTo>
                    <a:lnTo>
                      <a:pt x="321" y="321"/>
                    </a:lnTo>
                    <a:lnTo>
                      <a:pt x="294" y="343"/>
                    </a:lnTo>
                    <a:lnTo>
                      <a:pt x="262" y="361"/>
                    </a:lnTo>
                    <a:lnTo>
                      <a:pt x="225" y="372"/>
                    </a:lnTo>
                    <a:lnTo>
                      <a:pt x="188" y="375"/>
                    </a:lnTo>
                    <a:lnTo>
                      <a:pt x="150" y="372"/>
                    </a:lnTo>
                    <a:lnTo>
                      <a:pt x="113" y="361"/>
                    </a:lnTo>
                    <a:lnTo>
                      <a:pt x="81" y="342"/>
                    </a:lnTo>
                    <a:lnTo>
                      <a:pt x="1" y="393"/>
                    </a:lnTo>
                    <a:lnTo>
                      <a:pt x="45" y="310"/>
                    </a:lnTo>
                    <a:lnTo>
                      <a:pt x="26" y="284"/>
                    </a:lnTo>
                    <a:lnTo>
                      <a:pt x="12" y="253"/>
                    </a:lnTo>
                    <a:lnTo>
                      <a:pt x="3" y="222"/>
                    </a:lnTo>
                    <a:lnTo>
                      <a:pt x="0" y="188"/>
                    </a:lnTo>
                    <a:lnTo>
                      <a:pt x="4" y="150"/>
                    </a:lnTo>
                    <a:lnTo>
                      <a:pt x="14" y="115"/>
                    </a:lnTo>
                    <a:lnTo>
                      <a:pt x="32" y="83"/>
                    </a:lnTo>
                    <a:lnTo>
                      <a:pt x="55" y="55"/>
                    </a:lnTo>
                    <a:lnTo>
                      <a:pt x="83" y="32"/>
                    </a:lnTo>
                    <a:lnTo>
                      <a:pt x="115" y="14"/>
                    </a:lnTo>
                    <a:lnTo>
                      <a:pt x="150" y="4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FFC400"/>
              </a:solidFill>
              <a:ln w="0">
                <a:solidFill>
                  <a:srgbClr val="FFC400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7" name="Line 343"/>
              <p:cNvSpPr>
                <a:spLocks noChangeShapeType="1"/>
              </p:cNvSpPr>
              <p:nvPr/>
            </p:nvSpPr>
            <p:spPr bwMode="auto">
              <a:xfrm flipH="1">
                <a:off x="5617" y="705"/>
                <a:ext cx="38" cy="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8" name="Line 344"/>
              <p:cNvSpPr>
                <a:spLocks noChangeShapeType="1"/>
              </p:cNvSpPr>
              <p:nvPr/>
            </p:nvSpPr>
            <p:spPr bwMode="auto">
              <a:xfrm flipH="1">
                <a:off x="5582" y="709"/>
                <a:ext cx="35" cy="1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9" name="Line 345"/>
              <p:cNvSpPr>
                <a:spLocks noChangeShapeType="1"/>
              </p:cNvSpPr>
              <p:nvPr/>
            </p:nvSpPr>
            <p:spPr bwMode="auto">
              <a:xfrm flipH="1">
                <a:off x="5550" y="719"/>
                <a:ext cx="32" cy="18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0" name="Line 346"/>
              <p:cNvSpPr>
                <a:spLocks noChangeShapeType="1"/>
              </p:cNvSpPr>
              <p:nvPr/>
            </p:nvSpPr>
            <p:spPr bwMode="auto">
              <a:xfrm flipH="1">
                <a:off x="5522" y="737"/>
                <a:ext cx="28" cy="2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1" name="Line 347"/>
              <p:cNvSpPr>
                <a:spLocks noChangeShapeType="1"/>
              </p:cNvSpPr>
              <p:nvPr/>
            </p:nvSpPr>
            <p:spPr bwMode="auto">
              <a:xfrm flipH="1">
                <a:off x="5499" y="760"/>
                <a:ext cx="23" cy="28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2" name="Line 348"/>
              <p:cNvSpPr>
                <a:spLocks noChangeShapeType="1"/>
              </p:cNvSpPr>
              <p:nvPr/>
            </p:nvSpPr>
            <p:spPr bwMode="auto">
              <a:xfrm flipH="1">
                <a:off x="5481" y="788"/>
                <a:ext cx="18" cy="32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3" name="Line 349"/>
              <p:cNvSpPr>
                <a:spLocks noChangeShapeType="1"/>
              </p:cNvSpPr>
              <p:nvPr/>
            </p:nvSpPr>
            <p:spPr bwMode="auto">
              <a:xfrm flipH="1">
                <a:off x="5471" y="820"/>
                <a:ext cx="10" cy="35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4" name="Line 350"/>
              <p:cNvSpPr>
                <a:spLocks noChangeShapeType="1"/>
              </p:cNvSpPr>
              <p:nvPr/>
            </p:nvSpPr>
            <p:spPr bwMode="auto">
              <a:xfrm flipH="1">
                <a:off x="5467" y="855"/>
                <a:ext cx="4" cy="38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5" name="Line 351"/>
              <p:cNvSpPr>
                <a:spLocks noChangeShapeType="1"/>
              </p:cNvSpPr>
              <p:nvPr/>
            </p:nvSpPr>
            <p:spPr bwMode="auto">
              <a:xfrm>
                <a:off x="5467" y="893"/>
                <a:ext cx="3" cy="3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6" name="Line 352"/>
              <p:cNvSpPr>
                <a:spLocks noChangeShapeType="1"/>
              </p:cNvSpPr>
              <p:nvPr/>
            </p:nvSpPr>
            <p:spPr bwMode="auto">
              <a:xfrm>
                <a:off x="5470" y="927"/>
                <a:ext cx="9" cy="31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7" name="Line 353"/>
              <p:cNvSpPr>
                <a:spLocks noChangeShapeType="1"/>
              </p:cNvSpPr>
              <p:nvPr/>
            </p:nvSpPr>
            <p:spPr bwMode="auto">
              <a:xfrm>
                <a:off x="5479" y="958"/>
                <a:ext cx="14" cy="31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8" name="Line 354"/>
              <p:cNvSpPr>
                <a:spLocks noChangeShapeType="1"/>
              </p:cNvSpPr>
              <p:nvPr/>
            </p:nvSpPr>
            <p:spPr bwMode="auto">
              <a:xfrm>
                <a:off x="5493" y="989"/>
                <a:ext cx="19" cy="26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9" name="Line 355"/>
              <p:cNvSpPr>
                <a:spLocks noChangeShapeType="1"/>
              </p:cNvSpPr>
              <p:nvPr/>
            </p:nvSpPr>
            <p:spPr bwMode="auto">
              <a:xfrm flipH="1">
                <a:off x="5468" y="1015"/>
                <a:ext cx="44" cy="8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0" name="Line 356"/>
              <p:cNvSpPr>
                <a:spLocks noChangeShapeType="1"/>
              </p:cNvSpPr>
              <p:nvPr/>
            </p:nvSpPr>
            <p:spPr bwMode="auto">
              <a:xfrm flipV="1">
                <a:off x="5468" y="1047"/>
                <a:ext cx="80" cy="51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1" name="Line 357"/>
              <p:cNvSpPr>
                <a:spLocks noChangeShapeType="1"/>
              </p:cNvSpPr>
              <p:nvPr/>
            </p:nvSpPr>
            <p:spPr bwMode="auto">
              <a:xfrm>
                <a:off x="5548" y="1047"/>
                <a:ext cx="32" cy="19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2" name="Line 358"/>
              <p:cNvSpPr>
                <a:spLocks noChangeShapeType="1"/>
              </p:cNvSpPr>
              <p:nvPr/>
            </p:nvSpPr>
            <p:spPr bwMode="auto">
              <a:xfrm>
                <a:off x="5580" y="1066"/>
                <a:ext cx="37" cy="11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3" name="Line 359"/>
              <p:cNvSpPr>
                <a:spLocks noChangeShapeType="1"/>
              </p:cNvSpPr>
              <p:nvPr/>
            </p:nvSpPr>
            <p:spPr bwMode="auto">
              <a:xfrm>
                <a:off x="5617" y="1077"/>
                <a:ext cx="38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4" name="Line 360"/>
              <p:cNvSpPr>
                <a:spLocks noChangeShapeType="1"/>
              </p:cNvSpPr>
              <p:nvPr/>
            </p:nvSpPr>
            <p:spPr bwMode="auto">
              <a:xfrm flipV="1">
                <a:off x="5655" y="1077"/>
                <a:ext cx="37" cy="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5" name="Line 361"/>
              <p:cNvSpPr>
                <a:spLocks noChangeShapeType="1"/>
              </p:cNvSpPr>
              <p:nvPr/>
            </p:nvSpPr>
            <p:spPr bwMode="auto">
              <a:xfrm flipV="1">
                <a:off x="5692" y="1066"/>
                <a:ext cx="37" cy="11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6" name="Line 362"/>
              <p:cNvSpPr>
                <a:spLocks noChangeShapeType="1"/>
              </p:cNvSpPr>
              <p:nvPr/>
            </p:nvSpPr>
            <p:spPr bwMode="auto">
              <a:xfrm flipV="1">
                <a:off x="5729" y="1048"/>
                <a:ext cx="32" cy="18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7" name="Line 363"/>
              <p:cNvSpPr>
                <a:spLocks noChangeShapeType="1"/>
              </p:cNvSpPr>
              <p:nvPr/>
            </p:nvSpPr>
            <p:spPr bwMode="auto">
              <a:xfrm flipV="1">
                <a:off x="5761" y="1026"/>
                <a:ext cx="27" cy="22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8" name="Line 364"/>
              <p:cNvSpPr>
                <a:spLocks noChangeShapeType="1"/>
              </p:cNvSpPr>
              <p:nvPr/>
            </p:nvSpPr>
            <p:spPr bwMode="auto">
              <a:xfrm flipV="1">
                <a:off x="5788" y="997"/>
                <a:ext cx="24" cy="29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9" name="Line 365"/>
              <p:cNvSpPr>
                <a:spLocks noChangeShapeType="1"/>
              </p:cNvSpPr>
              <p:nvPr/>
            </p:nvSpPr>
            <p:spPr bwMode="auto">
              <a:xfrm flipV="1">
                <a:off x="5812" y="965"/>
                <a:ext cx="16" cy="32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0" name="Line 366"/>
              <p:cNvSpPr>
                <a:spLocks noChangeShapeType="1"/>
              </p:cNvSpPr>
              <p:nvPr/>
            </p:nvSpPr>
            <p:spPr bwMode="auto">
              <a:xfrm flipV="1">
                <a:off x="5828" y="930"/>
                <a:ext cx="11" cy="35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1" name="Line 367"/>
              <p:cNvSpPr>
                <a:spLocks noChangeShapeType="1"/>
              </p:cNvSpPr>
              <p:nvPr/>
            </p:nvSpPr>
            <p:spPr bwMode="auto">
              <a:xfrm flipV="1">
                <a:off x="5839" y="893"/>
                <a:ext cx="5" cy="37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2" name="Line 368"/>
              <p:cNvSpPr>
                <a:spLocks noChangeShapeType="1"/>
              </p:cNvSpPr>
              <p:nvPr/>
            </p:nvSpPr>
            <p:spPr bwMode="auto">
              <a:xfrm flipH="1" flipV="1">
                <a:off x="5839" y="855"/>
                <a:ext cx="5" cy="38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3" name="Line 369"/>
              <p:cNvSpPr>
                <a:spLocks noChangeShapeType="1"/>
              </p:cNvSpPr>
              <p:nvPr/>
            </p:nvSpPr>
            <p:spPr bwMode="auto">
              <a:xfrm flipH="1" flipV="1">
                <a:off x="5828" y="820"/>
                <a:ext cx="11" cy="35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4" name="Line 370"/>
              <p:cNvSpPr>
                <a:spLocks noChangeShapeType="1"/>
              </p:cNvSpPr>
              <p:nvPr/>
            </p:nvSpPr>
            <p:spPr bwMode="auto">
              <a:xfrm flipH="1" flipV="1">
                <a:off x="5812" y="788"/>
                <a:ext cx="16" cy="32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5" name="Line 371"/>
              <p:cNvSpPr>
                <a:spLocks noChangeShapeType="1"/>
              </p:cNvSpPr>
              <p:nvPr/>
            </p:nvSpPr>
            <p:spPr bwMode="auto">
              <a:xfrm flipH="1" flipV="1">
                <a:off x="5788" y="760"/>
                <a:ext cx="24" cy="28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6" name="Line 372"/>
              <p:cNvSpPr>
                <a:spLocks noChangeShapeType="1"/>
              </p:cNvSpPr>
              <p:nvPr/>
            </p:nvSpPr>
            <p:spPr bwMode="auto">
              <a:xfrm flipH="1" flipV="1">
                <a:off x="5761" y="737"/>
                <a:ext cx="27" cy="23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7" name="Line 373"/>
              <p:cNvSpPr>
                <a:spLocks noChangeShapeType="1"/>
              </p:cNvSpPr>
              <p:nvPr/>
            </p:nvSpPr>
            <p:spPr bwMode="auto">
              <a:xfrm flipH="1" flipV="1">
                <a:off x="5729" y="719"/>
                <a:ext cx="32" cy="18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8" name="Line 374"/>
              <p:cNvSpPr>
                <a:spLocks noChangeShapeType="1"/>
              </p:cNvSpPr>
              <p:nvPr/>
            </p:nvSpPr>
            <p:spPr bwMode="auto">
              <a:xfrm flipH="1" flipV="1">
                <a:off x="5692" y="709"/>
                <a:ext cx="37" cy="10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9" name="Line 375"/>
              <p:cNvSpPr>
                <a:spLocks noChangeShapeType="1"/>
              </p:cNvSpPr>
              <p:nvPr/>
            </p:nvSpPr>
            <p:spPr bwMode="auto">
              <a:xfrm flipH="1" flipV="1">
                <a:off x="5655" y="705"/>
                <a:ext cx="37" cy="4"/>
              </a:xfrm>
              <a:prstGeom prst="line">
                <a:avLst/>
              </a:prstGeom>
              <a:noFill/>
              <a:ln w="26988">
                <a:solidFill>
                  <a:srgbClr val="484F5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0" name="Freeform 376"/>
              <p:cNvSpPr/>
              <p:nvPr/>
            </p:nvSpPr>
            <p:spPr bwMode="auto">
              <a:xfrm>
                <a:off x="5499" y="740"/>
                <a:ext cx="307" cy="305"/>
              </a:xfrm>
              <a:custGeom>
                <a:gdLst>
                  <a:gd name="T0" fmla="*/ 154 w 307"/>
                  <a:gd name="T1" fmla="*/ 0 h 305"/>
                  <a:gd name="T2" fmla="*/ 189 w 307"/>
                  <a:gd name="T3" fmla="*/ 3 h 305"/>
                  <a:gd name="T4" fmla="*/ 221 w 307"/>
                  <a:gd name="T5" fmla="*/ 14 h 305"/>
                  <a:gd name="T6" fmla="*/ 250 w 307"/>
                  <a:gd name="T7" fmla="*/ 33 h 305"/>
                  <a:gd name="T8" fmla="*/ 273 w 307"/>
                  <a:gd name="T9" fmla="*/ 56 h 305"/>
                  <a:gd name="T10" fmla="*/ 291 w 307"/>
                  <a:gd name="T11" fmla="*/ 86 h 305"/>
                  <a:gd name="T12" fmla="*/ 303 w 307"/>
                  <a:gd name="T13" fmla="*/ 118 h 305"/>
                  <a:gd name="T14" fmla="*/ 307 w 307"/>
                  <a:gd name="T15" fmla="*/ 153 h 305"/>
                  <a:gd name="T16" fmla="*/ 303 w 307"/>
                  <a:gd name="T17" fmla="*/ 187 h 305"/>
                  <a:gd name="T18" fmla="*/ 291 w 307"/>
                  <a:gd name="T19" fmla="*/ 220 h 305"/>
                  <a:gd name="T20" fmla="*/ 273 w 307"/>
                  <a:gd name="T21" fmla="*/ 249 h 305"/>
                  <a:gd name="T22" fmla="*/ 250 w 307"/>
                  <a:gd name="T23" fmla="*/ 272 h 305"/>
                  <a:gd name="T24" fmla="*/ 221 w 307"/>
                  <a:gd name="T25" fmla="*/ 291 h 305"/>
                  <a:gd name="T26" fmla="*/ 189 w 307"/>
                  <a:gd name="T27" fmla="*/ 303 h 305"/>
                  <a:gd name="T28" fmla="*/ 154 w 307"/>
                  <a:gd name="T29" fmla="*/ 305 h 305"/>
                  <a:gd name="T30" fmla="*/ 119 w 307"/>
                  <a:gd name="T31" fmla="*/ 303 h 305"/>
                  <a:gd name="T32" fmla="*/ 86 w 307"/>
                  <a:gd name="T33" fmla="*/ 291 h 305"/>
                  <a:gd name="T34" fmla="*/ 58 w 307"/>
                  <a:gd name="T35" fmla="*/ 272 h 305"/>
                  <a:gd name="T36" fmla="*/ 33 w 307"/>
                  <a:gd name="T37" fmla="*/ 249 h 305"/>
                  <a:gd name="T38" fmla="*/ 16 w 307"/>
                  <a:gd name="T39" fmla="*/ 220 h 305"/>
                  <a:gd name="T40" fmla="*/ 4 w 307"/>
                  <a:gd name="T41" fmla="*/ 187 h 305"/>
                  <a:gd name="T42" fmla="*/ 0 w 307"/>
                  <a:gd name="T43" fmla="*/ 153 h 305"/>
                  <a:gd name="T44" fmla="*/ 4 w 307"/>
                  <a:gd name="T45" fmla="*/ 118 h 305"/>
                  <a:gd name="T46" fmla="*/ 16 w 307"/>
                  <a:gd name="T47" fmla="*/ 86 h 305"/>
                  <a:gd name="T48" fmla="*/ 33 w 307"/>
                  <a:gd name="T49" fmla="*/ 56 h 305"/>
                  <a:gd name="T50" fmla="*/ 58 w 307"/>
                  <a:gd name="T51" fmla="*/ 33 h 305"/>
                  <a:gd name="T52" fmla="*/ 86 w 307"/>
                  <a:gd name="T53" fmla="*/ 14 h 305"/>
                  <a:gd name="T54" fmla="*/ 119 w 307"/>
                  <a:gd name="T55" fmla="*/ 3 h 305"/>
                  <a:gd name="T56" fmla="*/ 154 w 307"/>
                  <a:gd name="T57" fmla="*/ 0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7" h="305">
                    <a:moveTo>
                      <a:pt x="154" y="0"/>
                    </a:moveTo>
                    <a:lnTo>
                      <a:pt x="189" y="3"/>
                    </a:lnTo>
                    <a:lnTo>
                      <a:pt x="221" y="14"/>
                    </a:lnTo>
                    <a:lnTo>
                      <a:pt x="250" y="33"/>
                    </a:lnTo>
                    <a:lnTo>
                      <a:pt x="273" y="56"/>
                    </a:lnTo>
                    <a:lnTo>
                      <a:pt x="291" y="86"/>
                    </a:lnTo>
                    <a:lnTo>
                      <a:pt x="303" y="118"/>
                    </a:lnTo>
                    <a:lnTo>
                      <a:pt x="307" y="153"/>
                    </a:lnTo>
                    <a:lnTo>
                      <a:pt x="303" y="187"/>
                    </a:lnTo>
                    <a:lnTo>
                      <a:pt x="291" y="220"/>
                    </a:lnTo>
                    <a:lnTo>
                      <a:pt x="273" y="249"/>
                    </a:lnTo>
                    <a:lnTo>
                      <a:pt x="250" y="272"/>
                    </a:lnTo>
                    <a:lnTo>
                      <a:pt x="221" y="291"/>
                    </a:lnTo>
                    <a:lnTo>
                      <a:pt x="189" y="303"/>
                    </a:lnTo>
                    <a:lnTo>
                      <a:pt x="154" y="305"/>
                    </a:lnTo>
                    <a:lnTo>
                      <a:pt x="119" y="303"/>
                    </a:lnTo>
                    <a:lnTo>
                      <a:pt x="86" y="291"/>
                    </a:lnTo>
                    <a:lnTo>
                      <a:pt x="58" y="272"/>
                    </a:lnTo>
                    <a:lnTo>
                      <a:pt x="33" y="249"/>
                    </a:lnTo>
                    <a:lnTo>
                      <a:pt x="16" y="220"/>
                    </a:lnTo>
                    <a:lnTo>
                      <a:pt x="4" y="187"/>
                    </a:lnTo>
                    <a:lnTo>
                      <a:pt x="0" y="153"/>
                    </a:lnTo>
                    <a:lnTo>
                      <a:pt x="4" y="118"/>
                    </a:lnTo>
                    <a:lnTo>
                      <a:pt x="16" y="86"/>
                    </a:lnTo>
                    <a:lnTo>
                      <a:pt x="33" y="56"/>
                    </a:lnTo>
                    <a:lnTo>
                      <a:pt x="58" y="33"/>
                    </a:lnTo>
                    <a:lnTo>
                      <a:pt x="86" y="14"/>
                    </a:lnTo>
                    <a:lnTo>
                      <a:pt x="119" y="3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FFDC69"/>
              </a:solidFill>
              <a:ln w="0">
                <a:solidFill>
                  <a:srgbClr val="FFDC6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1" name="Freeform 377"/>
              <p:cNvSpPr/>
              <p:nvPr/>
            </p:nvSpPr>
            <p:spPr bwMode="auto">
              <a:xfrm>
                <a:off x="5572" y="782"/>
                <a:ext cx="152" cy="215"/>
              </a:xfrm>
              <a:custGeom>
                <a:gdLst>
                  <a:gd name="T0" fmla="*/ 75 w 152"/>
                  <a:gd name="T1" fmla="*/ 0 h 215"/>
                  <a:gd name="T2" fmla="*/ 97 w 152"/>
                  <a:gd name="T3" fmla="*/ 1 h 215"/>
                  <a:gd name="T4" fmla="*/ 115 w 152"/>
                  <a:gd name="T5" fmla="*/ 9 h 215"/>
                  <a:gd name="T6" fmla="*/ 129 w 152"/>
                  <a:gd name="T7" fmla="*/ 17 h 215"/>
                  <a:gd name="T8" fmla="*/ 139 w 152"/>
                  <a:gd name="T9" fmla="*/ 29 h 215"/>
                  <a:gd name="T10" fmla="*/ 147 w 152"/>
                  <a:gd name="T11" fmla="*/ 42 h 215"/>
                  <a:gd name="T12" fmla="*/ 151 w 152"/>
                  <a:gd name="T13" fmla="*/ 55 h 215"/>
                  <a:gd name="T14" fmla="*/ 152 w 152"/>
                  <a:gd name="T15" fmla="*/ 67 h 215"/>
                  <a:gd name="T16" fmla="*/ 150 w 152"/>
                  <a:gd name="T17" fmla="*/ 87 h 215"/>
                  <a:gd name="T18" fmla="*/ 145 w 152"/>
                  <a:gd name="T19" fmla="*/ 102 h 215"/>
                  <a:gd name="T20" fmla="*/ 138 w 152"/>
                  <a:gd name="T21" fmla="*/ 113 h 215"/>
                  <a:gd name="T22" fmla="*/ 129 w 152"/>
                  <a:gd name="T23" fmla="*/ 122 h 215"/>
                  <a:gd name="T24" fmla="*/ 120 w 152"/>
                  <a:gd name="T25" fmla="*/ 128 h 215"/>
                  <a:gd name="T26" fmla="*/ 117 w 152"/>
                  <a:gd name="T27" fmla="*/ 132 h 215"/>
                  <a:gd name="T28" fmla="*/ 115 w 152"/>
                  <a:gd name="T29" fmla="*/ 134 h 215"/>
                  <a:gd name="T30" fmla="*/ 112 w 152"/>
                  <a:gd name="T31" fmla="*/ 137 h 215"/>
                  <a:gd name="T32" fmla="*/ 112 w 152"/>
                  <a:gd name="T33" fmla="*/ 138 h 215"/>
                  <a:gd name="T34" fmla="*/ 110 w 152"/>
                  <a:gd name="T35" fmla="*/ 140 h 215"/>
                  <a:gd name="T36" fmla="*/ 110 w 152"/>
                  <a:gd name="T37" fmla="*/ 176 h 215"/>
                  <a:gd name="T38" fmla="*/ 110 w 152"/>
                  <a:gd name="T39" fmla="*/ 176 h 215"/>
                  <a:gd name="T40" fmla="*/ 110 w 152"/>
                  <a:gd name="T41" fmla="*/ 215 h 215"/>
                  <a:gd name="T42" fmla="*/ 71 w 152"/>
                  <a:gd name="T43" fmla="*/ 215 h 215"/>
                  <a:gd name="T44" fmla="*/ 71 w 152"/>
                  <a:gd name="T45" fmla="*/ 176 h 215"/>
                  <a:gd name="T46" fmla="*/ 71 w 152"/>
                  <a:gd name="T47" fmla="*/ 176 h 215"/>
                  <a:gd name="T48" fmla="*/ 71 w 152"/>
                  <a:gd name="T49" fmla="*/ 137 h 215"/>
                  <a:gd name="T50" fmla="*/ 74 w 152"/>
                  <a:gd name="T51" fmla="*/ 122 h 215"/>
                  <a:gd name="T52" fmla="*/ 81 w 152"/>
                  <a:gd name="T53" fmla="*/ 112 h 215"/>
                  <a:gd name="T54" fmla="*/ 88 w 152"/>
                  <a:gd name="T55" fmla="*/ 103 h 215"/>
                  <a:gd name="T56" fmla="*/ 96 w 152"/>
                  <a:gd name="T57" fmla="*/ 97 h 215"/>
                  <a:gd name="T58" fmla="*/ 103 w 152"/>
                  <a:gd name="T59" fmla="*/ 92 h 215"/>
                  <a:gd name="T60" fmla="*/ 107 w 152"/>
                  <a:gd name="T61" fmla="*/ 86 h 215"/>
                  <a:gd name="T62" fmla="*/ 112 w 152"/>
                  <a:gd name="T63" fmla="*/ 79 h 215"/>
                  <a:gd name="T64" fmla="*/ 112 w 152"/>
                  <a:gd name="T65" fmla="*/ 67 h 215"/>
                  <a:gd name="T66" fmla="*/ 112 w 152"/>
                  <a:gd name="T67" fmla="*/ 64 h 215"/>
                  <a:gd name="T68" fmla="*/ 110 w 152"/>
                  <a:gd name="T69" fmla="*/ 60 h 215"/>
                  <a:gd name="T70" fmla="*/ 107 w 152"/>
                  <a:gd name="T71" fmla="*/ 52 h 215"/>
                  <a:gd name="T72" fmla="*/ 100 w 152"/>
                  <a:gd name="T73" fmla="*/ 46 h 215"/>
                  <a:gd name="T74" fmla="*/ 90 w 152"/>
                  <a:gd name="T75" fmla="*/ 41 h 215"/>
                  <a:gd name="T76" fmla="*/ 75 w 152"/>
                  <a:gd name="T77" fmla="*/ 39 h 215"/>
                  <a:gd name="T78" fmla="*/ 61 w 152"/>
                  <a:gd name="T79" fmla="*/ 42 h 215"/>
                  <a:gd name="T80" fmla="*/ 52 w 152"/>
                  <a:gd name="T81" fmla="*/ 48 h 215"/>
                  <a:gd name="T82" fmla="*/ 45 w 152"/>
                  <a:gd name="T83" fmla="*/ 58 h 215"/>
                  <a:gd name="T84" fmla="*/ 40 w 152"/>
                  <a:gd name="T85" fmla="*/ 70 h 215"/>
                  <a:gd name="T86" fmla="*/ 39 w 152"/>
                  <a:gd name="T87" fmla="*/ 81 h 215"/>
                  <a:gd name="T88" fmla="*/ 0 w 152"/>
                  <a:gd name="T89" fmla="*/ 80 h 215"/>
                  <a:gd name="T90" fmla="*/ 3 w 152"/>
                  <a:gd name="T91" fmla="*/ 54 h 215"/>
                  <a:gd name="T92" fmla="*/ 14 w 152"/>
                  <a:gd name="T93" fmla="*/ 32 h 215"/>
                  <a:gd name="T94" fmla="*/ 30 w 152"/>
                  <a:gd name="T95" fmla="*/ 14 h 215"/>
                  <a:gd name="T96" fmla="*/ 51 w 152"/>
                  <a:gd name="T97" fmla="*/ 3 h 215"/>
                  <a:gd name="T98" fmla="*/ 75 w 152"/>
                  <a:gd name="T99" fmla="*/ 0 h 2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2" h="215">
                    <a:moveTo>
                      <a:pt x="75" y="0"/>
                    </a:moveTo>
                    <a:lnTo>
                      <a:pt x="97" y="1"/>
                    </a:lnTo>
                    <a:lnTo>
                      <a:pt x="115" y="9"/>
                    </a:lnTo>
                    <a:lnTo>
                      <a:pt x="129" y="17"/>
                    </a:lnTo>
                    <a:lnTo>
                      <a:pt x="139" y="29"/>
                    </a:lnTo>
                    <a:lnTo>
                      <a:pt x="147" y="42"/>
                    </a:lnTo>
                    <a:lnTo>
                      <a:pt x="151" y="55"/>
                    </a:lnTo>
                    <a:lnTo>
                      <a:pt x="152" y="67"/>
                    </a:lnTo>
                    <a:lnTo>
                      <a:pt x="150" y="87"/>
                    </a:lnTo>
                    <a:lnTo>
                      <a:pt x="145" y="102"/>
                    </a:lnTo>
                    <a:lnTo>
                      <a:pt x="138" y="113"/>
                    </a:lnTo>
                    <a:lnTo>
                      <a:pt x="129" y="122"/>
                    </a:lnTo>
                    <a:lnTo>
                      <a:pt x="120" y="128"/>
                    </a:lnTo>
                    <a:lnTo>
                      <a:pt x="117" y="132"/>
                    </a:lnTo>
                    <a:lnTo>
                      <a:pt x="115" y="134"/>
                    </a:lnTo>
                    <a:lnTo>
                      <a:pt x="112" y="137"/>
                    </a:lnTo>
                    <a:lnTo>
                      <a:pt x="112" y="138"/>
                    </a:lnTo>
                    <a:lnTo>
                      <a:pt x="110" y="140"/>
                    </a:lnTo>
                    <a:lnTo>
                      <a:pt x="110" y="176"/>
                    </a:lnTo>
                    <a:lnTo>
                      <a:pt x="110" y="176"/>
                    </a:lnTo>
                    <a:lnTo>
                      <a:pt x="110" y="215"/>
                    </a:lnTo>
                    <a:lnTo>
                      <a:pt x="71" y="215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71" y="137"/>
                    </a:lnTo>
                    <a:lnTo>
                      <a:pt x="74" y="122"/>
                    </a:lnTo>
                    <a:lnTo>
                      <a:pt x="81" y="112"/>
                    </a:lnTo>
                    <a:lnTo>
                      <a:pt x="88" y="103"/>
                    </a:lnTo>
                    <a:lnTo>
                      <a:pt x="96" y="97"/>
                    </a:lnTo>
                    <a:lnTo>
                      <a:pt x="103" y="92"/>
                    </a:lnTo>
                    <a:lnTo>
                      <a:pt x="107" y="86"/>
                    </a:lnTo>
                    <a:lnTo>
                      <a:pt x="112" y="79"/>
                    </a:lnTo>
                    <a:lnTo>
                      <a:pt x="112" y="67"/>
                    </a:lnTo>
                    <a:lnTo>
                      <a:pt x="112" y="64"/>
                    </a:lnTo>
                    <a:lnTo>
                      <a:pt x="110" y="60"/>
                    </a:lnTo>
                    <a:lnTo>
                      <a:pt x="107" y="52"/>
                    </a:lnTo>
                    <a:lnTo>
                      <a:pt x="100" y="46"/>
                    </a:lnTo>
                    <a:lnTo>
                      <a:pt x="90" y="41"/>
                    </a:lnTo>
                    <a:lnTo>
                      <a:pt x="75" y="39"/>
                    </a:lnTo>
                    <a:lnTo>
                      <a:pt x="61" y="42"/>
                    </a:lnTo>
                    <a:lnTo>
                      <a:pt x="52" y="48"/>
                    </a:lnTo>
                    <a:lnTo>
                      <a:pt x="45" y="58"/>
                    </a:lnTo>
                    <a:lnTo>
                      <a:pt x="40" y="70"/>
                    </a:lnTo>
                    <a:lnTo>
                      <a:pt x="39" y="81"/>
                    </a:lnTo>
                    <a:lnTo>
                      <a:pt x="0" y="80"/>
                    </a:lnTo>
                    <a:lnTo>
                      <a:pt x="3" y="54"/>
                    </a:lnTo>
                    <a:lnTo>
                      <a:pt x="14" y="32"/>
                    </a:lnTo>
                    <a:lnTo>
                      <a:pt x="30" y="14"/>
                    </a:lnTo>
                    <a:lnTo>
                      <a:pt x="51" y="3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2" name="Freeform 378"/>
              <p:cNvSpPr>
                <a:spLocks noEditPoints="1"/>
              </p:cNvSpPr>
              <p:nvPr/>
            </p:nvSpPr>
            <p:spPr bwMode="auto">
              <a:xfrm>
                <a:off x="5563" y="773"/>
                <a:ext cx="170" cy="233"/>
              </a:xfrm>
              <a:custGeom>
                <a:gdLst>
                  <a:gd name="T0" fmla="*/ 89 w 170"/>
                  <a:gd name="T1" fmla="*/ 216 h 233"/>
                  <a:gd name="T2" fmla="*/ 110 w 170"/>
                  <a:gd name="T3" fmla="*/ 194 h 233"/>
                  <a:gd name="T4" fmla="*/ 84 w 170"/>
                  <a:gd name="T5" fmla="*/ 18 h 233"/>
                  <a:gd name="T6" fmla="*/ 73 w 170"/>
                  <a:gd name="T7" fmla="*/ 19 h 233"/>
                  <a:gd name="T8" fmla="*/ 48 w 170"/>
                  <a:gd name="T9" fmla="*/ 28 h 233"/>
                  <a:gd name="T10" fmla="*/ 28 w 170"/>
                  <a:gd name="T11" fmla="*/ 50 h 233"/>
                  <a:gd name="T12" fmla="*/ 19 w 170"/>
                  <a:gd name="T13" fmla="*/ 71 h 233"/>
                  <a:gd name="T14" fmla="*/ 41 w 170"/>
                  <a:gd name="T15" fmla="*/ 82 h 233"/>
                  <a:gd name="T16" fmla="*/ 44 w 170"/>
                  <a:gd name="T17" fmla="*/ 69 h 233"/>
                  <a:gd name="T18" fmla="*/ 55 w 170"/>
                  <a:gd name="T19" fmla="*/ 50 h 233"/>
                  <a:gd name="T20" fmla="*/ 64 w 170"/>
                  <a:gd name="T21" fmla="*/ 44 h 233"/>
                  <a:gd name="T22" fmla="*/ 76 w 170"/>
                  <a:gd name="T23" fmla="*/ 41 h 233"/>
                  <a:gd name="T24" fmla="*/ 96 w 170"/>
                  <a:gd name="T25" fmla="*/ 41 h 233"/>
                  <a:gd name="T26" fmla="*/ 109 w 170"/>
                  <a:gd name="T27" fmla="*/ 44 h 233"/>
                  <a:gd name="T28" fmla="*/ 118 w 170"/>
                  <a:gd name="T29" fmla="*/ 50 h 233"/>
                  <a:gd name="T30" fmla="*/ 128 w 170"/>
                  <a:gd name="T31" fmla="*/ 66 h 233"/>
                  <a:gd name="T32" fmla="*/ 129 w 170"/>
                  <a:gd name="T33" fmla="*/ 76 h 233"/>
                  <a:gd name="T34" fmla="*/ 125 w 170"/>
                  <a:gd name="T35" fmla="*/ 95 h 233"/>
                  <a:gd name="T36" fmla="*/ 97 w 170"/>
                  <a:gd name="T37" fmla="*/ 127 h 233"/>
                  <a:gd name="T38" fmla="*/ 89 w 170"/>
                  <a:gd name="T39" fmla="*/ 147 h 233"/>
                  <a:gd name="T40" fmla="*/ 110 w 170"/>
                  <a:gd name="T41" fmla="*/ 176 h 233"/>
                  <a:gd name="T42" fmla="*/ 113 w 170"/>
                  <a:gd name="T43" fmla="*/ 144 h 233"/>
                  <a:gd name="T44" fmla="*/ 118 w 170"/>
                  <a:gd name="T45" fmla="*/ 134 h 233"/>
                  <a:gd name="T46" fmla="*/ 134 w 170"/>
                  <a:gd name="T47" fmla="*/ 122 h 233"/>
                  <a:gd name="T48" fmla="*/ 148 w 170"/>
                  <a:gd name="T49" fmla="*/ 104 h 233"/>
                  <a:gd name="T50" fmla="*/ 151 w 170"/>
                  <a:gd name="T51" fmla="*/ 89 h 233"/>
                  <a:gd name="T52" fmla="*/ 151 w 170"/>
                  <a:gd name="T53" fmla="*/ 66 h 233"/>
                  <a:gd name="T54" fmla="*/ 145 w 170"/>
                  <a:gd name="T55" fmla="*/ 50 h 233"/>
                  <a:gd name="T56" fmla="*/ 126 w 170"/>
                  <a:gd name="T57" fmla="*/ 29 h 233"/>
                  <a:gd name="T58" fmla="*/ 116 w 170"/>
                  <a:gd name="T59" fmla="*/ 23 h 233"/>
                  <a:gd name="T60" fmla="*/ 100 w 170"/>
                  <a:gd name="T61" fmla="*/ 19 h 233"/>
                  <a:gd name="T62" fmla="*/ 84 w 170"/>
                  <a:gd name="T63" fmla="*/ 0 h 233"/>
                  <a:gd name="T64" fmla="*/ 108 w 170"/>
                  <a:gd name="T65" fmla="*/ 3 h 233"/>
                  <a:gd name="T66" fmla="*/ 137 w 170"/>
                  <a:gd name="T67" fmla="*/ 15 h 233"/>
                  <a:gd name="T68" fmla="*/ 151 w 170"/>
                  <a:gd name="T69" fmla="*/ 26 h 233"/>
                  <a:gd name="T70" fmla="*/ 164 w 170"/>
                  <a:gd name="T71" fmla="*/ 48 h 233"/>
                  <a:gd name="T72" fmla="*/ 170 w 170"/>
                  <a:gd name="T73" fmla="*/ 76 h 233"/>
                  <a:gd name="T74" fmla="*/ 167 w 170"/>
                  <a:gd name="T75" fmla="*/ 101 h 233"/>
                  <a:gd name="T76" fmla="*/ 161 w 170"/>
                  <a:gd name="T77" fmla="*/ 117 h 233"/>
                  <a:gd name="T78" fmla="*/ 147 w 170"/>
                  <a:gd name="T79" fmla="*/ 136 h 233"/>
                  <a:gd name="T80" fmla="*/ 131 w 170"/>
                  <a:gd name="T81" fmla="*/ 147 h 233"/>
                  <a:gd name="T82" fmla="*/ 128 w 170"/>
                  <a:gd name="T83" fmla="*/ 152 h 233"/>
                  <a:gd name="T84" fmla="*/ 71 w 170"/>
                  <a:gd name="T85" fmla="*/ 233 h 233"/>
                  <a:gd name="T86" fmla="*/ 73 w 170"/>
                  <a:gd name="T87" fmla="*/ 146 h 233"/>
                  <a:gd name="T88" fmla="*/ 77 w 170"/>
                  <a:gd name="T89" fmla="*/ 125 h 233"/>
                  <a:gd name="T90" fmla="*/ 92 w 170"/>
                  <a:gd name="T91" fmla="*/ 106 h 233"/>
                  <a:gd name="T92" fmla="*/ 105 w 170"/>
                  <a:gd name="T93" fmla="*/ 93 h 233"/>
                  <a:gd name="T94" fmla="*/ 112 w 170"/>
                  <a:gd name="T95" fmla="*/ 76 h 233"/>
                  <a:gd name="T96" fmla="*/ 109 w 170"/>
                  <a:gd name="T97" fmla="*/ 67 h 233"/>
                  <a:gd name="T98" fmla="*/ 105 w 170"/>
                  <a:gd name="T99" fmla="*/ 63 h 233"/>
                  <a:gd name="T100" fmla="*/ 96 w 170"/>
                  <a:gd name="T101" fmla="*/ 58 h 233"/>
                  <a:gd name="T102" fmla="*/ 84 w 170"/>
                  <a:gd name="T103" fmla="*/ 57 h 233"/>
                  <a:gd name="T104" fmla="*/ 76 w 170"/>
                  <a:gd name="T105" fmla="*/ 58 h 233"/>
                  <a:gd name="T106" fmla="*/ 68 w 170"/>
                  <a:gd name="T107" fmla="*/ 63 h 233"/>
                  <a:gd name="T108" fmla="*/ 58 w 170"/>
                  <a:gd name="T109" fmla="*/ 79 h 233"/>
                  <a:gd name="T110" fmla="*/ 55 w 170"/>
                  <a:gd name="T111" fmla="*/ 99 h 233"/>
                  <a:gd name="T112" fmla="*/ 9 w 170"/>
                  <a:gd name="T113" fmla="*/ 98 h 233"/>
                  <a:gd name="T114" fmla="*/ 0 w 170"/>
                  <a:gd name="T115" fmla="*/ 89 h 233"/>
                  <a:gd name="T116" fmla="*/ 6 w 170"/>
                  <a:gd name="T117" fmla="*/ 57 h 233"/>
                  <a:gd name="T118" fmla="*/ 14 w 170"/>
                  <a:gd name="T119" fmla="*/ 37 h 233"/>
                  <a:gd name="T120" fmla="*/ 35 w 170"/>
                  <a:gd name="T121" fmla="*/ 15 h 233"/>
                  <a:gd name="T122" fmla="*/ 51 w 170"/>
                  <a:gd name="T123" fmla="*/ 7 h 233"/>
                  <a:gd name="T124" fmla="*/ 68 w 170"/>
                  <a:gd name="T125" fmla="*/ 2 h 2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0" h="233">
                    <a:moveTo>
                      <a:pt x="89" y="194"/>
                    </a:moveTo>
                    <a:lnTo>
                      <a:pt x="89" y="216"/>
                    </a:lnTo>
                    <a:lnTo>
                      <a:pt x="110" y="216"/>
                    </a:lnTo>
                    <a:lnTo>
                      <a:pt x="110" y="194"/>
                    </a:lnTo>
                    <a:lnTo>
                      <a:pt x="89" y="194"/>
                    </a:lnTo>
                    <a:close/>
                    <a:moveTo>
                      <a:pt x="84" y="18"/>
                    </a:moveTo>
                    <a:lnTo>
                      <a:pt x="73" y="19"/>
                    </a:lnTo>
                    <a:lnTo>
                      <a:pt x="73" y="19"/>
                    </a:lnTo>
                    <a:lnTo>
                      <a:pt x="58" y="23"/>
                    </a:lnTo>
                    <a:lnTo>
                      <a:pt x="48" y="28"/>
                    </a:lnTo>
                    <a:lnTo>
                      <a:pt x="36" y="38"/>
                    </a:lnTo>
                    <a:lnTo>
                      <a:pt x="28" y="50"/>
                    </a:lnTo>
                    <a:lnTo>
                      <a:pt x="23" y="58"/>
                    </a:lnTo>
                    <a:lnTo>
                      <a:pt x="19" y="71"/>
                    </a:lnTo>
                    <a:lnTo>
                      <a:pt x="17" y="80"/>
                    </a:lnTo>
                    <a:lnTo>
                      <a:pt x="41" y="82"/>
                    </a:lnTo>
                    <a:lnTo>
                      <a:pt x="41" y="76"/>
                    </a:lnTo>
                    <a:lnTo>
                      <a:pt x="44" y="69"/>
                    </a:lnTo>
                    <a:lnTo>
                      <a:pt x="49" y="55"/>
                    </a:lnTo>
                    <a:lnTo>
                      <a:pt x="55" y="50"/>
                    </a:lnTo>
                    <a:lnTo>
                      <a:pt x="61" y="45"/>
                    </a:lnTo>
                    <a:lnTo>
                      <a:pt x="64" y="44"/>
                    </a:lnTo>
                    <a:lnTo>
                      <a:pt x="71" y="41"/>
                    </a:lnTo>
                    <a:lnTo>
                      <a:pt x="76" y="41"/>
                    </a:lnTo>
                    <a:lnTo>
                      <a:pt x="84" y="39"/>
                    </a:lnTo>
                    <a:lnTo>
                      <a:pt x="96" y="41"/>
                    </a:lnTo>
                    <a:lnTo>
                      <a:pt x="100" y="41"/>
                    </a:lnTo>
                    <a:lnTo>
                      <a:pt x="109" y="44"/>
                    </a:lnTo>
                    <a:lnTo>
                      <a:pt x="115" y="48"/>
                    </a:lnTo>
                    <a:lnTo>
                      <a:pt x="118" y="50"/>
                    </a:lnTo>
                    <a:lnTo>
                      <a:pt x="122" y="54"/>
                    </a:lnTo>
                    <a:lnTo>
                      <a:pt x="128" y="66"/>
                    </a:lnTo>
                    <a:lnTo>
                      <a:pt x="129" y="70"/>
                    </a:lnTo>
                    <a:lnTo>
                      <a:pt x="129" y="76"/>
                    </a:lnTo>
                    <a:lnTo>
                      <a:pt x="128" y="88"/>
                    </a:lnTo>
                    <a:lnTo>
                      <a:pt x="125" y="95"/>
                    </a:lnTo>
                    <a:lnTo>
                      <a:pt x="124" y="101"/>
                    </a:lnTo>
                    <a:lnTo>
                      <a:pt x="97" y="127"/>
                    </a:lnTo>
                    <a:lnTo>
                      <a:pt x="92" y="136"/>
                    </a:lnTo>
                    <a:lnTo>
                      <a:pt x="89" y="147"/>
                    </a:lnTo>
                    <a:lnTo>
                      <a:pt x="89" y="176"/>
                    </a:lnTo>
                    <a:lnTo>
                      <a:pt x="110" y="176"/>
                    </a:lnTo>
                    <a:lnTo>
                      <a:pt x="110" y="147"/>
                    </a:lnTo>
                    <a:lnTo>
                      <a:pt x="113" y="144"/>
                    </a:lnTo>
                    <a:lnTo>
                      <a:pt x="116" y="137"/>
                    </a:lnTo>
                    <a:lnTo>
                      <a:pt x="118" y="134"/>
                    </a:lnTo>
                    <a:lnTo>
                      <a:pt x="125" y="130"/>
                    </a:lnTo>
                    <a:lnTo>
                      <a:pt x="134" y="122"/>
                    </a:lnTo>
                    <a:lnTo>
                      <a:pt x="144" y="111"/>
                    </a:lnTo>
                    <a:lnTo>
                      <a:pt x="148" y="104"/>
                    </a:lnTo>
                    <a:lnTo>
                      <a:pt x="150" y="101"/>
                    </a:lnTo>
                    <a:lnTo>
                      <a:pt x="151" y="89"/>
                    </a:lnTo>
                    <a:lnTo>
                      <a:pt x="153" y="76"/>
                    </a:lnTo>
                    <a:lnTo>
                      <a:pt x="151" y="66"/>
                    </a:lnTo>
                    <a:lnTo>
                      <a:pt x="150" y="57"/>
                    </a:lnTo>
                    <a:lnTo>
                      <a:pt x="145" y="50"/>
                    </a:lnTo>
                    <a:lnTo>
                      <a:pt x="138" y="39"/>
                    </a:lnTo>
                    <a:lnTo>
                      <a:pt x="126" y="29"/>
                    </a:lnTo>
                    <a:lnTo>
                      <a:pt x="126" y="29"/>
                    </a:lnTo>
                    <a:lnTo>
                      <a:pt x="116" y="23"/>
                    </a:lnTo>
                    <a:lnTo>
                      <a:pt x="100" y="19"/>
                    </a:lnTo>
                    <a:lnTo>
                      <a:pt x="100" y="19"/>
                    </a:lnTo>
                    <a:lnTo>
                      <a:pt x="84" y="18"/>
                    </a:lnTo>
                    <a:close/>
                    <a:moveTo>
                      <a:pt x="84" y="0"/>
                    </a:moveTo>
                    <a:lnTo>
                      <a:pt x="105" y="2"/>
                    </a:lnTo>
                    <a:lnTo>
                      <a:pt x="108" y="3"/>
                    </a:lnTo>
                    <a:lnTo>
                      <a:pt x="124" y="7"/>
                    </a:lnTo>
                    <a:lnTo>
                      <a:pt x="137" y="15"/>
                    </a:lnTo>
                    <a:lnTo>
                      <a:pt x="140" y="16"/>
                    </a:lnTo>
                    <a:lnTo>
                      <a:pt x="151" y="26"/>
                    </a:lnTo>
                    <a:lnTo>
                      <a:pt x="159" y="37"/>
                    </a:lnTo>
                    <a:lnTo>
                      <a:pt x="164" y="48"/>
                    </a:lnTo>
                    <a:lnTo>
                      <a:pt x="169" y="66"/>
                    </a:lnTo>
                    <a:lnTo>
                      <a:pt x="170" y="76"/>
                    </a:lnTo>
                    <a:lnTo>
                      <a:pt x="169" y="89"/>
                    </a:lnTo>
                    <a:lnTo>
                      <a:pt x="167" y="101"/>
                    </a:lnTo>
                    <a:lnTo>
                      <a:pt x="163" y="109"/>
                    </a:lnTo>
                    <a:lnTo>
                      <a:pt x="161" y="117"/>
                    </a:lnTo>
                    <a:lnTo>
                      <a:pt x="157" y="124"/>
                    </a:lnTo>
                    <a:lnTo>
                      <a:pt x="147" y="136"/>
                    </a:lnTo>
                    <a:lnTo>
                      <a:pt x="135" y="144"/>
                    </a:lnTo>
                    <a:lnTo>
                      <a:pt x="131" y="147"/>
                    </a:lnTo>
                    <a:lnTo>
                      <a:pt x="129" y="150"/>
                    </a:lnTo>
                    <a:lnTo>
                      <a:pt x="128" y="152"/>
                    </a:lnTo>
                    <a:lnTo>
                      <a:pt x="128" y="233"/>
                    </a:lnTo>
                    <a:lnTo>
                      <a:pt x="71" y="233"/>
                    </a:lnTo>
                    <a:lnTo>
                      <a:pt x="71" y="147"/>
                    </a:lnTo>
                    <a:lnTo>
                      <a:pt x="73" y="146"/>
                    </a:lnTo>
                    <a:lnTo>
                      <a:pt x="76" y="131"/>
                    </a:lnTo>
                    <a:lnTo>
                      <a:pt x="77" y="125"/>
                    </a:lnTo>
                    <a:lnTo>
                      <a:pt x="84" y="114"/>
                    </a:lnTo>
                    <a:lnTo>
                      <a:pt x="92" y="106"/>
                    </a:lnTo>
                    <a:lnTo>
                      <a:pt x="100" y="99"/>
                    </a:lnTo>
                    <a:lnTo>
                      <a:pt x="105" y="93"/>
                    </a:lnTo>
                    <a:lnTo>
                      <a:pt x="110" y="88"/>
                    </a:lnTo>
                    <a:lnTo>
                      <a:pt x="112" y="76"/>
                    </a:lnTo>
                    <a:lnTo>
                      <a:pt x="112" y="73"/>
                    </a:lnTo>
                    <a:lnTo>
                      <a:pt x="109" y="67"/>
                    </a:lnTo>
                    <a:lnTo>
                      <a:pt x="105" y="63"/>
                    </a:lnTo>
                    <a:lnTo>
                      <a:pt x="105" y="63"/>
                    </a:lnTo>
                    <a:lnTo>
                      <a:pt x="102" y="60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84" y="57"/>
                    </a:lnTo>
                    <a:lnTo>
                      <a:pt x="76" y="58"/>
                    </a:lnTo>
                    <a:lnTo>
                      <a:pt x="76" y="58"/>
                    </a:lnTo>
                    <a:lnTo>
                      <a:pt x="73" y="58"/>
                    </a:lnTo>
                    <a:lnTo>
                      <a:pt x="68" y="63"/>
                    </a:lnTo>
                    <a:lnTo>
                      <a:pt x="62" y="69"/>
                    </a:lnTo>
                    <a:lnTo>
                      <a:pt x="58" y="79"/>
                    </a:lnTo>
                    <a:lnTo>
                      <a:pt x="57" y="90"/>
                    </a:lnTo>
                    <a:lnTo>
                      <a:pt x="55" y="99"/>
                    </a:lnTo>
                    <a:lnTo>
                      <a:pt x="48" y="99"/>
                    </a:lnTo>
                    <a:lnTo>
                      <a:pt x="9" y="98"/>
                    </a:lnTo>
                    <a:lnTo>
                      <a:pt x="0" y="98"/>
                    </a:lnTo>
                    <a:lnTo>
                      <a:pt x="0" y="89"/>
                    </a:lnTo>
                    <a:lnTo>
                      <a:pt x="1" y="71"/>
                    </a:lnTo>
                    <a:lnTo>
                      <a:pt x="6" y="57"/>
                    </a:lnTo>
                    <a:lnTo>
                      <a:pt x="7" y="50"/>
                    </a:lnTo>
                    <a:lnTo>
                      <a:pt x="14" y="37"/>
                    </a:lnTo>
                    <a:lnTo>
                      <a:pt x="23" y="25"/>
                    </a:lnTo>
                    <a:lnTo>
                      <a:pt x="35" y="15"/>
                    </a:lnTo>
                    <a:lnTo>
                      <a:pt x="38" y="13"/>
                    </a:lnTo>
                    <a:lnTo>
                      <a:pt x="51" y="7"/>
                    </a:lnTo>
                    <a:lnTo>
                      <a:pt x="65" y="3"/>
                    </a:lnTo>
                    <a:lnTo>
                      <a:pt x="68" y="2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3" name="Rectangle 379"/>
              <p:cNvSpPr>
                <a:spLocks noChangeArrowheads="1"/>
              </p:cNvSpPr>
              <p:nvPr/>
            </p:nvSpPr>
            <p:spPr bwMode="auto">
              <a:xfrm>
                <a:off x="3457" y="676"/>
                <a:ext cx="159" cy="206"/>
              </a:xfrm>
              <a:prstGeom prst="rect">
                <a:avLst/>
              </a:prstGeom>
              <a:solidFill>
                <a:srgbClr val="E5E8EC"/>
              </a:solidFill>
              <a:ln w="0">
                <a:solidFill>
                  <a:srgbClr val="E5E8E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4" name="Freeform 380"/>
              <p:cNvSpPr>
                <a:spLocks noEditPoints="1"/>
              </p:cNvSpPr>
              <p:nvPr/>
            </p:nvSpPr>
            <p:spPr bwMode="auto">
              <a:xfrm>
                <a:off x="3449" y="667"/>
                <a:ext cx="176" cy="224"/>
              </a:xfrm>
              <a:custGeom>
                <a:gdLst>
                  <a:gd name="T0" fmla="*/ 17 w 176"/>
                  <a:gd name="T1" fmla="*/ 17 h 224"/>
                  <a:gd name="T2" fmla="*/ 17 w 176"/>
                  <a:gd name="T3" fmla="*/ 207 h 224"/>
                  <a:gd name="T4" fmla="*/ 158 w 176"/>
                  <a:gd name="T5" fmla="*/ 207 h 224"/>
                  <a:gd name="T6" fmla="*/ 158 w 176"/>
                  <a:gd name="T7" fmla="*/ 17 h 224"/>
                  <a:gd name="T8" fmla="*/ 17 w 176"/>
                  <a:gd name="T9" fmla="*/ 17 h 224"/>
                  <a:gd name="T10" fmla="*/ 0 w 176"/>
                  <a:gd name="T11" fmla="*/ 0 h 224"/>
                  <a:gd name="T12" fmla="*/ 176 w 176"/>
                  <a:gd name="T13" fmla="*/ 0 h 224"/>
                  <a:gd name="T14" fmla="*/ 176 w 176"/>
                  <a:gd name="T15" fmla="*/ 224 h 224"/>
                  <a:gd name="T16" fmla="*/ 0 w 176"/>
                  <a:gd name="T17" fmla="*/ 224 h 224"/>
                  <a:gd name="T18" fmla="*/ 0 w 176"/>
                  <a:gd name="T19" fmla="*/ 0 h 2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" h="224">
                    <a:moveTo>
                      <a:pt x="17" y="17"/>
                    </a:moveTo>
                    <a:lnTo>
                      <a:pt x="17" y="207"/>
                    </a:lnTo>
                    <a:lnTo>
                      <a:pt x="158" y="207"/>
                    </a:lnTo>
                    <a:lnTo>
                      <a:pt x="158" y="17"/>
                    </a:lnTo>
                    <a:lnTo>
                      <a:pt x="17" y="17"/>
                    </a:lnTo>
                    <a:close/>
                    <a:moveTo>
                      <a:pt x="0" y="0"/>
                    </a:moveTo>
                    <a:lnTo>
                      <a:pt x="176" y="0"/>
                    </a:lnTo>
                    <a:lnTo>
                      <a:pt x="176" y="224"/>
                    </a:lnTo>
                    <a:lnTo>
                      <a:pt x="0" y="2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5" name="Freeform 381"/>
              <p:cNvSpPr/>
              <p:nvPr/>
            </p:nvSpPr>
            <p:spPr bwMode="auto">
              <a:xfrm>
                <a:off x="3460" y="801"/>
                <a:ext cx="153" cy="81"/>
              </a:xfrm>
              <a:custGeom>
                <a:gdLst>
                  <a:gd name="T0" fmla="*/ 57 w 153"/>
                  <a:gd name="T1" fmla="*/ 0 h 81"/>
                  <a:gd name="T2" fmla="*/ 96 w 153"/>
                  <a:gd name="T3" fmla="*/ 0 h 81"/>
                  <a:gd name="T4" fmla="*/ 133 w 153"/>
                  <a:gd name="T5" fmla="*/ 7 h 81"/>
                  <a:gd name="T6" fmla="*/ 143 w 153"/>
                  <a:gd name="T7" fmla="*/ 13 h 81"/>
                  <a:gd name="T8" fmla="*/ 150 w 153"/>
                  <a:gd name="T9" fmla="*/ 23 h 81"/>
                  <a:gd name="T10" fmla="*/ 153 w 153"/>
                  <a:gd name="T11" fmla="*/ 35 h 81"/>
                  <a:gd name="T12" fmla="*/ 153 w 153"/>
                  <a:gd name="T13" fmla="*/ 48 h 81"/>
                  <a:gd name="T14" fmla="*/ 153 w 153"/>
                  <a:gd name="T15" fmla="*/ 54 h 81"/>
                  <a:gd name="T16" fmla="*/ 153 w 153"/>
                  <a:gd name="T17" fmla="*/ 58 h 81"/>
                  <a:gd name="T18" fmla="*/ 153 w 153"/>
                  <a:gd name="T19" fmla="*/ 61 h 81"/>
                  <a:gd name="T20" fmla="*/ 153 w 153"/>
                  <a:gd name="T21" fmla="*/ 81 h 81"/>
                  <a:gd name="T22" fmla="*/ 0 w 153"/>
                  <a:gd name="T23" fmla="*/ 81 h 81"/>
                  <a:gd name="T24" fmla="*/ 0 w 153"/>
                  <a:gd name="T25" fmla="*/ 35 h 81"/>
                  <a:gd name="T26" fmla="*/ 3 w 153"/>
                  <a:gd name="T27" fmla="*/ 23 h 81"/>
                  <a:gd name="T28" fmla="*/ 10 w 153"/>
                  <a:gd name="T29" fmla="*/ 13 h 81"/>
                  <a:gd name="T30" fmla="*/ 19 w 153"/>
                  <a:gd name="T31" fmla="*/ 7 h 81"/>
                  <a:gd name="T32" fmla="*/ 57 w 153"/>
                  <a:gd name="T33" fmla="*/ 0 h 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3" h="81">
                    <a:moveTo>
                      <a:pt x="57" y="0"/>
                    </a:moveTo>
                    <a:lnTo>
                      <a:pt x="96" y="0"/>
                    </a:lnTo>
                    <a:lnTo>
                      <a:pt x="133" y="7"/>
                    </a:lnTo>
                    <a:lnTo>
                      <a:pt x="143" y="13"/>
                    </a:lnTo>
                    <a:lnTo>
                      <a:pt x="150" y="23"/>
                    </a:lnTo>
                    <a:lnTo>
                      <a:pt x="153" y="35"/>
                    </a:lnTo>
                    <a:lnTo>
                      <a:pt x="153" y="48"/>
                    </a:lnTo>
                    <a:lnTo>
                      <a:pt x="153" y="54"/>
                    </a:lnTo>
                    <a:lnTo>
                      <a:pt x="153" y="58"/>
                    </a:lnTo>
                    <a:lnTo>
                      <a:pt x="153" y="61"/>
                    </a:lnTo>
                    <a:lnTo>
                      <a:pt x="153" y="81"/>
                    </a:lnTo>
                    <a:lnTo>
                      <a:pt x="0" y="81"/>
                    </a:lnTo>
                    <a:lnTo>
                      <a:pt x="0" y="35"/>
                    </a:lnTo>
                    <a:lnTo>
                      <a:pt x="3" y="23"/>
                    </a:lnTo>
                    <a:lnTo>
                      <a:pt x="10" y="13"/>
                    </a:lnTo>
                    <a:lnTo>
                      <a:pt x="19" y="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C400"/>
              </a:solidFill>
              <a:ln w="0">
                <a:solidFill>
                  <a:srgbClr val="FFC400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6" name="Freeform 382"/>
              <p:cNvSpPr>
                <a:spLocks noEditPoints="1"/>
              </p:cNvSpPr>
              <p:nvPr/>
            </p:nvSpPr>
            <p:spPr bwMode="auto">
              <a:xfrm>
                <a:off x="3451" y="792"/>
                <a:ext cx="171" cy="99"/>
              </a:xfrm>
              <a:custGeom>
                <a:gdLst>
                  <a:gd name="T0" fmla="*/ 85 w 171"/>
                  <a:gd name="T1" fmla="*/ 18 h 99"/>
                  <a:gd name="T2" fmla="*/ 60 w 171"/>
                  <a:gd name="T3" fmla="*/ 19 h 99"/>
                  <a:gd name="T4" fmla="*/ 60 w 171"/>
                  <a:gd name="T5" fmla="*/ 19 h 99"/>
                  <a:gd name="T6" fmla="*/ 32 w 171"/>
                  <a:gd name="T7" fmla="*/ 25 h 99"/>
                  <a:gd name="T8" fmla="*/ 32 w 171"/>
                  <a:gd name="T9" fmla="*/ 25 h 99"/>
                  <a:gd name="T10" fmla="*/ 28 w 171"/>
                  <a:gd name="T11" fmla="*/ 28 h 99"/>
                  <a:gd name="T12" fmla="*/ 28 w 171"/>
                  <a:gd name="T13" fmla="*/ 28 h 99"/>
                  <a:gd name="T14" fmla="*/ 21 w 171"/>
                  <a:gd name="T15" fmla="*/ 34 h 99"/>
                  <a:gd name="T16" fmla="*/ 18 w 171"/>
                  <a:gd name="T17" fmla="*/ 41 h 99"/>
                  <a:gd name="T18" fmla="*/ 18 w 171"/>
                  <a:gd name="T19" fmla="*/ 44 h 99"/>
                  <a:gd name="T20" fmla="*/ 18 w 171"/>
                  <a:gd name="T21" fmla="*/ 82 h 99"/>
                  <a:gd name="T22" fmla="*/ 153 w 171"/>
                  <a:gd name="T23" fmla="*/ 82 h 99"/>
                  <a:gd name="T24" fmla="*/ 153 w 171"/>
                  <a:gd name="T25" fmla="*/ 44 h 99"/>
                  <a:gd name="T26" fmla="*/ 153 w 171"/>
                  <a:gd name="T27" fmla="*/ 41 h 99"/>
                  <a:gd name="T28" fmla="*/ 150 w 171"/>
                  <a:gd name="T29" fmla="*/ 34 h 99"/>
                  <a:gd name="T30" fmla="*/ 143 w 171"/>
                  <a:gd name="T31" fmla="*/ 28 h 99"/>
                  <a:gd name="T32" fmla="*/ 143 w 171"/>
                  <a:gd name="T33" fmla="*/ 28 h 99"/>
                  <a:gd name="T34" fmla="*/ 139 w 171"/>
                  <a:gd name="T35" fmla="*/ 25 h 99"/>
                  <a:gd name="T36" fmla="*/ 139 w 171"/>
                  <a:gd name="T37" fmla="*/ 25 h 99"/>
                  <a:gd name="T38" fmla="*/ 110 w 171"/>
                  <a:gd name="T39" fmla="*/ 19 h 99"/>
                  <a:gd name="T40" fmla="*/ 110 w 171"/>
                  <a:gd name="T41" fmla="*/ 19 h 99"/>
                  <a:gd name="T42" fmla="*/ 85 w 171"/>
                  <a:gd name="T43" fmla="*/ 18 h 99"/>
                  <a:gd name="T44" fmla="*/ 85 w 171"/>
                  <a:gd name="T45" fmla="*/ 0 h 99"/>
                  <a:gd name="T46" fmla="*/ 114 w 171"/>
                  <a:gd name="T47" fmla="*/ 2 h 99"/>
                  <a:gd name="T48" fmla="*/ 117 w 171"/>
                  <a:gd name="T49" fmla="*/ 3 h 99"/>
                  <a:gd name="T50" fmla="*/ 145 w 171"/>
                  <a:gd name="T51" fmla="*/ 9 h 99"/>
                  <a:gd name="T52" fmla="*/ 156 w 171"/>
                  <a:gd name="T53" fmla="*/ 15 h 99"/>
                  <a:gd name="T54" fmla="*/ 163 w 171"/>
                  <a:gd name="T55" fmla="*/ 20 h 99"/>
                  <a:gd name="T56" fmla="*/ 166 w 171"/>
                  <a:gd name="T57" fmla="*/ 29 h 99"/>
                  <a:gd name="T58" fmla="*/ 169 w 171"/>
                  <a:gd name="T59" fmla="*/ 35 h 99"/>
                  <a:gd name="T60" fmla="*/ 171 w 171"/>
                  <a:gd name="T61" fmla="*/ 44 h 99"/>
                  <a:gd name="T62" fmla="*/ 171 w 171"/>
                  <a:gd name="T63" fmla="*/ 99 h 99"/>
                  <a:gd name="T64" fmla="*/ 0 w 171"/>
                  <a:gd name="T65" fmla="*/ 99 h 99"/>
                  <a:gd name="T66" fmla="*/ 0 w 171"/>
                  <a:gd name="T67" fmla="*/ 44 h 99"/>
                  <a:gd name="T68" fmla="*/ 2 w 171"/>
                  <a:gd name="T69" fmla="*/ 35 h 99"/>
                  <a:gd name="T70" fmla="*/ 5 w 171"/>
                  <a:gd name="T71" fmla="*/ 29 h 99"/>
                  <a:gd name="T72" fmla="*/ 8 w 171"/>
                  <a:gd name="T73" fmla="*/ 20 h 99"/>
                  <a:gd name="T74" fmla="*/ 15 w 171"/>
                  <a:gd name="T75" fmla="*/ 15 h 99"/>
                  <a:gd name="T76" fmla="*/ 18 w 171"/>
                  <a:gd name="T77" fmla="*/ 13 h 99"/>
                  <a:gd name="T78" fmla="*/ 25 w 171"/>
                  <a:gd name="T79" fmla="*/ 9 h 99"/>
                  <a:gd name="T80" fmla="*/ 27 w 171"/>
                  <a:gd name="T81" fmla="*/ 9 h 99"/>
                  <a:gd name="T82" fmla="*/ 53 w 171"/>
                  <a:gd name="T83" fmla="*/ 3 h 99"/>
                  <a:gd name="T84" fmla="*/ 57 w 171"/>
                  <a:gd name="T85" fmla="*/ 2 h 99"/>
                  <a:gd name="T86" fmla="*/ 85 w 171"/>
                  <a:gd name="T87" fmla="*/ 0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1" h="99">
                    <a:moveTo>
                      <a:pt x="85" y="18"/>
                    </a:moveTo>
                    <a:lnTo>
                      <a:pt x="60" y="19"/>
                    </a:lnTo>
                    <a:lnTo>
                      <a:pt x="60" y="19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1" y="34"/>
                    </a:lnTo>
                    <a:lnTo>
                      <a:pt x="18" y="41"/>
                    </a:lnTo>
                    <a:lnTo>
                      <a:pt x="18" y="44"/>
                    </a:lnTo>
                    <a:lnTo>
                      <a:pt x="18" y="82"/>
                    </a:lnTo>
                    <a:lnTo>
                      <a:pt x="153" y="82"/>
                    </a:lnTo>
                    <a:lnTo>
                      <a:pt x="153" y="44"/>
                    </a:lnTo>
                    <a:lnTo>
                      <a:pt x="153" y="41"/>
                    </a:lnTo>
                    <a:lnTo>
                      <a:pt x="150" y="34"/>
                    </a:lnTo>
                    <a:lnTo>
                      <a:pt x="143" y="28"/>
                    </a:lnTo>
                    <a:lnTo>
                      <a:pt x="143" y="28"/>
                    </a:lnTo>
                    <a:lnTo>
                      <a:pt x="139" y="25"/>
                    </a:lnTo>
                    <a:lnTo>
                      <a:pt x="139" y="25"/>
                    </a:lnTo>
                    <a:lnTo>
                      <a:pt x="110" y="19"/>
                    </a:lnTo>
                    <a:lnTo>
                      <a:pt x="110" y="19"/>
                    </a:lnTo>
                    <a:lnTo>
                      <a:pt x="85" y="18"/>
                    </a:lnTo>
                    <a:close/>
                    <a:moveTo>
                      <a:pt x="85" y="0"/>
                    </a:moveTo>
                    <a:lnTo>
                      <a:pt x="114" y="2"/>
                    </a:lnTo>
                    <a:lnTo>
                      <a:pt x="117" y="3"/>
                    </a:lnTo>
                    <a:lnTo>
                      <a:pt x="145" y="9"/>
                    </a:lnTo>
                    <a:lnTo>
                      <a:pt x="156" y="15"/>
                    </a:lnTo>
                    <a:lnTo>
                      <a:pt x="163" y="20"/>
                    </a:lnTo>
                    <a:lnTo>
                      <a:pt x="166" y="29"/>
                    </a:lnTo>
                    <a:lnTo>
                      <a:pt x="169" y="35"/>
                    </a:lnTo>
                    <a:lnTo>
                      <a:pt x="171" y="44"/>
                    </a:lnTo>
                    <a:lnTo>
                      <a:pt x="171" y="99"/>
                    </a:lnTo>
                    <a:lnTo>
                      <a:pt x="0" y="99"/>
                    </a:lnTo>
                    <a:lnTo>
                      <a:pt x="0" y="44"/>
                    </a:lnTo>
                    <a:lnTo>
                      <a:pt x="2" y="35"/>
                    </a:lnTo>
                    <a:lnTo>
                      <a:pt x="5" y="29"/>
                    </a:lnTo>
                    <a:lnTo>
                      <a:pt x="8" y="20"/>
                    </a:lnTo>
                    <a:lnTo>
                      <a:pt x="15" y="15"/>
                    </a:lnTo>
                    <a:lnTo>
                      <a:pt x="18" y="13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53" y="3"/>
                    </a:lnTo>
                    <a:lnTo>
                      <a:pt x="57" y="2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7" name="Freeform 383"/>
              <p:cNvSpPr/>
              <p:nvPr/>
            </p:nvSpPr>
            <p:spPr bwMode="auto">
              <a:xfrm>
                <a:off x="3498" y="722"/>
                <a:ext cx="77" cy="77"/>
              </a:xfrm>
              <a:custGeom>
                <a:gdLst>
                  <a:gd name="T0" fmla="*/ 38 w 77"/>
                  <a:gd name="T1" fmla="*/ 0 h 77"/>
                  <a:gd name="T2" fmla="*/ 54 w 77"/>
                  <a:gd name="T3" fmla="*/ 3 h 77"/>
                  <a:gd name="T4" fmla="*/ 66 w 77"/>
                  <a:gd name="T5" fmla="*/ 10 h 77"/>
                  <a:gd name="T6" fmla="*/ 74 w 77"/>
                  <a:gd name="T7" fmla="*/ 23 h 77"/>
                  <a:gd name="T8" fmla="*/ 77 w 77"/>
                  <a:gd name="T9" fmla="*/ 38 h 77"/>
                  <a:gd name="T10" fmla="*/ 74 w 77"/>
                  <a:gd name="T11" fmla="*/ 54 h 77"/>
                  <a:gd name="T12" fmla="*/ 66 w 77"/>
                  <a:gd name="T13" fmla="*/ 66 h 77"/>
                  <a:gd name="T14" fmla="*/ 54 w 77"/>
                  <a:gd name="T15" fmla="*/ 74 h 77"/>
                  <a:gd name="T16" fmla="*/ 38 w 77"/>
                  <a:gd name="T17" fmla="*/ 77 h 77"/>
                  <a:gd name="T18" fmla="*/ 23 w 77"/>
                  <a:gd name="T19" fmla="*/ 74 h 77"/>
                  <a:gd name="T20" fmla="*/ 12 w 77"/>
                  <a:gd name="T21" fmla="*/ 66 h 77"/>
                  <a:gd name="T22" fmla="*/ 3 w 77"/>
                  <a:gd name="T23" fmla="*/ 54 h 77"/>
                  <a:gd name="T24" fmla="*/ 0 w 77"/>
                  <a:gd name="T25" fmla="*/ 38 h 77"/>
                  <a:gd name="T26" fmla="*/ 3 w 77"/>
                  <a:gd name="T27" fmla="*/ 23 h 77"/>
                  <a:gd name="T28" fmla="*/ 12 w 77"/>
                  <a:gd name="T29" fmla="*/ 10 h 77"/>
                  <a:gd name="T30" fmla="*/ 23 w 77"/>
                  <a:gd name="T31" fmla="*/ 3 h 77"/>
                  <a:gd name="T32" fmla="*/ 38 w 77"/>
                  <a:gd name="T33" fmla="*/ 0 h 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77">
                    <a:moveTo>
                      <a:pt x="38" y="0"/>
                    </a:moveTo>
                    <a:lnTo>
                      <a:pt x="54" y="3"/>
                    </a:lnTo>
                    <a:lnTo>
                      <a:pt x="66" y="10"/>
                    </a:lnTo>
                    <a:lnTo>
                      <a:pt x="74" y="23"/>
                    </a:lnTo>
                    <a:lnTo>
                      <a:pt x="77" y="38"/>
                    </a:lnTo>
                    <a:lnTo>
                      <a:pt x="74" y="54"/>
                    </a:lnTo>
                    <a:lnTo>
                      <a:pt x="66" y="66"/>
                    </a:lnTo>
                    <a:lnTo>
                      <a:pt x="54" y="74"/>
                    </a:lnTo>
                    <a:lnTo>
                      <a:pt x="38" y="77"/>
                    </a:lnTo>
                    <a:lnTo>
                      <a:pt x="23" y="74"/>
                    </a:lnTo>
                    <a:lnTo>
                      <a:pt x="12" y="66"/>
                    </a:lnTo>
                    <a:lnTo>
                      <a:pt x="3" y="54"/>
                    </a:lnTo>
                    <a:lnTo>
                      <a:pt x="0" y="38"/>
                    </a:lnTo>
                    <a:lnTo>
                      <a:pt x="3" y="23"/>
                    </a:lnTo>
                    <a:lnTo>
                      <a:pt x="12" y="10"/>
                    </a:lnTo>
                    <a:lnTo>
                      <a:pt x="23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C400"/>
              </a:solidFill>
              <a:ln w="0">
                <a:solidFill>
                  <a:srgbClr val="FFC400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8" name="Freeform 384"/>
              <p:cNvSpPr>
                <a:spLocks noEditPoints="1"/>
              </p:cNvSpPr>
              <p:nvPr/>
            </p:nvSpPr>
            <p:spPr bwMode="auto">
              <a:xfrm>
                <a:off x="3489" y="713"/>
                <a:ext cx="95" cy="95"/>
              </a:xfrm>
              <a:custGeom>
                <a:gdLst>
                  <a:gd name="T0" fmla="*/ 47 w 95"/>
                  <a:gd name="T1" fmla="*/ 18 h 95"/>
                  <a:gd name="T2" fmla="*/ 40 w 95"/>
                  <a:gd name="T3" fmla="*/ 19 h 95"/>
                  <a:gd name="T4" fmla="*/ 27 w 95"/>
                  <a:gd name="T5" fmla="*/ 27 h 95"/>
                  <a:gd name="T6" fmla="*/ 19 w 95"/>
                  <a:gd name="T7" fmla="*/ 40 h 95"/>
                  <a:gd name="T8" fmla="*/ 18 w 95"/>
                  <a:gd name="T9" fmla="*/ 47 h 95"/>
                  <a:gd name="T10" fmla="*/ 19 w 95"/>
                  <a:gd name="T11" fmla="*/ 54 h 95"/>
                  <a:gd name="T12" fmla="*/ 19 w 95"/>
                  <a:gd name="T13" fmla="*/ 56 h 95"/>
                  <a:gd name="T14" fmla="*/ 27 w 95"/>
                  <a:gd name="T15" fmla="*/ 69 h 95"/>
                  <a:gd name="T16" fmla="*/ 40 w 95"/>
                  <a:gd name="T17" fmla="*/ 76 h 95"/>
                  <a:gd name="T18" fmla="*/ 47 w 95"/>
                  <a:gd name="T19" fmla="*/ 78 h 95"/>
                  <a:gd name="T20" fmla="*/ 54 w 95"/>
                  <a:gd name="T21" fmla="*/ 76 h 95"/>
                  <a:gd name="T22" fmla="*/ 54 w 95"/>
                  <a:gd name="T23" fmla="*/ 76 h 95"/>
                  <a:gd name="T24" fmla="*/ 57 w 95"/>
                  <a:gd name="T25" fmla="*/ 75 h 95"/>
                  <a:gd name="T26" fmla="*/ 69 w 95"/>
                  <a:gd name="T27" fmla="*/ 69 h 95"/>
                  <a:gd name="T28" fmla="*/ 76 w 95"/>
                  <a:gd name="T29" fmla="*/ 56 h 95"/>
                  <a:gd name="T30" fmla="*/ 76 w 95"/>
                  <a:gd name="T31" fmla="*/ 54 h 95"/>
                  <a:gd name="T32" fmla="*/ 77 w 95"/>
                  <a:gd name="T33" fmla="*/ 47 h 95"/>
                  <a:gd name="T34" fmla="*/ 76 w 95"/>
                  <a:gd name="T35" fmla="*/ 40 h 95"/>
                  <a:gd name="T36" fmla="*/ 76 w 95"/>
                  <a:gd name="T37" fmla="*/ 40 h 95"/>
                  <a:gd name="T38" fmla="*/ 69 w 95"/>
                  <a:gd name="T39" fmla="*/ 27 h 95"/>
                  <a:gd name="T40" fmla="*/ 69 w 95"/>
                  <a:gd name="T41" fmla="*/ 27 h 95"/>
                  <a:gd name="T42" fmla="*/ 59 w 95"/>
                  <a:gd name="T43" fmla="*/ 21 h 95"/>
                  <a:gd name="T44" fmla="*/ 54 w 95"/>
                  <a:gd name="T45" fmla="*/ 19 h 95"/>
                  <a:gd name="T46" fmla="*/ 54 w 95"/>
                  <a:gd name="T47" fmla="*/ 19 h 95"/>
                  <a:gd name="T48" fmla="*/ 47 w 95"/>
                  <a:gd name="T49" fmla="*/ 18 h 95"/>
                  <a:gd name="T50" fmla="*/ 47 w 95"/>
                  <a:gd name="T51" fmla="*/ 0 h 95"/>
                  <a:gd name="T52" fmla="*/ 54 w 95"/>
                  <a:gd name="T53" fmla="*/ 2 h 95"/>
                  <a:gd name="T54" fmla="*/ 59 w 95"/>
                  <a:gd name="T55" fmla="*/ 2 h 95"/>
                  <a:gd name="T56" fmla="*/ 66 w 95"/>
                  <a:gd name="T57" fmla="*/ 5 h 95"/>
                  <a:gd name="T58" fmla="*/ 79 w 95"/>
                  <a:gd name="T59" fmla="*/ 12 h 95"/>
                  <a:gd name="T60" fmla="*/ 82 w 95"/>
                  <a:gd name="T61" fmla="*/ 14 h 95"/>
                  <a:gd name="T62" fmla="*/ 89 w 95"/>
                  <a:gd name="T63" fmla="*/ 27 h 95"/>
                  <a:gd name="T64" fmla="*/ 92 w 95"/>
                  <a:gd name="T65" fmla="*/ 32 h 95"/>
                  <a:gd name="T66" fmla="*/ 95 w 95"/>
                  <a:gd name="T67" fmla="*/ 47 h 95"/>
                  <a:gd name="T68" fmla="*/ 93 w 95"/>
                  <a:gd name="T69" fmla="*/ 54 h 95"/>
                  <a:gd name="T70" fmla="*/ 92 w 95"/>
                  <a:gd name="T71" fmla="*/ 63 h 95"/>
                  <a:gd name="T72" fmla="*/ 89 w 95"/>
                  <a:gd name="T73" fmla="*/ 69 h 95"/>
                  <a:gd name="T74" fmla="*/ 82 w 95"/>
                  <a:gd name="T75" fmla="*/ 82 h 95"/>
                  <a:gd name="T76" fmla="*/ 69 w 95"/>
                  <a:gd name="T77" fmla="*/ 89 h 95"/>
                  <a:gd name="T78" fmla="*/ 66 w 95"/>
                  <a:gd name="T79" fmla="*/ 91 h 95"/>
                  <a:gd name="T80" fmla="*/ 59 w 95"/>
                  <a:gd name="T81" fmla="*/ 94 h 95"/>
                  <a:gd name="T82" fmla="*/ 54 w 95"/>
                  <a:gd name="T83" fmla="*/ 94 h 95"/>
                  <a:gd name="T84" fmla="*/ 47 w 95"/>
                  <a:gd name="T85" fmla="*/ 95 h 95"/>
                  <a:gd name="T86" fmla="*/ 40 w 95"/>
                  <a:gd name="T87" fmla="*/ 94 h 95"/>
                  <a:gd name="T88" fmla="*/ 35 w 95"/>
                  <a:gd name="T89" fmla="*/ 94 h 95"/>
                  <a:gd name="T90" fmla="*/ 27 w 95"/>
                  <a:gd name="T91" fmla="*/ 89 h 95"/>
                  <a:gd name="T92" fmla="*/ 13 w 95"/>
                  <a:gd name="T93" fmla="*/ 82 h 95"/>
                  <a:gd name="T94" fmla="*/ 6 w 95"/>
                  <a:gd name="T95" fmla="*/ 69 h 95"/>
                  <a:gd name="T96" fmla="*/ 3 w 95"/>
                  <a:gd name="T97" fmla="*/ 63 h 95"/>
                  <a:gd name="T98" fmla="*/ 2 w 95"/>
                  <a:gd name="T99" fmla="*/ 54 h 95"/>
                  <a:gd name="T100" fmla="*/ 0 w 95"/>
                  <a:gd name="T101" fmla="*/ 47 h 95"/>
                  <a:gd name="T102" fmla="*/ 3 w 95"/>
                  <a:gd name="T103" fmla="*/ 32 h 95"/>
                  <a:gd name="T104" fmla="*/ 6 w 95"/>
                  <a:gd name="T105" fmla="*/ 27 h 95"/>
                  <a:gd name="T106" fmla="*/ 13 w 95"/>
                  <a:gd name="T107" fmla="*/ 14 h 95"/>
                  <a:gd name="T108" fmla="*/ 27 w 95"/>
                  <a:gd name="T109" fmla="*/ 6 h 95"/>
                  <a:gd name="T110" fmla="*/ 35 w 95"/>
                  <a:gd name="T111" fmla="*/ 2 h 95"/>
                  <a:gd name="T112" fmla="*/ 40 w 95"/>
                  <a:gd name="T113" fmla="*/ 2 h 95"/>
                  <a:gd name="T114" fmla="*/ 47 w 95"/>
                  <a:gd name="T115" fmla="*/ 0 h 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5" h="95">
                    <a:moveTo>
                      <a:pt x="47" y="18"/>
                    </a:moveTo>
                    <a:lnTo>
                      <a:pt x="40" y="19"/>
                    </a:lnTo>
                    <a:lnTo>
                      <a:pt x="27" y="27"/>
                    </a:lnTo>
                    <a:lnTo>
                      <a:pt x="19" y="40"/>
                    </a:lnTo>
                    <a:lnTo>
                      <a:pt x="18" y="47"/>
                    </a:lnTo>
                    <a:lnTo>
                      <a:pt x="19" y="54"/>
                    </a:lnTo>
                    <a:lnTo>
                      <a:pt x="19" y="56"/>
                    </a:lnTo>
                    <a:lnTo>
                      <a:pt x="27" y="69"/>
                    </a:lnTo>
                    <a:lnTo>
                      <a:pt x="40" y="76"/>
                    </a:lnTo>
                    <a:lnTo>
                      <a:pt x="47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57" y="75"/>
                    </a:lnTo>
                    <a:lnTo>
                      <a:pt x="69" y="69"/>
                    </a:lnTo>
                    <a:lnTo>
                      <a:pt x="76" y="56"/>
                    </a:lnTo>
                    <a:lnTo>
                      <a:pt x="76" y="54"/>
                    </a:lnTo>
                    <a:lnTo>
                      <a:pt x="77" y="47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69" y="27"/>
                    </a:lnTo>
                    <a:lnTo>
                      <a:pt x="69" y="27"/>
                    </a:lnTo>
                    <a:lnTo>
                      <a:pt x="59" y="21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47" y="18"/>
                    </a:lnTo>
                    <a:close/>
                    <a:moveTo>
                      <a:pt x="47" y="0"/>
                    </a:moveTo>
                    <a:lnTo>
                      <a:pt x="54" y="2"/>
                    </a:lnTo>
                    <a:lnTo>
                      <a:pt x="59" y="2"/>
                    </a:lnTo>
                    <a:lnTo>
                      <a:pt x="66" y="5"/>
                    </a:lnTo>
                    <a:lnTo>
                      <a:pt x="79" y="12"/>
                    </a:lnTo>
                    <a:lnTo>
                      <a:pt x="82" y="14"/>
                    </a:lnTo>
                    <a:lnTo>
                      <a:pt x="89" y="27"/>
                    </a:lnTo>
                    <a:lnTo>
                      <a:pt x="92" y="32"/>
                    </a:lnTo>
                    <a:lnTo>
                      <a:pt x="95" y="47"/>
                    </a:lnTo>
                    <a:lnTo>
                      <a:pt x="93" y="54"/>
                    </a:lnTo>
                    <a:lnTo>
                      <a:pt x="92" y="63"/>
                    </a:lnTo>
                    <a:lnTo>
                      <a:pt x="89" y="69"/>
                    </a:lnTo>
                    <a:lnTo>
                      <a:pt x="82" y="82"/>
                    </a:lnTo>
                    <a:lnTo>
                      <a:pt x="69" y="89"/>
                    </a:lnTo>
                    <a:lnTo>
                      <a:pt x="66" y="91"/>
                    </a:lnTo>
                    <a:lnTo>
                      <a:pt x="59" y="94"/>
                    </a:lnTo>
                    <a:lnTo>
                      <a:pt x="54" y="94"/>
                    </a:lnTo>
                    <a:lnTo>
                      <a:pt x="47" y="95"/>
                    </a:lnTo>
                    <a:lnTo>
                      <a:pt x="40" y="94"/>
                    </a:lnTo>
                    <a:lnTo>
                      <a:pt x="35" y="94"/>
                    </a:lnTo>
                    <a:lnTo>
                      <a:pt x="27" y="89"/>
                    </a:lnTo>
                    <a:lnTo>
                      <a:pt x="13" y="82"/>
                    </a:lnTo>
                    <a:lnTo>
                      <a:pt x="6" y="69"/>
                    </a:lnTo>
                    <a:lnTo>
                      <a:pt x="3" y="63"/>
                    </a:lnTo>
                    <a:lnTo>
                      <a:pt x="2" y="54"/>
                    </a:lnTo>
                    <a:lnTo>
                      <a:pt x="0" y="47"/>
                    </a:lnTo>
                    <a:lnTo>
                      <a:pt x="3" y="32"/>
                    </a:lnTo>
                    <a:lnTo>
                      <a:pt x="6" y="27"/>
                    </a:lnTo>
                    <a:lnTo>
                      <a:pt x="13" y="14"/>
                    </a:lnTo>
                    <a:lnTo>
                      <a:pt x="27" y="6"/>
                    </a:lnTo>
                    <a:lnTo>
                      <a:pt x="35" y="2"/>
                    </a:lnTo>
                    <a:lnTo>
                      <a:pt x="40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9" name="Rectangle 385"/>
              <p:cNvSpPr>
                <a:spLocks noChangeArrowheads="1"/>
              </p:cNvSpPr>
              <p:nvPr/>
            </p:nvSpPr>
            <p:spPr bwMode="auto">
              <a:xfrm>
                <a:off x="3486" y="842"/>
                <a:ext cx="18" cy="39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0" name="Rectangle 386"/>
              <p:cNvSpPr>
                <a:spLocks noChangeArrowheads="1"/>
              </p:cNvSpPr>
              <p:nvPr/>
            </p:nvSpPr>
            <p:spPr bwMode="auto">
              <a:xfrm>
                <a:off x="3569" y="842"/>
                <a:ext cx="18" cy="39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1" name="Freeform 387"/>
              <p:cNvSpPr/>
              <p:nvPr/>
            </p:nvSpPr>
            <p:spPr bwMode="auto">
              <a:xfrm>
                <a:off x="4853" y="480"/>
                <a:ext cx="188" cy="190"/>
              </a:xfrm>
              <a:custGeom>
                <a:gdLst>
                  <a:gd name="T0" fmla="*/ 93 w 188"/>
                  <a:gd name="T1" fmla="*/ 0 h 190"/>
                  <a:gd name="T2" fmla="*/ 119 w 188"/>
                  <a:gd name="T3" fmla="*/ 3 h 190"/>
                  <a:gd name="T4" fmla="*/ 141 w 188"/>
                  <a:gd name="T5" fmla="*/ 14 h 190"/>
                  <a:gd name="T6" fmla="*/ 160 w 188"/>
                  <a:gd name="T7" fmla="*/ 28 h 190"/>
                  <a:gd name="T8" fmla="*/ 176 w 188"/>
                  <a:gd name="T9" fmla="*/ 47 h 190"/>
                  <a:gd name="T10" fmla="*/ 185 w 188"/>
                  <a:gd name="T11" fmla="*/ 69 h 190"/>
                  <a:gd name="T12" fmla="*/ 188 w 188"/>
                  <a:gd name="T13" fmla="*/ 95 h 190"/>
                  <a:gd name="T14" fmla="*/ 185 w 188"/>
                  <a:gd name="T15" fmla="*/ 120 h 190"/>
                  <a:gd name="T16" fmla="*/ 176 w 188"/>
                  <a:gd name="T17" fmla="*/ 142 h 190"/>
                  <a:gd name="T18" fmla="*/ 160 w 188"/>
                  <a:gd name="T19" fmla="*/ 162 h 190"/>
                  <a:gd name="T20" fmla="*/ 141 w 188"/>
                  <a:gd name="T21" fmla="*/ 177 h 190"/>
                  <a:gd name="T22" fmla="*/ 119 w 188"/>
                  <a:gd name="T23" fmla="*/ 185 h 190"/>
                  <a:gd name="T24" fmla="*/ 93 w 188"/>
                  <a:gd name="T25" fmla="*/ 190 h 190"/>
                  <a:gd name="T26" fmla="*/ 68 w 188"/>
                  <a:gd name="T27" fmla="*/ 185 h 190"/>
                  <a:gd name="T28" fmla="*/ 46 w 188"/>
                  <a:gd name="T29" fmla="*/ 177 h 190"/>
                  <a:gd name="T30" fmla="*/ 27 w 188"/>
                  <a:gd name="T31" fmla="*/ 162 h 190"/>
                  <a:gd name="T32" fmla="*/ 11 w 188"/>
                  <a:gd name="T33" fmla="*/ 142 h 190"/>
                  <a:gd name="T34" fmla="*/ 3 w 188"/>
                  <a:gd name="T35" fmla="*/ 120 h 190"/>
                  <a:gd name="T36" fmla="*/ 0 w 188"/>
                  <a:gd name="T37" fmla="*/ 95 h 190"/>
                  <a:gd name="T38" fmla="*/ 3 w 188"/>
                  <a:gd name="T39" fmla="*/ 69 h 190"/>
                  <a:gd name="T40" fmla="*/ 11 w 188"/>
                  <a:gd name="T41" fmla="*/ 47 h 190"/>
                  <a:gd name="T42" fmla="*/ 27 w 188"/>
                  <a:gd name="T43" fmla="*/ 28 h 190"/>
                  <a:gd name="T44" fmla="*/ 46 w 188"/>
                  <a:gd name="T45" fmla="*/ 14 h 190"/>
                  <a:gd name="T46" fmla="*/ 68 w 188"/>
                  <a:gd name="T47" fmla="*/ 3 h 190"/>
                  <a:gd name="T48" fmla="*/ 93 w 188"/>
                  <a:gd name="T49" fmla="*/ 0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8" h="190">
                    <a:moveTo>
                      <a:pt x="93" y="0"/>
                    </a:moveTo>
                    <a:lnTo>
                      <a:pt x="119" y="3"/>
                    </a:lnTo>
                    <a:lnTo>
                      <a:pt x="141" y="14"/>
                    </a:lnTo>
                    <a:lnTo>
                      <a:pt x="160" y="28"/>
                    </a:lnTo>
                    <a:lnTo>
                      <a:pt x="176" y="47"/>
                    </a:lnTo>
                    <a:lnTo>
                      <a:pt x="185" y="69"/>
                    </a:lnTo>
                    <a:lnTo>
                      <a:pt x="188" y="95"/>
                    </a:lnTo>
                    <a:lnTo>
                      <a:pt x="185" y="120"/>
                    </a:lnTo>
                    <a:lnTo>
                      <a:pt x="176" y="142"/>
                    </a:lnTo>
                    <a:lnTo>
                      <a:pt x="160" y="162"/>
                    </a:lnTo>
                    <a:lnTo>
                      <a:pt x="141" y="177"/>
                    </a:lnTo>
                    <a:lnTo>
                      <a:pt x="119" y="185"/>
                    </a:lnTo>
                    <a:lnTo>
                      <a:pt x="93" y="190"/>
                    </a:lnTo>
                    <a:lnTo>
                      <a:pt x="68" y="185"/>
                    </a:lnTo>
                    <a:lnTo>
                      <a:pt x="46" y="177"/>
                    </a:lnTo>
                    <a:lnTo>
                      <a:pt x="27" y="162"/>
                    </a:lnTo>
                    <a:lnTo>
                      <a:pt x="11" y="142"/>
                    </a:lnTo>
                    <a:lnTo>
                      <a:pt x="3" y="120"/>
                    </a:lnTo>
                    <a:lnTo>
                      <a:pt x="0" y="95"/>
                    </a:lnTo>
                    <a:lnTo>
                      <a:pt x="3" y="69"/>
                    </a:lnTo>
                    <a:lnTo>
                      <a:pt x="11" y="47"/>
                    </a:lnTo>
                    <a:lnTo>
                      <a:pt x="27" y="28"/>
                    </a:lnTo>
                    <a:lnTo>
                      <a:pt x="46" y="14"/>
                    </a:lnTo>
                    <a:lnTo>
                      <a:pt x="68" y="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F8F8F"/>
              </a:solidFill>
              <a:ln w="0">
                <a:solidFill>
                  <a:srgbClr val="FF8F8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2" name="Freeform 388"/>
              <p:cNvSpPr>
                <a:spLocks noEditPoints="1"/>
              </p:cNvSpPr>
              <p:nvPr/>
            </p:nvSpPr>
            <p:spPr bwMode="auto">
              <a:xfrm>
                <a:off x="4844" y="472"/>
                <a:ext cx="205" cy="207"/>
              </a:xfrm>
              <a:custGeom>
                <a:gdLst>
                  <a:gd name="T0" fmla="*/ 87 w 205"/>
                  <a:gd name="T1" fmla="*/ 19 h 207"/>
                  <a:gd name="T2" fmla="*/ 70 w 205"/>
                  <a:gd name="T3" fmla="*/ 25 h 207"/>
                  <a:gd name="T4" fmla="*/ 57 w 205"/>
                  <a:gd name="T5" fmla="*/ 32 h 207"/>
                  <a:gd name="T6" fmla="*/ 32 w 205"/>
                  <a:gd name="T7" fmla="*/ 57 h 207"/>
                  <a:gd name="T8" fmla="*/ 23 w 205"/>
                  <a:gd name="T9" fmla="*/ 73 h 207"/>
                  <a:gd name="T10" fmla="*/ 18 w 205"/>
                  <a:gd name="T11" fmla="*/ 103 h 207"/>
                  <a:gd name="T12" fmla="*/ 23 w 205"/>
                  <a:gd name="T13" fmla="*/ 132 h 207"/>
                  <a:gd name="T14" fmla="*/ 32 w 205"/>
                  <a:gd name="T15" fmla="*/ 148 h 207"/>
                  <a:gd name="T16" fmla="*/ 57 w 205"/>
                  <a:gd name="T17" fmla="*/ 174 h 207"/>
                  <a:gd name="T18" fmla="*/ 70 w 205"/>
                  <a:gd name="T19" fmla="*/ 182 h 207"/>
                  <a:gd name="T20" fmla="*/ 87 w 205"/>
                  <a:gd name="T21" fmla="*/ 188 h 207"/>
                  <a:gd name="T22" fmla="*/ 118 w 205"/>
                  <a:gd name="T23" fmla="*/ 188 h 207"/>
                  <a:gd name="T24" fmla="*/ 135 w 205"/>
                  <a:gd name="T25" fmla="*/ 182 h 207"/>
                  <a:gd name="T26" fmla="*/ 148 w 205"/>
                  <a:gd name="T27" fmla="*/ 174 h 207"/>
                  <a:gd name="T28" fmla="*/ 173 w 205"/>
                  <a:gd name="T29" fmla="*/ 148 h 207"/>
                  <a:gd name="T30" fmla="*/ 183 w 205"/>
                  <a:gd name="T31" fmla="*/ 132 h 207"/>
                  <a:gd name="T32" fmla="*/ 188 w 205"/>
                  <a:gd name="T33" fmla="*/ 103 h 207"/>
                  <a:gd name="T34" fmla="*/ 182 w 205"/>
                  <a:gd name="T35" fmla="*/ 73 h 207"/>
                  <a:gd name="T36" fmla="*/ 173 w 205"/>
                  <a:gd name="T37" fmla="*/ 57 h 207"/>
                  <a:gd name="T38" fmla="*/ 148 w 205"/>
                  <a:gd name="T39" fmla="*/ 32 h 207"/>
                  <a:gd name="T40" fmla="*/ 135 w 205"/>
                  <a:gd name="T41" fmla="*/ 25 h 207"/>
                  <a:gd name="T42" fmla="*/ 118 w 205"/>
                  <a:gd name="T43" fmla="*/ 19 h 207"/>
                  <a:gd name="T44" fmla="*/ 102 w 205"/>
                  <a:gd name="T45" fmla="*/ 0 h 207"/>
                  <a:gd name="T46" fmla="*/ 143 w 205"/>
                  <a:gd name="T47" fmla="*/ 8 h 207"/>
                  <a:gd name="T48" fmla="*/ 162 w 205"/>
                  <a:gd name="T49" fmla="*/ 19 h 207"/>
                  <a:gd name="T50" fmla="*/ 186 w 205"/>
                  <a:gd name="T51" fmla="*/ 43 h 207"/>
                  <a:gd name="T52" fmla="*/ 198 w 205"/>
                  <a:gd name="T53" fmla="*/ 67 h 207"/>
                  <a:gd name="T54" fmla="*/ 205 w 205"/>
                  <a:gd name="T55" fmla="*/ 103 h 207"/>
                  <a:gd name="T56" fmla="*/ 198 w 205"/>
                  <a:gd name="T57" fmla="*/ 140 h 207"/>
                  <a:gd name="T58" fmla="*/ 186 w 205"/>
                  <a:gd name="T59" fmla="*/ 161 h 207"/>
                  <a:gd name="T60" fmla="*/ 162 w 205"/>
                  <a:gd name="T61" fmla="*/ 188 h 207"/>
                  <a:gd name="T62" fmla="*/ 143 w 205"/>
                  <a:gd name="T63" fmla="*/ 198 h 207"/>
                  <a:gd name="T64" fmla="*/ 102 w 205"/>
                  <a:gd name="T65" fmla="*/ 207 h 207"/>
                  <a:gd name="T66" fmla="*/ 80 w 205"/>
                  <a:gd name="T67" fmla="*/ 204 h 207"/>
                  <a:gd name="T68" fmla="*/ 47 w 205"/>
                  <a:gd name="T69" fmla="*/ 189 h 207"/>
                  <a:gd name="T70" fmla="*/ 29 w 205"/>
                  <a:gd name="T71" fmla="*/ 176 h 207"/>
                  <a:gd name="T72" fmla="*/ 10 w 205"/>
                  <a:gd name="T73" fmla="*/ 145 h 207"/>
                  <a:gd name="T74" fmla="*/ 2 w 205"/>
                  <a:gd name="T75" fmla="*/ 122 h 207"/>
                  <a:gd name="T76" fmla="*/ 2 w 205"/>
                  <a:gd name="T77" fmla="*/ 84 h 207"/>
                  <a:gd name="T78" fmla="*/ 10 w 205"/>
                  <a:gd name="T79" fmla="*/ 59 h 207"/>
                  <a:gd name="T80" fmla="*/ 29 w 205"/>
                  <a:gd name="T81" fmla="*/ 30 h 207"/>
                  <a:gd name="T82" fmla="*/ 47 w 205"/>
                  <a:gd name="T83" fmla="*/ 17 h 207"/>
                  <a:gd name="T84" fmla="*/ 80 w 205"/>
                  <a:gd name="T85" fmla="*/ 3 h 207"/>
                  <a:gd name="T86" fmla="*/ 102 w 205"/>
                  <a:gd name="T87" fmla="*/ 0 h 2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5" h="206">
                    <a:moveTo>
                      <a:pt x="102" y="17"/>
                    </a:moveTo>
                    <a:lnTo>
                      <a:pt x="87" y="19"/>
                    </a:lnTo>
                    <a:lnTo>
                      <a:pt x="87" y="19"/>
                    </a:lnTo>
                    <a:lnTo>
                      <a:pt x="70" y="25"/>
                    </a:lnTo>
                    <a:lnTo>
                      <a:pt x="57" y="32"/>
                    </a:lnTo>
                    <a:lnTo>
                      <a:pt x="57" y="32"/>
                    </a:lnTo>
                    <a:lnTo>
                      <a:pt x="42" y="43"/>
                    </a:lnTo>
                    <a:lnTo>
                      <a:pt x="32" y="57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19" y="84"/>
                    </a:lnTo>
                    <a:lnTo>
                      <a:pt x="18" y="103"/>
                    </a:lnTo>
                    <a:lnTo>
                      <a:pt x="19" y="122"/>
                    </a:lnTo>
                    <a:lnTo>
                      <a:pt x="23" y="132"/>
                    </a:lnTo>
                    <a:lnTo>
                      <a:pt x="23" y="132"/>
                    </a:lnTo>
                    <a:lnTo>
                      <a:pt x="32" y="148"/>
                    </a:lnTo>
                    <a:lnTo>
                      <a:pt x="42" y="163"/>
                    </a:lnTo>
                    <a:lnTo>
                      <a:pt x="57" y="174"/>
                    </a:lnTo>
                    <a:lnTo>
                      <a:pt x="57" y="174"/>
                    </a:lnTo>
                    <a:lnTo>
                      <a:pt x="70" y="182"/>
                    </a:lnTo>
                    <a:lnTo>
                      <a:pt x="87" y="188"/>
                    </a:lnTo>
                    <a:lnTo>
                      <a:pt x="87" y="188"/>
                    </a:lnTo>
                    <a:lnTo>
                      <a:pt x="102" y="189"/>
                    </a:lnTo>
                    <a:lnTo>
                      <a:pt x="118" y="188"/>
                    </a:lnTo>
                    <a:lnTo>
                      <a:pt x="118" y="188"/>
                    </a:lnTo>
                    <a:lnTo>
                      <a:pt x="135" y="182"/>
                    </a:lnTo>
                    <a:lnTo>
                      <a:pt x="148" y="174"/>
                    </a:lnTo>
                    <a:lnTo>
                      <a:pt x="148" y="174"/>
                    </a:lnTo>
                    <a:lnTo>
                      <a:pt x="163" y="163"/>
                    </a:lnTo>
                    <a:lnTo>
                      <a:pt x="173" y="148"/>
                    </a:lnTo>
                    <a:lnTo>
                      <a:pt x="182" y="132"/>
                    </a:lnTo>
                    <a:lnTo>
                      <a:pt x="183" y="132"/>
                    </a:lnTo>
                    <a:lnTo>
                      <a:pt x="186" y="122"/>
                    </a:lnTo>
                    <a:lnTo>
                      <a:pt x="188" y="103"/>
                    </a:lnTo>
                    <a:lnTo>
                      <a:pt x="186" y="84"/>
                    </a:lnTo>
                    <a:lnTo>
                      <a:pt x="182" y="73"/>
                    </a:lnTo>
                    <a:lnTo>
                      <a:pt x="182" y="73"/>
                    </a:lnTo>
                    <a:lnTo>
                      <a:pt x="173" y="57"/>
                    </a:lnTo>
                    <a:lnTo>
                      <a:pt x="163" y="43"/>
                    </a:lnTo>
                    <a:lnTo>
                      <a:pt x="148" y="32"/>
                    </a:lnTo>
                    <a:lnTo>
                      <a:pt x="148" y="32"/>
                    </a:lnTo>
                    <a:lnTo>
                      <a:pt x="135" y="25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02" y="17"/>
                    </a:lnTo>
                    <a:close/>
                    <a:moveTo>
                      <a:pt x="102" y="0"/>
                    </a:moveTo>
                    <a:lnTo>
                      <a:pt x="121" y="1"/>
                    </a:lnTo>
                    <a:lnTo>
                      <a:pt x="143" y="8"/>
                    </a:lnTo>
                    <a:lnTo>
                      <a:pt x="159" y="17"/>
                    </a:lnTo>
                    <a:lnTo>
                      <a:pt x="162" y="19"/>
                    </a:lnTo>
                    <a:lnTo>
                      <a:pt x="176" y="30"/>
                    </a:lnTo>
                    <a:lnTo>
                      <a:pt x="186" y="43"/>
                    </a:lnTo>
                    <a:lnTo>
                      <a:pt x="195" y="59"/>
                    </a:lnTo>
                    <a:lnTo>
                      <a:pt x="198" y="67"/>
                    </a:lnTo>
                    <a:lnTo>
                      <a:pt x="204" y="84"/>
                    </a:lnTo>
                    <a:lnTo>
                      <a:pt x="205" y="103"/>
                    </a:lnTo>
                    <a:lnTo>
                      <a:pt x="204" y="122"/>
                    </a:lnTo>
                    <a:lnTo>
                      <a:pt x="198" y="140"/>
                    </a:lnTo>
                    <a:lnTo>
                      <a:pt x="195" y="145"/>
                    </a:lnTo>
                    <a:lnTo>
                      <a:pt x="186" y="161"/>
                    </a:lnTo>
                    <a:lnTo>
                      <a:pt x="176" y="176"/>
                    </a:lnTo>
                    <a:lnTo>
                      <a:pt x="162" y="188"/>
                    </a:lnTo>
                    <a:lnTo>
                      <a:pt x="159" y="189"/>
                    </a:lnTo>
                    <a:lnTo>
                      <a:pt x="143" y="198"/>
                    </a:lnTo>
                    <a:lnTo>
                      <a:pt x="121" y="205"/>
                    </a:lnTo>
                    <a:lnTo>
                      <a:pt x="102" y="207"/>
                    </a:lnTo>
                    <a:lnTo>
                      <a:pt x="83" y="205"/>
                    </a:lnTo>
                    <a:lnTo>
                      <a:pt x="80" y="204"/>
                    </a:lnTo>
                    <a:lnTo>
                      <a:pt x="63" y="198"/>
                    </a:lnTo>
                    <a:lnTo>
                      <a:pt x="47" y="189"/>
                    </a:lnTo>
                    <a:lnTo>
                      <a:pt x="44" y="188"/>
                    </a:lnTo>
                    <a:lnTo>
                      <a:pt x="29" y="176"/>
                    </a:lnTo>
                    <a:lnTo>
                      <a:pt x="19" y="161"/>
                    </a:lnTo>
                    <a:lnTo>
                      <a:pt x="10" y="145"/>
                    </a:lnTo>
                    <a:lnTo>
                      <a:pt x="7" y="140"/>
                    </a:lnTo>
                    <a:lnTo>
                      <a:pt x="2" y="122"/>
                    </a:lnTo>
                    <a:lnTo>
                      <a:pt x="0" y="103"/>
                    </a:lnTo>
                    <a:lnTo>
                      <a:pt x="2" y="84"/>
                    </a:lnTo>
                    <a:lnTo>
                      <a:pt x="7" y="67"/>
                    </a:lnTo>
                    <a:lnTo>
                      <a:pt x="10" y="59"/>
                    </a:lnTo>
                    <a:lnTo>
                      <a:pt x="19" y="43"/>
                    </a:lnTo>
                    <a:lnTo>
                      <a:pt x="29" y="30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63" y="8"/>
                    </a:lnTo>
                    <a:lnTo>
                      <a:pt x="80" y="3"/>
                    </a:lnTo>
                    <a:lnTo>
                      <a:pt x="83" y="1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3" name="Freeform 389"/>
              <p:cNvSpPr/>
              <p:nvPr/>
            </p:nvSpPr>
            <p:spPr bwMode="auto">
              <a:xfrm>
                <a:off x="4918" y="529"/>
                <a:ext cx="37" cy="77"/>
              </a:xfrm>
              <a:custGeom>
                <a:gdLst>
                  <a:gd name="T0" fmla="*/ 24 w 37"/>
                  <a:gd name="T1" fmla="*/ 0 h 77"/>
                  <a:gd name="T2" fmla="*/ 37 w 37"/>
                  <a:gd name="T3" fmla="*/ 5 h 77"/>
                  <a:gd name="T4" fmla="*/ 37 w 37"/>
                  <a:gd name="T5" fmla="*/ 77 h 77"/>
                  <a:gd name="T6" fmla="*/ 19 w 37"/>
                  <a:gd name="T7" fmla="*/ 77 h 77"/>
                  <a:gd name="T8" fmla="*/ 19 w 37"/>
                  <a:gd name="T9" fmla="*/ 29 h 77"/>
                  <a:gd name="T10" fmla="*/ 10 w 37"/>
                  <a:gd name="T11" fmla="*/ 37 h 77"/>
                  <a:gd name="T12" fmla="*/ 0 w 37"/>
                  <a:gd name="T13" fmla="*/ 24 h 77"/>
                  <a:gd name="T14" fmla="*/ 24 w 37"/>
                  <a:gd name="T15" fmla="*/ 0 h 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77">
                    <a:moveTo>
                      <a:pt x="24" y="0"/>
                    </a:moveTo>
                    <a:lnTo>
                      <a:pt x="37" y="5"/>
                    </a:lnTo>
                    <a:lnTo>
                      <a:pt x="37" y="77"/>
                    </a:lnTo>
                    <a:lnTo>
                      <a:pt x="19" y="77"/>
                    </a:lnTo>
                    <a:lnTo>
                      <a:pt x="19" y="29"/>
                    </a:lnTo>
                    <a:lnTo>
                      <a:pt x="10" y="37"/>
                    </a:lnTo>
                    <a:lnTo>
                      <a:pt x="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4" name="Rectangle 390"/>
              <p:cNvSpPr>
                <a:spLocks noChangeArrowheads="1"/>
              </p:cNvSpPr>
              <p:nvPr/>
            </p:nvSpPr>
            <p:spPr bwMode="auto">
              <a:xfrm>
                <a:off x="4934" y="597"/>
                <a:ext cx="24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5" name="Freeform 391"/>
              <p:cNvSpPr/>
              <p:nvPr/>
            </p:nvSpPr>
            <p:spPr bwMode="auto">
              <a:xfrm>
                <a:off x="5592" y="1211"/>
                <a:ext cx="57" cy="62"/>
              </a:xfrm>
              <a:custGeom>
                <a:gdLst>
                  <a:gd name="T0" fmla="*/ 47 w 57"/>
                  <a:gd name="T1" fmla="*/ 0 h 62"/>
                  <a:gd name="T2" fmla="*/ 57 w 57"/>
                  <a:gd name="T3" fmla="*/ 14 h 62"/>
                  <a:gd name="T4" fmla="*/ 10 w 57"/>
                  <a:gd name="T5" fmla="*/ 62 h 62"/>
                  <a:gd name="T6" fmla="*/ 0 w 57"/>
                  <a:gd name="T7" fmla="*/ 48 h 62"/>
                  <a:gd name="T8" fmla="*/ 47 w 57"/>
                  <a:gd name="T9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2">
                    <a:moveTo>
                      <a:pt x="47" y="0"/>
                    </a:moveTo>
                    <a:lnTo>
                      <a:pt x="57" y="14"/>
                    </a:lnTo>
                    <a:lnTo>
                      <a:pt x="10" y="62"/>
                    </a:lnTo>
                    <a:lnTo>
                      <a:pt x="0" y="4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6" name="Freeform 392"/>
              <p:cNvSpPr/>
              <p:nvPr/>
            </p:nvSpPr>
            <p:spPr bwMode="auto">
              <a:xfrm>
                <a:off x="5592" y="1211"/>
                <a:ext cx="57" cy="62"/>
              </a:xfrm>
              <a:custGeom>
                <a:gdLst>
                  <a:gd name="T0" fmla="*/ 10 w 57"/>
                  <a:gd name="T1" fmla="*/ 0 h 62"/>
                  <a:gd name="T2" fmla="*/ 57 w 57"/>
                  <a:gd name="T3" fmla="*/ 48 h 62"/>
                  <a:gd name="T4" fmla="*/ 47 w 57"/>
                  <a:gd name="T5" fmla="*/ 62 h 62"/>
                  <a:gd name="T6" fmla="*/ 0 w 57"/>
                  <a:gd name="T7" fmla="*/ 14 h 62"/>
                  <a:gd name="T8" fmla="*/ 10 w 57"/>
                  <a:gd name="T9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2">
                    <a:moveTo>
                      <a:pt x="10" y="0"/>
                    </a:moveTo>
                    <a:lnTo>
                      <a:pt x="57" y="48"/>
                    </a:lnTo>
                    <a:lnTo>
                      <a:pt x="47" y="62"/>
                    </a:lnTo>
                    <a:lnTo>
                      <a:pt x="0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7" name="Freeform 393"/>
              <p:cNvSpPr/>
              <p:nvPr/>
            </p:nvSpPr>
            <p:spPr bwMode="auto">
              <a:xfrm>
                <a:off x="5703" y="1414"/>
                <a:ext cx="42" cy="45"/>
              </a:xfrm>
              <a:custGeom>
                <a:gdLst>
                  <a:gd name="T0" fmla="*/ 32 w 42"/>
                  <a:gd name="T1" fmla="*/ 0 h 45"/>
                  <a:gd name="T2" fmla="*/ 42 w 42"/>
                  <a:gd name="T3" fmla="*/ 13 h 45"/>
                  <a:gd name="T4" fmla="*/ 10 w 42"/>
                  <a:gd name="T5" fmla="*/ 45 h 45"/>
                  <a:gd name="T6" fmla="*/ 0 w 42"/>
                  <a:gd name="T7" fmla="*/ 32 h 45"/>
                  <a:gd name="T8" fmla="*/ 32 w 42"/>
                  <a:gd name="T9" fmla="*/ 0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32" y="0"/>
                    </a:moveTo>
                    <a:lnTo>
                      <a:pt x="42" y="13"/>
                    </a:lnTo>
                    <a:lnTo>
                      <a:pt x="10" y="45"/>
                    </a:lnTo>
                    <a:lnTo>
                      <a:pt x="0" y="3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8" name="Freeform 394"/>
              <p:cNvSpPr/>
              <p:nvPr/>
            </p:nvSpPr>
            <p:spPr bwMode="auto">
              <a:xfrm>
                <a:off x="5703" y="1414"/>
                <a:ext cx="42" cy="45"/>
              </a:xfrm>
              <a:custGeom>
                <a:gdLst>
                  <a:gd name="T0" fmla="*/ 10 w 42"/>
                  <a:gd name="T1" fmla="*/ 0 h 45"/>
                  <a:gd name="T2" fmla="*/ 42 w 42"/>
                  <a:gd name="T3" fmla="*/ 32 h 45"/>
                  <a:gd name="T4" fmla="*/ 32 w 42"/>
                  <a:gd name="T5" fmla="*/ 45 h 45"/>
                  <a:gd name="T6" fmla="*/ 0 w 42"/>
                  <a:gd name="T7" fmla="*/ 13 h 45"/>
                  <a:gd name="T8" fmla="*/ 10 w 42"/>
                  <a:gd name="T9" fmla="*/ 0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10" y="0"/>
                    </a:moveTo>
                    <a:lnTo>
                      <a:pt x="42" y="32"/>
                    </a:lnTo>
                    <a:lnTo>
                      <a:pt x="32" y="45"/>
                    </a:lnTo>
                    <a:lnTo>
                      <a:pt x="0" y="1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9" name="Freeform 395"/>
              <p:cNvSpPr/>
              <p:nvPr/>
            </p:nvSpPr>
            <p:spPr bwMode="auto">
              <a:xfrm>
                <a:off x="4367" y="1594"/>
                <a:ext cx="43" cy="45"/>
              </a:xfrm>
              <a:custGeom>
                <a:gdLst>
                  <a:gd name="T0" fmla="*/ 33 w 43"/>
                  <a:gd name="T1" fmla="*/ 0 h 45"/>
                  <a:gd name="T2" fmla="*/ 43 w 43"/>
                  <a:gd name="T3" fmla="*/ 13 h 45"/>
                  <a:gd name="T4" fmla="*/ 10 w 43"/>
                  <a:gd name="T5" fmla="*/ 45 h 45"/>
                  <a:gd name="T6" fmla="*/ 0 w 43"/>
                  <a:gd name="T7" fmla="*/ 32 h 45"/>
                  <a:gd name="T8" fmla="*/ 33 w 43"/>
                  <a:gd name="T9" fmla="*/ 0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33" y="0"/>
                    </a:moveTo>
                    <a:lnTo>
                      <a:pt x="43" y="13"/>
                    </a:lnTo>
                    <a:lnTo>
                      <a:pt x="10" y="45"/>
                    </a:lnTo>
                    <a:lnTo>
                      <a:pt x="0" y="3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0" name="Freeform 396"/>
              <p:cNvSpPr/>
              <p:nvPr/>
            </p:nvSpPr>
            <p:spPr bwMode="auto">
              <a:xfrm>
                <a:off x="4367" y="1594"/>
                <a:ext cx="43" cy="45"/>
              </a:xfrm>
              <a:custGeom>
                <a:gdLst>
                  <a:gd name="T0" fmla="*/ 10 w 43"/>
                  <a:gd name="T1" fmla="*/ 0 h 45"/>
                  <a:gd name="T2" fmla="*/ 43 w 43"/>
                  <a:gd name="T3" fmla="*/ 32 h 45"/>
                  <a:gd name="T4" fmla="*/ 33 w 43"/>
                  <a:gd name="T5" fmla="*/ 45 h 45"/>
                  <a:gd name="T6" fmla="*/ 0 w 43"/>
                  <a:gd name="T7" fmla="*/ 13 h 45"/>
                  <a:gd name="T8" fmla="*/ 10 w 43"/>
                  <a:gd name="T9" fmla="*/ 0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10" y="0"/>
                    </a:moveTo>
                    <a:lnTo>
                      <a:pt x="43" y="32"/>
                    </a:lnTo>
                    <a:lnTo>
                      <a:pt x="33" y="45"/>
                    </a:lnTo>
                    <a:lnTo>
                      <a:pt x="0" y="1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1" name="Rectangle 397"/>
              <p:cNvSpPr>
                <a:spLocks noChangeArrowheads="1"/>
              </p:cNvSpPr>
              <p:nvPr/>
            </p:nvSpPr>
            <p:spPr bwMode="auto">
              <a:xfrm>
                <a:off x="3545" y="997"/>
                <a:ext cx="17" cy="9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2" name="Freeform 398"/>
              <p:cNvSpPr>
                <a:spLocks noEditPoints="1"/>
              </p:cNvSpPr>
              <p:nvPr/>
            </p:nvSpPr>
            <p:spPr bwMode="auto">
              <a:xfrm>
                <a:off x="3545" y="1022"/>
                <a:ext cx="17" cy="44"/>
              </a:xfrm>
              <a:custGeom>
                <a:gdLst>
                  <a:gd name="T0" fmla="*/ 0 w 17"/>
                  <a:gd name="T1" fmla="*/ 29 h 44"/>
                  <a:gd name="T2" fmla="*/ 17 w 17"/>
                  <a:gd name="T3" fmla="*/ 29 h 44"/>
                  <a:gd name="T4" fmla="*/ 17 w 17"/>
                  <a:gd name="T5" fmla="*/ 44 h 44"/>
                  <a:gd name="T6" fmla="*/ 0 w 17"/>
                  <a:gd name="T7" fmla="*/ 44 h 44"/>
                  <a:gd name="T8" fmla="*/ 0 w 17"/>
                  <a:gd name="T9" fmla="*/ 29 h 44"/>
                  <a:gd name="T10" fmla="*/ 0 w 17"/>
                  <a:gd name="T11" fmla="*/ 0 h 44"/>
                  <a:gd name="T12" fmla="*/ 17 w 17"/>
                  <a:gd name="T13" fmla="*/ 0 h 44"/>
                  <a:gd name="T14" fmla="*/ 17 w 17"/>
                  <a:gd name="T15" fmla="*/ 15 h 44"/>
                  <a:gd name="T16" fmla="*/ 0 w 17"/>
                  <a:gd name="T17" fmla="*/ 15 h 44"/>
                  <a:gd name="T18" fmla="*/ 0 w 17"/>
                  <a:gd name="T19" fmla="*/ 0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44">
                    <a:moveTo>
                      <a:pt x="0" y="29"/>
                    </a:moveTo>
                    <a:lnTo>
                      <a:pt x="17" y="29"/>
                    </a:lnTo>
                    <a:lnTo>
                      <a:pt x="17" y="44"/>
                    </a:lnTo>
                    <a:lnTo>
                      <a:pt x="0" y="44"/>
                    </a:lnTo>
                    <a:lnTo>
                      <a:pt x="0" y="29"/>
                    </a:lnTo>
                    <a:close/>
                    <a:moveTo>
                      <a:pt x="0" y="0"/>
                    </a:moveTo>
                    <a:lnTo>
                      <a:pt x="17" y="0"/>
                    </a:lnTo>
                    <a:lnTo>
                      <a:pt x="17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3" name="Rectangle 399"/>
              <p:cNvSpPr>
                <a:spLocks noChangeArrowheads="1"/>
              </p:cNvSpPr>
              <p:nvPr/>
            </p:nvSpPr>
            <p:spPr bwMode="auto">
              <a:xfrm>
                <a:off x="3545" y="1080"/>
                <a:ext cx="17" cy="18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4" name="Freeform 400"/>
              <p:cNvSpPr>
                <a:spLocks noEditPoints="1"/>
              </p:cNvSpPr>
              <p:nvPr/>
            </p:nvSpPr>
            <p:spPr bwMode="auto">
              <a:xfrm>
                <a:off x="3267" y="1080"/>
                <a:ext cx="260" cy="18"/>
              </a:xfrm>
              <a:custGeom>
                <a:gdLst>
                  <a:gd name="T0" fmla="*/ 243 w 260"/>
                  <a:gd name="T1" fmla="*/ 0 h 18"/>
                  <a:gd name="T2" fmla="*/ 260 w 260"/>
                  <a:gd name="T3" fmla="*/ 0 h 18"/>
                  <a:gd name="T4" fmla="*/ 260 w 260"/>
                  <a:gd name="T5" fmla="*/ 18 h 18"/>
                  <a:gd name="T6" fmla="*/ 243 w 260"/>
                  <a:gd name="T7" fmla="*/ 18 h 18"/>
                  <a:gd name="T8" fmla="*/ 243 w 260"/>
                  <a:gd name="T9" fmla="*/ 0 h 18"/>
                  <a:gd name="T10" fmla="*/ 208 w 260"/>
                  <a:gd name="T11" fmla="*/ 0 h 18"/>
                  <a:gd name="T12" fmla="*/ 225 w 260"/>
                  <a:gd name="T13" fmla="*/ 0 h 18"/>
                  <a:gd name="T14" fmla="*/ 225 w 260"/>
                  <a:gd name="T15" fmla="*/ 18 h 18"/>
                  <a:gd name="T16" fmla="*/ 208 w 260"/>
                  <a:gd name="T17" fmla="*/ 18 h 18"/>
                  <a:gd name="T18" fmla="*/ 208 w 260"/>
                  <a:gd name="T19" fmla="*/ 0 h 18"/>
                  <a:gd name="T20" fmla="*/ 173 w 260"/>
                  <a:gd name="T21" fmla="*/ 0 h 18"/>
                  <a:gd name="T22" fmla="*/ 190 w 260"/>
                  <a:gd name="T23" fmla="*/ 0 h 18"/>
                  <a:gd name="T24" fmla="*/ 190 w 260"/>
                  <a:gd name="T25" fmla="*/ 18 h 18"/>
                  <a:gd name="T26" fmla="*/ 173 w 260"/>
                  <a:gd name="T27" fmla="*/ 18 h 18"/>
                  <a:gd name="T28" fmla="*/ 173 w 260"/>
                  <a:gd name="T29" fmla="*/ 0 h 18"/>
                  <a:gd name="T30" fmla="*/ 139 w 260"/>
                  <a:gd name="T31" fmla="*/ 0 h 18"/>
                  <a:gd name="T32" fmla="*/ 157 w 260"/>
                  <a:gd name="T33" fmla="*/ 0 h 18"/>
                  <a:gd name="T34" fmla="*/ 157 w 260"/>
                  <a:gd name="T35" fmla="*/ 18 h 18"/>
                  <a:gd name="T36" fmla="*/ 139 w 260"/>
                  <a:gd name="T37" fmla="*/ 18 h 18"/>
                  <a:gd name="T38" fmla="*/ 139 w 260"/>
                  <a:gd name="T39" fmla="*/ 0 h 18"/>
                  <a:gd name="T40" fmla="*/ 104 w 260"/>
                  <a:gd name="T41" fmla="*/ 0 h 18"/>
                  <a:gd name="T42" fmla="*/ 122 w 260"/>
                  <a:gd name="T43" fmla="*/ 0 h 18"/>
                  <a:gd name="T44" fmla="*/ 122 w 260"/>
                  <a:gd name="T45" fmla="*/ 18 h 18"/>
                  <a:gd name="T46" fmla="*/ 104 w 260"/>
                  <a:gd name="T47" fmla="*/ 18 h 18"/>
                  <a:gd name="T48" fmla="*/ 104 w 260"/>
                  <a:gd name="T49" fmla="*/ 0 h 18"/>
                  <a:gd name="T50" fmla="*/ 70 w 260"/>
                  <a:gd name="T51" fmla="*/ 0 h 18"/>
                  <a:gd name="T52" fmla="*/ 87 w 260"/>
                  <a:gd name="T53" fmla="*/ 0 h 18"/>
                  <a:gd name="T54" fmla="*/ 87 w 260"/>
                  <a:gd name="T55" fmla="*/ 18 h 18"/>
                  <a:gd name="T56" fmla="*/ 70 w 260"/>
                  <a:gd name="T57" fmla="*/ 18 h 18"/>
                  <a:gd name="T58" fmla="*/ 70 w 260"/>
                  <a:gd name="T59" fmla="*/ 0 h 18"/>
                  <a:gd name="T60" fmla="*/ 35 w 260"/>
                  <a:gd name="T61" fmla="*/ 0 h 18"/>
                  <a:gd name="T62" fmla="*/ 52 w 260"/>
                  <a:gd name="T63" fmla="*/ 0 h 18"/>
                  <a:gd name="T64" fmla="*/ 52 w 260"/>
                  <a:gd name="T65" fmla="*/ 18 h 18"/>
                  <a:gd name="T66" fmla="*/ 35 w 260"/>
                  <a:gd name="T67" fmla="*/ 18 h 18"/>
                  <a:gd name="T68" fmla="*/ 35 w 260"/>
                  <a:gd name="T69" fmla="*/ 0 h 18"/>
                  <a:gd name="T70" fmla="*/ 0 w 260"/>
                  <a:gd name="T71" fmla="*/ 0 h 18"/>
                  <a:gd name="T72" fmla="*/ 17 w 260"/>
                  <a:gd name="T73" fmla="*/ 0 h 18"/>
                  <a:gd name="T74" fmla="*/ 17 w 260"/>
                  <a:gd name="T75" fmla="*/ 18 h 18"/>
                  <a:gd name="T76" fmla="*/ 0 w 260"/>
                  <a:gd name="T77" fmla="*/ 18 h 18"/>
                  <a:gd name="T78" fmla="*/ 0 w 260"/>
                  <a:gd name="T79" fmla="*/ 0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0" h="18">
                    <a:moveTo>
                      <a:pt x="243" y="0"/>
                    </a:moveTo>
                    <a:lnTo>
                      <a:pt x="260" y="0"/>
                    </a:lnTo>
                    <a:lnTo>
                      <a:pt x="260" y="18"/>
                    </a:lnTo>
                    <a:lnTo>
                      <a:pt x="243" y="18"/>
                    </a:lnTo>
                    <a:lnTo>
                      <a:pt x="243" y="0"/>
                    </a:lnTo>
                    <a:close/>
                    <a:moveTo>
                      <a:pt x="208" y="0"/>
                    </a:moveTo>
                    <a:lnTo>
                      <a:pt x="225" y="0"/>
                    </a:lnTo>
                    <a:lnTo>
                      <a:pt x="225" y="18"/>
                    </a:lnTo>
                    <a:lnTo>
                      <a:pt x="208" y="18"/>
                    </a:lnTo>
                    <a:lnTo>
                      <a:pt x="208" y="0"/>
                    </a:lnTo>
                    <a:close/>
                    <a:moveTo>
                      <a:pt x="173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73" y="18"/>
                    </a:lnTo>
                    <a:lnTo>
                      <a:pt x="173" y="0"/>
                    </a:lnTo>
                    <a:close/>
                    <a:moveTo>
                      <a:pt x="139" y="0"/>
                    </a:moveTo>
                    <a:lnTo>
                      <a:pt x="157" y="0"/>
                    </a:lnTo>
                    <a:lnTo>
                      <a:pt x="157" y="18"/>
                    </a:lnTo>
                    <a:lnTo>
                      <a:pt x="139" y="18"/>
                    </a:lnTo>
                    <a:lnTo>
                      <a:pt x="139" y="0"/>
                    </a:lnTo>
                    <a:close/>
                    <a:moveTo>
                      <a:pt x="104" y="0"/>
                    </a:moveTo>
                    <a:lnTo>
                      <a:pt x="122" y="0"/>
                    </a:lnTo>
                    <a:lnTo>
                      <a:pt x="122" y="18"/>
                    </a:lnTo>
                    <a:lnTo>
                      <a:pt x="104" y="18"/>
                    </a:lnTo>
                    <a:lnTo>
                      <a:pt x="104" y="0"/>
                    </a:lnTo>
                    <a:close/>
                    <a:moveTo>
                      <a:pt x="70" y="0"/>
                    </a:moveTo>
                    <a:lnTo>
                      <a:pt x="87" y="0"/>
                    </a:lnTo>
                    <a:lnTo>
                      <a:pt x="87" y="18"/>
                    </a:lnTo>
                    <a:lnTo>
                      <a:pt x="70" y="18"/>
                    </a:lnTo>
                    <a:lnTo>
                      <a:pt x="70" y="0"/>
                    </a:lnTo>
                    <a:close/>
                    <a:moveTo>
                      <a:pt x="35" y="0"/>
                    </a:moveTo>
                    <a:lnTo>
                      <a:pt x="52" y="0"/>
                    </a:lnTo>
                    <a:lnTo>
                      <a:pt x="52" y="18"/>
                    </a:lnTo>
                    <a:lnTo>
                      <a:pt x="35" y="18"/>
                    </a:lnTo>
                    <a:lnTo>
                      <a:pt x="35" y="0"/>
                    </a:lnTo>
                    <a:close/>
                    <a:moveTo>
                      <a:pt x="0" y="0"/>
                    </a:moveTo>
                    <a:lnTo>
                      <a:pt x="17" y="0"/>
                    </a:lnTo>
                    <a:lnTo>
                      <a:pt x="17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5" name="Rectangle 401"/>
              <p:cNvSpPr>
                <a:spLocks noChangeArrowheads="1"/>
              </p:cNvSpPr>
              <p:nvPr/>
            </p:nvSpPr>
            <p:spPr bwMode="auto">
              <a:xfrm>
                <a:off x="3232" y="1080"/>
                <a:ext cx="17" cy="18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6" name="Freeform 402"/>
              <p:cNvSpPr>
                <a:spLocks noEditPoints="1"/>
              </p:cNvSpPr>
              <p:nvPr/>
            </p:nvSpPr>
            <p:spPr bwMode="auto">
              <a:xfrm>
                <a:off x="3232" y="1117"/>
                <a:ext cx="17" cy="163"/>
              </a:xfrm>
              <a:custGeom>
                <a:gdLst>
                  <a:gd name="T0" fmla="*/ 0 w 17"/>
                  <a:gd name="T1" fmla="*/ 145 h 163"/>
                  <a:gd name="T2" fmla="*/ 17 w 17"/>
                  <a:gd name="T3" fmla="*/ 145 h 163"/>
                  <a:gd name="T4" fmla="*/ 17 w 17"/>
                  <a:gd name="T5" fmla="*/ 163 h 163"/>
                  <a:gd name="T6" fmla="*/ 0 w 17"/>
                  <a:gd name="T7" fmla="*/ 163 h 163"/>
                  <a:gd name="T8" fmla="*/ 0 w 17"/>
                  <a:gd name="T9" fmla="*/ 145 h 163"/>
                  <a:gd name="T10" fmla="*/ 0 w 17"/>
                  <a:gd name="T11" fmla="*/ 109 h 163"/>
                  <a:gd name="T12" fmla="*/ 17 w 17"/>
                  <a:gd name="T13" fmla="*/ 109 h 163"/>
                  <a:gd name="T14" fmla="*/ 17 w 17"/>
                  <a:gd name="T15" fmla="*/ 126 h 163"/>
                  <a:gd name="T16" fmla="*/ 0 w 17"/>
                  <a:gd name="T17" fmla="*/ 126 h 163"/>
                  <a:gd name="T18" fmla="*/ 0 w 17"/>
                  <a:gd name="T19" fmla="*/ 109 h 163"/>
                  <a:gd name="T20" fmla="*/ 0 w 17"/>
                  <a:gd name="T21" fmla="*/ 73 h 163"/>
                  <a:gd name="T22" fmla="*/ 17 w 17"/>
                  <a:gd name="T23" fmla="*/ 73 h 163"/>
                  <a:gd name="T24" fmla="*/ 17 w 17"/>
                  <a:gd name="T25" fmla="*/ 90 h 163"/>
                  <a:gd name="T26" fmla="*/ 0 w 17"/>
                  <a:gd name="T27" fmla="*/ 90 h 163"/>
                  <a:gd name="T28" fmla="*/ 0 w 17"/>
                  <a:gd name="T29" fmla="*/ 73 h 163"/>
                  <a:gd name="T30" fmla="*/ 0 w 17"/>
                  <a:gd name="T31" fmla="*/ 36 h 163"/>
                  <a:gd name="T32" fmla="*/ 17 w 17"/>
                  <a:gd name="T33" fmla="*/ 36 h 163"/>
                  <a:gd name="T34" fmla="*/ 17 w 17"/>
                  <a:gd name="T35" fmla="*/ 54 h 163"/>
                  <a:gd name="T36" fmla="*/ 0 w 17"/>
                  <a:gd name="T37" fmla="*/ 54 h 163"/>
                  <a:gd name="T38" fmla="*/ 0 w 17"/>
                  <a:gd name="T39" fmla="*/ 36 h 163"/>
                  <a:gd name="T40" fmla="*/ 0 w 17"/>
                  <a:gd name="T41" fmla="*/ 0 h 163"/>
                  <a:gd name="T42" fmla="*/ 17 w 17"/>
                  <a:gd name="T43" fmla="*/ 0 h 163"/>
                  <a:gd name="T44" fmla="*/ 17 w 17"/>
                  <a:gd name="T45" fmla="*/ 17 h 163"/>
                  <a:gd name="T46" fmla="*/ 0 w 17"/>
                  <a:gd name="T47" fmla="*/ 17 h 163"/>
                  <a:gd name="T48" fmla="*/ 0 w 17"/>
                  <a:gd name="T49" fmla="*/ 0 h 1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163">
                    <a:moveTo>
                      <a:pt x="0" y="145"/>
                    </a:moveTo>
                    <a:lnTo>
                      <a:pt x="17" y="145"/>
                    </a:lnTo>
                    <a:lnTo>
                      <a:pt x="17" y="163"/>
                    </a:lnTo>
                    <a:lnTo>
                      <a:pt x="0" y="163"/>
                    </a:lnTo>
                    <a:lnTo>
                      <a:pt x="0" y="145"/>
                    </a:lnTo>
                    <a:close/>
                    <a:moveTo>
                      <a:pt x="0" y="109"/>
                    </a:moveTo>
                    <a:lnTo>
                      <a:pt x="17" y="109"/>
                    </a:lnTo>
                    <a:lnTo>
                      <a:pt x="17" y="126"/>
                    </a:lnTo>
                    <a:lnTo>
                      <a:pt x="0" y="126"/>
                    </a:lnTo>
                    <a:lnTo>
                      <a:pt x="0" y="109"/>
                    </a:lnTo>
                    <a:close/>
                    <a:moveTo>
                      <a:pt x="0" y="73"/>
                    </a:moveTo>
                    <a:lnTo>
                      <a:pt x="17" y="73"/>
                    </a:lnTo>
                    <a:lnTo>
                      <a:pt x="17" y="90"/>
                    </a:lnTo>
                    <a:lnTo>
                      <a:pt x="0" y="90"/>
                    </a:lnTo>
                    <a:lnTo>
                      <a:pt x="0" y="73"/>
                    </a:lnTo>
                    <a:close/>
                    <a:moveTo>
                      <a:pt x="0" y="36"/>
                    </a:moveTo>
                    <a:lnTo>
                      <a:pt x="17" y="36"/>
                    </a:lnTo>
                    <a:lnTo>
                      <a:pt x="17" y="54"/>
                    </a:lnTo>
                    <a:lnTo>
                      <a:pt x="0" y="54"/>
                    </a:lnTo>
                    <a:lnTo>
                      <a:pt x="0" y="36"/>
                    </a:lnTo>
                    <a:close/>
                    <a:moveTo>
                      <a:pt x="0" y="0"/>
                    </a:moveTo>
                    <a:lnTo>
                      <a:pt x="17" y="0"/>
                    </a:lnTo>
                    <a:lnTo>
                      <a:pt x="17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7" name="Rectangle 403"/>
              <p:cNvSpPr>
                <a:spLocks noChangeArrowheads="1"/>
              </p:cNvSpPr>
              <p:nvPr/>
            </p:nvSpPr>
            <p:spPr bwMode="auto">
              <a:xfrm>
                <a:off x="3232" y="1299"/>
                <a:ext cx="17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8" name="Rectangle 404"/>
              <p:cNvSpPr>
                <a:spLocks noChangeArrowheads="1"/>
              </p:cNvSpPr>
              <p:nvPr/>
            </p:nvSpPr>
            <p:spPr bwMode="auto">
              <a:xfrm>
                <a:off x="3191" y="1299"/>
                <a:ext cx="20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9" name="Rectangle 405"/>
              <p:cNvSpPr>
                <a:spLocks noChangeArrowheads="1"/>
              </p:cNvSpPr>
              <p:nvPr/>
            </p:nvSpPr>
            <p:spPr bwMode="auto">
              <a:xfrm>
                <a:off x="3163" y="1299"/>
                <a:ext cx="9" cy="17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90" name="Freeform 407"/>
            <p:cNvSpPr/>
            <p:nvPr/>
          </p:nvSpPr>
          <p:spPr bwMode="auto">
            <a:xfrm>
              <a:off x="5581651" y="1476376"/>
              <a:ext cx="107950" cy="111125"/>
            </a:xfrm>
            <a:custGeom>
              <a:gdLst>
                <a:gd name="T0" fmla="*/ 34 w 68"/>
                <a:gd name="T1" fmla="*/ 0 h 70"/>
                <a:gd name="T2" fmla="*/ 48 w 68"/>
                <a:gd name="T3" fmla="*/ 3 h 70"/>
                <a:gd name="T4" fmla="*/ 58 w 68"/>
                <a:gd name="T5" fmla="*/ 11 h 70"/>
                <a:gd name="T6" fmla="*/ 65 w 68"/>
                <a:gd name="T7" fmla="*/ 22 h 70"/>
                <a:gd name="T8" fmla="*/ 68 w 68"/>
                <a:gd name="T9" fmla="*/ 35 h 70"/>
                <a:gd name="T10" fmla="*/ 65 w 68"/>
                <a:gd name="T11" fmla="*/ 48 h 70"/>
                <a:gd name="T12" fmla="*/ 58 w 68"/>
                <a:gd name="T13" fmla="*/ 60 h 70"/>
                <a:gd name="T14" fmla="*/ 48 w 68"/>
                <a:gd name="T15" fmla="*/ 67 h 70"/>
                <a:gd name="T16" fmla="*/ 34 w 68"/>
                <a:gd name="T17" fmla="*/ 70 h 70"/>
                <a:gd name="T18" fmla="*/ 20 w 68"/>
                <a:gd name="T19" fmla="*/ 67 h 70"/>
                <a:gd name="T20" fmla="*/ 10 w 68"/>
                <a:gd name="T21" fmla="*/ 60 h 70"/>
                <a:gd name="T22" fmla="*/ 2 w 68"/>
                <a:gd name="T23" fmla="*/ 48 h 70"/>
                <a:gd name="T24" fmla="*/ 0 w 68"/>
                <a:gd name="T25" fmla="*/ 35 h 70"/>
                <a:gd name="T26" fmla="*/ 2 w 68"/>
                <a:gd name="T27" fmla="*/ 22 h 70"/>
                <a:gd name="T28" fmla="*/ 10 w 68"/>
                <a:gd name="T29" fmla="*/ 11 h 70"/>
                <a:gd name="T30" fmla="*/ 20 w 68"/>
                <a:gd name="T31" fmla="*/ 3 h 70"/>
                <a:gd name="T32" fmla="*/ 34 w 68"/>
                <a:gd name="T33" fmla="*/ 0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70">
                  <a:moveTo>
                    <a:pt x="34" y="0"/>
                  </a:moveTo>
                  <a:lnTo>
                    <a:pt x="48" y="3"/>
                  </a:lnTo>
                  <a:lnTo>
                    <a:pt x="58" y="11"/>
                  </a:lnTo>
                  <a:lnTo>
                    <a:pt x="65" y="22"/>
                  </a:lnTo>
                  <a:lnTo>
                    <a:pt x="68" y="35"/>
                  </a:lnTo>
                  <a:lnTo>
                    <a:pt x="65" y="48"/>
                  </a:lnTo>
                  <a:lnTo>
                    <a:pt x="58" y="60"/>
                  </a:lnTo>
                  <a:lnTo>
                    <a:pt x="48" y="67"/>
                  </a:lnTo>
                  <a:lnTo>
                    <a:pt x="34" y="70"/>
                  </a:lnTo>
                  <a:lnTo>
                    <a:pt x="20" y="67"/>
                  </a:lnTo>
                  <a:lnTo>
                    <a:pt x="10" y="60"/>
                  </a:lnTo>
                  <a:lnTo>
                    <a:pt x="2" y="48"/>
                  </a:lnTo>
                  <a:lnTo>
                    <a:pt x="0" y="35"/>
                  </a:lnTo>
                  <a:lnTo>
                    <a:pt x="2" y="22"/>
                  </a:lnTo>
                  <a:lnTo>
                    <a:pt x="10" y="11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408"/>
            <p:cNvSpPr>
              <a:spLocks noEditPoints="1"/>
            </p:cNvSpPr>
            <p:nvPr/>
          </p:nvSpPr>
          <p:spPr bwMode="auto">
            <a:xfrm>
              <a:off x="5567363" y="1463676"/>
              <a:ext cx="136525" cy="138113"/>
            </a:xfrm>
            <a:custGeom>
              <a:gdLst>
                <a:gd name="T0" fmla="*/ 43 w 86"/>
                <a:gd name="T1" fmla="*/ 17 h 87"/>
                <a:gd name="T2" fmla="*/ 36 w 86"/>
                <a:gd name="T3" fmla="*/ 19 h 87"/>
                <a:gd name="T4" fmla="*/ 36 w 86"/>
                <a:gd name="T5" fmla="*/ 19 h 87"/>
                <a:gd name="T6" fmla="*/ 35 w 86"/>
                <a:gd name="T7" fmla="*/ 19 h 87"/>
                <a:gd name="T8" fmla="*/ 26 w 86"/>
                <a:gd name="T9" fmla="*/ 26 h 87"/>
                <a:gd name="T10" fmla="*/ 19 w 86"/>
                <a:gd name="T11" fmla="*/ 33 h 87"/>
                <a:gd name="T12" fmla="*/ 19 w 86"/>
                <a:gd name="T13" fmla="*/ 36 h 87"/>
                <a:gd name="T14" fmla="*/ 17 w 86"/>
                <a:gd name="T15" fmla="*/ 43 h 87"/>
                <a:gd name="T16" fmla="*/ 19 w 86"/>
                <a:gd name="T17" fmla="*/ 51 h 87"/>
                <a:gd name="T18" fmla="*/ 19 w 86"/>
                <a:gd name="T19" fmla="*/ 54 h 87"/>
                <a:gd name="T20" fmla="*/ 26 w 86"/>
                <a:gd name="T21" fmla="*/ 61 h 87"/>
                <a:gd name="T22" fmla="*/ 35 w 86"/>
                <a:gd name="T23" fmla="*/ 68 h 87"/>
                <a:gd name="T24" fmla="*/ 41 w 86"/>
                <a:gd name="T25" fmla="*/ 70 h 87"/>
                <a:gd name="T26" fmla="*/ 46 w 86"/>
                <a:gd name="T27" fmla="*/ 70 h 87"/>
                <a:gd name="T28" fmla="*/ 52 w 86"/>
                <a:gd name="T29" fmla="*/ 68 h 87"/>
                <a:gd name="T30" fmla="*/ 61 w 86"/>
                <a:gd name="T31" fmla="*/ 61 h 87"/>
                <a:gd name="T32" fmla="*/ 65 w 86"/>
                <a:gd name="T33" fmla="*/ 54 h 87"/>
                <a:gd name="T34" fmla="*/ 68 w 86"/>
                <a:gd name="T35" fmla="*/ 43 h 87"/>
                <a:gd name="T36" fmla="*/ 65 w 86"/>
                <a:gd name="T37" fmla="*/ 33 h 87"/>
                <a:gd name="T38" fmla="*/ 61 w 86"/>
                <a:gd name="T39" fmla="*/ 26 h 87"/>
                <a:gd name="T40" fmla="*/ 52 w 86"/>
                <a:gd name="T41" fmla="*/ 19 h 87"/>
                <a:gd name="T42" fmla="*/ 51 w 86"/>
                <a:gd name="T43" fmla="*/ 19 h 87"/>
                <a:gd name="T44" fmla="*/ 51 w 86"/>
                <a:gd name="T45" fmla="*/ 19 h 87"/>
                <a:gd name="T46" fmla="*/ 43 w 86"/>
                <a:gd name="T47" fmla="*/ 17 h 87"/>
                <a:gd name="T48" fmla="*/ 43 w 86"/>
                <a:gd name="T49" fmla="*/ 0 h 87"/>
                <a:gd name="T50" fmla="*/ 51 w 86"/>
                <a:gd name="T51" fmla="*/ 1 h 87"/>
                <a:gd name="T52" fmla="*/ 54 w 86"/>
                <a:gd name="T53" fmla="*/ 1 h 87"/>
                <a:gd name="T54" fmla="*/ 61 w 86"/>
                <a:gd name="T55" fmla="*/ 3 h 87"/>
                <a:gd name="T56" fmla="*/ 64 w 86"/>
                <a:gd name="T57" fmla="*/ 4 h 87"/>
                <a:gd name="T58" fmla="*/ 74 w 86"/>
                <a:gd name="T59" fmla="*/ 13 h 87"/>
                <a:gd name="T60" fmla="*/ 81 w 86"/>
                <a:gd name="T61" fmla="*/ 23 h 87"/>
                <a:gd name="T62" fmla="*/ 83 w 86"/>
                <a:gd name="T63" fmla="*/ 30 h 87"/>
                <a:gd name="T64" fmla="*/ 86 w 86"/>
                <a:gd name="T65" fmla="*/ 43 h 87"/>
                <a:gd name="T66" fmla="*/ 83 w 86"/>
                <a:gd name="T67" fmla="*/ 56 h 87"/>
                <a:gd name="T68" fmla="*/ 81 w 86"/>
                <a:gd name="T69" fmla="*/ 64 h 87"/>
                <a:gd name="T70" fmla="*/ 74 w 86"/>
                <a:gd name="T71" fmla="*/ 74 h 87"/>
                <a:gd name="T72" fmla="*/ 64 w 86"/>
                <a:gd name="T73" fmla="*/ 83 h 87"/>
                <a:gd name="T74" fmla="*/ 61 w 86"/>
                <a:gd name="T75" fmla="*/ 84 h 87"/>
                <a:gd name="T76" fmla="*/ 54 w 86"/>
                <a:gd name="T77" fmla="*/ 86 h 87"/>
                <a:gd name="T78" fmla="*/ 51 w 86"/>
                <a:gd name="T79" fmla="*/ 87 h 87"/>
                <a:gd name="T80" fmla="*/ 36 w 86"/>
                <a:gd name="T81" fmla="*/ 87 h 87"/>
                <a:gd name="T82" fmla="*/ 33 w 86"/>
                <a:gd name="T83" fmla="*/ 86 h 87"/>
                <a:gd name="T84" fmla="*/ 26 w 86"/>
                <a:gd name="T85" fmla="*/ 84 h 87"/>
                <a:gd name="T86" fmla="*/ 23 w 86"/>
                <a:gd name="T87" fmla="*/ 83 h 87"/>
                <a:gd name="T88" fmla="*/ 13 w 86"/>
                <a:gd name="T89" fmla="*/ 74 h 87"/>
                <a:gd name="T90" fmla="*/ 4 w 86"/>
                <a:gd name="T91" fmla="*/ 64 h 87"/>
                <a:gd name="T92" fmla="*/ 3 w 86"/>
                <a:gd name="T93" fmla="*/ 56 h 87"/>
                <a:gd name="T94" fmla="*/ 1 w 86"/>
                <a:gd name="T95" fmla="*/ 51 h 87"/>
                <a:gd name="T96" fmla="*/ 0 w 86"/>
                <a:gd name="T97" fmla="*/ 43 h 87"/>
                <a:gd name="T98" fmla="*/ 1 w 86"/>
                <a:gd name="T99" fmla="*/ 36 h 87"/>
                <a:gd name="T100" fmla="*/ 3 w 86"/>
                <a:gd name="T101" fmla="*/ 30 h 87"/>
                <a:gd name="T102" fmla="*/ 4 w 86"/>
                <a:gd name="T103" fmla="*/ 23 h 87"/>
                <a:gd name="T104" fmla="*/ 13 w 86"/>
                <a:gd name="T105" fmla="*/ 13 h 87"/>
                <a:gd name="T106" fmla="*/ 23 w 86"/>
                <a:gd name="T107" fmla="*/ 4 h 87"/>
                <a:gd name="T108" fmla="*/ 26 w 86"/>
                <a:gd name="T109" fmla="*/ 3 h 87"/>
                <a:gd name="T110" fmla="*/ 33 w 86"/>
                <a:gd name="T111" fmla="*/ 1 h 87"/>
                <a:gd name="T112" fmla="*/ 36 w 86"/>
                <a:gd name="T113" fmla="*/ 1 h 87"/>
                <a:gd name="T114" fmla="*/ 43 w 86"/>
                <a:gd name="T115" fmla="*/ 0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87">
                  <a:moveTo>
                    <a:pt x="43" y="17"/>
                  </a:moveTo>
                  <a:lnTo>
                    <a:pt x="36" y="19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6" y="26"/>
                  </a:lnTo>
                  <a:lnTo>
                    <a:pt x="19" y="33"/>
                  </a:lnTo>
                  <a:lnTo>
                    <a:pt x="19" y="36"/>
                  </a:lnTo>
                  <a:lnTo>
                    <a:pt x="17" y="43"/>
                  </a:lnTo>
                  <a:lnTo>
                    <a:pt x="19" y="51"/>
                  </a:lnTo>
                  <a:lnTo>
                    <a:pt x="19" y="54"/>
                  </a:lnTo>
                  <a:lnTo>
                    <a:pt x="26" y="61"/>
                  </a:lnTo>
                  <a:lnTo>
                    <a:pt x="35" y="68"/>
                  </a:lnTo>
                  <a:lnTo>
                    <a:pt x="41" y="70"/>
                  </a:lnTo>
                  <a:lnTo>
                    <a:pt x="46" y="70"/>
                  </a:lnTo>
                  <a:lnTo>
                    <a:pt x="52" y="68"/>
                  </a:lnTo>
                  <a:lnTo>
                    <a:pt x="61" y="61"/>
                  </a:lnTo>
                  <a:lnTo>
                    <a:pt x="65" y="54"/>
                  </a:lnTo>
                  <a:lnTo>
                    <a:pt x="68" y="43"/>
                  </a:lnTo>
                  <a:lnTo>
                    <a:pt x="65" y="33"/>
                  </a:lnTo>
                  <a:lnTo>
                    <a:pt x="61" y="26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43" y="17"/>
                  </a:lnTo>
                  <a:close/>
                  <a:moveTo>
                    <a:pt x="43" y="0"/>
                  </a:moveTo>
                  <a:lnTo>
                    <a:pt x="51" y="1"/>
                  </a:lnTo>
                  <a:lnTo>
                    <a:pt x="54" y="1"/>
                  </a:lnTo>
                  <a:lnTo>
                    <a:pt x="61" y="3"/>
                  </a:lnTo>
                  <a:lnTo>
                    <a:pt x="64" y="4"/>
                  </a:lnTo>
                  <a:lnTo>
                    <a:pt x="74" y="13"/>
                  </a:lnTo>
                  <a:lnTo>
                    <a:pt x="81" y="23"/>
                  </a:lnTo>
                  <a:lnTo>
                    <a:pt x="83" y="30"/>
                  </a:lnTo>
                  <a:lnTo>
                    <a:pt x="86" y="43"/>
                  </a:lnTo>
                  <a:lnTo>
                    <a:pt x="83" y="56"/>
                  </a:lnTo>
                  <a:lnTo>
                    <a:pt x="81" y="64"/>
                  </a:lnTo>
                  <a:lnTo>
                    <a:pt x="74" y="74"/>
                  </a:lnTo>
                  <a:lnTo>
                    <a:pt x="64" y="83"/>
                  </a:lnTo>
                  <a:lnTo>
                    <a:pt x="61" y="84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36" y="87"/>
                  </a:lnTo>
                  <a:lnTo>
                    <a:pt x="33" y="86"/>
                  </a:lnTo>
                  <a:lnTo>
                    <a:pt x="26" y="84"/>
                  </a:lnTo>
                  <a:lnTo>
                    <a:pt x="23" y="83"/>
                  </a:lnTo>
                  <a:lnTo>
                    <a:pt x="13" y="74"/>
                  </a:lnTo>
                  <a:lnTo>
                    <a:pt x="4" y="64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6"/>
                  </a:lnTo>
                  <a:lnTo>
                    <a:pt x="3" y="30"/>
                  </a:lnTo>
                  <a:lnTo>
                    <a:pt x="4" y="23"/>
                  </a:lnTo>
                  <a:lnTo>
                    <a:pt x="13" y="13"/>
                  </a:lnTo>
                  <a:lnTo>
                    <a:pt x="23" y="4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409"/>
            <p:cNvSpPr/>
            <p:nvPr/>
          </p:nvSpPr>
          <p:spPr bwMode="auto">
            <a:xfrm>
              <a:off x="4914901" y="2017713"/>
              <a:ext cx="109538" cy="109538"/>
            </a:xfrm>
            <a:custGeom>
              <a:gdLst>
                <a:gd name="T0" fmla="*/ 34 w 69"/>
                <a:gd name="T1" fmla="*/ 0 h 69"/>
                <a:gd name="T2" fmla="*/ 47 w 69"/>
                <a:gd name="T3" fmla="*/ 3 h 69"/>
                <a:gd name="T4" fmla="*/ 59 w 69"/>
                <a:gd name="T5" fmla="*/ 10 h 69"/>
                <a:gd name="T6" fmla="*/ 66 w 69"/>
                <a:gd name="T7" fmla="*/ 20 h 69"/>
                <a:gd name="T8" fmla="*/ 69 w 69"/>
                <a:gd name="T9" fmla="*/ 34 h 69"/>
                <a:gd name="T10" fmla="*/ 66 w 69"/>
                <a:gd name="T11" fmla="*/ 47 h 69"/>
                <a:gd name="T12" fmla="*/ 59 w 69"/>
                <a:gd name="T13" fmla="*/ 58 h 69"/>
                <a:gd name="T14" fmla="*/ 47 w 69"/>
                <a:gd name="T15" fmla="*/ 66 h 69"/>
                <a:gd name="T16" fmla="*/ 34 w 69"/>
                <a:gd name="T17" fmla="*/ 69 h 69"/>
                <a:gd name="T18" fmla="*/ 21 w 69"/>
                <a:gd name="T19" fmla="*/ 66 h 69"/>
                <a:gd name="T20" fmla="*/ 11 w 69"/>
                <a:gd name="T21" fmla="*/ 58 h 69"/>
                <a:gd name="T22" fmla="*/ 3 w 69"/>
                <a:gd name="T23" fmla="*/ 47 h 69"/>
                <a:gd name="T24" fmla="*/ 0 w 69"/>
                <a:gd name="T25" fmla="*/ 34 h 69"/>
                <a:gd name="T26" fmla="*/ 3 w 69"/>
                <a:gd name="T27" fmla="*/ 20 h 69"/>
                <a:gd name="T28" fmla="*/ 11 w 69"/>
                <a:gd name="T29" fmla="*/ 10 h 69"/>
                <a:gd name="T30" fmla="*/ 21 w 69"/>
                <a:gd name="T31" fmla="*/ 3 h 69"/>
                <a:gd name="T32" fmla="*/ 34 w 69"/>
                <a:gd name="T33" fmla="*/ 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47" y="3"/>
                  </a:lnTo>
                  <a:lnTo>
                    <a:pt x="59" y="10"/>
                  </a:lnTo>
                  <a:lnTo>
                    <a:pt x="66" y="20"/>
                  </a:lnTo>
                  <a:lnTo>
                    <a:pt x="69" y="34"/>
                  </a:lnTo>
                  <a:lnTo>
                    <a:pt x="66" y="47"/>
                  </a:lnTo>
                  <a:lnTo>
                    <a:pt x="59" y="58"/>
                  </a:lnTo>
                  <a:lnTo>
                    <a:pt x="47" y="66"/>
                  </a:lnTo>
                  <a:lnTo>
                    <a:pt x="34" y="69"/>
                  </a:lnTo>
                  <a:lnTo>
                    <a:pt x="21" y="66"/>
                  </a:lnTo>
                  <a:lnTo>
                    <a:pt x="11" y="58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11" y="10"/>
                  </a:lnTo>
                  <a:lnTo>
                    <a:pt x="21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410"/>
            <p:cNvSpPr>
              <a:spLocks noEditPoints="1"/>
            </p:cNvSpPr>
            <p:nvPr/>
          </p:nvSpPr>
          <p:spPr bwMode="auto">
            <a:xfrm>
              <a:off x="4902201" y="2003426"/>
              <a:ext cx="136525" cy="136525"/>
            </a:xfrm>
            <a:custGeom>
              <a:gdLst>
                <a:gd name="T0" fmla="*/ 42 w 86"/>
                <a:gd name="T1" fmla="*/ 18 h 86"/>
                <a:gd name="T2" fmla="*/ 30 w 86"/>
                <a:gd name="T3" fmla="*/ 21 h 86"/>
                <a:gd name="T4" fmla="*/ 24 w 86"/>
                <a:gd name="T5" fmla="*/ 25 h 86"/>
                <a:gd name="T6" fmla="*/ 24 w 86"/>
                <a:gd name="T7" fmla="*/ 25 h 86"/>
                <a:gd name="T8" fmla="*/ 20 w 86"/>
                <a:gd name="T9" fmla="*/ 32 h 86"/>
                <a:gd name="T10" fmla="*/ 17 w 86"/>
                <a:gd name="T11" fmla="*/ 43 h 86"/>
                <a:gd name="T12" fmla="*/ 20 w 86"/>
                <a:gd name="T13" fmla="*/ 53 h 86"/>
                <a:gd name="T14" fmla="*/ 24 w 86"/>
                <a:gd name="T15" fmla="*/ 60 h 86"/>
                <a:gd name="T16" fmla="*/ 33 w 86"/>
                <a:gd name="T17" fmla="*/ 67 h 86"/>
                <a:gd name="T18" fmla="*/ 39 w 86"/>
                <a:gd name="T19" fmla="*/ 69 h 86"/>
                <a:gd name="T20" fmla="*/ 45 w 86"/>
                <a:gd name="T21" fmla="*/ 69 h 86"/>
                <a:gd name="T22" fmla="*/ 51 w 86"/>
                <a:gd name="T23" fmla="*/ 67 h 86"/>
                <a:gd name="T24" fmla="*/ 59 w 86"/>
                <a:gd name="T25" fmla="*/ 60 h 86"/>
                <a:gd name="T26" fmla="*/ 68 w 86"/>
                <a:gd name="T27" fmla="*/ 50 h 86"/>
                <a:gd name="T28" fmla="*/ 68 w 86"/>
                <a:gd name="T29" fmla="*/ 35 h 86"/>
                <a:gd name="T30" fmla="*/ 59 w 86"/>
                <a:gd name="T31" fmla="*/ 25 h 86"/>
                <a:gd name="T32" fmla="*/ 59 w 86"/>
                <a:gd name="T33" fmla="*/ 25 h 86"/>
                <a:gd name="T34" fmla="*/ 54 w 86"/>
                <a:gd name="T35" fmla="*/ 21 h 86"/>
                <a:gd name="T36" fmla="*/ 42 w 86"/>
                <a:gd name="T37" fmla="*/ 18 h 86"/>
                <a:gd name="T38" fmla="*/ 42 w 86"/>
                <a:gd name="T39" fmla="*/ 0 h 86"/>
                <a:gd name="T40" fmla="*/ 55 w 86"/>
                <a:gd name="T41" fmla="*/ 3 h 86"/>
                <a:gd name="T42" fmla="*/ 59 w 86"/>
                <a:gd name="T43" fmla="*/ 3 h 86"/>
                <a:gd name="T44" fmla="*/ 70 w 86"/>
                <a:gd name="T45" fmla="*/ 11 h 86"/>
                <a:gd name="T46" fmla="*/ 72 w 86"/>
                <a:gd name="T47" fmla="*/ 12 h 86"/>
                <a:gd name="T48" fmla="*/ 81 w 86"/>
                <a:gd name="T49" fmla="*/ 22 h 86"/>
                <a:gd name="T50" fmla="*/ 83 w 86"/>
                <a:gd name="T51" fmla="*/ 29 h 86"/>
                <a:gd name="T52" fmla="*/ 86 w 86"/>
                <a:gd name="T53" fmla="*/ 35 h 86"/>
                <a:gd name="T54" fmla="*/ 86 w 86"/>
                <a:gd name="T55" fmla="*/ 50 h 86"/>
                <a:gd name="T56" fmla="*/ 83 w 86"/>
                <a:gd name="T57" fmla="*/ 56 h 86"/>
                <a:gd name="T58" fmla="*/ 81 w 86"/>
                <a:gd name="T59" fmla="*/ 63 h 86"/>
                <a:gd name="T60" fmla="*/ 72 w 86"/>
                <a:gd name="T61" fmla="*/ 73 h 86"/>
                <a:gd name="T62" fmla="*/ 62 w 86"/>
                <a:gd name="T63" fmla="*/ 82 h 86"/>
                <a:gd name="T64" fmla="*/ 59 w 86"/>
                <a:gd name="T65" fmla="*/ 83 h 86"/>
                <a:gd name="T66" fmla="*/ 52 w 86"/>
                <a:gd name="T67" fmla="*/ 85 h 86"/>
                <a:gd name="T68" fmla="*/ 49 w 86"/>
                <a:gd name="T69" fmla="*/ 86 h 86"/>
                <a:gd name="T70" fmla="*/ 35 w 86"/>
                <a:gd name="T71" fmla="*/ 86 h 86"/>
                <a:gd name="T72" fmla="*/ 32 w 86"/>
                <a:gd name="T73" fmla="*/ 85 h 86"/>
                <a:gd name="T74" fmla="*/ 24 w 86"/>
                <a:gd name="T75" fmla="*/ 83 h 86"/>
                <a:gd name="T76" fmla="*/ 22 w 86"/>
                <a:gd name="T77" fmla="*/ 82 h 86"/>
                <a:gd name="T78" fmla="*/ 11 w 86"/>
                <a:gd name="T79" fmla="*/ 73 h 86"/>
                <a:gd name="T80" fmla="*/ 4 w 86"/>
                <a:gd name="T81" fmla="*/ 63 h 86"/>
                <a:gd name="T82" fmla="*/ 3 w 86"/>
                <a:gd name="T83" fmla="*/ 56 h 86"/>
                <a:gd name="T84" fmla="*/ 0 w 86"/>
                <a:gd name="T85" fmla="*/ 43 h 86"/>
                <a:gd name="T86" fmla="*/ 3 w 86"/>
                <a:gd name="T87" fmla="*/ 29 h 86"/>
                <a:gd name="T88" fmla="*/ 4 w 86"/>
                <a:gd name="T89" fmla="*/ 22 h 86"/>
                <a:gd name="T90" fmla="*/ 11 w 86"/>
                <a:gd name="T91" fmla="*/ 12 h 86"/>
                <a:gd name="T92" fmla="*/ 14 w 86"/>
                <a:gd name="T93" fmla="*/ 11 h 86"/>
                <a:gd name="T94" fmla="*/ 24 w 86"/>
                <a:gd name="T95" fmla="*/ 3 h 86"/>
                <a:gd name="T96" fmla="*/ 29 w 86"/>
                <a:gd name="T97" fmla="*/ 3 h 86"/>
                <a:gd name="T98" fmla="*/ 42 w 86"/>
                <a:gd name="T99" fmla="*/ 0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" h="86">
                  <a:moveTo>
                    <a:pt x="42" y="18"/>
                  </a:moveTo>
                  <a:lnTo>
                    <a:pt x="30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0" y="32"/>
                  </a:lnTo>
                  <a:lnTo>
                    <a:pt x="17" y="43"/>
                  </a:lnTo>
                  <a:lnTo>
                    <a:pt x="20" y="53"/>
                  </a:lnTo>
                  <a:lnTo>
                    <a:pt x="24" y="60"/>
                  </a:lnTo>
                  <a:lnTo>
                    <a:pt x="33" y="67"/>
                  </a:lnTo>
                  <a:lnTo>
                    <a:pt x="39" y="69"/>
                  </a:lnTo>
                  <a:lnTo>
                    <a:pt x="45" y="69"/>
                  </a:lnTo>
                  <a:lnTo>
                    <a:pt x="51" y="67"/>
                  </a:lnTo>
                  <a:lnTo>
                    <a:pt x="59" y="60"/>
                  </a:lnTo>
                  <a:lnTo>
                    <a:pt x="68" y="50"/>
                  </a:lnTo>
                  <a:lnTo>
                    <a:pt x="68" y="35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4" y="21"/>
                  </a:lnTo>
                  <a:lnTo>
                    <a:pt x="42" y="18"/>
                  </a:lnTo>
                  <a:close/>
                  <a:moveTo>
                    <a:pt x="42" y="0"/>
                  </a:moveTo>
                  <a:lnTo>
                    <a:pt x="55" y="3"/>
                  </a:lnTo>
                  <a:lnTo>
                    <a:pt x="59" y="3"/>
                  </a:lnTo>
                  <a:lnTo>
                    <a:pt x="70" y="11"/>
                  </a:lnTo>
                  <a:lnTo>
                    <a:pt x="72" y="12"/>
                  </a:lnTo>
                  <a:lnTo>
                    <a:pt x="81" y="22"/>
                  </a:lnTo>
                  <a:lnTo>
                    <a:pt x="83" y="29"/>
                  </a:lnTo>
                  <a:lnTo>
                    <a:pt x="86" y="35"/>
                  </a:lnTo>
                  <a:lnTo>
                    <a:pt x="86" y="50"/>
                  </a:lnTo>
                  <a:lnTo>
                    <a:pt x="83" y="56"/>
                  </a:lnTo>
                  <a:lnTo>
                    <a:pt x="81" y="63"/>
                  </a:lnTo>
                  <a:lnTo>
                    <a:pt x="72" y="73"/>
                  </a:lnTo>
                  <a:lnTo>
                    <a:pt x="62" y="82"/>
                  </a:lnTo>
                  <a:lnTo>
                    <a:pt x="59" y="83"/>
                  </a:lnTo>
                  <a:lnTo>
                    <a:pt x="52" y="85"/>
                  </a:lnTo>
                  <a:lnTo>
                    <a:pt x="49" y="86"/>
                  </a:lnTo>
                  <a:lnTo>
                    <a:pt x="35" y="86"/>
                  </a:lnTo>
                  <a:lnTo>
                    <a:pt x="32" y="85"/>
                  </a:lnTo>
                  <a:lnTo>
                    <a:pt x="24" y="83"/>
                  </a:lnTo>
                  <a:lnTo>
                    <a:pt x="22" y="82"/>
                  </a:lnTo>
                  <a:lnTo>
                    <a:pt x="11" y="73"/>
                  </a:lnTo>
                  <a:lnTo>
                    <a:pt x="4" y="63"/>
                  </a:lnTo>
                  <a:lnTo>
                    <a:pt x="3" y="56"/>
                  </a:lnTo>
                  <a:lnTo>
                    <a:pt x="0" y="43"/>
                  </a:lnTo>
                  <a:lnTo>
                    <a:pt x="3" y="29"/>
                  </a:lnTo>
                  <a:lnTo>
                    <a:pt x="4" y="22"/>
                  </a:lnTo>
                  <a:lnTo>
                    <a:pt x="11" y="12"/>
                  </a:lnTo>
                  <a:lnTo>
                    <a:pt x="14" y="11"/>
                  </a:lnTo>
                  <a:lnTo>
                    <a:pt x="24" y="3"/>
                  </a:lnTo>
                  <a:lnTo>
                    <a:pt x="29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Rectangle 411"/>
            <p:cNvSpPr>
              <a:spLocks noChangeArrowheads="1"/>
            </p:cNvSpPr>
            <p:nvPr/>
          </p:nvSpPr>
          <p:spPr bwMode="auto">
            <a:xfrm>
              <a:off x="5143501" y="2352676"/>
              <a:ext cx="54133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Rectangle 412"/>
            <p:cNvSpPr>
              <a:spLocks noChangeArrowheads="1"/>
            </p:cNvSpPr>
            <p:nvPr/>
          </p:nvSpPr>
          <p:spPr bwMode="auto">
            <a:xfrm>
              <a:off x="6627813" y="2352676"/>
              <a:ext cx="3270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Rectangle 413"/>
            <p:cNvSpPr>
              <a:spLocks noChangeArrowheads="1"/>
            </p:cNvSpPr>
            <p:nvPr/>
          </p:nvSpPr>
          <p:spPr bwMode="auto">
            <a:xfrm>
              <a:off x="5724526" y="2352676"/>
              <a:ext cx="10795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Rectangle 414"/>
            <p:cNvSpPr>
              <a:spLocks noChangeArrowheads="1"/>
            </p:cNvSpPr>
            <p:nvPr/>
          </p:nvSpPr>
          <p:spPr bwMode="auto">
            <a:xfrm>
              <a:off x="5041901" y="2352676"/>
              <a:ext cx="603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Rectangle 415"/>
            <p:cNvSpPr>
              <a:spLocks noChangeArrowheads="1"/>
            </p:cNvSpPr>
            <p:nvPr/>
          </p:nvSpPr>
          <p:spPr bwMode="auto">
            <a:xfrm>
              <a:off x="7081838" y="2352676"/>
              <a:ext cx="60325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416"/>
            <p:cNvSpPr/>
            <p:nvPr/>
          </p:nvSpPr>
          <p:spPr bwMode="auto">
            <a:xfrm>
              <a:off x="4016376" y="1417638"/>
              <a:ext cx="90488" cy="149225"/>
            </a:xfrm>
            <a:custGeom>
              <a:gdLst>
                <a:gd name="T0" fmla="*/ 11 w 57"/>
                <a:gd name="T1" fmla="*/ 0 h 94"/>
                <a:gd name="T2" fmla="*/ 57 w 57"/>
                <a:gd name="T3" fmla="*/ 46 h 94"/>
                <a:gd name="T4" fmla="*/ 51 w 57"/>
                <a:gd name="T5" fmla="*/ 53 h 94"/>
                <a:gd name="T6" fmla="*/ 11 w 57"/>
                <a:gd name="T7" fmla="*/ 94 h 94"/>
                <a:gd name="T8" fmla="*/ 0 w 57"/>
                <a:gd name="T9" fmla="*/ 81 h 94"/>
                <a:gd name="T10" fmla="*/ 35 w 57"/>
                <a:gd name="T11" fmla="*/ 48 h 94"/>
                <a:gd name="T12" fmla="*/ 0 w 57"/>
                <a:gd name="T13" fmla="*/ 13 h 94"/>
                <a:gd name="T14" fmla="*/ 11 w 57"/>
                <a:gd name="T15" fmla="*/ 0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94">
                  <a:moveTo>
                    <a:pt x="11" y="0"/>
                  </a:moveTo>
                  <a:lnTo>
                    <a:pt x="57" y="46"/>
                  </a:lnTo>
                  <a:lnTo>
                    <a:pt x="51" y="53"/>
                  </a:lnTo>
                  <a:lnTo>
                    <a:pt x="11" y="94"/>
                  </a:lnTo>
                  <a:lnTo>
                    <a:pt x="0" y="81"/>
                  </a:lnTo>
                  <a:lnTo>
                    <a:pt x="35" y="48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Rectangle 417"/>
            <p:cNvSpPr>
              <a:spLocks noChangeArrowheads="1"/>
            </p:cNvSpPr>
            <p:nvPr/>
          </p:nvSpPr>
          <p:spPr bwMode="auto">
            <a:xfrm>
              <a:off x="3811588" y="1476376"/>
              <a:ext cx="26828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418"/>
            <p:cNvSpPr/>
            <p:nvPr/>
          </p:nvSpPr>
          <p:spPr bwMode="auto">
            <a:xfrm>
              <a:off x="3792538" y="1282701"/>
              <a:ext cx="92075" cy="150813"/>
            </a:xfrm>
            <a:custGeom>
              <a:gdLst>
                <a:gd name="T0" fmla="*/ 48 w 58"/>
                <a:gd name="T1" fmla="*/ 0 h 95"/>
                <a:gd name="T2" fmla="*/ 58 w 58"/>
                <a:gd name="T3" fmla="*/ 13 h 95"/>
                <a:gd name="T4" fmla="*/ 25 w 58"/>
                <a:gd name="T5" fmla="*/ 48 h 95"/>
                <a:gd name="T6" fmla="*/ 58 w 58"/>
                <a:gd name="T7" fmla="*/ 82 h 95"/>
                <a:gd name="T8" fmla="*/ 48 w 58"/>
                <a:gd name="T9" fmla="*/ 95 h 95"/>
                <a:gd name="T10" fmla="*/ 0 w 58"/>
                <a:gd name="T11" fmla="*/ 47 h 95"/>
                <a:gd name="T12" fmla="*/ 7 w 58"/>
                <a:gd name="T13" fmla="*/ 41 h 95"/>
                <a:gd name="T14" fmla="*/ 48 w 58"/>
                <a:gd name="T15" fmla="*/ 0 h 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95">
                  <a:moveTo>
                    <a:pt x="48" y="0"/>
                  </a:moveTo>
                  <a:lnTo>
                    <a:pt x="58" y="13"/>
                  </a:lnTo>
                  <a:lnTo>
                    <a:pt x="25" y="48"/>
                  </a:lnTo>
                  <a:lnTo>
                    <a:pt x="58" y="82"/>
                  </a:lnTo>
                  <a:lnTo>
                    <a:pt x="48" y="95"/>
                  </a:lnTo>
                  <a:lnTo>
                    <a:pt x="0" y="47"/>
                  </a:lnTo>
                  <a:lnTo>
                    <a:pt x="7" y="4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Rectangle 419"/>
            <p:cNvSpPr>
              <a:spLocks noChangeArrowheads="1"/>
            </p:cNvSpPr>
            <p:nvPr/>
          </p:nvSpPr>
          <p:spPr bwMode="auto">
            <a:xfrm>
              <a:off x="3817938" y="1343026"/>
              <a:ext cx="269875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Rectangle 420"/>
            <p:cNvSpPr>
              <a:spLocks noChangeArrowheads="1"/>
            </p:cNvSpPr>
            <p:nvPr/>
          </p:nvSpPr>
          <p:spPr bwMode="auto">
            <a:xfrm>
              <a:off x="7050088" y="2549526"/>
              <a:ext cx="142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421"/>
            <p:cNvSpPr>
              <a:spLocks noEditPoints="1"/>
            </p:cNvSpPr>
            <p:nvPr/>
          </p:nvSpPr>
          <p:spPr bwMode="auto">
            <a:xfrm>
              <a:off x="7089776" y="2549526"/>
              <a:ext cx="174625" cy="26988"/>
            </a:xfrm>
            <a:custGeom>
              <a:gdLst>
                <a:gd name="T0" fmla="*/ 94 w 110"/>
                <a:gd name="T1" fmla="*/ 0 h 17"/>
                <a:gd name="T2" fmla="*/ 110 w 110"/>
                <a:gd name="T3" fmla="*/ 0 h 17"/>
                <a:gd name="T4" fmla="*/ 110 w 110"/>
                <a:gd name="T5" fmla="*/ 17 h 17"/>
                <a:gd name="T6" fmla="*/ 94 w 110"/>
                <a:gd name="T7" fmla="*/ 17 h 17"/>
                <a:gd name="T8" fmla="*/ 94 w 110"/>
                <a:gd name="T9" fmla="*/ 0 h 17"/>
                <a:gd name="T10" fmla="*/ 62 w 110"/>
                <a:gd name="T11" fmla="*/ 0 h 17"/>
                <a:gd name="T12" fmla="*/ 78 w 110"/>
                <a:gd name="T13" fmla="*/ 0 h 17"/>
                <a:gd name="T14" fmla="*/ 78 w 110"/>
                <a:gd name="T15" fmla="*/ 17 h 17"/>
                <a:gd name="T16" fmla="*/ 62 w 110"/>
                <a:gd name="T17" fmla="*/ 17 h 17"/>
                <a:gd name="T18" fmla="*/ 62 w 110"/>
                <a:gd name="T19" fmla="*/ 0 h 17"/>
                <a:gd name="T20" fmla="*/ 32 w 110"/>
                <a:gd name="T21" fmla="*/ 0 h 17"/>
                <a:gd name="T22" fmla="*/ 48 w 110"/>
                <a:gd name="T23" fmla="*/ 0 h 17"/>
                <a:gd name="T24" fmla="*/ 48 w 110"/>
                <a:gd name="T25" fmla="*/ 17 h 17"/>
                <a:gd name="T26" fmla="*/ 32 w 110"/>
                <a:gd name="T27" fmla="*/ 17 h 17"/>
                <a:gd name="T28" fmla="*/ 32 w 110"/>
                <a:gd name="T29" fmla="*/ 0 h 17"/>
                <a:gd name="T30" fmla="*/ 0 w 110"/>
                <a:gd name="T31" fmla="*/ 0 h 17"/>
                <a:gd name="T32" fmla="*/ 16 w 110"/>
                <a:gd name="T33" fmla="*/ 0 h 17"/>
                <a:gd name="T34" fmla="*/ 16 w 110"/>
                <a:gd name="T35" fmla="*/ 17 h 17"/>
                <a:gd name="T36" fmla="*/ 0 w 110"/>
                <a:gd name="T37" fmla="*/ 17 h 17"/>
                <a:gd name="T38" fmla="*/ 0 w 110"/>
                <a:gd name="T3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17">
                  <a:moveTo>
                    <a:pt x="94" y="0"/>
                  </a:moveTo>
                  <a:lnTo>
                    <a:pt x="110" y="0"/>
                  </a:lnTo>
                  <a:lnTo>
                    <a:pt x="110" y="17"/>
                  </a:lnTo>
                  <a:lnTo>
                    <a:pt x="94" y="17"/>
                  </a:lnTo>
                  <a:lnTo>
                    <a:pt x="94" y="0"/>
                  </a:lnTo>
                  <a:close/>
                  <a:moveTo>
                    <a:pt x="62" y="0"/>
                  </a:moveTo>
                  <a:lnTo>
                    <a:pt x="78" y="0"/>
                  </a:lnTo>
                  <a:lnTo>
                    <a:pt x="78" y="17"/>
                  </a:lnTo>
                  <a:lnTo>
                    <a:pt x="62" y="17"/>
                  </a:lnTo>
                  <a:lnTo>
                    <a:pt x="62" y="0"/>
                  </a:lnTo>
                  <a:close/>
                  <a:moveTo>
                    <a:pt x="32" y="0"/>
                  </a:moveTo>
                  <a:lnTo>
                    <a:pt x="48" y="0"/>
                  </a:lnTo>
                  <a:lnTo>
                    <a:pt x="48" y="17"/>
                  </a:lnTo>
                  <a:lnTo>
                    <a:pt x="32" y="17"/>
                  </a:lnTo>
                  <a:lnTo>
                    <a:pt x="32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Rectangle 422"/>
            <p:cNvSpPr>
              <a:spLocks noChangeArrowheads="1"/>
            </p:cNvSpPr>
            <p:nvPr/>
          </p:nvSpPr>
          <p:spPr bwMode="auto">
            <a:xfrm>
              <a:off x="7289801" y="2549526"/>
              <a:ext cx="142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Rectangle 423"/>
            <p:cNvSpPr>
              <a:spLocks noChangeArrowheads="1"/>
            </p:cNvSpPr>
            <p:nvPr/>
          </p:nvSpPr>
          <p:spPr bwMode="auto">
            <a:xfrm>
              <a:off x="8320088" y="1039813"/>
              <a:ext cx="1428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424"/>
            <p:cNvSpPr>
              <a:spLocks noEditPoints="1"/>
            </p:cNvSpPr>
            <p:nvPr/>
          </p:nvSpPr>
          <p:spPr bwMode="auto">
            <a:xfrm>
              <a:off x="8359776" y="1039813"/>
              <a:ext cx="176213" cy="28575"/>
            </a:xfrm>
            <a:custGeom>
              <a:gdLst>
                <a:gd name="T0" fmla="*/ 95 w 111"/>
                <a:gd name="T1" fmla="*/ 0 h 18"/>
                <a:gd name="T2" fmla="*/ 111 w 111"/>
                <a:gd name="T3" fmla="*/ 0 h 18"/>
                <a:gd name="T4" fmla="*/ 111 w 111"/>
                <a:gd name="T5" fmla="*/ 18 h 18"/>
                <a:gd name="T6" fmla="*/ 95 w 111"/>
                <a:gd name="T7" fmla="*/ 18 h 18"/>
                <a:gd name="T8" fmla="*/ 95 w 111"/>
                <a:gd name="T9" fmla="*/ 0 h 18"/>
                <a:gd name="T10" fmla="*/ 63 w 111"/>
                <a:gd name="T11" fmla="*/ 0 h 18"/>
                <a:gd name="T12" fmla="*/ 79 w 111"/>
                <a:gd name="T13" fmla="*/ 0 h 18"/>
                <a:gd name="T14" fmla="*/ 79 w 111"/>
                <a:gd name="T15" fmla="*/ 18 h 18"/>
                <a:gd name="T16" fmla="*/ 63 w 111"/>
                <a:gd name="T17" fmla="*/ 18 h 18"/>
                <a:gd name="T18" fmla="*/ 63 w 111"/>
                <a:gd name="T19" fmla="*/ 0 h 18"/>
                <a:gd name="T20" fmla="*/ 32 w 111"/>
                <a:gd name="T21" fmla="*/ 0 h 18"/>
                <a:gd name="T22" fmla="*/ 48 w 111"/>
                <a:gd name="T23" fmla="*/ 0 h 18"/>
                <a:gd name="T24" fmla="*/ 48 w 111"/>
                <a:gd name="T25" fmla="*/ 18 h 18"/>
                <a:gd name="T26" fmla="*/ 32 w 111"/>
                <a:gd name="T27" fmla="*/ 18 h 18"/>
                <a:gd name="T28" fmla="*/ 32 w 111"/>
                <a:gd name="T29" fmla="*/ 0 h 18"/>
                <a:gd name="T30" fmla="*/ 0 w 111"/>
                <a:gd name="T31" fmla="*/ 0 h 18"/>
                <a:gd name="T32" fmla="*/ 16 w 111"/>
                <a:gd name="T33" fmla="*/ 0 h 18"/>
                <a:gd name="T34" fmla="*/ 16 w 111"/>
                <a:gd name="T35" fmla="*/ 18 h 18"/>
                <a:gd name="T36" fmla="*/ 0 w 111"/>
                <a:gd name="T37" fmla="*/ 18 h 18"/>
                <a:gd name="T38" fmla="*/ 0 w 111"/>
                <a:gd name="T39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18">
                  <a:moveTo>
                    <a:pt x="95" y="0"/>
                  </a:moveTo>
                  <a:lnTo>
                    <a:pt x="111" y="0"/>
                  </a:lnTo>
                  <a:lnTo>
                    <a:pt x="111" y="18"/>
                  </a:lnTo>
                  <a:lnTo>
                    <a:pt x="95" y="18"/>
                  </a:lnTo>
                  <a:lnTo>
                    <a:pt x="95" y="0"/>
                  </a:lnTo>
                  <a:close/>
                  <a:moveTo>
                    <a:pt x="63" y="0"/>
                  </a:moveTo>
                  <a:lnTo>
                    <a:pt x="79" y="0"/>
                  </a:lnTo>
                  <a:lnTo>
                    <a:pt x="79" y="18"/>
                  </a:lnTo>
                  <a:lnTo>
                    <a:pt x="63" y="18"/>
                  </a:lnTo>
                  <a:lnTo>
                    <a:pt x="63" y="0"/>
                  </a:lnTo>
                  <a:close/>
                  <a:moveTo>
                    <a:pt x="32" y="0"/>
                  </a:moveTo>
                  <a:lnTo>
                    <a:pt x="48" y="0"/>
                  </a:lnTo>
                  <a:lnTo>
                    <a:pt x="48" y="18"/>
                  </a:lnTo>
                  <a:lnTo>
                    <a:pt x="32" y="18"/>
                  </a:lnTo>
                  <a:lnTo>
                    <a:pt x="32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Rectangle 425"/>
            <p:cNvSpPr>
              <a:spLocks noChangeArrowheads="1"/>
            </p:cNvSpPr>
            <p:nvPr/>
          </p:nvSpPr>
          <p:spPr bwMode="auto">
            <a:xfrm>
              <a:off x="8561388" y="1039813"/>
              <a:ext cx="127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91" name="组合 990"/>
          <p:cNvGrpSpPr/>
          <p:nvPr/>
        </p:nvGrpSpPr>
        <p:grpSpPr>
          <a:xfrm>
            <a:off x="1484340" y="3958267"/>
            <a:ext cx="9180787" cy="773228"/>
            <a:chOff x="1902888" y="4139539"/>
            <a:chExt cx="9180787" cy="773228"/>
          </a:xfrm>
        </p:grpSpPr>
        <p:sp>
          <p:nvSpPr>
            <p:cNvPr id="992" name="文本框 991"/>
            <p:cNvSpPr txBox="1"/>
            <p:nvPr/>
          </p:nvSpPr>
          <p:spPr>
            <a:xfrm>
              <a:off x="2194850" y="4143326"/>
              <a:ext cx="865527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4400">
                  <a:solidFill>
                    <a:schemeClr val="tx1">
                      <a:lumMod val="50000"/>
                      <a:lumOff val="50000"/>
                    </a:schemeClr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THANKS FOR TATCHING</a:t>
              </a:r>
              <a:endParaRPr lang="en-US" altLang="zh-CN" sz="4400">
                <a:solidFill>
                  <a:schemeClr val="tx1">
                    <a:lumMod val="50000"/>
                    <a:lumOff val="50000"/>
                  </a:schemeClr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  <p:sp>
          <p:nvSpPr>
            <p:cNvPr id="993" name="文本框 992"/>
            <p:cNvSpPr txBox="1"/>
            <p:nvPr/>
          </p:nvSpPr>
          <p:spPr>
            <a:xfrm>
              <a:off x="1902888" y="4139539"/>
              <a:ext cx="918078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440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THANKS FOR TATCHING</a:t>
              </a:r>
              <a:endParaRPr lang="zh-CN" altLang="en-US" sz="4400">
                <a:solidFill>
                  <a:srgbClr val="FFC400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</p:grpSp>
      <p:sp>
        <p:nvSpPr>
          <p:cNvPr id="994" name="文本框 993"/>
          <p:cNvSpPr txBox="1"/>
          <p:nvPr/>
        </p:nvSpPr>
        <p:spPr>
          <a:xfrm>
            <a:off x="3351353" y="4940276"/>
            <a:ext cx="541655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blackboard Wind thesis Creative blackboard Wind thesis</a:t>
            </a:r>
            <a:endParaRPr lang="zh-CN" altLang="en-US" sz="12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6" name="组合 135"/>
          <p:cNvGrpSpPr/>
          <p:nvPr/>
        </p:nvGrpSpPr>
        <p:grpSpPr>
          <a:xfrm>
            <a:off x="2835679" y="4238254"/>
            <a:ext cx="6520641" cy="1321676"/>
            <a:chOff x="4447676" y="1736179"/>
            <a:chExt cx="5382123" cy="1321676"/>
          </a:xfrm>
        </p:grpSpPr>
        <p:sp>
          <p:nvSpPr>
            <p:cNvPr id="137" name="文本框 136"/>
            <p:cNvSpPr txBox="1"/>
            <p:nvPr/>
          </p:nvSpPr>
          <p:spPr>
            <a:xfrm>
              <a:off x="4447676" y="2226858"/>
              <a:ext cx="5382123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上半年都做了什么？</a:t>
              </a:r>
              <a:endParaRPr lang="zh-CN" altLang="en-US" sz="4800">
                <a:solidFill>
                  <a:srgbClr val="FFC400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6017067" y="1736179"/>
              <a:ext cx="2243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bg1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PART ONE</a:t>
              </a:r>
              <a:endParaRPr lang="zh-CN" altLang="en-US" sz="140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240789" y="1038593"/>
            <a:ext cx="5710421" cy="2974470"/>
            <a:chOff x="4730751" y="1187450"/>
            <a:chExt cx="2584450" cy="1346200"/>
          </a:xfrm>
        </p:grpSpPr>
        <p:sp>
          <p:nvSpPr>
            <p:cNvPr id="140" name="Freeform 192"/>
            <p:cNvSpPr/>
            <p:nvPr/>
          </p:nvSpPr>
          <p:spPr bwMode="auto">
            <a:xfrm>
              <a:off x="5176838" y="1289050"/>
              <a:ext cx="1773238" cy="1189038"/>
            </a:xfrm>
            <a:custGeom>
              <a:gdLst>
                <a:gd name="T0" fmla="*/ 39 w 1117"/>
                <a:gd name="T1" fmla="*/ 0 h 749"/>
                <a:gd name="T2" fmla="*/ 1080 w 1117"/>
                <a:gd name="T3" fmla="*/ 0 h 749"/>
                <a:gd name="T4" fmla="*/ 1094 w 1117"/>
                <a:gd name="T5" fmla="*/ 3 h 749"/>
                <a:gd name="T6" fmla="*/ 1107 w 1117"/>
                <a:gd name="T7" fmla="*/ 12 h 749"/>
                <a:gd name="T8" fmla="*/ 1114 w 1117"/>
                <a:gd name="T9" fmla="*/ 24 h 749"/>
                <a:gd name="T10" fmla="*/ 1117 w 1117"/>
                <a:gd name="T11" fmla="*/ 38 h 749"/>
                <a:gd name="T12" fmla="*/ 1117 w 1117"/>
                <a:gd name="T13" fmla="*/ 710 h 749"/>
                <a:gd name="T14" fmla="*/ 1114 w 1117"/>
                <a:gd name="T15" fmla="*/ 724 h 749"/>
                <a:gd name="T16" fmla="*/ 1107 w 1117"/>
                <a:gd name="T17" fmla="*/ 737 h 749"/>
                <a:gd name="T18" fmla="*/ 1094 w 1117"/>
                <a:gd name="T19" fmla="*/ 744 h 749"/>
                <a:gd name="T20" fmla="*/ 1080 w 1117"/>
                <a:gd name="T21" fmla="*/ 749 h 749"/>
                <a:gd name="T22" fmla="*/ 39 w 1117"/>
                <a:gd name="T23" fmla="*/ 749 h 749"/>
                <a:gd name="T24" fmla="*/ 23 w 1117"/>
                <a:gd name="T25" fmla="*/ 744 h 749"/>
                <a:gd name="T26" fmla="*/ 11 w 1117"/>
                <a:gd name="T27" fmla="*/ 737 h 749"/>
                <a:gd name="T28" fmla="*/ 3 w 1117"/>
                <a:gd name="T29" fmla="*/ 724 h 749"/>
                <a:gd name="T30" fmla="*/ 0 w 1117"/>
                <a:gd name="T31" fmla="*/ 710 h 749"/>
                <a:gd name="T32" fmla="*/ 0 w 1117"/>
                <a:gd name="T33" fmla="*/ 38 h 749"/>
                <a:gd name="T34" fmla="*/ 3 w 1117"/>
                <a:gd name="T35" fmla="*/ 24 h 749"/>
                <a:gd name="T36" fmla="*/ 11 w 1117"/>
                <a:gd name="T37" fmla="*/ 12 h 749"/>
                <a:gd name="T38" fmla="*/ 23 w 1117"/>
                <a:gd name="T39" fmla="*/ 3 h 749"/>
                <a:gd name="T40" fmla="*/ 39 w 1117"/>
                <a:gd name="T41" fmla="*/ 0 h 7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7" h="749">
                  <a:moveTo>
                    <a:pt x="39" y="0"/>
                  </a:moveTo>
                  <a:lnTo>
                    <a:pt x="1080" y="0"/>
                  </a:lnTo>
                  <a:lnTo>
                    <a:pt x="1094" y="3"/>
                  </a:lnTo>
                  <a:lnTo>
                    <a:pt x="1107" y="12"/>
                  </a:lnTo>
                  <a:lnTo>
                    <a:pt x="1114" y="24"/>
                  </a:lnTo>
                  <a:lnTo>
                    <a:pt x="1117" y="38"/>
                  </a:lnTo>
                  <a:lnTo>
                    <a:pt x="1117" y="710"/>
                  </a:lnTo>
                  <a:lnTo>
                    <a:pt x="1114" y="724"/>
                  </a:lnTo>
                  <a:lnTo>
                    <a:pt x="1107" y="737"/>
                  </a:lnTo>
                  <a:lnTo>
                    <a:pt x="1094" y="744"/>
                  </a:lnTo>
                  <a:lnTo>
                    <a:pt x="1080" y="749"/>
                  </a:lnTo>
                  <a:lnTo>
                    <a:pt x="39" y="749"/>
                  </a:lnTo>
                  <a:lnTo>
                    <a:pt x="23" y="744"/>
                  </a:lnTo>
                  <a:lnTo>
                    <a:pt x="11" y="737"/>
                  </a:lnTo>
                  <a:lnTo>
                    <a:pt x="3" y="724"/>
                  </a:lnTo>
                  <a:lnTo>
                    <a:pt x="0" y="710"/>
                  </a:lnTo>
                  <a:lnTo>
                    <a:pt x="0" y="38"/>
                  </a:lnTo>
                  <a:lnTo>
                    <a:pt x="3" y="24"/>
                  </a:lnTo>
                  <a:lnTo>
                    <a:pt x="11" y="12"/>
                  </a:lnTo>
                  <a:lnTo>
                    <a:pt x="23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93"/>
            <p:cNvSpPr>
              <a:spLocks noEditPoints="1"/>
            </p:cNvSpPr>
            <p:nvPr/>
          </p:nvSpPr>
          <p:spPr bwMode="auto">
            <a:xfrm>
              <a:off x="5162551" y="1276350"/>
              <a:ext cx="1801813" cy="1216025"/>
            </a:xfrm>
            <a:custGeom>
              <a:gdLst>
                <a:gd name="T0" fmla="*/ 41 w 1135"/>
                <a:gd name="T1" fmla="*/ 19 h 766"/>
                <a:gd name="T2" fmla="*/ 36 w 1135"/>
                <a:gd name="T3" fmla="*/ 20 h 766"/>
                <a:gd name="T4" fmla="*/ 26 w 1135"/>
                <a:gd name="T5" fmla="*/ 26 h 766"/>
                <a:gd name="T6" fmla="*/ 19 w 1135"/>
                <a:gd name="T7" fmla="*/ 39 h 766"/>
                <a:gd name="T8" fmla="*/ 18 w 1135"/>
                <a:gd name="T9" fmla="*/ 718 h 766"/>
                <a:gd name="T10" fmla="*/ 19 w 1135"/>
                <a:gd name="T11" fmla="*/ 726 h 766"/>
                <a:gd name="T12" fmla="*/ 38 w 1135"/>
                <a:gd name="T13" fmla="*/ 745 h 766"/>
                <a:gd name="T14" fmla="*/ 41 w 1135"/>
                <a:gd name="T15" fmla="*/ 747 h 766"/>
                <a:gd name="T16" fmla="*/ 1089 w 1135"/>
                <a:gd name="T17" fmla="*/ 748 h 766"/>
                <a:gd name="T18" fmla="*/ 1096 w 1135"/>
                <a:gd name="T19" fmla="*/ 747 h 766"/>
                <a:gd name="T20" fmla="*/ 1109 w 1135"/>
                <a:gd name="T21" fmla="*/ 739 h 766"/>
                <a:gd name="T22" fmla="*/ 1118 w 1135"/>
                <a:gd name="T23" fmla="*/ 725 h 766"/>
                <a:gd name="T24" fmla="*/ 1109 w 1135"/>
                <a:gd name="T25" fmla="*/ 26 h 766"/>
                <a:gd name="T26" fmla="*/ 1096 w 1135"/>
                <a:gd name="T27" fmla="*/ 19 h 766"/>
                <a:gd name="T28" fmla="*/ 1089 w 1135"/>
                <a:gd name="T29" fmla="*/ 17 h 766"/>
                <a:gd name="T30" fmla="*/ 48 w 1135"/>
                <a:gd name="T31" fmla="*/ 0 h 766"/>
                <a:gd name="T32" fmla="*/ 1096 w 1135"/>
                <a:gd name="T33" fmla="*/ 1 h 766"/>
                <a:gd name="T34" fmla="*/ 1107 w 1135"/>
                <a:gd name="T35" fmla="*/ 4 h 766"/>
                <a:gd name="T36" fmla="*/ 1122 w 1135"/>
                <a:gd name="T37" fmla="*/ 13 h 766"/>
                <a:gd name="T38" fmla="*/ 1132 w 1135"/>
                <a:gd name="T39" fmla="*/ 32 h 766"/>
                <a:gd name="T40" fmla="*/ 1135 w 1135"/>
                <a:gd name="T41" fmla="*/ 725 h 766"/>
                <a:gd name="T42" fmla="*/ 1131 w 1135"/>
                <a:gd name="T43" fmla="*/ 739 h 766"/>
                <a:gd name="T44" fmla="*/ 1110 w 1135"/>
                <a:gd name="T45" fmla="*/ 760 h 766"/>
                <a:gd name="T46" fmla="*/ 1100 w 1135"/>
                <a:gd name="T47" fmla="*/ 764 h 766"/>
                <a:gd name="T48" fmla="*/ 1089 w 1135"/>
                <a:gd name="T49" fmla="*/ 766 h 766"/>
                <a:gd name="T50" fmla="*/ 41 w 1135"/>
                <a:gd name="T51" fmla="*/ 764 h 766"/>
                <a:gd name="T52" fmla="*/ 29 w 1135"/>
                <a:gd name="T53" fmla="*/ 761 h 766"/>
                <a:gd name="T54" fmla="*/ 13 w 1135"/>
                <a:gd name="T55" fmla="*/ 752 h 766"/>
                <a:gd name="T56" fmla="*/ 3 w 1135"/>
                <a:gd name="T57" fmla="*/ 734 h 766"/>
                <a:gd name="T58" fmla="*/ 0 w 1135"/>
                <a:gd name="T59" fmla="*/ 718 h 766"/>
                <a:gd name="T60" fmla="*/ 3 w 1135"/>
                <a:gd name="T61" fmla="*/ 32 h 766"/>
                <a:gd name="T62" fmla="*/ 13 w 1135"/>
                <a:gd name="T63" fmla="*/ 13 h 766"/>
                <a:gd name="T64" fmla="*/ 29 w 1135"/>
                <a:gd name="T65" fmla="*/ 4 h 766"/>
                <a:gd name="T66" fmla="*/ 41 w 1135"/>
                <a:gd name="T67" fmla="*/ 1 h 7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5" h="766">
                  <a:moveTo>
                    <a:pt x="48" y="17"/>
                  </a:moveTo>
                  <a:lnTo>
                    <a:pt x="41" y="19"/>
                  </a:lnTo>
                  <a:lnTo>
                    <a:pt x="41" y="19"/>
                  </a:lnTo>
                  <a:lnTo>
                    <a:pt x="36" y="2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8" y="46"/>
                  </a:lnTo>
                  <a:lnTo>
                    <a:pt x="18" y="718"/>
                  </a:lnTo>
                  <a:lnTo>
                    <a:pt x="19" y="725"/>
                  </a:lnTo>
                  <a:lnTo>
                    <a:pt x="19" y="726"/>
                  </a:lnTo>
                  <a:lnTo>
                    <a:pt x="26" y="739"/>
                  </a:lnTo>
                  <a:lnTo>
                    <a:pt x="38" y="745"/>
                  </a:lnTo>
                  <a:lnTo>
                    <a:pt x="41" y="747"/>
                  </a:lnTo>
                  <a:lnTo>
                    <a:pt x="41" y="747"/>
                  </a:lnTo>
                  <a:lnTo>
                    <a:pt x="48" y="748"/>
                  </a:lnTo>
                  <a:lnTo>
                    <a:pt x="1089" y="748"/>
                  </a:lnTo>
                  <a:lnTo>
                    <a:pt x="1096" y="747"/>
                  </a:lnTo>
                  <a:lnTo>
                    <a:pt x="1096" y="747"/>
                  </a:lnTo>
                  <a:lnTo>
                    <a:pt x="1099" y="745"/>
                  </a:lnTo>
                  <a:lnTo>
                    <a:pt x="1109" y="739"/>
                  </a:lnTo>
                  <a:lnTo>
                    <a:pt x="1116" y="728"/>
                  </a:lnTo>
                  <a:lnTo>
                    <a:pt x="1118" y="725"/>
                  </a:lnTo>
                  <a:lnTo>
                    <a:pt x="1118" y="39"/>
                  </a:lnTo>
                  <a:lnTo>
                    <a:pt x="1109" y="26"/>
                  </a:lnTo>
                  <a:lnTo>
                    <a:pt x="1099" y="20"/>
                  </a:lnTo>
                  <a:lnTo>
                    <a:pt x="1096" y="19"/>
                  </a:lnTo>
                  <a:lnTo>
                    <a:pt x="1096" y="19"/>
                  </a:lnTo>
                  <a:lnTo>
                    <a:pt x="1089" y="17"/>
                  </a:lnTo>
                  <a:lnTo>
                    <a:pt x="48" y="17"/>
                  </a:lnTo>
                  <a:close/>
                  <a:moveTo>
                    <a:pt x="48" y="0"/>
                  </a:moveTo>
                  <a:lnTo>
                    <a:pt x="1089" y="0"/>
                  </a:lnTo>
                  <a:lnTo>
                    <a:pt x="1096" y="1"/>
                  </a:lnTo>
                  <a:lnTo>
                    <a:pt x="1100" y="1"/>
                  </a:lnTo>
                  <a:lnTo>
                    <a:pt x="1107" y="4"/>
                  </a:lnTo>
                  <a:lnTo>
                    <a:pt x="1110" y="6"/>
                  </a:lnTo>
                  <a:lnTo>
                    <a:pt x="1122" y="13"/>
                  </a:lnTo>
                  <a:lnTo>
                    <a:pt x="1131" y="26"/>
                  </a:lnTo>
                  <a:lnTo>
                    <a:pt x="1132" y="32"/>
                  </a:lnTo>
                  <a:lnTo>
                    <a:pt x="1135" y="39"/>
                  </a:lnTo>
                  <a:lnTo>
                    <a:pt x="1135" y="725"/>
                  </a:lnTo>
                  <a:lnTo>
                    <a:pt x="1132" y="734"/>
                  </a:lnTo>
                  <a:lnTo>
                    <a:pt x="1131" y="739"/>
                  </a:lnTo>
                  <a:lnTo>
                    <a:pt x="1122" y="752"/>
                  </a:lnTo>
                  <a:lnTo>
                    <a:pt x="1110" y="760"/>
                  </a:lnTo>
                  <a:lnTo>
                    <a:pt x="1107" y="761"/>
                  </a:lnTo>
                  <a:lnTo>
                    <a:pt x="1100" y="764"/>
                  </a:lnTo>
                  <a:lnTo>
                    <a:pt x="1096" y="764"/>
                  </a:lnTo>
                  <a:lnTo>
                    <a:pt x="1089" y="766"/>
                  </a:lnTo>
                  <a:lnTo>
                    <a:pt x="48" y="766"/>
                  </a:lnTo>
                  <a:lnTo>
                    <a:pt x="41" y="764"/>
                  </a:lnTo>
                  <a:lnTo>
                    <a:pt x="36" y="764"/>
                  </a:lnTo>
                  <a:lnTo>
                    <a:pt x="29" y="761"/>
                  </a:lnTo>
                  <a:lnTo>
                    <a:pt x="26" y="760"/>
                  </a:lnTo>
                  <a:lnTo>
                    <a:pt x="13" y="752"/>
                  </a:lnTo>
                  <a:lnTo>
                    <a:pt x="6" y="739"/>
                  </a:lnTo>
                  <a:lnTo>
                    <a:pt x="3" y="734"/>
                  </a:lnTo>
                  <a:lnTo>
                    <a:pt x="2" y="725"/>
                  </a:lnTo>
                  <a:lnTo>
                    <a:pt x="0" y="718"/>
                  </a:lnTo>
                  <a:lnTo>
                    <a:pt x="0" y="46"/>
                  </a:lnTo>
                  <a:lnTo>
                    <a:pt x="3" y="32"/>
                  </a:lnTo>
                  <a:lnTo>
                    <a:pt x="6" y="26"/>
                  </a:lnTo>
                  <a:lnTo>
                    <a:pt x="13" y="13"/>
                  </a:lnTo>
                  <a:lnTo>
                    <a:pt x="16" y="11"/>
                  </a:lnTo>
                  <a:lnTo>
                    <a:pt x="29" y="4"/>
                  </a:lnTo>
                  <a:lnTo>
                    <a:pt x="36" y="1"/>
                  </a:lnTo>
                  <a:lnTo>
                    <a:pt x="41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Rectangle 194"/>
            <p:cNvSpPr>
              <a:spLocks noChangeArrowheads="1"/>
            </p:cNvSpPr>
            <p:nvPr/>
          </p:nvSpPr>
          <p:spPr bwMode="auto">
            <a:xfrm>
              <a:off x="5283201" y="1389063"/>
              <a:ext cx="1560513" cy="92075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95"/>
            <p:cNvSpPr>
              <a:spLocks noEditPoints="1"/>
            </p:cNvSpPr>
            <p:nvPr/>
          </p:nvSpPr>
          <p:spPr bwMode="auto">
            <a:xfrm>
              <a:off x="5268913" y="1374775"/>
              <a:ext cx="1589088" cy="947738"/>
            </a:xfrm>
            <a:custGeom>
              <a:gdLst>
                <a:gd name="T0" fmla="*/ 18 w 1001"/>
                <a:gd name="T1" fmla="*/ 18 h 597"/>
                <a:gd name="T2" fmla="*/ 18 w 1001"/>
                <a:gd name="T3" fmla="*/ 580 h 597"/>
                <a:gd name="T4" fmla="*/ 984 w 1001"/>
                <a:gd name="T5" fmla="*/ 580 h 597"/>
                <a:gd name="T6" fmla="*/ 984 w 1001"/>
                <a:gd name="T7" fmla="*/ 18 h 597"/>
                <a:gd name="T8" fmla="*/ 18 w 1001"/>
                <a:gd name="T9" fmla="*/ 18 h 597"/>
                <a:gd name="T10" fmla="*/ 0 w 1001"/>
                <a:gd name="T11" fmla="*/ 0 h 597"/>
                <a:gd name="T12" fmla="*/ 1001 w 1001"/>
                <a:gd name="T13" fmla="*/ 0 h 597"/>
                <a:gd name="T14" fmla="*/ 1001 w 1001"/>
                <a:gd name="T15" fmla="*/ 597 h 597"/>
                <a:gd name="T16" fmla="*/ 0 w 1001"/>
                <a:gd name="T17" fmla="*/ 597 h 597"/>
                <a:gd name="T18" fmla="*/ 0 w 1001"/>
                <a:gd name="T19" fmla="*/ 0 h 5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1" h="597">
                  <a:moveTo>
                    <a:pt x="18" y="18"/>
                  </a:moveTo>
                  <a:lnTo>
                    <a:pt x="18" y="580"/>
                  </a:lnTo>
                  <a:lnTo>
                    <a:pt x="984" y="580"/>
                  </a:lnTo>
                  <a:lnTo>
                    <a:pt x="984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1001" y="0"/>
                  </a:lnTo>
                  <a:lnTo>
                    <a:pt x="1001" y="597"/>
                  </a:lnTo>
                  <a:lnTo>
                    <a:pt x="0" y="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Rectangle 196"/>
            <p:cNvSpPr>
              <a:spLocks noChangeArrowheads="1"/>
            </p:cNvSpPr>
            <p:nvPr/>
          </p:nvSpPr>
          <p:spPr bwMode="auto">
            <a:xfrm>
              <a:off x="4881563" y="2408238"/>
              <a:ext cx="2366963" cy="69850"/>
            </a:xfrm>
            <a:prstGeom prst="rect">
              <a:avLst/>
            </a:pr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Line 197"/>
            <p:cNvSpPr>
              <a:spLocks noChangeShapeType="1"/>
            </p:cNvSpPr>
            <p:nvPr/>
          </p:nvSpPr>
          <p:spPr bwMode="auto">
            <a:xfrm flipH="1">
              <a:off x="4881563" y="2478088"/>
              <a:ext cx="2366963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Line 198"/>
            <p:cNvSpPr>
              <a:spLocks noChangeShapeType="1"/>
            </p:cNvSpPr>
            <p:nvPr/>
          </p:nvSpPr>
          <p:spPr bwMode="auto">
            <a:xfrm flipH="1" flipV="1">
              <a:off x="4881563" y="2408238"/>
              <a:ext cx="0" cy="6985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Line 199"/>
            <p:cNvSpPr>
              <a:spLocks noChangeShapeType="1"/>
            </p:cNvSpPr>
            <p:nvPr/>
          </p:nvSpPr>
          <p:spPr bwMode="auto">
            <a:xfrm>
              <a:off x="4881563" y="2408238"/>
              <a:ext cx="2366963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201"/>
            <p:cNvSpPr/>
            <p:nvPr/>
          </p:nvSpPr>
          <p:spPr bwMode="auto">
            <a:xfrm>
              <a:off x="4883151" y="2478088"/>
              <a:ext cx="2363788" cy="41275"/>
            </a:xfrm>
            <a:custGeom>
              <a:gdLst>
                <a:gd name="T0" fmla="*/ 0 w 1489"/>
                <a:gd name="T1" fmla="*/ 0 h 26"/>
                <a:gd name="T2" fmla="*/ 1489 w 1489"/>
                <a:gd name="T3" fmla="*/ 0 h 26"/>
                <a:gd name="T4" fmla="*/ 1473 w 1489"/>
                <a:gd name="T5" fmla="*/ 11 h 26"/>
                <a:gd name="T6" fmla="*/ 1454 w 1489"/>
                <a:gd name="T7" fmla="*/ 20 h 26"/>
                <a:gd name="T8" fmla="*/ 1433 w 1489"/>
                <a:gd name="T9" fmla="*/ 25 h 26"/>
                <a:gd name="T10" fmla="*/ 1416 w 1489"/>
                <a:gd name="T11" fmla="*/ 26 h 26"/>
                <a:gd name="T12" fmla="*/ 73 w 1489"/>
                <a:gd name="T13" fmla="*/ 26 h 26"/>
                <a:gd name="T14" fmla="*/ 54 w 1489"/>
                <a:gd name="T15" fmla="*/ 25 h 26"/>
                <a:gd name="T16" fmla="*/ 35 w 1489"/>
                <a:gd name="T17" fmla="*/ 20 h 26"/>
                <a:gd name="T18" fmla="*/ 16 w 1489"/>
                <a:gd name="T19" fmla="*/ 11 h 26"/>
                <a:gd name="T20" fmla="*/ 0 w 1489"/>
                <a:gd name="T21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9" h="26">
                  <a:moveTo>
                    <a:pt x="0" y="0"/>
                  </a:moveTo>
                  <a:lnTo>
                    <a:pt x="1489" y="0"/>
                  </a:lnTo>
                  <a:lnTo>
                    <a:pt x="1473" y="11"/>
                  </a:lnTo>
                  <a:lnTo>
                    <a:pt x="1454" y="20"/>
                  </a:lnTo>
                  <a:lnTo>
                    <a:pt x="1433" y="25"/>
                  </a:lnTo>
                  <a:lnTo>
                    <a:pt x="1416" y="26"/>
                  </a:lnTo>
                  <a:lnTo>
                    <a:pt x="73" y="26"/>
                  </a:lnTo>
                  <a:lnTo>
                    <a:pt x="54" y="25"/>
                  </a:lnTo>
                  <a:lnTo>
                    <a:pt x="35" y="20"/>
                  </a:lnTo>
                  <a:lnTo>
                    <a:pt x="16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Line 202"/>
            <p:cNvSpPr>
              <a:spLocks noChangeShapeType="1"/>
            </p:cNvSpPr>
            <p:nvPr/>
          </p:nvSpPr>
          <p:spPr bwMode="auto">
            <a:xfrm>
              <a:off x="4883151" y="2478088"/>
              <a:ext cx="25400" cy="174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Line 203"/>
            <p:cNvSpPr>
              <a:spLocks noChangeShapeType="1"/>
            </p:cNvSpPr>
            <p:nvPr/>
          </p:nvSpPr>
          <p:spPr bwMode="auto">
            <a:xfrm>
              <a:off x="4908551" y="2495550"/>
              <a:ext cx="30163" cy="142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Line 204"/>
            <p:cNvSpPr>
              <a:spLocks noChangeShapeType="1"/>
            </p:cNvSpPr>
            <p:nvPr/>
          </p:nvSpPr>
          <p:spPr bwMode="auto">
            <a:xfrm>
              <a:off x="4938713" y="2509838"/>
              <a:ext cx="30163" cy="793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Line 206"/>
            <p:cNvSpPr>
              <a:spLocks noChangeShapeType="1"/>
            </p:cNvSpPr>
            <p:nvPr/>
          </p:nvSpPr>
          <p:spPr bwMode="auto">
            <a:xfrm>
              <a:off x="4968876" y="2517775"/>
              <a:ext cx="30163" cy="15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Line 207"/>
            <p:cNvSpPr>
              <a:spLocks noChangeShapeType="1"/>
            </p:cNvSpPr>
            <p:nvPr/>
          </p:nvSpPr>
          <p:spPr bwMode="auto">
            <a:xfrm>
              <a:off x="4999038" y="2519363"/>
              <a:ext cx="2132013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Line 212"/>
            <p:cNvSpPr>
              <a:spLocks noChangeShapeType="1"/>
            </p:cNvSpPr>
            <p:nvPr/>
          </p:nvSpPr>
          <p:spPr bwMode="auto">
            <a:xfrm flipH="1">
              <a:off x="4883151" y="2478088"/>
              <a:ext cx="2363788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213"/>
            <p:cNvSpPr/>
            <p:nvPr/>
          </p:nvSpPr>
          <p:spPr bwMode="auto">
            <a:xfrm>
              <a:off x="5903913" y="2408238"/>
              <a:ext cx="320675" cy="33338"/>
            </a:xfrm>
            <a:custGeom>
              <a:gdLst>
                <a:gd name="T0" fmla="*/ 0 w 202"/>
                <a:gd name="T1" fmla="*/ 0 h 21"/>
                <a:gd name="T2" fmla="*/ 202 w 202"/>
                <a:gd name="T3" fmla="*/ 0 h 21"/>
                <a:gd name="T4" fmla="*/ 202 w 202"/>
                <a:gd name="T5" fmla="*/ 5 h 21"/>
                <a:gd name="T6" fmla="*/ 201 w 202"/>
                <a:gd name="T7" fmla="*/ 10 h 21"/>
                <a:gd name="T8" fmla="*/ 200 w 202"/>
                <a:gd name="T9" fmla="*/ 15 h 21"/>
                <a:gd name="T10" fmla="*/ 197 w 202"/>
                <a:gd name="T11" fmla="*/ 18 h 21"/>
                <a:gd name="T12" fmla="*/ 192 w 202"/>
                <a:gd name="T13" fmla="*/ 19 h 21"/>
                <a:gd name="T14" fmla="*/ 186 w 202"/>
                <a:gd name="T15" fmla="*/ 21 h 21"/>
                <a:gd name="T16" fmla="*/ 15 w 202"/>
                <a:gd name="T17" fmla="*/ 21 h 21"/>
                <a:gd name="T18" fmla="*/ 10 w 202"/>
                <a:gd name="T19" fmla="*/ 19 h 21"/>
                <a:gd name="T20" fmla="*/ 6 w 202"/>
                <a:gd name="T21" fmla="*/ 18 h 21"/>
                <a:gd name="T22" fmla="*/ 3 w 202"/>
                <a:gd name="T23" fmla="*/ 15 h 21"/>
                <a:gd name="T24" fmla="*/ 0 w 202"/>
                <a:gd name="T25" fmla="*/ 10 h 21"/>
                <a:gd name="T26" fmla="*/ 0 w 202"/>
                <a:gd name="T27" fmla="*/ 5 h 21"/>
                <a:gd name="T28" fmla="*/ 0 w 202"/>
                <a:gd name="T29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1" h="21">
                  <a:moveTo>
                    <a:pt x="0" y="0"/>
                  </a:moveTo>
                  <a:lnTo>
                    <a:pt x="202" y="0"/>
                  </a:lnTo>
                  <a:lnTo>
                    <a:pt x="202" y="5"/>
                  </a:lnTo>
                  <a:lnTo>
                    <a:pt x="201" y="10"/>
                  </a:lnTo>
                  <a:lnTo>
                    <a:pt x="200" y="15"/>
                  </a:lnTo>
                  <a:lnTo>
                    <a:pt x="197" y="18"/>
                  </a:lnTo>
                  <a:lnTo>
                    <a:pt x="192" y="19"/>
                  </a:lnTo>
                  <a:lnTo>
                    <a:pt x="186" y="21"/>
                  </a:lnTo>
                  <a:lnTo>
                    <a:pt x="15" y="21"/>
                  </a:lnTo>
                  <a:lnTo>
                    <a:pt x="10" y="19"/>
                  </a:lnTo>
                  <a:lnTo>
                    <a:pt x="6" y="18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Line 214"/>
            <p:cNvSpPr>
              <a:spLocks noChangeShapeType="1"/>
            </p:cNvSpPr>
            <p:nvPr/>
          </p:nvSpPr>
          <p:spPr bwMode="auto">
            <a:xfrm flipH="1">
              <a:off x="5903913" y="2408238"/>
              <a:ext cx="0" cy="793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Line 215"/>
            <p:cNvSpPr>
              <a:spLocks noChangeShapeType="1"/>
            </p:cNvSpPr>
            <p:nvPr/>
          </p:nvSpPr>
          <p:spPr bwMode="auto">
            <a:xfrm flipH="1">
              <a:off x="5903913" y="2416175"/>
              <a:ext cx="0" cy="793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Line 216"/>
            <p:cNvSpPr>
              <a:spLocks noChangeShapeType="1"/>
            </p:cNvSpPr>
            <p:nvPr/>
          </p:nvSpPr>
          <p:spPr bwMode="auto">
            <a:xfrm>
              <a:off x="5903913" y="2424113"/>
              <a:ext cx="4763" cy="793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Line 217"/>
            <p:cNvSpPr>
              <a:spLocks noChangeShapeType="1"/>
            </p:cNvSpPr>
            <p:nvPr/>
          </p:nvSpPr>
          <p:spPr bwMode="auto">
            <a:xfrm>
              <a:off x="5908676" y="2432050"/>
              <a:ext cx="4763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Line 218"/>
            <p:cNvSpPr>
              <a:spLocks noChangeShapeType="1"/>
            </p:cNvSpPr>
            <p:nvPr/>
          </p:nvSpPr>
          <p:spPr bwMode="auto">
            <a:xfrm>
              <a:off x="5913438" y="2436813"/>
              <a:ext cx="6350" cy="15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Line 219"/>
            <p:cNvSpPr>
              <a:spLocks noChangeShapeType="1"/>
            </p:cNvSpPr>
            <p:nvPr/>
          </p:nvSpPr>
          <p:spPr bwMode="auto">
            <a:xfrm>
              <a:off x="5919788" y="2438400"/>
              <a:ext cx="7938" cy="317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Line 220"/>
            <p:cNvSpPr>
              <a:spLocks noChangeShapeType="1"/>
            </p:cNvSpPr>
            <p:nvPr/>
          </p:nvSpPr>
          <p:spPr bwMode="auto">
            <a:xfrm>
              <a:off x="5927726" y="2441575"/>
              <a:ext cx="271463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Line 221"/>
            <p:cNvSpPr>
              <a:spLocks noChangeShapeType="1"/>
            </p:cNvSpPr>
            <p:nvPr/>
          </p:nvSpPr>
          <p:spPr bwMode="auto">
            <a:xfrm flipV="1">
              <a:off x="6199188" y="2438400"/>
              <a:ext cx="9525" cy="317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Line 222"/>
            <p:cNvSpPr>
              <a:spLocks noChangeShapeType="1"/>
            </p:cNvSpPr>
            <p:nvPr/>
          </p:nvSpPr>
          <p:spPr bwMode="auto">
            <a:xfrm flipV="1">
              <a:off x="6208713" y="2436813"/>
              <a:ext cx="7938" cy="158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Line 223"/>
            <p:cNvSpPr>
              <a:spLocks noChangeShapeType="1"/>
            </p:cNvSpPr>
            <p:nvPr/>
          </p:nvSpPr>
          <p:spPr bwMode="auto">
            <a:xfrm flipV="1">
              <a:off x="6216651" y="2432050"/>
              <a:ext cx="4763" cy="4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Line 224"/>
            <p:cNvSpPr>
              <a:spLocks noChangeShapeType="1"/>
            </p:cNvSpPr>
            <p:nvPr/>
          </p:nvSpPr>
          <p:spPr bwMode="auto">
            <a:xfrm flipV="1">
              <a:off x="6221413" y="2424113"/>
              <a:ext cx="1588" cy="793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Line 225"/>
            <p:cNvSpPr>
              <a:spLocks noChangeShapeType="1"/>
            </p:cNvSpPr>
            <p:nvPr/>
          </p:nvSpPr>
          <p:spPr bwMode="auto">
            <a:xfrm flipV="1">
              <a:off x="6223001" y="2416175"/>
              <a:ext cx="1588" cy="793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Line 226"/>
            <p:cNvSpPr>
              <a:spLocks noChangeShapeType="1"/>
            </p:cNvSpPr>
            <p:nvPr/>
          </p:nvSpPr>
          <p:spPr bwMode="auto">
            <a:xfrm flipH="1" flipV="1">
              <a:off x="6224588" y="2408238"/>
              <a:ext cx="0" cy="793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Line 227"/>
            <p:cNvSpPr>
              <a:spLocks noChangeShapeType="1"/>
            </p:cNvSpPr>
            <p:nvPr/>
          </p:nvSpPr>
          <p:spPr bwMode="auto">
            <a:xfrm flipH="1">
              <a:off x="5903913" y="2408238"/>
              <a:ext cx="320675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28"/>
            <p:cNvSpPr>
              <a:spLocks noEditPoints="1"/>
            </p:cNvSpPr>
            <p:nvPr/>
          </p:nvSpPr>
          <p:spPr bwMode="auto">
            <a:xfrm>
              <a:off x="5562601" y="2163763"/>
              <a:ext cx="85725" cy="85725"/>
            </a:xfrm>
            <a:custGeom>
              <a:gdLst>
                <a:gd name="T0" fmla="*/ 17 w 54"/>
                <a:gd name="T1" fmla="*/ 17 h 54"/>
                <a:gd name="T2" fmla="*/ 17 w 54"/>
                <a:gd name="T3" fmla="*/ 36 h 54"/>
                <a:gd name="T4" fmla="*/ 36 w 54"/>
                <a:gd name="T5" fmla="*/ 36 h 54"/>
                <a:gd name="T6" fmla="*/ 36 w 54"/>
                <a:gd name="T7" fmla="*/ 17 h 54"/>
                <a:gd name="T8" fmla="*/ 17 w 54"/>
                <a:gd name="T9" fmla="*/ 17 h 54"/>
                <a:gd name="T10" fmla="*/ 0 w 54"/>
                <a:gd name="T11" fmla="*/ 0 h 54"/>
                <a:gd name="T12" fmla="*/ 54 w 54"/>
                <a:gd name="T13" fmla="*/ 0 h 54"/>
                <a:gd name="T14" fmla="*/ 54 w 54"/>
                <a:gd name="T15" fmla="*/ 54 h 54"/>
                <a:gd name="T16" fmla="*/ 0 w 54"/>
                <a:gd name="T17" fmla="*/ 54 h 54"/>
                <a:gd name="T18" fmla="*/ 0 w 54"/>
                <a:gd name="T19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4">
                  <a:moveTo>
                    <a:pt x="17" y="17"/>
                  </a:moveTo>
                  <a:lnTo>
                    <a:pt x="17" y="36"/>
                  </a:lnTo>
                  <a:lnTo>
                    <a:pt x="36" y="36"/>
                  </a:lnTo>
                  <a:lnTo>
                    <a:pt x="36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54" y="0"/>
                  </a:lnTo>
                  <a:lnTo>
                    <a:pt x="54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229"/>
            <p:cNvSpPr>
              <a:spLocks noEditPoints="1"/>
            </p:cNvSpPr>
            <p:nvPr/>
          </p:nvSpPr>
          <p:spPr bwMode="auto">
            <a:xfrm>
              <a:off x="5678488" y="2163763"/>
              <a:ext cx="82550" cy="85725"/>
            </a:xfrm>
            <a:custGeom>
              <a:gdLst>
                <a:gd name="T0" fmla="*/ 17 w 52"/>
                <a:gd name="T1" fmla="*/ 17 h 54"/>
                <a:gd name="T2" fmla="*/ 17 w 52"/>
                <a:gd name="T3" fmla="*/ 36 h 54"/>
                <a:gd name="T4" fmla="*/ 35 w 52"/>
                <a:gd name="T5" fmla="*/ 36 h 54"/>
                <a:gd name="T6" fmla="*/ 35 w 52"/>
                <a:gd name="T7" fmla="*/ 17 h 54"/>
                <a:gd name="T8" fmla="*/ 17 w 52"/>
                <a:gd name="T9" fmla="*/ 17 h 54"/>
                <a:gd name="T10" fmla="*/ 0 w 52"/>
                <a:gd name="T11" fmla="*/ 0 h 54"/>
                <a:gd name="T12" fmla="*/ 52 w 52"/>
                <a:gd name="T13" fmla="*/ 0 h 54"/>
                <a:gd name="T14" fmla="*/ 52 w 52"/>
                <a:gd name="T15" fmla="*/ 54 h 54"/>
                <a:gd name="T16" fmla="*/ 0 w 52"/>
                <a:gd name="T17" fmla="*/ 54 h 54"/>
                <a:gd name="T18" fmla="*/ 0 w 52"/>
                <a:gd name="T19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4">
                  <a:moveTo>
                    <a:pt x="17" y="17"/>
                  </a:moveTo>
                  <a:lnTo>
                    <a:pt x="17" y="36"/>
                  </a:lnTo>
                  <a:lnTo>
                    <a:pt x="35" y="36"/>
                  </a:lnTo>
                  <a:lnTo>
                    <a:pt x="35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52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230"/>
            <p:cNvSpPr>
              <a:spLocks noEditPoints="1"/>
            </p:cNvSpPr>
            <p:nvPr/>
          </p:nvSpPr>
          <p:spPr bwMode="auto">
            <a:xfrm>
              <a:off x="5792788" y="2163763"/>
              <a:ext cx="84138" cy="85725"/>
            </a:xfrm>
            <a:custGeom>
              <a:gdLst>
                <a:gd name="T0" fmla="*/ 18 w 53"/>
                <a:gd name="T1" fmla="*/ 17 h 54"/>
                <a:gd name="T2" fmla="*/ 18 w 53"/>
                <a:gd name="T3" fmla="*/ 36 h 54"/>
                <a:gd name="T4" fmla="*/ 35 w 53"/>
                <a:gd name="T5" fmla="*/ 36 h 54"/>
                <a:gd name="T6" fmla="*/ 35 w 53"/>
                <a:gd name="T7" fmla="*/ 17 h 54"/>
                <a:gd name="T8" fmla="*/ 18 w 53"/>
                <a:gd name="T9" fmla="*/ 17 h 54"/>
                <a:gd name="T10" fmla="*/ 0 w 53"/>
                <a:gd name="T11" fmla="*/ 0 h 54"/>
                <a:gd name="T12" fmla="*/ 53 w 53"/>
                <a:gd name="T13" fmla="*/ 0 h 54"/>
                <a:gd name="T14" fmla="*/ 53 w 53"/>
                <a:gd name="T15" fmla="*/ 54 h 54"/>
                <a:gd name="T16" fmla="*/ 0 w 53"/>
                <a:gd name="T17" fmla="*/ 54 h 54"/>
                <a:gd name="T18" fmla="*/ 0 w 53"/>
                <a:gd name="T19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4">
                  <a:moveTo>
                    <a:pt x="18" y="17"/>
                  </a:moveTo>
                  <a:lnTo>
                    <a:pt x="18" y="36"/>
                  </a:lnTo>
                  <a:lnTo>
                    <a:pt x="35" y="36"/>
                  </a:lnTo>
                  <a:lnTo>
                    <a:pt x="35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53" y="0"/>
                  </a:lnTo>
                  <a:lnTo>
                    <a:pt x="53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231"/>
            <p:cNvSpPr>
              <a:spLocks noEditPoints="1"/>
            </p:cNvSpPr>
            <p:nvPr/>
          </p:nvSpPr>
          <p:spPr bwMode="auto">
            <a:xfrm>
              <a:off x="5907088" y="2163763"/>
              <a:ext cx="85725" cy="85725"/>
            </a:xfrm>
            <a:custGeom>
              <a:gdLst>
                <a:gd name="T0" fmla="*/ 17 w 54"/>
                <a:gd name="T1" fmla="*/ 17 h 54"/>
                <a:gd name="T2" fmla="*/ 17 w 54"/>
                <a:gd name="T3" fmla="*/ 36 h 54"/>
                <a:gd name="T4" fmla="*/ 36 w 54"/>
                <a:gd name="T5" fmla="*/ 36 h 54"/>
                <a:gd name="T6" fmla="*/ 36 w 54"/>
                <a:gd name="T7" fmla="*/ 17 h 54"/>
                <a:gd name="T8" fmla="*/ 17 w 54"/>
                <a:gd name="T9" fmla="*/ 17 h 54"/>
                <a:gd name="T10" fmla="*/ 0 w 54"/>
                <a:gd name="T11" fmla="*/ 0 h 54"/>
                <a:gd name="T12" fmla="*/ 54 w 54"/>
                <a:gd name="T13" fmla="*/ 0 h 54"/>
                <a:gd name="T14" fmla="*/ 54 w 54"/>
                <a:gd name="T15" fmla="*/ 54 h 54"/>
                <a:gd name="T16" fmla="*/ 0 w 54"/>
                <a:gd name="T17" fmla="*/ 54 h 54"/>
                <a:gd name="T18" fmla="*/ 0 w 54"/>
                <a:gd name="T19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4">
                  <a:moveTo>
                    <a:pt x="17" y="17"/>
                  </a:moveTo>
                  <a:lnTo>
                    <a:pt x="17" y="36"/>
                  </a:lnTo>
                  <a:lnTo>
                    <a:pt x="36" y="36"/>
                  </a:lnTo>
                  <a:lnTo>
                    <a:pt x="36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54" y="0"/>
                  </a:lnTo>
                  <a:lnTo>
                    <a:pt x="54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232"/>
            <p:cNvSpPr>
              <a:spLocks noEditPoints="1"/>
            </p:cNvSpPr>
            <p:nvPr/>
          </p:nvSpPr>
          <p:spPr bwMode="auto">
            <a:xfrm>
              <a:off x="6021388" y="2163763"/>
              <a:ext cx="84138" cy="85725"/>
            </a:xfrm>
            <a:custGeom>
              <a:gdLst>
                <a:gd name="T0" fmla="*/ 18 w 53"/>
                <a:gd name="T1" fmla="*/ 17 h 54"/>
                <a:gd name="T2" fmla="*/ 18 w 53"/>
                <a:gd name="T3" fmla="*/ 36 h 54"/>
                <a:gd name="T4" fmla="*/ 35 w 53"/>
                <a:gd name="T5" fmla="*/ 36 h 54"/>
                <a:gd name="T6" fmla="*/ 35 w 53"/>
                <a:gd name="T7" fmla="*/ 17 h 54"/>
                <a:gd name="T8" fmla="*/ 18 w 53"/>
                <a:gd name="T9" fmla="*/ 17 h 54"/>
                <a:gd name="T10" fmla="*/ 0 w 53"/>
                <a:gd name="T11" fmla="*/ 0 h 54"/>
                <a:gd name="T12" fmla="*/ 53 w 53"/>
                <a:gd name="T13" fmla="*/ 0 h 54"/>
                <a:gd name="T14" fmla="*/ 53 w 53"/>
                <a:gd name="T15" fmla="*/ 54 h 54"/>
                <a:gd name="T16" fmla="*/ 0 w 53"/>
                <a:gd name="T17" fmla="*/ 54 h 54"/>
                <a:gd name="T18" fmla="*/ 0 w 53"/>
                <a:gd name="T19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4">
                  <a:moveTo>
                    <a:pt x="18" y="17"/>
                  </a:moveTo>
                  <a:lnTo>
                    <a:pt x="18" y="36"/>
                  </a:lnTo>
                  <a:lnTo>
                    <a:pt x="35" y="36"/>
                  </a:lnTo>
                  <a:lnTo>
                    <a:pt x="35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53" y="0"/>
                  </a:lnTo>
                  <a:lnTo>
                    <a:pt x="53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233"/>
            <p:cNvSpPr>
              <a:spLocks noEditPoints="1"/>
            </p:cNvSpPr>
            <p:nvPr/>
          </p:nvSpPr>
          <p:spPr bwMode="auto">
            <a:xfrm>
              <a:off x="6137276" y="2163763"/>
              <a:ext cx="84138" cy="85725"/>
            </a:xfrm>
            <a:custGeom>
              <a:gdLst>
                <a:gd name="T0" fmla="*/ 18 w 53"/>
                <a:gd name="T1" fmla="*/ 17 h 54"/>
                <a:gd name="T2" fmla="*/ 18 w 53"/>
                <a:gd name="T3" fmla="*/ 36 h 54"/>
                <a:gd name="T4" fmla="*/ 35 w 53"/>
                <a:gd name="T5" fmla="*/ 36 h 54"/>
                <a:gd name="T6" fmla="*/ 35 w 53"/>
                <a:gd name="T7" fmla="*/ 17 h 54"/>
                <a:gd name="T8" fmla="*/ 18 w 53"/>
                <a:gd name="T9" fmla="*/ 17 h 54"/>
                <a:gd name="T10" fmla="*/ 0 w 53"/>
                <a:gd name="T11" fmla="*/ 0 h 54"/>
                <a:gd name="T12" fmla="*/ 53 w 53"/>
                <a:gd name="T13" fmla="*/ 0 h 54"/>
                <a:gd name="T14" fmla="*/ 53 w 53"/>
                <a:gd name="T15" fmla="*/ 54 h 54"/>
                <a:gd name="T16" fmla="*/ 0 w 53"/>
                <a:gd name="T17" fmla="*/ 54 h 54"/>
                <a:gd name="T18" fmla="*/ 0 w 53"/>
                <a:gd name="T19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4">
                  <a:moveTo>
                    <a:pt x="18" y="17"/>
                  </a:moveTo>
                  <a:lnTo>
                    <a:pt x="18" y="36"/>
                  </a:lnTo>
                  <a:lnTo>
                    <a:pt x="35" y="36"/>
                  </a:lnTo>
                  <a:lnTo>
                    <a:pt x="35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53" y="0"/>
                  </a:lnTo>
                  <a:lnTo>
                    <a:pt x="53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234"/>
            <p:cNvSpPr>
              <a:spLocks noEditPoints="1"/>
            </p:cNvSpPr>
            <p:nvPr/>
          </p:nvSpPr>
          <p:spPr bwMode="auto">
            <a:xfrm>
              <a:off x="6249988" y="2163763"/>
              <a:ext cx="85725" cy="85725"/>
            </a:xfrm>
            <a:custGeom>
              <a:gdLst>
                <a:gd name="T0" fmla="*/ 18 w 54"/>
                <a:gd name="T1" fmla="*/ 17 h 54"/>
                <a:gd name="T2" fmla="*/ 18 w 54"/>
                <a:gd name="T3" fmla="*/ 36 h 54"/>
                <a:gd name="T4" fmla="*/ 37 w 54"/>
                <a:gd name="T5" fmla="*/ 36 h 54"/>
                <a:gd name="T6" fmla="*/ 37 w 54"/>
                <a:gd name="T7" fmla="*/ 17 h 54"/>
                <a:gd name="T8" fmla="*/ 18 w 54"/>
                <a:gd name="T9" fmla="*/ 17 h 54"/>
                <a:gd name="T10" fmla="*/ 0 w 54"/>
                <a:gd name="T11" fmla="*/ 0 h 54"/>
                <a:gd name="T12" fmla="*/ 54 w 54"/>
                <a:gd name="T13" fmla="*/ 0 h 54"/>
                <a:gd name="T14" fmla="*/ 54 w 54"/>
                <a:gd name="T15" fmla="*/ 54 h 54"/>
                <a:gd name="T16" fmla="*/ 0 w 54"/>
                <a:gd name="T17" fmla="*/ 54 h 54"/>
                <a:gd name="T18" fmla="*/ 0 w 54"/>
                <a:gd name="T19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4">
                  <a:moveTo>
                    <a:pt x="18" y="17"/>
                  </a:moveTo>
                  <a:lnTo>
                    <a:pt x="18" y="36"/>
                  </a:lnTo>
                  <a:lnTo>
                    <a:pt x="37" y="36"/>
                  </a:lnTo>
                  <a:lnTo>
                    <a:pt x="37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54" y="0"/>
                  </a:lnTo>
                  <a:lnTo>
                    <a:pt x="54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235"/>
            <p:cNvSpPr>
              <a:spLocks noEditPoints="1"/>
            </p:cNvSpPr>
            <p:nvPr/>
          </p:nvSpPr>
          <p:spPr bwMode="auto">
            <a:xfrm>
              <a:off x="6365876" y="2163763"/>
              <a:ext cx="84138" cy="85725"/>
            </a:xfrm>
            <a:custGeom>
              <a:gdLst>
                <a:gd name="T0" fmla="*/ 18 w 53"/>
                <a:gd name="T1" fmla="*/ 17 h 54"/>
                <a:gd name="T2" fmla="*/ 18 w 53"/>
                <a:gd name="T3" fmla="*/ 36 h 54"/>
                <a:gd name="T4" fmla="*/ 35 w 53"/>
                <a:gd name="T5" fmla="*/ 36 h 54"/>
                <a:gd name="T6" fmla="*/ 35 w 53"/>
                <a:gd name="T7" fmla="*/ 17 h 54"/>
                <a:gd name="T8" fmla="*/ 18 w 53"/>
                <a:gd name="T9" fmla="*/ 17 h 54"/>
                <a:gd name="T10" fmla="*/ 0 w 53"/>
                <a:gd name="T11" fmla="*/ 0 h 54"/>
                <a:gd name="T12" fmla="*/ 53 w 53"/>
                <a:gd name="T13" fmla="*/ 0 h 54"/>
                <a:gd name="T14" fmla="*/ 53 w 53"/>
                <a:gd name="T15" fmla="*/ 54 h 54"/>
                <a:gd name="T16" fmla="*/ 0 w 53"/>
                <a:gd name="T17" fmla="*/ 54 h 54"/>
                <a:gd name="T18" fmla="*/ 0 w 53"/>
                <a:gd name="T19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4">
                  <a:moveTo>
                    <a:pt x="18" y="17"/>
                  </a:moveTo>
                  <a:lnTo>
                    <a:pt x="18" y="36"/>
                  </a:lnTo>
                  <a:lnTo>
                    <a:pt x="35" y="36"/>
                  </a:lnTo>
                  <a:lnTo>
                    <a:pt x="35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53" y="0"/>
                  </a:lnTo>
                  <a:lnTo>
                    <a:pt x="53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236"/>
            <p:cNvSpPr>
              <a:spLocks noEditPoints="1"/>
            </p:cNvSpPr>
            <p:nvPr/>
          </p:nvSpPr>
          <p:spPr bwMode="auto">
            <a:xfrm>
              <a:off x="6481763" y="2163763"/>
              <a:ext cx="82550" cy="85725"/>
            </a:xfrm>
            <a:custGeom>
              <a:gdLst>
                <a:gd name="T0" fmla="*/ 17 w 52"/>
                <a:gd name="T1" fmla="*/ 17 h 54"/>
                <a:gd name="T2" fmla="*/ 17 w 52"/>
                <a:gd name="T3" fmla="*/ 36 h 54"/>
                <a:gd name="T4" fmla="*/ 35 w 52"/>
                <a:gd name="T5" fmla="*/ 36 h 54"/>
                <a:gd name="T6" fmla="*/ 35 w 52"/>
                <a:gd name="T7" fmla="*/ 17 h 54"/>
                <a:gd name="T8" fmla="*/ 17 w 52"/>
                <a:gd name="T9" fmla="*/ 17 h 54"/>
                <a:gd name="T10" fmla="*/ 0 w 52"/>
                <a:gd name="T11" fmla="*/ 0 h 54"/>
                <a:gd name="T12" fmla="*/ 52 w 52"/>
                <a:gd name="T13" fmla="*/ 0 h 54"/>
                <a:gd name="T14" fmla="*/ 52 w 52"/>
                <a:gd name="T15" fmla="*/ 54 h 54"/>
                <a:gd name="T16" fmla="*/ 0 w 52"/>
                <a:gd name="T17" fmla="*/ 54 h 54"/>
                <a:gd name="T18" fmla="*/ 0 w 52"/>
                <a:gd name="T19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4">
                  <a:moveTo>
                    <a:pt x="17" y="17"/>
                  </a:moveTo>
                  <a:lnTo>
                    <a:pt x="17" y="36"/>
                  </a:lnTo>
                  <a:lnTo>
                    <a:pt x="35" y="36"/>
                  </a:lnTo>
                  <a:lnTo>
                    <a:pt x="35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52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324"/>
            <p:cNvSpPr>
              <a:spLocks noChangeArrowheads="1"/>
            </p:cNvSpPr>
            <p:nvPr/>
          </p:nvSpPr>
          <p:spPr bwMode="auto">
            <a:xfrm>
              <a:off x="5918201" y="1536700"/>
              <a:ext cx="735013" cy="4333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25"/>
            <p:cNvSpPr>
              <a:spLocks noEditPoints="1"/>
            </p:cNvSpPr>
            <p:nvPr/>
          </p:nvSpPr>
          <p:spPr bwMode="auto">
            <a:xfrm>
              <a:off x="5903913" y="1524000"/>
              <a:ext cx="762000" cy="458788"/>
            </a:xfrm>
            <a:custGeom>
              <a:gdLst>
                <a:gd name="T0" fmla="*/ 18 w 480"/>
                <a:gd name="T1" fmla="*/ 17 h 289"/>
                <a:gd name="T2" fmla="*/ 18 w 480"/>
                <a:gd name="T3" fmla="*/ 272 h 289"/>
                <a:gd name="T4" fmla="*/ 463 w 480"/>
                <a:gd name="T5" fmla="*/ 272 h 289"/>
                <a:gd name="T6" fmla="*/ 463 w 480"/>
                <a:gd name="T7" fmla="*/ 17 h 289"/>
                <a:gd name="T8" fmla="*/ 18 w 480"/>
                <a:gd name="T9" fmla="*/ 17 h 289"/>
                <a:gd name="T10" fmla="*/ 0 w 480"/>
                <a:gd name="T11" fmla="*/ 0 h 289"/>
                <a:gd name="T12" fmla="*/ 480 w 480"/>
                <a:gd name="T13" fmla="*/ 0 h 289"/>
                <a:gd name="T14" fmla="*/ 480 w 480"/>
                <a:gd name="T15" fmla="*/ 289 h 289"/>
                <a:gd name="T16" fmla="*/ 0 w 480"/>
                <a:gd name="T17" fmla="*/ 289 h 289"/>
                <a:gd name="T18" fmla="*/ 0 w 480"/>
                <a:gd name="T19" fmla="*/ 0 h 2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0" h="289">
                  <a:moveTo>
                    <a:pt x="18" y="17"/>
                  </a:moveTo>
                  <a:lnTo>
                    <a:pt x="18" y="272"/>
                  </a:lnTo>
                  <a:lnTo>
                    <a:pt x="463" y="272"/>
                  </a:lnTo>
                  <a:lnTo>
                    <a:pt x="463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480" y="0"/>
                  </a:lnTo>
                  <a:lnTo>
                    <a:pt x="480" y="289"/>
                  </a:lnTo>
                  <a:lnTo>
                    <a:pt x="0" y="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Rectangle 326"/>
            <p:cNvSpPr>
              <a:spLocks noChangeArrowheads="1"/>
            </p:cNvSpPr>
            <p:nvPr/>
          </p:nvSpPr>
          <p:spPr bwMode="auto">
            <a:xfrm>
              <a:off x="5918201" y="1536700"/>
              <a:ext cx="735013" cy="90488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27"/>
            <p:cNvSpPr>
              <a:spLocks noEditPoints="1"/>
            </p:cNvSpPr>
            <p:nvPr/>
          </p:nvSpPr>
          <p:spPr bwMode="auto">
            <a:xfrm>
              <a:off x="5903913" y="1524000"/>
              <a:ext cx="762000" cy="117475"/>
            </a:xfrm>
            <a:custGeom>
              <a:gdLst>
                <a:gd name="T0" fmla="*/ 18 w 480"/>
                <a:gd name="T1" fmla="*/ 17 h 74"/>
                <a:gd name="T2" fmla="*/ 18 w 480"/>
                <a:gd name="T3" fmla="*/ 56 h 74"/>
                <a:gd name="T4" fmla="*/ 463 w 480"/>
                <a:gd name="T5" fmla="*/ 56 h 74"/>
                <a:gd name="T6" fmla="*/ 463 w 480"/>
                <a:gd name="T7" fmla="*/ 17 h 74"/>
                <a:gd name="T8" fmla="*/ 18 w 480"/>
                <a:gd name="T9" fmla="*/ 17 h 74"/>
                <a:gd name="T10" fmla="*/ 0 w 480"/>
                <a:gd name="T11" fmla="*/ 0 h 74"/>
                <a:gd name="T12" fmla="*/ 480 w 480"/>
                <a:gd name="T13" fmla="*/ 0 h 74"/>
                <a:gd name="T14" fmla="*/ 480 w 480"/>
                <a:gd name="T15" fmla="*/ 74 h 74"/>
                <a:gd name="T16" fmla="*/ 0 w 480"/>
                <a:gd name="T17" fmla="*/ 74 h 74"/>
                <a:gd name="T18" fmla="*/ 0 w 480"/>
                <a:gd name="T19" fmla="*/ 0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0" h="74">
                  <a:moveTo>
                    <a:pt x="18" y="17"/>
                  </a:moveTo>
                  <a:lnTo>
                    <a:pt x="18" y="56"/>
                  </a:lnTo>
                  <a:lnTo>
                    <a:pt x="463" y="56"/>
                  </a:lnTo>
                  <a:lnTo>
                    <a:pt x="463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480" y="0"/>
                  </a:lnTo>
                  <a:lnTo>
                    <a:pt x="480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Rectangle 328"/>
            <p:cNvSpPr>
              <a:spLocks noChangeArrowheads="1"/>
            </p:cNvSpPr>
            <p:nvPr/>
          </p:nvSpPr>
          <p:spPr bwMode="auto">
            <a:xfrm>
              <a:off x="5948363" y="1570038"/>
              <a:ext cx="27463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Rectangle 329"/>
            <p:cNvSpPr>
              <a:spLocks noChangeArrowheads="1"/>
            </p:cNvSpPr>
            <p:nvPr/>
          </p:nvSpPr>
          <p:spPr bwMode="auto">
            <a:xfrm>
              <a:off x="6024563" y="1714500"/>
              <a:ext cx="27463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Rectangle 330"/>
            <p:cNvSpPr>
              <a:spLocks noChangeArrowheads="1"/>
            </p:cNvSpPr>
            <p:nvPr/>
          </p:nvSpPr>
          <p:spPr bwMode="auto">
            <a:xfrm>
              <a:off x="6024563" y="1782763"/>
              <a:ext cx="51276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Rectangle 331"/>
            <p:cNvSpPr>
              <a:spLocks noChangeArrowheads="1"/>
            </p:cNvSpPr>
            <p:nvPr/>
          </p:nvSpPr>
          <p:spPr bwMode="auto">
            <a:xfrm>
              <a:off x="6024563" y="1846263"/>
              <a:ext cx="51276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Rectangle 332"/>
            <p:cNvSpPr>
              <a:spLocks noChangeArrowheads="1"/>
            </p:cNvSpPr>
            <p:nvPr/>
          </p:nvSpPr>
          <p:spPr bwMode="auto">
            <a:xfrm>
              <a:off x="6589713" y="1570038"/>
              <a:ext cx="3016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33"/>
            <p:cNvSpPr/>
            <p:nvPr/>
          </p:nvSpPr>
          <p:spPr bwMode="auto">
            <a:xfrm>
              <a:off x="4918076" y="1230313"/>
              <a:ext cx="782638" cy="868363"/>
            </a:xfrm>
            <a:custGeom>
              <a:gdLst>
                <a:gd name="T0" fmla="*/ 284 w 493"/>
                <a:gd name="T1" fmla="*/ 0 h 547"/>
                <a:gd name="T2" fmla="*/ 324 w 493"/>
                <a:gd name="T3" fmla="*/ 4 h 547"/>
                <a:gd name="T4" fmla="*/ 365 w 493"/>
                <a:gd name="T5" fmla="*/ 16 h 547"/>
                <a:gd name="T6" fmla="*/ 400 w 493"/>
                <a:gd name="T7" fmla="*/ 35 h 547"/>
                <a:gd name="T8" fmla="*/ 418 w 493"/>
                <a:gd name="T9" fmla="*/ 48 h 547"/>
                <a:gd name="T10" fmla="*/ 445 w 493"/>
                <a:gd name="T11" fmla="*/ 74 h 547"/>
                <a:gd name="T12" fmla="*/ 467 w 493"/>
                <a:gd name="T13" fmla="*/ 106 h 547"/>
                <a:gd name="T14" fmla="*/ 477 w 493"/>
                <a:gd name="T15" fmla="*/ 131 h 547"/>
                <a:gd name="T16" fmla="*/ 489 w 493"/>
                <a:gd name="T17" fmla="*/ 167 h 547"/>
                <a:gd name="T18" fmla="*/ 493 w 493"/>
                <a:gd name="T19" fmla="*/ 208 h 547"/>
                <a:gd name="T20" fmla="*/ 476 w 493"/>
                <a:gd name="T21" fmla="*/ 396 h 547"/>
                <a:gd name="T22" fmla="*/ 474 w 493"/>
                <a:gd name="T23" fmla="*/ 187 h 547"/>
                <a:gd name="T24" fmla="*/ 467 w 493"/>
                <a:gd name="T25" fmla="*/ 148 h 547"/>
                <a:gd name="T26" fmla="*/ 454 w 493"/>
                <a:gd name="T27" fmla="*/ 119 h 547"/>
                <a:gd name="T28" fmla="*/ 432 w 493"/>
                <a:gd name="T29" fmla="*/ 87 h 547"/>
                <a:gd name="T30" fmla="*/ 404 w 493"/>
                <a:gd name="T31" fmla="*/ 61 h 547"/>
                <a:gd name="T32" fmla="*/ 390 w 493"/>
                <a:gd name="T33" fmla="*/ 49 h 547"/>
                <a:gd name="T34" fmla="*/ 358 w 493"/>
                <a:gd name="T35" fmla="*/ 32 h 547"/>
                <a:gd name="T36" fmla="*/ 324 w 493"/>
                <a:gd name="T37" fmla="*/ 21 h 547"/>
                <a:gd name="T38" fmla="*/ 284 w 493"/>
                <a:gd name="T39" fmla="*/ 17 h 547"/>
                <a:gd name="T40" fmla="*/ 188 w 493"/>
                <a:gd name="T41" fmla="*/ 19 h 547"/>
                <a:gd name="T42" fmla="*/ 167 w 493"/>
                <a:gd name="T43" fmla="*/ 21 h 547"/>
                <a:gd name="T44" fmla="*/ 116 w 493"/>
                <a:gd name="T45" fmla="*/ 40 h 547"/>
                <a:gd name="T46" fmla="*/ 103 w 493"/>
                <a:gd name="T47" fmla="*/ 49 h 547"/>
                <a:gd name="T48" fmla="*/ 61 w 493"/>
                <a:gd name="T49" fmla="*/ 87 h 547"/>
                <a:gd name="T50" fmla="*/ 39 w 493"/>
                <a:gd name="T51" fmla="*/ 119 h 547"/>
                <a:gd name="T52" fmla="*/ 26 w 493"/>
                <a:gd name="T53" fmla="*/ 148 h 547"/>
                <a:gd name="T54" fmla="*/ 19 w 493"/>
                <a:gd name="T55" fmla="*/ 187 h 547"/>
                <a:gd name="T56" fmla="*/ 17 w 493"/>
                <a:gd name="T57" fmla="*/ 396 h 547"/>
                <a:gd name="T58" fmla="*/ 22 w 493"/>
                <a:gd name="T59" fmla="*/ 433 h 547"/>
                <a:gd name="T60" fmla="*/ 25 w 493"/>
                <a:gd name="T61" fmla="*/ 442 h 547"/>
                <a:gd name="T62" fmla="*/ 39 w 493"/>
                <a:gd name="T63" fmla="*/ 470 h 547"/>
                <a:gd name="T64" fmla="*/ 61 w 493"/>
                <a:gd name="T65" fmla="*/ 493 h 547"/>
                <a:gd name="T66" fmla="*/ 100 w 493"/>
                <a:gd name="T67" fmla="*/ 514 h 547"/>
                <a:gd name="T68" fmla="*/ 131 w 493"/>
                <a:gd name="T69" fmla="*/ 522 h 547"/>
                <a:gd name="T70" fmla="*/ 208 w 493"/>
                <a:gd name="T71" fmla="*/ 530 h 547"/>
                <a:gd name="T72" fmla="*/ 167 w 493"/>
                <a:gd name="T73" fmla="*/ 546 h 547"/>
                <a:gd name="T74" fmla="*/ 126 w 493"/>
                <a:gd name="T75" fmla="*/ 540 h 547"/>
                <a:gd name="T76" fmla="*/ 64 w 493"/>
                <a:gd name="T77" fmla="*/ 516 h 547"/>
                <a:gd name="T78" fmla="*/ 48 w 493"/>
                <a:gd name="T79" fmla="*/ 506 h 547"/>
                <a:gd name="T80" fmla="*/ 26 w 493"/>
                <a:gd name="T81" fmla="*/ 483 h 547"/>
                <a:gd name="T82" fmla="*/ 12 w 493"/>
                <a:gd name="T83" fmla="*/ 455 h 547"/>
                <a:gd name="T84" fmla="*/ 4 w 493"/>
                <a:gd name="T85" fmla="*/ 433 h 547"/>
                <a:gd name="T86" fmla="*/ 0 w 493"/>
                <a:gd name="T87" fmla="*/ 396 h 547"/>
                <a:gd name="T88" fmla="*/ 1 w 493"/>
                <a:gd name="T89" fmla="*/ 187 h 547"/>
                <a:gd name="T90" fmla="*/ 9 w 493"/>
                <a:gd name="T91" fmla="*/ 148 h 547"/>
                <a:gd name="T92" fmla="*/ 17 w 493"/>
                <a:gd name="T93" fmla="*/ 123 h 547"/>
                <a:gd name="T94" fmla="*/ 36 w 493"/>
                <a:gd name="T95" fmla="*/ 90 h 547"/>
                <a:gd name="T96" fmla="*/ 74 w 493"/>
                <a:gd name="T97" fmla="*/ 48 h 547"/>
                <a:gd name="T98" fmla="*/ 93 w 493"/>
                <a:gd name="T99" fmla="*/ 35 h 547"/>
                <a:gd name="T100" fmla="*/ 126 w 493"/>
                <a:gd name="T101" fmla="*/ 16 h 547"/>
                <a:gd name="T102" fmla="*/ 167 w 493"/>
                <a:gd name="T103" fmla="*/ 4 h 547"/>
                <a:gd name="T104" fmla="*/ 208 w 493"/>
                <a:gd name="T105" fmla="*/ 0 h 5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2" h="547">
                  <a:moveTo>
                    <a:pt x="208" y="0"/>
                  </a:moveTo>
                  <a:lnTo>
                    <a:pt x="284" y="0"/>
                  </a:lnTo>
                  <a:lnTo>
                    <a:pt x="304" y="1"/>
                  </a:lnTo>
                  <a:lnTo>
                    <a:pt x="324" y="4"/>
                  </a:lnTo>
                  <a:lnTo>
                    <a:pt x="327" y="4"/>
                  </a:lnTo>
                  <a:lnTo>
                    <a:pt x="365" y="16"/>
                  </a:lnTo>
                  <a:lnTo>
                    <a:pt x="383" y="24"/>
                  </a:lnTo>
                  <a:lnTo>
                    <a:pt x="400" y="35"/>
                  </a:lnTo>
                  <a:lnTo>
                    <a:pt x="403" y="36"/>
                  </a:lnTo>
                  <a:lnTo>
                    <a:pt x="418" y="48"/>
                  </a:lnTo>
                  <a:lnTo>
                    <a:pt x="432" y="61"/>
                  </a:lnTo>
                  <a:lnTo>
                    <a:pt x="445" y="74"/>
                  </a:lnTo>
                  <a:lnTo>
                    <a:pt x="457" y="90"/>
                  </a:lnTo>
                  <a:lnTo>
                    <a:pt x="467" y="106"/>
                  </a:lnTo>
                  <a:lnTo>
                    <a:pt x="476" y="123"/>
                  </a:lnTo>
                  <a:lnTo>
                    <a:pt x="477" y="131"/>
                  </a:lnTo>
                  <a:lnTo>
                    <a:pt x="484" y="148"/>
                  </a:lnTo>
                  <a:lnTo>
                    <a:pt x="489" y="167"/>
                  </a:lnTo>
                  <a:lnTo>
                    <a:pt x="492" y="187"/>
                  </a:lnTo>
                  <a:lnTo>
                    <a:pt x="493" y="208"/>
                  </a:lnTo>
                  <a:lnTo>
                    <a:pt x="493" y="396"/>
                  </a:lnTo>
                  <a:lnTo>
                    <a:pt x="476" y="396"/>
                  </a:lnTo>
                  <a:lnTo>
                    <a:pt x="476" y="208"/>
                  </a:lnTo>
                  <a:lnTo>
                    <a:pt x="474" y="187"/>
                  </a:lnTo>
                  <a:lnTo>
                    <a:pt x="471" y="167"/>
                  </a:lnTo>
                  <a:lnTo>
                    <a:pt x="467" y="148"/>
                  </a:lnTo>
                  <a:lnTo>
                    <a:pt x="460" y="131"/>
                  </a:lnTo>
                  <a:lnTo>
                    <a:pt x="454" y="119"/>
                  </a:lnTo>
                  <a:lnTo>
                    <a:pt x="444" y="103"/>
                  </a:lnTo>
                  <a:lnTo>
                    <a:pt x="432" y="87"/>
                  </a:lnTo>
                  <a:lnTo>
                    <a:pt x="419" y="74"/>
                  </a:lnTo>
                  <a:lnTo>
                    <a:pt x="404" y="61"/>
                  </a:lnTo>
                  <a:lnTo>
                    <a:pt x="390" y="49"/>
                  </a:lnTo>
                  <a:lnTo>
                    <a:pt x="390" y="49"/>
                  </a:lnTo>
                  <a:lnTo>
                    <a:pt x="375" y="40"/>
                  </a:lnTo>
                  <a:lnTo>
                    <a:pt x="358" y="32"/>
                  </a:lnTo>
                  <a:lnTo>
                    <a:pt x="324" y="21"/>
                  </a:lnTo>
                  <a:lnTo>
                    <a:pt x="324" y="21"/>
                  </a:lnTo>
                  <a:lnTo>
                    <a:pt x="304" y="19"/>
                  </a:lnTo>
                  <a:lnTo>
                    <a:pt x="284" y="17"/>
                  </a:lnTo>
                  <a:lnTo>
                    <a:pt x="208" y="17"/>
                  </a:lnTo>
                  <a:lnTo>
                    <a:pt x="188" y="19"/>
                  </a:lnTo>
                  <a:lnTo>
                    <a:pt x="167" y="21"/>
                  </a:lnTo>
                  <a:lnTo>
                    <a:pt x="167" y="21"/>
                  </a:lnTo>
                  <a:lnTo>
                    <a:pt x="134" y="32"/>
                  </a:lnTo>
                  <a:lnTo>
                    <a:pt x="116" y="40"/>
                  </a:lnTo>
                  <a:lnTo>
                    <a:pt x="103" y="49"/>
                  </a:lnTo>
                  <a:lnTo>
                    <a:pt x="103" y="49"/>
                  </a:lnTo>
                  <a:lnTo>
                    <a:pt x="87" y="61"/>
                  </a:lnTo>
                  <a:lnTo>
                    <a:pt x="61" y="87"/>
                  </a:lnTo>
                  <a:lnTo>
                    <a:pt x="49" y="103"/>
                  </a:lnTo>
                  <a:lnTo>
                    <a:pt x="39" y="119"/>
                  </a:lnTo>
                  <a:lnTo>
                    <a:pt x="33" y="131"/>
                  </a:lnTo>
                  <a:lnTo>
                    <a:pt x="26" y="148"/>
                  </a:lnTo>
                  <a:lnTo>
                    <a:pt x="22" y="167"/>
                  </a:lnTo>
                  <a:lnTo>
                    <a:pt x="19" y="187"/>
                  </a:lnTo>
                  <a:lnTo>
                    <a:pt x="17" y="208"/>
                  </a:lnTo>
                  <a:lnTo>
                    <a:pt x="17" y="396"/>
                  </a:lnTo>
                  <a:lnTo>
                    <a:pt x="19" y="415"/>
                  </a:lnTo>
                  <a:lnTo>
                    <a:pt x="22" y="433"/>
                  </a:lnTo>
                  <a:lnTo>
                    <a:pt x="25" y="442"/>
                  </a:lnTo>
                  <a:lnTo>
                    <a:pt x="25" y="442"/>
                  </a:lnTo>
                  <a:lnTo>
                    <a:pt x="30" y="457"/>
                  </a:lnTo>
                  <a:lnTo>
                    <a:pt x="39" y="470"/>
                  </a:lnTo>
                  <a:lnTo>
                    <a:pt x="49" y="482"/>
                  </a:lnTo>
                  <a:lnTo>
                    <a:pt x="61" y="493"/>
                  </a:lnTo>
                  <a:lnTo>
                    <a:pt x="74" y="502"/>
                  </a:lnTo>
                  <a:lnTo>
                    <a:pt x="100" y="514"/>
                  </a:lnTo>
                  <a:lnTo>
                    <a:pt x="131" y="522"/>
                  </a:lnTo>
                  <a:lnTo>
                    <a:pt x="131" y="522"/>
                  </a:lnTo>
                  <a:lnTo>
                    <a:pt x="167" y="528"/>
                  </a:lnTo>
                  <a:lnTo>
                    <a:pt x="208" y="530"/>
                  </a:lnTo>
                  <a:lnTo>
                    <a:pt x="208" y="547"/>
                  </a:lnTo>
                  <a:lnTo>
                    <a:pt x="167" y="546"/>
                  </a:lnTo>
                  <a:lnTo>
                    <a:pt x="131" y="540"/>
                  </a:lnTo>
                  <a:lnTo>
                    <a:pt x="126" y="540"/>
                  </a:lnTo>
                  <a:lnTo>
                    <a:pt x="93" y="530"/>
                  </a:lnTo>
                  <a:lnTo>
                    <a:pt x="64" y="516"/>
                  </a:lnTo>
                  <a:lnTo>
                    <a:pt x="61" y="515"/>
                  </a:lnTo>
                  <a:lnTo>
                    <a:pt x="48" y="506"/>
                  </a:lnTo>
                  <a:lnTo>
                    <a:pt x="36" y="495"/>
                  </a:lnTo>
                  <a:lnTo>
                    <a:pt x="26" y="483"/>
                  </a:lnTo>
                  <a:lnTo>
                    <a:pt x="17" y="470"/>
                  </a:lnTo>
                  <a:lnTo>
                    <a:pt x="12" y="455"/>
                  </a:lnTo>
                  <a:lnTo>
                    <a:pt x="9" y="450"/>
                  </a:lnTo>
                  <a:lnTo>
                    <a:pt x="4" y="433"/>
                  </a:lnTo>
                  <a:lnTo>
                    <a:pt x="1" y="415"/>
                  </a:lnTo>
                  <a:lnTo>
                    <a:pt x="0" y="396"/>
                  </a:lnTo>
                  <a:lnTo>
                    <a:pt x="0" y="208"/>
                  </a:lnTo>
                  <a:lnTo>
                    <a:pt x="1" y="187"/>
                  </a:lnTo>
                  <a:lnTo>
                    <a:pt x="4" y="167"/>
                  </a:lnTo>
                  <a:lnTo>
                    <a:pt x="9" y="148"/>
                  </a:lnTo>
                  <a:lnTo>
                    <a:pt x="16" y="131"/>
                  </a:lnTo>
                  <a:lnTo>
                    <a:pt x="17" y="123"/>
                  </a:lnTo>
                  <a:lnTo>
                    <a:pt x="26" y="106"/>
                  </a:lnTo>
                  <a:lnTo>
                    <a:pt x="36" y="90"/>
                  </a:lnTo>
                  <a:lnTo>
                    <a:pt x="48" y="74"/>
                  </a:lnTo>
                  <a:lnTo>
                    <a:pt x="74" y="48"/>
                  </a:lnTo>
                  <a:lnTo>
                    <a:pt x="90" y="36"/>
                  </a:lnTo>
                  <a:lnTo>
                    <a:pt x="93" y="35"/>
                  </a:lnTo>
                  <a:lnTo>
                    <a:pt x="109" y="24"/>
                  </a:lnTo>
                  <a:lnTo>
                    <a:pt x="126" y="16"/>
                  </a:lnTo>
                  <a:lnTo>
                    <a:pt x="164" y="4"/>
                  </a:lnTo>
                  <a:lnTo>
                    <a:pt x="167" y="4"/>
                  </a:lnTo>
                  <a:lnTo>
                    <a:pt x="188" y="1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34"/>
            <p:cNvSpPr/>
            <p:nvPr/>
          </p:nvSpPr>
          <p:spPr bwMode="auto">
            <a:xfrm>
              <a:off x="5153026" y="2032000"/>
              <a:ext cx="127000" cy="55563"/>
            </a:xfrm>
            <a:custGeom>
              <a:gdLst>
                <a:gd name="T0" fmla="*/ 18 w 80"/>
                <a:gd name="T1" fmla="*/ 0 h 35"/>
                <a:gd name="T2" fmla="*/ 63 w 80"/>
                <a:gd name="T3" fmla="*/ 0 h 35"/>
                <a:gd name="T4" fmla="*/ 67 w 80"/>
                <a:gd name="T5" fmla="*/ 0 h 35"/>
                <a:gd name="T6" fmla="*/ 73 w 80"/>
                <a:gd name="T7" fmla="*/ 3 h 35"/>
                <a:gd name="T8" fmla="*/ 76 w 80"/>
                <a:gd name="T9" fmla="*/ 7 h 35"/>
                <a:gd name="T10" fmla="*/ 79 w 80"/>
                <a:gd name="T11" fmla="*/ 11 h 35"/>
                <a:gd name="T12" fmla="*/ 80 w 80"/>
                <a:gd name="T13" fmla="*/ 17 h 35"/>
                <a:gd name="T14" fmla="*/ 79 w 80"/>
                <a:gd name="T15" fmla="*/ 23 h 35"/>
                <a:gd name="T16" fmla="*/ 76 w 80"/>
                <a:gd name="T17" fmla="*/ 28 h 35"/>
                <a:gd name="T18" fmla="*/ 73 w 80"/>
                <a:gd name="T19" fmla="*/ 30 h 35"/>
                <a:gd name="T20" fmla="*/ 67 w 80"/>
                <a:gd name="T21" fmla="*/ 33 h 35"/>
                <a:gd name="T22" fmla="*/ 63 w 80"/>
                <a:gd name="T23" fmla="*/ 35 h 35"/>
                <a:gd name="T24" fmla="*/ 18 w 80"/>
                <a:gd name="T25" fmla="*/ 35 h 35"/>
                <a:gd name="T26" fmla="*/ 12 w 80"/>
                <a:gd name="T27" fmla="*/ 33 h 35"/>
                <a:gd name="T28" fmla="*/ 8 w 80"/>
                <a:gd name="T29" fmla="*/ 30 h 35"/>
                <a:gd name="T30" fmla="*/ 3 w 80"/>
                <a:gd name="T31" fmla="*/ 28 h 35"/>
                <a:gd name="T32" fmla="*/ 0 w 80"/>
                <a:gd name="T33" fmla="*/ 23 h 35"/>
                <a:gd name="T34" fmla="*/ 0 w 80"/>
                <a:gd name="T35" fmla="*/ 17 h 35"/>
                <a:gd name="T36" fmla="*/ 0 w 80"/>
                <a:gd name="T37" fmla="*/ 11 h 35"/>
                <a:gd name="T38" fmla="*/ 3 w 80"/>
                <a:gd name="T39" fmla="*/ 7 h 35"/>
                <a:gd name="T40" fmla="*/ 8 w 80"/>
                <a:gd name="T41" fmla="*/ 3 h 35"/>
                <a:gd name="T42" fmla="*/ 12 w 80"/>
                <a:gd name="T43" fmla="*/ 0 h 35"/>
                <a:gd name="T44" fmla="*/ 18 w 80"/>
                <a:gd name="T45" fmla="*/ 0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5">
                  <a:moveTo>
                    <a:pt x="18" y="0"/>
                  </a:moveTo>
                  <a:lnTo>
                    <a:pt x="63" y="0"/>
                  </a:lnTo>
                  <a:lnTo>
                    <a:pt x="67" y="0"/>
                  </a:lnTo>
                  <a:lnTo>
                    <a:pt x="73" y="3"/>
                  </a:lnTo>
                  <a:lnTo>
                    <a:pt x="76" y="7"/>
                  </a:lnTo>
                  <a:lnTo>
                    <a:pt x="79" y="11"/>
                  </a:lnTo>
                  <a:lnTo>
                    <a:pt x="80" y="17"/>
                  </a:lnTo>
                  <a:lnTo>
                    <a:pt x="79" y="23"/>
                  </a:lnTo>
                  <a:lnTo>
                    <a:pt x="76" y="28"/>
                  </a:lnTo>
                  <a:lnTo>
                    <a:pt x="73" y="30"/>
                  </a:lnTo>
                  <a:lnTo>
                    <a:pt x="67" y="33"/>
                  </a:lnTo>
                  <a:lnTo>
                    <a:pt x="63" y="35"/>
                  </a:lnTo>
                  <a:lnTo>
                    <a:pt x="18" y="35"/>
                  </a:lnTo>
                  <a:lnTo>
                    <a:pt x="12" y="33"/>
                  </a:lnTo>
                  <a:lnTo>
                    <a:pt x="8" y="30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3" y="7"/>
                  </a:lnTo>
                  <a:lnTo>
                    <a:pt x="8" y="3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7F8FC"/>
            </a:solidFill>
            <a:ln w="0">
              <a:solidFill>
                <a:srgbClr val="F7F8F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35"/>
            <p:cNvSpPr>
              <a:spLocks noEditPoints="1"/>
            </p:cNvSpPr>
            <p:nvPr/>
          </p:nvSpPr>
          <p:spPr bwMode="auto">
            <a:xfrm>
              <a:off x="5140326" y="2017713"/>
              <a:ext cx="153988" cy="84138"/>
            </a:xfrm>
            <a:custGeom>
              <a:gdLst>
                <a:gd name="T0" fmla="*/ 26 w 97"/>
                <a:gd name="T1" fmla="*/ 18 h 53"/>
                <a:gd name="T2" fmla="*/ 21 w 97"/>
                <a:gd name="T3" fmla="*/ 19 h 53"/>
                <a:gd name="T4" fmla="*/ 20 w 97"/>
                <a:gd name="T5" fmla="*/ 20 h 53"/>
                <a:gd name="T6" fmla="*/ 20 w 97"/>
                <a:gd name="T7" fmla="*/ 20 h 53"/>
                <a:gd name="T8" fmla="*/ 17 w 97"/>
                <a:gd name="T9" fmla="*/ 23 h 53"/>
                <a:gd name="T10" fmla="*/ 17 w 97"/>
                <a:gd name="T11" fmla="*/ 26 h 53"/>
                <a:gd name="T12" fmla="*/ 18 w 97"/>
                <a:gd name="T13" fmla="*/ 29 h 53"/>
                <a:gd name="T14" fmla="*/ 20 w 97"/>
                <a:gd name="T15" fmla="*/ 32 h 53"/>
                <a:gd name="T16" fmla="*/ 23 w 97"/>
                <a:gd name="T17" fmla="*/ 35 h 53"/>
                <a:gd name="T18" fmla="*/ 26 w 97"/>
                <a:gd name="T19" fmla="*/ 35 h 53"/>
                <a:gd name="T20" fmla="*/ 71 w 97"/>
                <a:gd name="T21" fmla="*/ 35 h 53"/>
                <a:gd name="T22" fmla="*/ 74 w 97"/>
                <a:gd name="T23" fmla="*/ 35 h 53"/>
                <a:gd name="T24" fmla="*/ 77 w 97"/>
                <a:gd name="T25" fmla="*/ 32 h 53"/>
                <a:gd name="T26" fmla="*/ 80 w 97"/>
                <a:gd name="T27" fmla="*/ 29 h 53"/>
                <a:gd name="T28" fmla="*/ 80 w 97"/>
                <a:gd name="T29" fmla="*/ 26 h 53"/>
                <a:gd name="T30" fmla="*/ 80 w 97"/>
                <a:gd name="T31" fmla="*/ 23 h 53"/>
                <a:gd name="T32" fmla="*/ 77 w 97"/>
                <a:gd name="T33" fmla="*/ 20 h 53"/>
                <a:gd name="T34" fmla="*/ 77 w 97"/>
                <a:gd name="T35" fmla="*/ 20 h 53"/>
                <a:gd name="T36" fmla="*/ 75 w 97"/>
                <a:gd name="T37" fmla="*/ 19 h 53"/>
                <a:gd name="T38" fmla="*/ 71 w 97"/>
                <a:gd name="T39" fmla="*/ 18 h 53"/>
                <a:gd name="T40" fmla="*/ 26 w 97"/>
                <a:gd name="T41" fmla="*/ 18 h 53"/>
                <a:gd name="T42" fmla="*/ 26 w 97"/>
                <a:gd name="T43" fmla="*/ 0 h 53"/>
                <a:gd name="T44" fmla="*/ 71 w 97"/>
                <a:gd name="T45" fmla="*/ 0 h 53"/>
                <a:gd name="T46" fmla="*/ 77 w 97"/>
                <a:gd name="T47" fmla="*/ 2 h 53"/>
                <a:gd name="T48" fmla="*/ 81 w 97"/>
                <a:gd name="T49" fmla="*/ 2 h 53"/>
                <a:gd name="T50" fmla="*/ 87 w 97"/>
                <a:gd name="T51" fmla="*/ 6 h 53"/>
                <a:gd name="T52" fmla="*/ 90 w 97"/>
                <a:gd name="T53" fmla="*/ 7 h 53"/>
                <a:gd name="T54" fmla="*/ 94 w 97"/>
                <a:gd name="T55" fmla="*/ 13 h 53"/>
                <a:gd name="T56" fmla="*/ 96 w 97"/>
                <a:gd name="T57" fmla="*/ 19 h 53"/>
                <a:gd name="T58" fmla="*/ 97 w 97"/>
                <a:gd name="T59" fmla="*/ 26 h 53"/>
                <a:gd name="T60" fmla="*/ 96 w 97"/>
                <a:gd name="T61" fmla="*/ 32 h 53"/>
                <a:gd name="T62" fmla="*/ 94 w 97"/>
                <a:gd name="T63" fmla="*/ 39 h 53"/>
                <a:gd name="T64" fmla="*/ 90 w 97"/>
                <a:gd name="T65" fmla="*/ 45 h 53"/>
                <a:gd name="T66" fmla="*/ 84 w 97"/>
                <a:gd name="T67" fmla="*/ 50 h 53"/>
                <a:gd name="T68" fmla="*/ 81 w 97"/>
                <a:gd name="T69" fmla="*/ 51 h 53"/>
                <a:gd name="T70" fmla="*/ 77 w 97"/>
                <a:gd name="T71" fmla="*/ 51 h 53"/>
                <a:gd name="T72" fmla="*/ 71 w 97"/>
                <a:gd name="T73" fmla="*/ 53 h 53"/>
                <a:gd name="T74" fmla="*/ 26 w 97"/>
                <a:gd name="T75" fmla="*/ 53 h 53"/>
                <a:gd name="T76" fmla="*/ 18 w 97"/>
                <a:gd name="T77" fmla="*/ 51 h 53"/>
                <a:gd name="T78" fmla="*/ 16 w 97"/>
                <a:gd name="T79" fmla="*/ 51 h 53"/>
                <a:gd name="T80" fmla="*/ 13 w 97"/>
                <a:gd name="T81" fmla="*/ 50 h 53"/>
                <a:gd name="T82" fmla="*/ 7 w 97"/>
                <a:gd name="T83" fmla="*/ 45 h 53"/>
                <a:gd name="T84" fmla="*/ 2 w 97"/>
                <a:gd name="T85" fmla="*/ 39 h 53"/>
                <a:gd name="T86" fmla="*/ 1 w 97"/>
                <a:gd name="T87" fmla="*/ 32 h 53"/>
                <a:gd name="T88" fmla="*/ 0 w 97"/>
                <a:gd name="T89" fmla="*/ 26 h 53"/>
                <a:gd name="T90" fmla="*/ 1 w 97"/>
                <a:gd name="T91" fmla="*/ 19 h 53"/>
                <a:gd name="T92" fmla="*/ 2 w 97"/>
                <a:gd name="T93" fmla="*/ 13 h 53"/>
                <a:gd name="T94" fmla="*/ 7 w 97"/>
                <a:gd name="T95" fmla="*/ 7 h 53"/>
                <a:gd name="T96" fmla="*/ 10 w 97"/>
                <a:gd name="T97" fmla="*/ 6 h 53"/>
                <a:gd name="T98" fmla="*/ 16 w 97"/>
                <a:gd name="T99" fmla="*/ 2 h 53"/>
                <a:gd name="T100" fmla="*/ 18 w 97"/>
                <a:gd name="T101" fmla="*/ 2 h 53"/>
                <a:gd name="T102" fmla="*/ 26 w 97"/>
                <a:gd name="T103" fmla="*/ 0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" h="52">
                  <a:moveTo>
                    <a:pt x="26" y="18"/>
                  </a:moveTo>
                  <a:lnTo>
                    <a:pt x="21" y="19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18" y="29"/>
                  </a:lnTo>
                  <a:lnTo>
                    <a:pt x="20" y="32"/>
                  </a:lnTo>
                  <a:lnTo>
                    <a:pt x="23" y="35"/>
                  </a:lnTo>
                  <a:lnTo>
                    <a:pt x="26" y="35"/>
                  </a:lnTo>
                  <a:lnTo>
                    <a:pt x="71" y="35"/>
                  </a:lnTo>
                  <a:lnTo>
                    <a:pt x="74" y="35"/>
                  </a:lnTo>
                  <a:lnTo>
                    <a:pt x="77" y="32"/>
                  </a:lnTo>
                  <a:lnTo>
                    <a:pt x="80" y="29"/>
                  </a:lnTo>
                  <a:lnTo>
                    <a:pt x="80" y="26"/>
                  </a:lnTo>
                  <a:lnTo>
                    <a:pt x="80" y="23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5" y="19"/>
                  </a:lnTo>
                  <a:lnTo>
                    <a:pt x="71" y="18"/>
                  </a:lnTo>
                  <a:lnTo>
                    <a:pt x="26" y="18"/>
                  </a:lnTo>
                  <a:close/>
                  <a:moveTo>
                    <a:pt x="26" y="0"/>
                  </a:moveTo>
                  <a:lnTo>
                    <a:pt x="71" y="0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87" y="6"/>
                  </a:lnTo>
                  <a:lnTo>
                    <a:pt x="90" y="7"/>
                  </a:lnTo>
                  <a:lnTo>
                    <a:pt x="94" y="13"/>
                  </a:lnTo>
                  <a:lnTo>
                    <a:pt x="96" y="19"/>
                  </a:lnTo>
                  <a:lnTo>
                    <a:pt x="97" y="26"/>
                  </a:lnTo>
                  <a:lnTo>
                    <a:pt x="96" y="32"/>
                  </a:lnTo>
                  <a:lnTo>
                    <a:pt x="94" y="39"/>
                  </a:lnTo>
                  <a:lnTo>
                    <a:pt x="90" y="45"/>
                  </a:lnTo>
                  <a:lnTo>
                    <a:pt x="84" y="50"/>
                  </a:lnTo>
                  <a:lnTo>
                    <a:pt x="81" y="51"/>
                  </a:lnTo>
                  <a:lnTo>
                    <a:pt x="77" y="51"/>
                  </a:lnTo>
                  <a:lnTo>
                    <a:pt x="71" y="53"/>
                  </a:lnTo>
                  <a:lnTo>
                    <a:pt x="26" y="53"/>
                  </a:lnTo>
                  <a:lnTo>
                    <a:pt x="18" y="51"/>
                  </a:lnTo>
                  <a:lnTo>
                    <a:pt x="16" y="51"/>
                  </a:lnTo>
                  <a:lnTo>
                    <a:pt x="13" y="50"/>
                  </a:lnTo>
                  <a:lnTo>
                    <a:pt x="7" y="45"/>
                  </a:lnTo>
                  <a:lnTo>
                    <a:pt x="2" y="39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7" y="7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36"/>
            <p:cNvSpPr/>
            <p:nvPr/>
          </p:nvSpPr>
          <p:spPr bwMode="auto">
            <a:xfrm>
              <a:off x="4937126" y="1201738"/>
              <a:ext cx="746125" cy="236538"/>
            </a:xfrm>
            <a:custGeom>
              <a:gdLst>
                <a:gd name="T0" fmla="*/ 196 w 470"/>
                <a:gd name="T1" fmla="*/ 0 h 149"/>
                <a:gd name="T2" fmla="*/ 272 w 470"/>
                <a:gd name="T3" fmla="*/ 0 h 149"/>
                <a:gd name="T4" fmla="*/ 311 w 470"/>
                <a:gd name="T5" fmla="*/ 3 h 149"/>
                <a:gd name="T6" fmla="*/ 349 w 470"/>
                <a:gd name="T7" fmla="*/ 13 h 149"/>
                <a:gd name="T8" fmla="*/ 384 w 470"/>
                <a:gd name="T9" fmla="*/ 29 h 149"/>
                <a:gd name="T10" fmla="*/ 414 w 470"/>
                <a:gd name="T11" fmla="*/ 51 h 149"/>
                <a:gd name="T12" fmla="*/ 442 w 470"/>
                <a:gd name="T13" fmla="*/ 77 h 149"/>
                <a:gd name="T14" fmla="*/ 465 w 470"/>
                <a:gd name="T15" fmla="*/ 109 h 149"/>
                <a:gd name="T16" fmla="*/ 470 w 470"/>
                <a:gd name="T17" fmla="*/ 122 h 149"/>
                <a:gd name="T18" fmla="*/ 467 w 470"/>
                <a:gd name="T19" fmla="*/ 136 h 149"/>
                <a:gd name="T20" fmla="*/ 456 w 470"/>
                <a:gd name="T21" fmla="*/ 144 h 149"/>
                <a:gd name="T22" fmla="*/ 451 w 470"/>
                <a:gd name="T23" fmla="*/ 147 h 149"/>
                <a:gd name="T24" fmla="*/ 443 w 470"/>
                <a:gd name="T25" fmla="*/ 149 h 149"/>
                <a:gd name="T26" fmla="*/ 438 w 470"/>
                <a:gd name="T27" fmla="*/ 147 h 149"/>
                <a:gd name="T28" fmla="*/ 432 w 470"/>
                <a:gd name="T29" fmla="*/ 146 h 149"/>
                <a:gd name="T30" fmla="*/ 426 w 470"/>
                <a:gd name="T31" fmla="*/ 141 h 149"/>
                <a:gd name="T32" fmla="*/ 422 w 470"/>
                <a:gd name="T33" fmla="*/ 136 h 149"/>
                <a:gd name="T34" fmla="*/ 400 w 470"/>
                <a:gd name="T35" fmla="*/ 106 h 149"/>
                <a:gd name="T36" fmla="*/ 373 w 470"/>
                <a:gd name="T37" fmla="*/ 83 h 149"/>
                <a:gd name="T38" fmla="*/ 341 w 470"/>
                <a:gd name="T39" fmla="*/ 66 h 149"/>
                <a:gd name="T40" fmla="*/ 308 w 470"/>
                <a:gd name="T41" fmla="*/ 55 h 149"/>
                <a:gd name="T42" fmla="*/ 272 w 470"/>
                <a:gd name="T43" fmla="*/ 51 h 149"/>
                <a:gd name="T44" fmla="*/ 196 w 470"/>
                <a:gd name="T45" fmla="*/ 51 h 149"/>
                <a:gd name="T46" fmla="*/ 160 w 470"/>
                <a:gd name="T47" fmla="*/ 55 h 149"/>
                <a:gd name="T48" fmla="*/ 126 w 470"/>
                <a:gd name="T49" fmla="*/ 66 h 149"/>
                <a:gd name="T50" fmla="*/ 96 w 470"/>
                <a:gd name="T51" fmla="*/ 83 h 149"/>
                <a:gd name="T52" fmla="*/ 68 w 470"/>
                <a:gd name="T53" fmla="*/ 106 h 149"/>
                <a:gd name="T54" fmla="*/ 46 w 470"/>
                <a:gd name="T55" fmla="*/ 136 h 149"/>
                <a:gd name="T56" fmla="*/ 37 w 470"/>
                <a:gd name="T57" fmla="*/ 146 h 149"/>
                <a:gd name="T58" fmla="*/ 24 w 470"/>
                <a:gd name="T59" fmla="*/ 149 h 149"/>
                <a:gd name="T60" fmla="*/ 11 w 470"/>
                <a:gd name="T61" fmla="*/ 144 h 149"/>
                <a:gd name="T62" fmla="*/ 2 w 470"/>
                <a:gd name="T63" fmla="*/ 136 h 149"/>
                <a:gd name="T64" fmla="*/ 0 w 470"/>
                <a:gd name="T65" fmla="*/ 122 h 149"/>
                <a:gd name="T66" fmla="*/ 2 w 470"/>
                <a:gd name="T67" fmla="*/ 109 h 149"/>
                <a:gd name="T68" fmla="*/ 26 w 470"/>
                <a:gd name="T69" fmla="*/ 77 h 149"/>
                <a:gd name="T70" fmla="*/ 53 w 470"/>
                <a:gd name="T71" fmla="*/ 51 h 149"/>
                <a:gd name="T72" fmla="*/ 85 w 470"/>
                <a:gd name="T73" fmla="*/ 29 h 149"/>
                <a:gd name="T74" fmla="*/ 120 w 470"/>
                <a:gd name="T75" fmla="*/ 13 h 149"/>
                <a:gd name="T76" fmla="*/ 157 w 470"/>
                <a:gd name="T77" fmla="*/ 3 h 149"/>
                <a:gd name="T78" fmla="*/ 196 w 470"/>
                <a:gd name="T79" fmla="*/ 0 h 1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0" h="149">
                  <a:moveTo>
                    <a:pt x="196" y="0"/>
                  </a:moveTo>
                  <a:lnTo>
                    <a:pt x="272" y="0"/>
                  </a:lnTo>
                  <a:lnTo>
                    <a:pt x="311" y="3"/>
                  </a:lnTo>
                  <a:lnTo>
                    <a:pt x="349" y="13"/>
                  </a:lnTo>
                  <a:lnTo>
                    <a:pt x="384" y="29"/>
                  </a:lnTo>
                  <a:lnTo>
                    <a:pt x="414" y="51"/>
                  </a:lnTo>
                  <a:lnTo>
                    <a:pt x="442" y="77"/>
                  </a:lnTo>
                  <a:lnTo>
                    <a:pt x="465" y="109"/>
                  </a:lnTo>
                  <a:lnTo>
                    <a:pt x="470" y="122"/>
                  </a:lnTo>
                  <a:lnTo>
                    <a:pt x="467" y="136"/>
                  </a:lnTo>
                  <a:lnTo>
                    <a:pt x="456" y="144"/>
                  </a:lnTo>
                  <a:lnTo>
                    <a:pt x="451" y="147"/>
                  </a:lnTo>
                  <a:lnTo>
                    <a:pt x="443" y="149"/>
                  </a:lnTo>
                  <a:lnTo>
                    <a:pt x="438" y="147"/>
                  </a:lnTo>
                  <a:lnTo>
                    <a:pt x="432" y="146"/>
                  </a:lnTo>
                  <a:lnTo>
                    <a:pt x="426" y="141"/>
                  </a:lnTo>
                  <a:lnTo>
                    <a:pt x="422" y="136"/>
                  </a:lnTo>
                  <a:lnTo>
                    <a:pt x="400" y="106"/>
                  </a:lnTo>
                  <a:lnTo>
                    <a:pt x="373" y="83"/>
                  </a:lnTo>
                  <a:lnTo>
                    <a:pt x="341" y="66"/>
                  </a:lnTo>
                  <a:lnTo>
                    <a:pt x="308" y="55"/>
                  </a:lnTo>
                  <a:lnTo>
                    <a:pt x="272" y="51"/>
                  </a:lnTo>
                  <a:lnTo>
                    <a:pt x="196" y="51"/>
                  </a:lnTo>
                  <a:lnTo>
                    <a:pt x="160" y="55"/>
                  </a:lnTo>
                  <a:lnTo>
                    <a:pt x="126" y="66"/>
                  </a:lnTo>
                  <a:lnTo>
                    <a:pt x="96" y="83"/>
                  </a:lnTo>
                  <a:lnTo>
                    <a:pt x="68" y="106"/>
                  </a:lnTo>
                  <a:lnTo>
                    <a:pt x="46" y="136"/>
                  </a:lnTo>
                  <a:lnTo>
                    <a:pt x="37" y="146"/>
                  </a:lnTo>
                  <a:lnTo>
                    <a:pt x="24" y="149"/>
                  </a:lnTo>
                  <a:lnTo>
                    <a:pt x="11" y="144"/>
                  </a:lnTo>
                  <a:lnTo>
                    <a:pt x="2" y="136"/>
                  </a:lnTo>
                  <a:lnTo>
                    <a:pt x="0" y="122"/>
                  </a:lnTo>
                  <a:lnTo>
                    <a:pt x="2" y="109"/>
                  </a:lnTo>
                  <a:lnTo>
                    <a:pt x="26" y="77"/>
                  </a:lnTo>
                  <a:lnTo>
                    <a:pt x="53" y="51"/>
                  </a:lnTo>
                  <a:lnTo>
                    <a:pt x="85" y="29"/>
                  </a:lnTo>
                  <a:lnTo>
                    <a:pt x="120" y="13"/>
                  </a:lnTo>
                  <a:lnTo>
                    <a:pt x="157" y="3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01DEE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37"/>
            <p:cNvSpPr>
              <a:spLocks noEditPoints="1"/>
            </p:cNvSpPr>
            <p:nvPr/>
          </p:nvSpPr>
          <p:spPr bwMode="auto">
            <a:xfrm>
              <a:off x="4922838" y="1187450"/>
              <a:ext cx="771525" cy="263525"/>
            </a:xfrm>
            <a:custGeom>
              <a:gdLst>
                <a:gd name="T0" fmla="*/ 151 w 486"/>
                <a:gd name="T1" fmla="*/ 24 h 166"/>
                <a:gd name="T2" fmla="*/ 97 w 486"/>
                <a:gd name="T3" fmla="*/ 46 h 166"/>
                <a:gd name="T4" fmla="*/ 55 w 486"/>
                <a:gd name="T5" fmla="*/ 79 h 166"/>
                <a:gd name="T6" fmla="*/ 17 w 486"/>
                <a:gd name="T7" fmla="*/ 127 h 166"/>
                <a:gd name="T8" fmla="*/ 19 w 486"/>
                <a:gd name="T9" fmla="*/ 140 h 166"/>
                <a:gd name="T10" fmla="*/ 39 w 486"/>
                <a:gd name="T11" fmla="*/ 147 h 166"/>
                <a:gd name="T12" fmla="*/ 49 w 486"/>
                <a:gd name="T13" fmla="*/ 139 h 166"/>
                <a:gd name="T14" fmla="*/ 94 w 486"/>
                <a:gd name="T15" fmla="*/ 88 h 166"/>
                <a:gd name="T16" fmla="*/ 135 w 486"/>
                <a:gd name="T17" fmla="*/ 64 h 166"/>
                <a:gd name="T18" fmla="*/ 182 w 486"/>
                <a:gd name="T19" fmla="*/ 53 h 166"/>
                <a:gd name="T20" fmla="*/ 304 w 486"/>
                <a:gd name="T21" fmla="*/ 53 h 166"/>
                <a:gd name="T22" fmla="*/ 350 w 486"/>
                <a:gd name="T23" fmla="*/ 64 h 166"/>
                <a:gd name="T24" fmla="*/ 393 w 486"/>
                <a:gd name="T25" fmla="*/ 88 h 166"/>
                <a:gd name="T26" fmla="*/ 438 w 486"/>
                <a:gd name="T27" fmla="*/ 139 h 166"/>
                <a:gd name="T28" fmla="*/ 447 w 486"/>
                <a:gd name="T29" fmla="*/ 147 h 166"/>
                <a:gd name="T30" fmla="*/ 461 w 486"/>
                <a:gd name="T31" fmla="*/ 146 h 166"/>
                <a:gd name="T32" fmla="*/ 468 w 486"/>
                <a:gd name="T33" fmla="*/ 137 h 166"/>
                <a:gd name="T34" fmla="*/ 468 w 486"/>
                <a:gd name="T35" fmla="*/ 124 h 166"/>
                <a:gd name="T36" fmla="*/ 410 w 486"/>
                <a:gd name="T37" fmla="*/ 60 h 166"/>
                <a:gd name="T38" fmla="*/ 362 w 486"/>
                <a:gd name="T39" fmla="*/ 34 h 166"/>
                <a:gd name="T40" fmla="*/ 310 w 486"/>
                <a:gd name="T41" fmla="*/ 19 h 166"/>
                <a:gd name="T42" fmla="*/ 205 w 486"/>
                <a:gd name="T43" fmla="*/ 0 h 166"/>
                <a:gd name="T44" fmla="*/ 339 w 486"/>
                <a:gd name="T45" fmla="*/ 8 h 166"/>
                <a:gd name="T46" fmla="*/ 420 w 486"/>
                <a:gd name="T47" fmla="*/ 46 h 166"/>
                <a:gd name="T48" fmla="*/ 464 w 486"/>
                <a:gd name="T49" fmla="*/ 88 h 166"/>
                <a:gd name="T50" fmla="*/ 486 w 486"/>
                <a:gd name="T51" fmla="*/ 127 h 166"/>
                <a:gd name="T52" fmla="*/ 480 w 486"/>
                <a:gd name="T53" fmla="*/ 153 h 166"/>
                <a:gd name="T54" fmla="*/ 471 w 486"/>
                <a:gd name="T55" fmla="*/ 161 h 166"/>
                <a:gd name="T56" fmla="*/ 452 w 486"/>
                <a:gd name="T57" fmla="*/ 166 h 166"/>
                <a:gd name="T58" fmla="*/ 433 w 486"/>
                <a:gd name="T59" fmla="*/ 161 h 166"/>
                <a:gd name="T60" fmla="*/ 425 w 486"/>
                <a:gd name="T61" fmla="*/ 150 h 166"/>
                <a:gd name="T62" fmla="*/ 380 w 486"/>
                <a:gd name="T63" fmla="*/ 101 h 166"/>
                <a:gd name="T64" fmla="*/ 343 w 486"/>
                <a:gd name="T65" fmla="*/ 80 h 166"/>
                <a:gd name="T66" fmla="*/ 304 w 486"/>
                <a:gd name="T67" fmla="*/ 70 h 166"/>
                <a:gd name="T68" fmla="*/ 182 w 486"/>
                <a:gd name="T69" fmla="*/ 70 h 166"/>
                <a:gd name="T70" fmla="*/ 142 w 486"/>
                <a:gd name="T71" fmla="*/ 80 h 166"/>
                <a:gd name="T72" fmla="*/ 107 w 486"/>
                <a:gd name="T73" fmla="*/ 101 h 166"/>
                <a:gd name="T74" fmla="*/ 62 w 486"/>
                <a:gd name="T75" fmla="*/ 150 h 166"/>
                <a:gd name="T76" fmla="*/ 26 w 486"/>
                <a:gd name="T77" fmla="*/ 165 h 166"/>
                <a:gd name="T78" fmla="*/ 7 w 486"/>
                <a:gd name="T79" fmla="*/ 153 h 166"/>
                <a:gd name="T80" fmla="*/ 0 w 486"/>
                <a:gd name="T81" fmla="*/ 127 h 166"/>
                <a:gd name="T82" fmla="*/ 22 w 486"/>
                <a:gd name="T83" fmla="*/ 88 h 166"/>
                <a:gd name="T84" fmla="*/ 67 w 486"/>
                <a:gd name="T85" fmla="*/ 46 h 166"/>
                <a:gd name="T86" fmla="*/ 144 w 486"/>
                <a:gd name="T87" fmla="*/ 9 h 166"/>
                <a:gd name="T88" fmla="*/ 205 w 486"/>
                <a:gd name="T89" fmla="*/ 0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6" h="166">
                  <a:moveTo>
                    <a:pt x="205" y="18"/>
                  </a:moveTo>
                  <a:lnTo>
                    <a:pt x="176" y="19"/>
                  </a:lnTo>
                  <a:lnTo>
                    <a:pt x="151" y="24"/>
                  </a:lnTo>
                  <a:lnTo>
                    <a:pt x="151" y="25"/>
                  </a:lnTo>
                  <a:lnTo>
                    <a:pt x="123" y="34"/>
                  </a:lnTo>
                  <a:lnTo>
                    <a:pt x="97" y="46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55" y="79"/>
                  </a:lnTo>
                  <a:lnTo>
                    <a:pt x="35" y="101"/>
                  </a:lnTo>
                  <a:lnTo>
                    <a:pt x="19" y="124"/>
                  </a:lnTo>
                  <a:lnTo>
                    <a:pt x="17" y="127"/>
                  </a:lnTo>
                  <a:lnTo>
                    <a:pt x="17" y="134"/>
                  </a:lnTo>
                  <a:lnTo>
                    <a:pt x="20" y="140"/>
                  </a:lnTo>
                  <a:lnTo>
                    <a:pt x="19" y="140"/>
                  </a:lnTo>
                  <a:lnTo>
                    <a:pt x="25" y="146"/>
                  </a:lnTo>
                  <a:lnTo>
                    <a:pt x="29" y="147"/>
                  </a:lnTo>
                  <a:lnTo>
                    <a:pt x="39" y="147"/>
                  </a:lnTo>
                  <a:lnTo>
                    <a:pt x="42" y="146"/>
                  </a:lnTo>
                  <a:lnTo>
                    <a:pt x="48" y="142"/>
                  </a:lnTo>
                  <a:lnTo>
                    <a:pt x="49" y="139"/>
                  </a:lnTo>
                  <a:lnTo>
                    <a:pt x="62" y="120"/>
                  </a:lnTo>
                  <a:lnTo>
                    <a:pt x="77" y="102"/>
                  </a:lnTo>
                  <a:lnTo>
                    <a:pt x="94" y="88"/>
                  </a:lnTo>
                  <a:lnTo>
                    <a:pt x="97" y="86"/>
                  </a:lnTo>
                  <a:lnTo>
                    <a:pt x="116" y="75"/>
                  </a:lnTo>
                  <a:lnTo>
                    <a:pt x="135" y="64"/>
                  </a:lnTo>
                  <a:lnTo>
                    <a:pt x="157" y="59"/>
                  </a:lnTo>
                  <a:lnTo>
                    <a:pt x="160" y="57"/>
                  </a:lnTo>
                  <a:lnTo>
                    <a:pt x="182" y="53"/>
                  </a:lnTo>
                  <a:lnTo>
                    <a:pt x="205" y="51"/>
                  </a:lnTo>
                  <a:lnTo>
                    <a:pt x="281" y="51"/>
                  </a:lnTo>
                  <a:lnTo>
                    <a:pt x="304" y="53"/>
                  </a:lnTo>
                  <a:lnTo>
                    <a:pt x="326" y="57"/>
                  </a:lnTo>
                  <a:lnTo>
                    <a:pt x="330" y="59"/>
                  </a:lnTo>
                  <a:lnTo>
                    <a:pt x="350" y="64"/>
                  </a:lnTo>
                  <a:lnTo>
                    <a:pt x="371" y="75"/>
                  </a:lnTo>
                  <a:lnTo>
                    <a:pt x="390" y="86"/>
                  </a:lnTo>
                  <a:lnTo>
                    <a:pt x="393" y="88"/>
                  </a:lnTo>
                  <a:lnTo>
                    <a:pt x="409" y="102"/>
                  </a:lnTo>
                  <a:lnTo>
                    <a:pt x="425" y="120"/>
                  </a:lnTo>
                  <a:lnTo>
                    <a:pt x="438" y="139"/>
                  </a:lnTo>
                  <a:lnTo>
                    <a:pt x="438" y="140"/>
                  </a:lnTo>
                  <a:lnTo>
                    <a:pt x="441" y="143"/>
                  </a:lnTo>
                  <a:lnTo>
                    <a:pt x="447" y="147"/>
                  </a:lnTo>
                  <a:lnTo>
                    <a:pt x="452" y="149"/>
                  </a:lnTo>
                  <a:lnTo>
                    <a:pt x="457" y="147"/>
                  </a:lnTo>
                  <a:lnTo>
                    <a:pt x="461" y="146"/>
                  </a:lnTo>
                  <a:lnTo>
                    <a:pt x="467" y="140"/>
                  </a:lnTo>
                  <a:lnTo>
                    <a:pt x="467" y="140"/>
                  </a:lnTo>
                  <a:lnTo>
                    <a:pt x="468" y="137"/>
                  </a:lnTo>
                  <a:lnTo>
                    <a:pt x="468" y="127"/>
                  </a:lnTo>
                  <a:lnTo>
                    <a:pt x="470" y="127"/>
                  </a:lnTo>
                  <a:lnTo>
                    <a:pt x="468" y="124"/>
                  </a:lnTo>
                  <a:lnTo>
                    <a:pt x="451" y="101"/>
                  </a:lnTo>
                  <a:lnTo>
                    <a:pt x="432" y="79"/>
                  </a:lnTo>
                  <a:lnTo>
                    <a:pt x="410" y="60"/>
                  </a:lnTo>
                  <a:lnTo>
                    <a:pt x="410" y="60"/>
                  </a:lnTo>
                  <a:lnTo>
                    <a:pt x="388" y="46"/>
                  </a:lnTo>
                  <a:lnTo>
                    <a:pt x="362" y="34"/>
                  </a:lnTo>
                  <a:lnTo>
                    <a:pt x="336" y="25"/>
                  </a:lnTo>
                  <a:lnTo>
                    <a:pt x="336" y="25"/>
                  </a:lnTo>
                  <a:lnTo>
                    <a:pt x="310" y="19"/>
                  </a:lnTo>
                  <a:lnTo>
                    <a:pt x="281" y="18"/>
                  </a:lnTo>
                  <a:lnTo>
                    <a:pt x="205" y="18"/>
                  </a:lnTo>
                  <a:close/>
                  <a:moveTo>
                    <a:pt x="205" y="0"/>
                  </a:moveTo>
                  <a:lnTo>
                    <a:pt x="281" y="0"/>
                  </a:lnTo>
                  <a:lnTo>
                    <a:pt x="310" y="2"/>
                  </a:lnTo>
                  <a:lnTo>
                    <a:pt x="339" y="8"/>
                  </a:lnTo>
                  <a:lnTo>
                    <a:pt x="369" y="18"/>
                  </a:lnTo>
                  <a:lnTo>
                    <a:pt x="396" y="30"/>
                  </a:lnTo>
                  <a:lnTo>
                    <a:pt x="420" y="46"/>
                  </a:lnTo>
                  <a:lnTo>
                    <a:pt x="423" y="47"/>
                  </a:lnTo>
                  <a:lnTo>
                    <a:pt x="445" y="66"/>
                  </a:lnTo>
                  <a:lnTo>
                    <a:pt x="464" y="88"/>
                  </a:lnTo>
                  <a:lnTo>
                    <a:pt x="481" y="113"/>
                  </a:lnTo>
                  <a:lnTo>
                    <a:pt x="484" y="121"/>
                  </a:lnTo>
                  <a:lnTo>
                    <a:pt x="486" y="127"/>
                  </a:lnTo>
                  <a:lnTo>
                    <a:pt x="486" y="137"/>
                  </a:lnTo>
                  <a:lnTo>
                    <a:pt x="484" y="145"/>
                  </a:lnTo>
                  <a:lnTo>
                    <a:pt x="480" y="153"/>
                  </a:lnTo>
                  <a:lnTo>
                    <a:pt x="477" y="155"/>
                  </a:lnTo>
                  <a:lnTo>
                    <a:pt x="471" y="161"/>
                  </a:lnTo>
                  <a:lnTo>
                    <a:pt x="471" y="161"/>
                  </a:lnTo>
                  <a:lnTo>
                    <a:pt x="463" y="165"/>
                  </a:lnTo>
                  <a:lnTo>
                    <a:pt x="460" y="165"/>
                  </a:lnTo>
                  <a:lnTo>
                    <a:pt x="452" y="166"/>
                  </a:lnTo>
                  <a:lnTo>
                    <a:pt x="447" y="165"/>
                  </a:lnTo>
                  <a:lnTo>
                    <a:pt x="442" y="165"/>
                  </a:lnTo>
                  <a:lnTo>
                    <a:pt x="433" y="161"/>
                  </a:lnTo>
                  <a:lnTo>
                    <a:pt x="428" y="156"/>
                  </a:lnTo>
                  <a:lnTo>
                    <a:pt x="425" y="150"/>
                  </a:lnTo>
                  <a:lnTo>
                    <a:pt x="425" y="150"/>
                  </a:lnTo>
                  <a:lnTo>
                    <a:pt x="412" y="133"/>
                  </a:lnTo>
                  <a:lnTo>
                    <a:pt x="396" y="115"/>
                  </a:lnTo>
                  <a:lnTo>
                    <a:pt x="380" y="101"/>
                  </a:lnTo>
                  <a:lnTo>
                    <a:pt x="380" y="101"/>
                  </a:lnTo>
                  <a:lnTo>
                    <a:pt x="364" y="91"/>
                  </a:lnTo>
                  <a:lnTo>
                    <a:pt x="343" y="80"/>
                  </a:lnTo>
                  <a:lnTo>
                    <a:pt x="323" y="75"/>
                  </a:lnTo>
                  <a:lnTo>
                    <a:pt x="323" y="75"/>
                  </a:lnTo>
                  <a:lnTo>
                    <a:pt x="304" y="70"/>
                  </a:lnTo>
                  <a:lnTo>
                    <a:pt x="281" y="69"/>
                  </a:lnTo>
                  <a:lnTo>
                    <a:pt x="205" y="69"/>
                  </a:lnTo>
                  <a:lnTo>
                    <a:pt x="182" y="70"/>
                  </a:lnTo>
                  <a:lnTo>
                    <a:pt x="164" y="73"/>
                  </a:lnTo>
                  <a:lnTo>
                    <a:pt x="164" y="75"/>
                  </a:lnTo>
                  <a:lnTo>
                    <a:pt x="142" y="80"/>
                  </a:lnTo>
                  <a:lnTo>
                    <a:pt x="123" y="91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90" y="115"/>
                  </a:lnTo>
                  <a:lnTo>
                    <a:pt x="75" y="133"/>
                  </a:lnTo>
                  <a:lnTo>
                    <a:pt x="62" y="150"/>
                  </a:lnTo>
                  <a:lnTo>
                    <a:pt x="55" y="159"/>
                  </a:lnTo>
                  <a:lnTo>
                    <a:pt x="43" y="165"/>
                  </a:lnTo>
                  <a:lnTo>
                    <a:pt x="26" y="165"/>
                  </a:lnTo>
                  <a:lnTo>
                    <a:pt x="16" y="161"/>
                  </a:lnTo>
                  <a:lnTo>
                    <a:pt x="10" y="155"/>
                  </a:lnTo>
                  <a:lnTo>
                    <a:pt x="7" y="153"/>
                  </a:lnTo>
                  <a:lnTo>
                    <a:pt x="3" y="145"/>
                  </a:lnTo>
                  <a:lnTo>
                    <a:pt x="0" y="137"/>
                  </a:lnTo>
                  <a:lnTo>
                    <a:pt x="0" y="127"/>
                  </a:lnTo>
                  <a:lnTo>
                    <a:pt x="1" y="121"/>
                  </a:lnTo>
                  <a:lnTo>
                    <a:pt x="6" y="113"/>
                  </a:lnTo>
                  <a:lnTo>
                    <a:pt x="22" y="88"/>
                  </a:lnTo>
                  <a:lnTo>
                    <a:pt x="42" y="66"/>
                  </a:lnTo>
                  <a:lnTo>
                    <a:pt x="64" y="47"/>
                  </a:lnTo>
                  <a:lnTo>
                    <a:pt x="67" y="46"/>
                  </a:lnTo>
                  <a:lnTo>
                    <a:pt x="90" y="30"/>
                  </a:lnTo>
                  <a:lnTo>
                    <a:pt x="116" y="18"/>
                  </a:lnTo>
                  <a:lnTo>
                    <a:pt x="144" y="9"/>
                  </a:lnTo>
                  <a:lnTo>
                    <a:pt x="147" y="8"/>
                  </a:lnTo>
                  <a:lnTo>
                    <a:pt x="176" y="2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38"/>
            <p:cNvSpPr/>
            <p:nvPr/>
          </p:nvSpPr>
          <p:spPr bwMode="auto">
            <a:xfrm>
              <a:off x="4846638" y="1577975"/>
              <a:ext cx="123825" cy="331788"/>
            </a:xfrm>
            <a:custGeom>
              <a:gdLst>
                <a:gd name="T0" fmla="*/ 64 w 78"/>
                <a:gd name="T1" fmla="*/ 0 h 209"/>
                <a:gd name="T2" fmla="*/ 78 w 78"/>
                <a:gd name="T3" fmla="*/ 0 h 209"/>
                <a:gd name="T4" fmla="*/ 78 w 78"/>
                <a:gd name="T5" fmla="*/ 209 h 209"/>
                <a:gd name="T6" fmla="*/ 64 w 78"/>
                <a:gd name="T7" fmla="*/ 209 h 209"/>
                <a:gd name="T8" fmla="*/ 43 w 78"/>
                <a:gd name="T9" fmla="*/ 204 h 209"/>
                <a:gd name="T10" fmla="*/ 26 w 78"/>
                <a:gd name="T11" fmla="*/ 196 h 209"/>
                <a:gd name="T12" fmla="*/ 11 w 78"/>
                <a:gd name="T13" fmla="*/ 182 h 209"/>
                <a:gd name="T14" fmla="*/ 3 w 78"/>
                <a:gd name="T15" fmla="*/ 164 h 209"/>
                <a:gd name="T16" fmla="*/ 0 w 78"/>
                <a:gd name="T17" fmla="*/ 145 h 209"/>
                <a:gd name="T18" fmla="*/ 0 w 78"/>
                <a:gd name="T19" fmla="*/ 65 h 209"/>
                <a:gd name="T20" fmla="*/ 3 w 78"/>
                <a:gd name="T21" fmla="*/ 44 h 209"/>
                <a:gd name="T22" fmla="*/ 11 w 78"/>
                <a:gd name="T23" fmla="*/ 27 h 209"/>
                <a:gd name="T24" fmla="*/ 26 w 78"/>
                <a:gd name="T25" fmla="*/ 14 h 209"/>
                <a:gd name="T26" fmla="*/ 43 w 78"/>
                <a:gd name="T27" fmla="*/ 3 h 209"/>
                <a:gd name="T28" fmla="*/ 64 w 78"/>
                <a:gd name="T29" fmla="*/ 0 h 2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209">
                  <a:moveTo>
                    <a:pt x="64" y="0"/>
                  </a:moveTo>
                  <a:lnTo>
                    <a:pt x="78" y="0"/>
                  </a:lnTo>
                  <a:lnTo>
                    <a:pt x="78" y="209"/>
                  </a:lnTo>
                  <a:lnTo>
                    <a:pt x="64" y="209"/>
                  </a:lnTo>
                  <a:lnTo>
                    <a:pt x="43" y="204"/>
                  </a:lnTo>
                  <a:lnTo>
                    <a:pt x="26" y="196"/>
                  </a:lnTo>
                  <a:lnTo>
                    <a:pt x="11" y="182"/>
                  </a:lnTo>
                  <a:lnTo>
                    <a:pt x="3" y="164"/>
                  </a:lnTo>
                  <a:lnTo>
                    <a:pt x="0" y="145"/>
                  </a:lnTo>
                  <a:lnTo>
                    <a:pt x="0" y="65"/>
                  </a:lnTo>
                  <a:lnTo>
                    <a:pt x="3" y="44"/>
                  </a:lnTo>
                  <a:lnTo>
                    <a:pt x="11" y="27"/>
                  </a:lnTo>
                  <a:lnTo>
                    <a:pt x="26" y="14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39"/>
            <p:cNvSpPr>
              <a:spLocks noEditPoints="1"/>
            </p:cNvSpPr>
            <p:nvPr/>
          </p:nvSpPr>
          <p:spPr bwMode="auto">
            <a:xfrm>
              <a:off x="4832351" y="1565275"/>
              <a:ext cx="152400" cy="357188"/>
            </a:xfrm>
            <a:custGeom>
              <a:gdLst>
                <a:gd name="T0" fmla="*/ 73 w 96"/>
                <a:gd name="T1" fmla="*/ 17 h 225"/>
                <a:gd name="T2" fmla="*/ 60 w 96"/>
                <a:gd name="T3" fmla="*/ 19 h 225"/>
                <a:gd name="T4" fmla="*/ 52 w 96"/>
                <a:gd name="T5" fmla="*/ 22 h 225"/>
                <a:gd name="T6" fmla="*/ 44 w 96"/>
                <a:gd name="T7" fmla="*/ 26 h 225"/>
                <a:gd name="T8" fmla="*/ 26 w 96"/>
                <a:gd name="T9" fmla="*/ 43 h 225"/>
                <a:gd name="T10" fmla="*/ 20 w 96"/>
                <a:gd name="T11" fmla="*/ 54 h 225"/>
                <a:gd name="T12" fmla="*/ 19 w 96"/>
                <a:gd name="T13" fmla="*/ 59 h 225"/>
                <a:gd name="T14" fmla="*/ 17 w 96"/>
                <a:gd name="T15" fmla="*/ 73 h 225"/>
                <a:gd name="T16" fmla="*/ 17 w 96"/>
                <a:gd name="T17" fmla="*/ 153 h 225"/>
                <a:gd name="T18" fmla="*/ 19 w 96"/>
                <a:gd name="T19" fmla="*/ 166 h 225"/>
                <a:gd name="T20" fmla="*/ 22 w 96"/>
                <a:gd name="T21" fmla="*/ 176 h 225"/>
                <a:gd name="T22" fmla="*/ 26 w 96"/>
                <a:gd name="T23" fmla="*/ 182 h 225"/>
                <a:gd name="T24" fmla="*/ 35 w 96"/>
                <a:gd name="T25" fmla="*/ 192 h 225"/>
                <a:gd name="T26" fmla="*/ 44 w 96"/>
                <a:gd name="T27" fmla="*/ 199 h 225"/>
                <a:gd name="T28" fmla="*/ 52 w 96"/>
                <a:gd name="T29" fmla="*/ 204 h 225"/>
                <a:gd name="T30" fmla="*/ 60 w 96"/>
                <a:gd name="T31" fmla="*/ 206 h 225"/>
                <a:gd name="T32" fmla="*/ 73 w 96"/>
                <a:gd name="T33" fmla="*/ 208 h 225"/>
                <a:gd name="T34" fmla="*/ 79 w 96"/>
                <a:gd name="T35" fmla="*/ 208 h 225"/>
                <a:gd name="T36" fmla="*/ 79 w 96"/>
                <a:gd name="T37" fmla="*/ 17 h 225"/>
                <a:gd name="T38" fmla="*/ 73 w 96"/>
                <a:gd name="T39" fmla="*/ 17 h 225"/>
                <a:gd name="T40" fmla="*/ 73 w 96"/>
                <a:gd name="T41" fmla="*/ 0 h 225"/>
                <a:gd name="T42" fmla="*/ 96 w 96"/>
                <a:gd name="T43" fmla="*/ 0 h 225"/>
                <a:gd name="T44" fmla="*/ 96 w 96"/>
                <a:gd name="T45" fmla="*/ 225 h 225"/>
                <a:gd name="T46" fmla="*/ 73 w 96"/>
                <a:gd name="T47" fmla="*/ 225 h 225"/>
                <a:gd name="T48" fmla="*/ 60 w 96"/>
                <a:gd name="T49" fmla="*/ 224 h 225"/>
                <a:gd name="T50" fmla="*/ 57 w 96"/>
                <a:gd name="T51" fmla="*/ 224 h 225"/>
                <a:gd name="T52" fmla="*/ 45 w 96"/>
                <a:gd name="T53" fmla="*/ 220 h 225"/>
                <a:gd name="T54" fmla="*/ 31 w 96"/>
                <a:gd name="T55" fmla="*/ 212 h 225"/>
                <a:gd name="T56" fmla="*/ 22 w 96"/>
                <a:gd name="T57" fmla="*/ 205 h 225"/>
                <a:gd name="T58" fmla="*/ 13 w 96"/>
                <a:gd name="T59" fmla="*/ 195 h 225"/>
                <a:gd name="T60" fmla="*/ 7 w 96"/>
                <a:gd name="T61" fmla="*/ 185 h 225"/>
                <a:gd name="T62" fmla="*/ 6 w 96"/>
                <a:gd name="T63" fmla="*/ 177 h 225"/>
                <a:gd name="T64" fmla="*/ 1 w 96"/>
                <a:gd name="T65" fmla="*/ 166 h 225"/>
                <a:gd name="T66" fmla="*/ 0 w 96"/>
                <a:gd name="T67" fmla="*/ 153 h 225"/>
                <a:gd name="T68" fmla="*/ 0 w 96"/>
                <a:gd name="T69" fmla="*/ 73 h 225"/>
                <a:gd name="T70" fmla="*/ 1 w 96"/>
                <a:gd name="T71" fmla="*/ 59 h 225"/>
                <a:gd name="T72" fmla="*/ 6 w 96"/>
                <a:gd name="T73" fmla="*/ 48 h 225"/>
                <a:gd name="T74" fmla="*/ 7 w 96"/>
                <a:gd name="T75" fmla="*/ 42 h 225"/>
                <a:gd name="T76" fmla="*/ 13 w 96"/>
                <a:gd name="T77" fmla="*/ 30 h 225"/>
                <a:gd name="T78" fmla="*/ 31 w 96"/>
                <a:gd name="T79" fmla="*/ 13 h 225"/>
                <a:gd name="T80" fmla="*/ 45 w 96"/>
                <a:gd name="T81" fmla="*/ 6 h 225"/>
                <a:gd name="T82" fmla="*/ 57 w 96"/>
                <a:gd name="T83" fmla="*/ 1 h 225"/>
                <a:gd name="T84" fmla="*/ 60 w 96"/>
                <a:gd name="T85" fmla="*/ 1 h 225"/>
                <a:gd name="T86" fmla="*/ 73 w 96"/>
                <a:gd name="T87" fmla="*/ 0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" h="225">
                  <a:moveTo>
                    <a:pt x="73" y="17"/>
                  </a:moveTo>
                  <a:lnTo>
                    <a:pt x="60" y="19"/>
                  </a:lnTo>
                  <a:lnTo>
                    <a:pt x="52" y="22"/>
                  </a:lnTo>
                  <a:lnTo>
                    <a:pt x="44" y="26"/>
                  </a:lnTo>
                  <a:lnTo>
                    <a:pt x="26" y="43"/>
                  </a:lnTo>
                  <a:lnTo>
                    <a:pt x="20" y="54"/>
                  </a:lnTo>
                  <a:lnTo>
                    <a:pt x="19" y="59"/>
                  </a:lnTo>
                  <a:lnTo>
                    <a:pt x="17" y="73"/>
                  </a:lnTo>
                  <a:lnTo>
                    <a:pt x="17" y="153"/>
                  </a:lnTo>
                  <a:lnTo>
                    <a:pt x="19" y="166"/>
                  </a:lnTo>
                  <a:lnTo>
                    <a:pt x="22" y="176"/>
                  </a:lnTo>
                  <a:lnTo>
                    <a:pt x="26" y="182"/>
                  </a:lnTo>
                  <a:lnTo>
                    <a:pt x="35" y="192"/>
                  </a:lnTo>
                  <a:lnTo>
                    <a:pt x="44" y="199"/>
                  </a:lnTo>
                  <a:lnTo>
                    <a:pt x="52" y="204"/>
                  </a:lnTo>
                  <a:lnTo>
                    <a:pt x="60" y="206"/>
                  </a:lnTo>
                  <a:lnTo>
                    <a:pt x="73" y="208"/>
                  </a:lnTo>
                  <a:lnTo>
                    <a:pt x="79" y="208"/>
                  </a:lnTo>
                  <a:lnTo>
                    <a:pt x="79" y="17"/>
                  </a:lnTo>
                  <a:lnTo>
                    <a:pt x="73" y="17"/>
                  </a:lnTo>
                  <a:close/>
                  <a:moveTo>
                    <a:pt x="73" y="0"/>
                  </a:moveTo>
                  <a:lnTo>
                    <a:pt x="96" y="0"/>
                  </a:lnTo>
                  <a:lnTo>
                    <a:pt x="96" y="225"/>
                  </a:lnTo>
                  <a:lnTo>
                    <a:pt x="73" y="225"/>
                  </a:lnTo>
                  <a:lnTo>
                    <a:pt x="60" y="224"/>
                  </a:lnTo>
                  <a:lnTo>
                    <a:pt x="57" y="224"/>
                  </a:lnTo>
                  <a:lnTo>
                    <a:pt x="45" y="220"/>
                  </a:lnTo>
                  <a:lnTo>
                    <a:pt x="31" y="212"/>
                  </a:lnTo>
                  <a:lnTo>
                    <a:pt x="22" y="205"/>
                  </a:lnTo>
                  <a:lnTo>
                    <a:pt x="13" y="195"/>
                  </a:lnTo>
                  <a:lnTo>
                    <a:pt x="7" y="185"/>
                  </a:lnTo>
                  <a:lnTo>
                    <a:pt x="6" y="177"/>
                  </a:lnTo>
                  <a:lnTo>
                    <a:pt x="1" y="166"/>
                  </a:lnTo>
                  <a:lnTo>
                    <a:pt x="0" y="153"/>
                  </a:lnTo>
                  <a:lnTo>
                    <a:pt x="0" y="73"/>
                  </a:lnTo>
                  <a:lnTo>
                    <a:pt x="1" y="59"/>
                  </a:lnTo>
                  <a:lnTo>
                    <a:pt x="6" y="48"/>
                  </a:lnTo>
                  <a:lnTo>
                    <a:pt x="7" y="42"/>
                  </a:lnTo>
                  <a:lnTo>
                    <a:pt x="13" y="30"/>
                  </a:lnTo>
                  <a:lnTo>
                    <a:pt x="31" y="13"/>
                  </a:lnTo>
                  <a:lnTo>
                    <a:pt x="45" y="6"/>
                  </a:lnTo>
                  <a:lnTo>
                    <a:pt x="57" y="1"/>
                  </a:lnTo>
                  <a:lnTo>
                    <a:pt x="60" y="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40"/>
            <p:cNvSpPr/>
            <p:nvPr/>
          </p:nvSpPr>
          <p:spPr bwMode="auto">
            <a:xfrm>
              <a:off x="4933951" y="1555750"/>
              <a:ext cx="106363" cy="379413"/>
            </a:xfrm>
            <a:custGeom>
              <a:gdLst>
                <a:gd name="T0" fmla="*/ 20 w 67"/>
                <a:gd name="T1" fmla="*/ 0 h 239"/>
                <a:gd name="T2" fmla="*/ 45 w 67"/>
                <a:gd name="T3" fmla="*/ 0 h 239"/>
                <a:gd name="T4" fmla="*/ 52 w 67"/>
                <a:gd name="T5" fmla="*/ 0 h 239"/>
                <a:gd name="T6" fmla="*/ 58 w 67"/>
                <a:gd name="T7" fmla="*/ 3 h 239"/>
                <a:gd name="T8" fmla="*/ 63 w 67"/>
                <a:gd name="T9" fmla="*/ 9 h 239"/>
                <a:gd name="T10" fmla="*/ 66 w 67"/>
                <a:gd name="T11" fmla="*/ 14 h 239"/>
                <a:gd name="T12" fmla="*/ 67 w 67"/>
                <a:gd name="T13" fmla="*/ 20 h 239"/>
                <a:gd name="T14" fmla="*/ 67 w 67"/>
                <a:gd name="T15" fmla="*/ 217 h 239"/>
                <a:gd name="T16" fmla="*/ 66 w 67"/>
                <a:gd name="T17" fmla="*/ 224 h 239"/>
                <a:gd name="T18" fmla="*/ 63 w 67"/>
                <a:gd name="T19" fmla="*/ 230 h 239"/>
                <a:gd name="T20" fmla="*/ 58 w 67"/>
                <a:gd name="T21" fmla="*/ 234 h 239"/>
                <a:gd name="T22" fmla="*/ 52 w 67"/>
                <a:gd name="T23" fmla="*/ 237 h 239"/>
                <a:gd name="T24" fmla="*/ 45 w 67"/>
                <a:gd name="T25" fmla="*/ 239 h 239"/>
                <a:gd name="T26" fmla="*/ 20 w 67"/>
                <a:gd name="T27" fmla="*/ 239 h 239"/>
                <a:gd name="T28" fmla="*/ 15 w 67"/>
                <a:gd name="T29" fmla="*/ 237 h 239"/>
                <a:gd name="T30" fmla="*/ 9 w 67"/>
                <a:gd name="T31" fmla="*/ 234 h 239"/>
                <a:gd name="T32" fmla="*/ 3 w 67"/>
                <a:gd name="T33" fmla="*/ 230 h 239"/>
                <a:gd name="T34" fmla="*/ 0 w 67"/>
                <a:gd name="T35" fmla="*/ 224 h 239"/>
                <a:gd name="T36" fmla="*/ 0 w 67"/>
                <a:gd name="T37" fmla="*/ 217 h 239"/>
                <a:gd name="T38" fmla="*/ 0 w 67"/>
                <a:gd name="T39" fmla="*/ 20 h 239"/>
                <a:gd name="T40" fmla="*/ 0 w 67"/>
                <a:gd name="T41" fmla="*/ 14 h 239"/>
                <a:gd name="T42" fmla="*/ 3 w 67"/>
                <a:gd name="T43" fmla="*/ 9 h 239"/>
                <a:gd name="T44" fmla="*/ 9 w 67"/>
                <a:gd name="T45" fmla="*/ 3 h 239"/>
                <a:gd name="T46" fmla="*/ 15 w 67"/>
                <a:gd name="T47" fmla="*/ 0 h 239"/>
                <a:gd name="T48" fmla="*/ 20 w 67"/>
                <a:gd name="T49" fmla="*/ 0 h 2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239">
                  <a:moveTo>
                    <a:pt x="2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8" y="3"/>
                  </a:lnTo>
                  <a:lnTo>
                    <a:pt x="63" y="9"/>
                  </a:lnTo>
                  <a:lnTo>
                    <a:pt x="66" y="14"/>
                  </a:lnTo>
                  <a:lnTo>
                    <a:pt x="67" y="20"/>
                  </a:lnTo>
                  <a:lnTo>
                    <a:pt x="67" y="217"/>
                  </a:lnTo>
                  <a:lnTo>
                    <a:pt x="66" y="224"/>
                  </a:lnTo>
                  <a:lnTo>
                    <a:pt x="63" y="230"/>
                  </a:lnTo>
                  <a:lnTo>
                    <a:pt x="58" y="234"/>
                  </a:lnTo>
                  <a:lnTo>
                    <a:pt x="52" y="237"/>
                  </a:lnTo>
                  <a:lnTo>
                    <a:pt x="45" y="239"/>
                  </a:lnTo>
                  <a:lnTo>
                    <a:pt x="20" y="239"/>
                  </a:lnTo>
                  <a:lnTo>
                    <a:pt x="15" y="237"/>
                  </a:lnTo>
                  <a:lnTo>
                    <a:pt x="9" y="234"/>
                  </a:lnTo>
                  <a:lnTo>
                    <a:pt x="3" y="230"/>
                  </a:lnTo>
                  <a:lnTo>
                    <a:pt x="0" y="224"/>
                  </a:lnTo>
                  <a:lnTo>
                    <a:pt x="0" y="217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9" y="3"/>
                  </a:lnTo>
                  <a:lnTo>
                    <a:pt x="1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01DEE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41"/>
            <p:cNvSpPr>
              <a:spLocks noEditPoints="1"/>
            </p:cNvSpPr>
            <p:nvPr/>
          </p:nvSpPr>
          <p:spPr bwMode="auto">
            <a:xfrm>
              <a:off x="4919663" y="1541463"/>
              <a:ext cx="134938" cy="406400"/>
            </a:xfrm>
            <a:custGeom>
              <a:gdLst>
                <a:gd name="T0" fmla="*/ 29 w 85"/>
                <a:gd name="T1" fmla="*/ 18 h 256"/>
                <a:gd name="T2" fmla="*/ 25 w 85"/>
                <a:gd name="T3" fmla="*/ 19 h 256"/>
                <a:gd name="T4" fmla="*/ 25 w 85"/>
                <a:gd name="T5" fmla="*/ 19 h 256"/>
                <a:gd name="T6" fmla="*/ 22 w 85"/>
                <a:gd name="T7" fmla="*/ 22 h 256"/>
                <a:gd name="T8" fmla="*/ 22 w 85"/>
                <a:gd name="T9" fmla="*/ 22 h 256"/>
                <a:gd name="T10" fmla="*/ 18 w 85"/>
                <a:gd name="T11" fmla="*/ 28 h 256"/>
                <a:gd name="T12" fmla="*/ 18 w 85"/>
                <a:gd name="T13" fmla="*/ 29 h 256"/>
                <a:gd name="T14" fmla="*/ 18 w 85"/>
                <a:gd name="T15" fmla="*/ 226 h 256"/>
                <a:gd name="T16" fmla="*/ 18 w 85"/>
                <a:gd name="T17" fmla="*/ 227 h 256"/>
                <a:gd name="T18" fmla="*/ 22 w 85"/>
                <a:gd name="T19" fmla="*/ 235 h 256"/>
                <a:gd name="T20" fmla="*/ 28 w 85"/>
                <a:gd name="T21" fmla="*/ 239 h 256"/>
                <a:gd name="T22" fmla="*/ 29 w 85"/>
                <a:gd name="T23" fmla="*/ 239 h 256"/>
                <a:gd name="T24" fmla="*/ 54 w 85"/>
                <a:gd name="T25" fmla="*/ 239 h 256"/>
                <a:gd name="T26" fmla="*/ 56 w 85"/>
                <a:gd name="T27" fmla="*/ 239 h 256"/>
                <a:gd name="T28" fmla="*/ 63 w 85"/>
                <a:gd name="T29" fmla="*/ 235 h 256"/>
                <a:gd name="T30" fmla="*/ 67 w 85"/>
                <a:gd name="T31" fmla="*/ 227 h 256"/>
                <a:gd name="T32" fmla="*/ 67 w 85"/>
                <a:gd name="T33" fmla="*/ 226 h 256"/>
                <a:gd name="T34" fmla="*/ 67 w 85"/>
                <a:gd name="T35" fmla="*/ 29 h 256"/>
                <a:gd name="T36" fmla="*/ 67 w 85"/>
                <a:gd name="T37" fmla="*/ 28 h 256"/>
                <a:gd name="T38" fmla="*/ 63 w 85"/>
                <a:gd name="T39" fmla="*/ 22 h 256"/>
                <a:gd name="T40" fmla="*/ 63 w 85"/>
                <a:gd name="T41" fmla="*/ 22 h 256"/>
                <a:gd name="T42" fmla="*/ 59 w 85"/>
                <a:gd name="T43" fmla="*/ 19 h 256"/>
                <a:gd name="T44" fmla="*/ 59 w 85"/>
                <a:gd name="T45" fmla="*/ 19 h 256"/>
                <a:gd name="T46" fmla="*/ 54 w 85"/>
                <a:gd name="T47" fmla="*/ 18 h 256"/>
                <a:gd name="T48" fmla="*/ 29 w 85"/>
                <a:gd name="T49" fmla="*/ 18 h 256"/>
                <a:gd name="T50" fmla="*/ 29 w 85"/>
                <a:gd name="T51" fmla="*/ 0 h 256"/>
                <a:gd name="T52" fmla="*/ 54 w 85"/>
                <a:gd name="T53" fmla="*/ 0 h 256"/>
                <a:gd name="T54" fmla="*/ 63 w 85"/>
                <a:gd name="T55" fmla="*/ 2 h 256"/>
                <a:gd name="T56" fmla="*/ 66 w 85"/>
                <a:gd name="T57" fmla="*/ 3 h 256"/>
                <a:gd name="T58" fmla="*/ 73 w 85"/>
                <a:gd name="T59" fmla="*/ 7 h 256"/>
                <a:gd name="T60" fmla="*/ 76 w 85"/>
                <a:gd name="T61" fmla="*/ 9 h 256"/>
                <a:gd name="T62" fmla="*/ 80 w 85"/>
                <a:gd name="T63" fmla="*/ 15 h 256"/>
                <a:gd name="T64" fmla="*/ 83 w 85"/>
                <a:gd name="T65" fmla="*/ 21 h 256"/>
                <a:gd name="T66" fmla="*/ 85 w 85"/>
                <a:gd name="T67" fmla="*/ 29 h 256"/>
                <a:gd name="T68" fmla="*/ 85 w 85"/>
                <a:gd name="T69" fmla="*/ 226 h 256"/>
                <a:gd name="T70" fmla="*/ 83 w 85"/>
                <a:gd name="T71" fmla="*/ 235 h 256"/>
                <a:gd name="T72" fmla="*/ 80 w 85"/>
                <a:gd name="T73" fmla="*/ 240 h 256"/>
                <a:gd name="T74" fmla="*/ 76 w 85"/>
                <a:gd name="T75" fmla="*/ 248 h 256"/>
                <a:gd name="T76" fmla="*/ 69 w 85"/>
                <a:gd name="T77" fmla="*/ 252 h 256"/>
                <a:gd name="T78" fmla="*/ 63 w 85"/>
                <a:gd name="T79" fmla="*/ 255 h 256"/>
                <a:gd name="T80" fmla="*/ 54 w 85"/>
                <a:gd name="T81" fmla="*/ 256 h 256"/>
                <a:gd name="T82" fmla="*/ 29 w 85"/>
                <a:gd name="T83" fmla="*/ 256 h 256"/>
                <a:gd name="T84" fmla="*/ 21 w 85"/>
                <a:gd name="T85" fmla="*/ 255 h 256"/>
                <a:gd name="T86" fmla="*/ 15 w 85"/>
                <a:gd name="T87" fmla="*/ 252 h 256"/>
                <a:gd name="T88" fmla="*/ 9 w 85"/>
                <a:gd name="T89" fmla="*/ 248 h 256"/>
                <a:gd name="T90" fmla="*/ 5 w 85"/>
                <a:gd name="T91" fmla="*/ 240 h 256"/>
                <a:gd name="T92" fmla="*/ 2 w 85"/>
                <a:gd name="T93" fmla="*/ 235 h 256"/>
                <a:gd name="T94" fmla="*/ 0 w 85"/>
                <a:gd name="T95" fmla="*/ 226 h 256"/>
                <a:gd name="T96" fmla="*/ 0 w 85"/>
                <a:gd name="T97" fmla="*/ 29 h 256"/>
                <a:gd name="T98" fmla="*/ 2 w 85"/>
                <a:gd name="T99" fmla="*/ 21 h 256"/>
                <a:gd name="T100" fmla="*/ 5 w 85"/>
                <a:gd name="T101" fmla="*/ 15 h 256"/>
                <a:gd name="T102" fmla="*/ 9 w 85"/>
                <a:gd name="T103" fmla="*/ 9 h 256"/>
                <a:gd name="T104" fmla="*/ 12 w 85"/>
                <a:gd name="T105" fmla="*/ 7 h 256"/>
                <a:gd name="T106" fmla="*/ 18 w 85"/>
                <a:gd name="T107" fmla="*/ 3 h 256"/>
                <a:gd name="T108" fmla="*/ 21 w 85"/>
                <a:gd name="T109" fmla="*/ 2 h 256"/>
                <a:gd name="T110" fmla="*/ 29 w 85"/>
                <a:gd name="T111" fmla="*/ 0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256">
                  <a:moveTo>
                    <a:pt x="29" y="18"/>
                  </a:moveTo>
                  <a:lnTo>
                    <a:pt x="25" y="19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8" y="226"/>
                  </a:lnTo>
                  <a:lnTo>
                    <a:pt x="18" y="227"/>
                  </a:lnTo>
                  <a:lnTo>
                    <a:pt x="22" y="235"/>
                  </a:lnTo>
                  <a:lnTo>
                    <a:pt x="28" y="239"/>
                  </a:lnTo>
                  <a:lnTo>
                    <a:pt x="29" y="239"/>
                  </a:lnTo>
                  <a:lnTo>
                    <a:pt x="54" y="239"/>
                  </a:lnTo>
                  <a:lnTo>
                    <a:pt x="56" y="239"/>
                  </a:lnTo>
                  <a:lnTo>
                    <a:pt x="63" y="235"/>
                  </a:lnTo>
                  <a:lnTo>
                    <a:pt x="67" y="227"/>
                  </a:lnTo>
                  <a:lnTo>
                    <a:pt x="67" y="226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4" y="18"/>
                  </a:lnTo>
                  <a:lnTo>
                    <a:pt x="29" y="18"/>
                  </a:lnTo>
                  <a:close/>
                  <a:moveTo>
                    <a:pt x="29" y="0"/>
                  </a:moveTo>
                  <a:lnTo>
                    <a:pt x="54" y="0"/>
                  </a:lnTo>
                  <a:lnTo>
                    <a:pt x="63" y="2"/>
                  </a:lnTo>
                  <a:lnTo>
                    <a:pt x="66" y="3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80" y="15"/>
                  </a:lnTo>
                  <a:lnTo>
                    <a:pt x="83" y="21"/>
                  </a:lnTo>
                  <a:lnTo>
                    <a:pt x="85" y="29"/>
                  </a:lnTo>
                  <a:lnTo>
                    <a:pt x="85" y="226"/>
                  </a:lnTo>
                  <a:lnTo>
                    <a:pt x="83" y="235"/>
                  </a:lnTo>
                  <a:lnTo>
                    <a:pt x="80" y="240"/>
                  </a:lnTo>
                  <a:lnTo>
                    <a:pt x="76" y="248"/>
                  </a:lnTo>
                  <a:lnTo>
                    <a:pt x="69" y="252"/>
                  </a:lnTo>
                  <a:lnTo>
                    <a:pt x="63" y="255"/>
                  </a:lnTo>
                  <a:lnTo>
                    <a:pt x="54" y="256"/>
                  </a:lnTo>
                  <a:lnTo>
                    <a:pt x="29" y="256"/>
                  </a:lnTo>
                  <a:lnTo>
                    <a:pt x="21" y="255"/>
                  </a:lnTo>
                  <a:lnTo>
                    <a:pt x="15" y="252"/>
                  </a:lnTo>
                  <a:lnTo>
                    <a:pt x="9" y="248"/>
                  </a:lnTo>
                  <a:lnTo>
                    <a:pt x="5" y="240"/>
                  </a:lnTo>
                  <a:lnTo>
                    <a:pt x="2" y="235"/>
                  </a:lnTo>
                  <a:lnTo>
                    <a:pt x="0" y="226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2" y="7"/>
                  </a:lnTo>
                  <a:lnTo>
                    <a:pt x="18" y="3"/>
                  </a:lnTo>
                  <a:lnTo>
                    <a:pt x="21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342"/>
            <p:cNvSpPr/>
            <p:nvPr/>
          </p:nvSpPr>
          <p:spPr bwMode="auto">
            <a:xfrm>
              <a:off x="5648326" y="1581150"/>
              <a:ext cx="127000" cy="328613"/>
            </a:xfrm>
            <a:custGeom>
              <a:gdLst>
                <a:gd name="T0" fmla="*/ 0 w 80"/>
                <a:gd name="T1" fmla="*/ 0 h 207"/>
                <a:gd name="T2" fmla="*/ 16 w 80"/>
                <a:gd name="T3" fmla="*/ 0 h 207"/>
                <a:gd name="T4" fmla="*/ 36 w 80"/>
                <a:gd name="T5" fmla="*/ 3 h 207"/>
                <a:gd name="T6" fmla="*/ 54 w 80"/>
                <a:gd name="T7" fmla="*/ 13 h 207"/>
                <a:gd name="T8" fmla="*/ 67 w 80"/>
                <a:gd name="T9" fmla="*/ 26 h 207"/>
                <a:gd name="T10" fmla="*/ 77 w 80"/>
                <a:gd name="T11" fmla="*/ 44 h 207"/>
                <a:gd name="T12" fmla="*/ 80 w 80"/>
                <a:gd name="T13" fmla="*/ 64 h 207"/>
                <a:gd name="T14" fmla="*/ 80 w 80"/>
                <a:gd name="T15" fmla="*/ 143 h 207"/>
                <a:gd name="T16" fmla="*/ 77 w 80"/>
                <a:gd name="T17" fmla="*/ 163 h 207"/>
                <a:gd name="T18" fmla="*/ 67 w 80"/>
                <a:gd name="T19" fmla="*/ 180 h 207"/>
                <a:gd name="T20" fmla="*/ 54 w 80"/>
                <a:gd name="T21" fmla="*/ 195 h 207"/>
                <a:gd name="T22" fmla="*/ 36 w 80"/>
                <a:gd name="T23" fmla="*/ 204 h 207"/>
                <a:gd name="T24" fmla="*/ 16 w 80"/>
                <a:gd name="T25" fmla="*/ 207 h 207"/>
                <a:gd name="T26" fmla="*/ 0 w 80"/>
                <a:gd name="T27" fmla="*/ 207 h 207"/>
                <a:gd name="T28" fmla="*/ 0 w 80"/>
                <a:gd name="T29" fmla="*/ 0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206">
                  <a:moveTo>
                    <a:pt x="0" y="0"/>
                  </a:moveTo>
                  <a:lnTo>
                    <a:pt x="16" y="0"/>
                  </a:lnTo>
                  <a:lnTo>
                    <a:pt x="36" y="3"/>
                  </a:lnTo>
                  <a:lnTo>
                    <a:pt x="54" y="13"/>
                  </a:lnTo>
                  <a:lnTo>
                    <a:pt x="67" y="26"/>
                  </a:lnTo>
                  <a:lnTo>
                    <a:pt x="77" y="44"/>
                  </a:lnTo>
                  <a:lnTo>
                    <a:pt x="80" y="64"/>
                  </a:lnTo>
                  <a:lnTo>
                    <a:pt x="80" y="143"/>
                  </a:lnTo>
                  <a:lnTo>
                    <a:pt x="77" y="163"/>
                  </a:lnTo>
                  <a:lnTo>
                    <a:pt x="67" y="180"/>
                  </a:lnTo>
                  <a:lnTo>
                    <a:pt x="54" y="195"/>
                  </a:lnTo>
                  <a:lnTo>
                    <a:pt x="36" y="204"/>
                  </a:lnTo>
                  <a:lnTo>
                    <a:pt x="16" y="207"/>
                  </a:lnTo>
                  <a:lnTo>
                    <a:pt x="0" y="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AFB"/>
            </a:solidFill>
            <a:ln w="0">
              <a:solidFill>
                <a:srgbClr val="F6FAF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43"/>
            <p:cNvSpPr>
              <a:spLocks noEditPoints="1"/>
            </p:cNvSpPr>
            <p:nvPr/>
          </p:nvSpPr>
          <p:spPr bwMode="auto">
            <a:xfrm>
              <a:off x="5634038" y="1566863"/>
              <a:ext cx="153988" cy="355600"/>
            </a:xfrm>
            <a:custGeom>
              <a:gdLst>
                <a:gd name="T0" fmla="*/ 17 w 97"/>
                <a:gd name="T1" fmla="*/ 18 h 224"/>
                <a:gd name="T2" fmla="*/ 17 w 97"/>
                <a:gd name="T3" fmla="*/ 207 h 224"/>
                <a:gd name="T4" fmla="*/ 25 w 97"/>
                <a:gd name="T5" fmla="*/ 207 h 224"/>
                <a:gd name="T6" fmla="*/ 38 w 97"/>
                <a:gd name="T7" fmla="*/ 205 h 224"/>
                <a:gd name="T8" fmla="*/ 47 w 97"/>
                <a:gd name="T9" fmla="*/ 203 h 224"/>
                <a:gd name="T10" fmla="*/ 54 w 97"/>
                <a:gd name="T11" fmla="*/ 198 h 224"/>
                <a:gd name="T12" fmla="*/ 54 w 97"/>
                <a:gd name="T13" fmla="*/ 198 h 224"/>
                <a:gd name="T14" fmla="*/ 64 w 97"/>
                <a:gd name="T15" fmla="*/ 191 h 224"/>
                <a:gd name="T16" fmla="*/ 71 w 97"/>
                <a:gd name="T17" fmla="*/ 181 h 224"/>
                <a:gd name="T18" fmla="*/ 77 w 97"/>
                <a:gd name="T19" fmla="*/ 171 h 224"/>
                <a:gd name="T20" fmla="*/ 77 w 97"/>
                <a:gd name="T21" fmla="*/ 171 h 224"/>
                <a:gd name="T22" fmla="*/ 79 w 97"/>
                <a:gd name="T23" fmla="*/ 165 h 224"/>
                <a:gd name="T24" fmla="*/ 80 w 97"/>
                <a:gd name="T25" fmla="*/ 152 h 224"/>
                <a:gd name="T26" fmla="*/ 80 w 97"/>
                <a:gd name="T27" fmla="*/ 73 h 224"/>
                <a:gd name="T28" fmla="*/ 79 w 97"/>
                <a:gd name="T29" fmla="*/ 60 h 224"/>
                <a:gd name="T30" fmla="*/ 77 w 97"/>
                <a:gd name="T31" fmla="*/ 56 h 224"/>
                <a:gd name="T32" fmla="*/ 77 w 97"/>
                <a:gd name="T33" fmla="*/ 56 h 224"/>
                <a:gd name="T34" fmla="*/ 71 w 97"/>
                <a:gd name="T35" fmla="*/ 44 h 224"/>
                <a:gd name="T36" fmla="*/ 64 w 97"/>
                <a:gd name="T37" fmla="*/ 35 h 224"/>
                <a:gd name="T38" fmla="*/ 54 w 97"/>
                <a:gd name="T39" fmla="*/ 26 h 224"/>
                <a:gd name="T40" fmla="*/ 54 w 97"/>
                <a:gd name="T41" fmla="*/ 26 h 224"/>
                <a:gd name="T42" fmla="*/ 47 w 97"/>
                <a:gd name="T43" fmla="*/ 22 h 224"/>
                <a:gd name="T44" fmla="*/ 38 w 97"/>
                <a:gd name="T45" fmla="*/ 19 h 224"/>
                <a:gd name="T46" fmla="*/ 25 w 97"/>
                <a:gd name="T47" fmla="*/ 18 h 224"/>
                <a:gd name="T48" fmla="*/ 17 w 97"/>
                <a:gd name="T49" fmla="*/ 18 h 224"/>
                <a:gd name="T50" fmla="*/ 0 w 97"/>
                <a:gd name="T51" fmla="*/ 0 h 224"/>
                <a:gd name="T52" fmla="*/ 25 w 97"/>
                <a:gd name="T53" fmla="*/ 0 h 224"/>
                <a:gd name="T54" fmla="*/ 38 w 97"/>
                <a:gd name="T55" fmla="*/ 2 h 224"/>
                <a:gd name="T56" fmla="*/ 41 w 97"/>
                <a:gd name="T57" fmla="*/ 2 h 224"/>
                <a:gd name="T58" fmla="*/ 54 w 97"/>
                <a:gd name="T59" fmla="*/ 6 h 224"/>
                <a:gd name="T60" fmla="*/ 64 w 97"/>
                <a:gd name="T61" fmla="*/ 12 h 224"/>
                <a:gd name="T62" fmla="*/ 67 w 97"/>
                <a:gd name="T63" fmla="*/ 13 h 224"/>
                <a:gd name="T64" fmla="*/ 77 w 97"/>
                <a:gd name="T65" fmla="*/ 22 h 224"/>
                <a:gd name="T66" fmla="*/ 84 w 97"/>
                <a:gd name="T67" fmla="*/ 31 h 224"/>
                <a:gd name="T68" fmla="*/ 93 w 97"/>
                <a:gd name="T69" fmla="*/ 48 h 224"/>
                <a:gd name="T70" fmla="*/ 96 w 97"/>
                <a:gd name="T71" fmla="*/ 60 h 224"/>
                <a:gd name="T72" fmla="*/ 97 w 97"/>
                <a:gd name="T73" fmla="*/ 73 h 224"/>
                <a:gd name="T74" fmla="*/ 97 w 97"/>
                <a:gd name="T75" fmla="*/ 152 h 224"/>
                <a:gd name="T76" fmla="*/ 96 w 97"/>
                <a:gd name="T77" fmla="*/ 165 h 224"/>
                <a:gd name="T78" fmla="*/ 93 w 97"/>
                <a:gd name="T79" fmla="*/ 176 h 224"/>
                <a:gd name="T80" fmla="*/ 90 w 97"/>
                <a:gd name="T81" fmla="*/ 184 h 224"/>
                <a:gd name="T82" fmla="*/ 84 w 97"/>
                <a:gd name="T83" fmla="*/ 194 h 224"/>
                <a:gd name="T84" fmla="*/ 77 w 97"/>
                <a:gd name="T85" fmla="*/ 204 h 224"/>
                <a:gd name="T86" fmla="*/ 67 w 97"/>
                <a:gd name="T87" fmla="*/ 211 h 224"/>
                <a:gd name="T88" fmla="*/ 64 w 97"/>
                <a:gd name="T89" fmla="*/ 213 h 224"/>
                <a:gd name="T90" fmla="*/ 54 w 97"/>
                <a:gd name="T91" fmla="*/ 219 h 224"/>
                <a:gd name="T92" fmla="*/ 41 w 97"/>
                <a:gd name="T93" fmla="*/ 223 h 224"/>
                <a:gd name="T94" fmla="*/ 38 w 97"/>
                <a:gd name="T95" fmla="*/ 223 h 224"/>
                <a:gd name="T96" fmla="*/ 25 w 97"/>
                <a:gd name="T97" fmla="*/ 224 h 224"/>
                <a:gd name="T98" fmla="*/ 0 w 97"/>
                <a:gd name="T99" fmla="*/ 224 h 224"/>
                <a:gd name="T100" fmla="*/ 0 w 97"/>
                <a:gd name="T101" fmla="*/ 0 h 2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7" h="224">
                  <a:moveTo>
                    <a:pt x="17" y="18"/>
                  </a:moveTo>
                  <a:lnTo>
                    <a:pt x="17" y="207"/>
                  </a:lnTo>
                  <a:lnTo>
                    <a:pt x="25" y="207"/>
                  </a:lnTo>
                  <a:lnTo>
                    <a:pt x="38" y="205"/>
                  </a:lnTo>
                  <a:lnTo>
                    <a:pt x="47" y="203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64" y="191"/>
                  </a:lnTo>
                  <a:lnTo>
                    <a:pt x="71" y="181"/>
                  </a:lnTo>
                  <a:lnTo>
                    <a:pt x="77" y="171"/>
                  </a:lnTo>
                  <a:lnTo>
                    <a:pt x="77" y="171"/>
                  </a:lnTo>
                  <a:lnTo>
                    <a:pt x="79" y="165"/>
                  </a:lnTo>
                  <a:lnTo>
                    <a:pt x="80" y="152"/>
                  </a:lnTo>
                  <a:lnTo>
                    <a:pt x="80" y="73"/>
                  </a:lnTo>
                  <a:lnTo>
                    <a:pt x="79" y="60"/>
                  </a:lnTo>
                  <a:lnTo>
                    <a:pt x="77" y="56"/>
                  </a:lnTo>
                  <a:lnTo>
                    <a:pt x="77" y="56"/>
                  </a:lnTo>
                  <a:lnTo>
                    <a:pt x="71" y="44"/>
                  </a:lnTo>
                  <a:lnTo>
                    <a:pt x="64" y="3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47" y="22"/>
                  </a:lnTo>
                  <a:lnTo>
                    <a:pt x="38" y="19"/>
                  </a:lnTo>
                  <a:lnTo>
                    <a:pt x="25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54" y="6"/>
                  </a:lnTo>
                  <a:lnTo>
                    <a:pt x="64" y="12"/>
                  </a:lnTo>
                  <a:lnTo>
                    <a:pt x="67" y="13"/>
                  </a:lnTo>
                  <a:lnTo>
                    <a:pt x="77" y="22"/>
                  </a:lnTo>
                  <a:lnTo>
                    <a:pt x="84" y="31"/>
                  </a:lnTo>
                  <a:lnTo>
                    <a:pt x="93" y="48"/>
                  </a:lnTo>
                  <a:lnTo>
                    <a:pt x="96" y="60"/>
                  </a:lnTo>
                  <a:lnTo>
                    <a:pt x="97" y="73"/>
                  </a:lnTo>
                  <a:lnTo>
                    <a:pt x="97" y="152"/>
                  </a:lnTo>
                  <a:lnTo>
                    <a:pt x="96" y="165"/>
                  </a:lnTo>
                  <a:lnTo>
                    <a:pt x="93" y="176"/>
                  </a:lnTo>
                  <a:lnTo>
                    <a:pt x="90" y="184"/>
                  </a:lnTo>
                  <a:lnTo>
                    <a:pt x="84" y="194"/>
                  </a:lnTo>
                  <a:lnTo>
                    <a:pt x="77" y="204"/>
                  </a:lnTo>
                  <a:lnTo>
                    <a:pt x="67" y="211"/>
                  </a:lnTo>
                  <a:lnTo>
                    <a:pt x="64" y="213"/>
                  </a:lnTo>
                  <a:lnTo>
                    <a:pt x="54" y="219"/>
                  </a:lnTo>
                  <a:lnTo>
                    <a:pt x="41" y="223"/>
                  </a:lnTo>
                  <a:lnTo>
                    <a:pt x="38" y="223"/>
                  </a:lnTo>
                  <a:lnTo>
                    <a:pt x="25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44"/>
            <p:cNvSpPr/>
            <p:nvPr/>
          </p:nvSpPr>
          <p:spPr bwMode="auto">
            <a:xfrm>
              <a:off x="5581651" y="1555750"/>
              <a:ext cx="104775" cy="379413"/>
            </a:xfrm>
            <a:custGeom>
              <a:gdLst>
                <a:gd name="T0" fmla="*/ 21 w 66"/>
                <a:gd name="T1" fmla="*/ 0 h 239"/>
                <a:gd name="T2" fmla="*/ 45 w 66"/>
                <a:gd name="T3" fmla="*/ 0 h 239"/>
                <a:gd name="T4" fmla="*/ 52 w 66"/>
                <a:gd name="T5" fmla="*/ 0 h 239"/>
                <a:gd name="T6" fmla="*/ 58 w 66"/>
                <a:gd name="T7" fmla="*/ 3 h 239"/>
                <a:gd name="T8" fmla="*/ 62 w 66"/>
                <a:gd name="T9" fmla="*/ 9 h 239"/>
                <a:gd name="T10" fmla="*/ 65 w 66"/>
                <a:gd name="T11" fmla="*/ 14 h 239"/>
                <a:gd name="T12" fmla="*/ 66 w 66"/>
                <a:gd name="T13" fmla="*/ 20 h 239"/>
                <a:gd name="T14" fmla="*/ 66 w 66"/>
                <a:gd name="T15" fmla="*/ 217 h 239"/>
                <a:gd name="T16" fmla="*/ 65 w 66"/>
                <a:gd name="T17" fmla="*/ 224 h 239"/>
                <a:gd name="T18" fmla="*/ 62 w 66"/>
                <a:gd name="T19" fmla="*/ 230 h 239"/>
                <a:gd name="T20" fmla="*/ 58 w 66"/>
                <a:gd name="T21" fmla="*/ 234 h 239"/>
                <a:gd name="T22" fmla="*/ 52 w 66"/>
                <a:gd name="T23" fmla="*/ 237 h 239"/>
                <a:gd name="T24" fmla="*/ 45 w 66"/>
                <a:gd name="T25" fmla="*/ 239 h 239"/>
                <a:gd name="T26" fmla="*/ 21 w 66"/>
                <a:gd name="T27" fmla="*/ 239 h 239"/>
                <a:gd name="T28" fmla="*/ 14 w 66"/>
                <a:gd name="T29" fmla="*/ 237 h 239"/>
                <a:gd name="T30" fmla="*/ 8 w 66"/>
                <a:gd name="T31" fmla="*/ 234 h 239"/>
                <a:gd name="T32" fmla="*/ 4 w 66"/>
                <a:gd name="T33" fmla="*/ 230 h 239"/>
                <a:gd name="T34" fmla="*/ 1 w 66"/>
                <a:gd name="T35" fmla="*/ 224 h 239"/>
                <a:gd name="T36" fmla="*/ 0 w 66"/>
                <a:gd name="T37" fmla="*/ 217 h 239"/>
                <a:gd name="T38" fmla="*/ 0 w 66"/>
                <a:gd name="T39" fmla="*/ 20 h 239"/>
                <a:gd name="T40" fmla="*/ 1 w 66"/>
                <a:gd name="T41" fmla="*/ 14 h 239"/>
                <a:gd name="T42" fmla="*/ 4 w 66"/>
                <a:gd name="T43" fmla="*/ 9 h 239"/>
                <a:gd name="T44" fmla="*/ 8 w 66"/>
                <a:gd name="T45" fmla="*/ 3 h 239"/>
                <a:gd name="T46" fmla="*/ 14 w 66"/>
                <a:gd name="T47" fmla="*/ 0 h 239"/>
                <a:gd name="T48" fmla="*/ 21 w 66"/>
                <a:gd name="T49" fmla="*/ 0 h 2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239">
                  <a:moveTo>
                    <a:pt x="21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8" y="3"/>
                  </a:lnTo>
                  <a:lnTo>
                    <a:pt x="62" y="9"/>
                  </a:lnTo>
                  <a:lnTo>
                    <a:pt x="65" y="14"/>
                  </a:lnTo>
                  <a:lnTo>
                    <a:pt x="66" y="20"/>
                  </a:lnTo>
                  <a:lnTo>
                    <a:pt x="66" y="217"/>
                  </a:lnTo>
                  <a:lnTo>
                    <a:pt x="65" y="224"/>
                  </a:lnTo>
                  <a:lnTo>
                    <a:pt x="62" y="230"/>
                  </a:lnTo>
                  <a:lnTo>
                    <a:pt x="58" y="234"/>
                  </a:lnTo>
                  <a:lnTo>
                    <a:pt x="52" y="237"/>
                  </a:lnTo>
                  <a:lnTo>
                    <a:pt x="45" y="239"/>
                  </a:lnTo>
                  <a:lnTo>
                    <a:pt x="21" y="239"/>
                  </a:lnTo>
                  <a:lnTo>
                    <a:pt x="14" y="237"/>
                  </a:lnTo>
                  <a:lnTo>
                    <a:pt x="8" y="234"/>
                  </a:lnTo>
                  <a:lnTo>
                    <a:pt x="4" y="230"/>
                  </a:lnTo>
                  <a:lnTo>
                    <a:pt x="1" y="224"/>
                  </a:lnTo>
                  <a:lnTo>
                    <a:pt x="0" y="217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4" y="9"/>
                  </a:lnTo>
                  <a:lnTo>
                    <a:pt x="8" y="3"/>
                  </a:lnTo>
                  <a:lnTo>
                    <a:pt x="14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01DEE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45"/>
            <p:cNvSpPr>
              <a:spLocks noEditPoints="1"/>
            </p:cNvSpPr>
            <p:nvPr/>
          </p:nvSpPr>
          <p:spPr bwMode="auto">
            <a:xfrm>
              <a:off x="5567363" y="1541463"/>
              <a:ext cx="133350" cy="406400"/>
            </a:xfrm>
            <a:custGeom>
              <a:gdLst>
                <a:gd name="T0" fmla="*/ 30 w 84"/>
                <a:gd name="T1" fmla="*/ 18 h 256"/>
                <a:gd name="T2" fmla="*/ 26 w 84"/>
                <a:gd name="T3" fmla="*/ 19 h 256"/>
                <a:gd name="T4" fmla="*/ 26 w 84"/>
                <a:gd name="T5" fmla="*/ 19 h 256"/>
                <a:gd name="T6" fmla="*/ 22 w 84"/>
                <a:gd name="T7" fmla="*/ 22 h 256"/>
                <a:gd name="T8" fmla="*/ 22 w 84"/>
                <a:gd name="T9" fmla="*/ 22 h 256"/>
                <a:gd name="T10" fmla="*/ 17 w 84"/>
                <a:gd name="T11" fmla="*/ 28 h 256"/>
                <a:gd name="T12" fmla="*/ 17 w 84"/>
                <a:gd name="T13" fmla="*/ 29 h 256"/>
                <a:gd name="T14" fmla="*/ 17 w 84"/>
                <a:gd name="T15" fmla="*/ 226 h 256"/>
                <a:gd name="T16" fmla="*/ 17 w 84"/>
                <a:gd name="T17" fmla="*/ 227 h 256"/>
                <a:gd name="T18" fmla="*/ 22 w 84"/>
                <a:gd name="T19" fmla="*/ 235 h 256"/>
                <a:gd name="T20" fmla="*/ 29 w 84"/>
                <a:gd name="T21" fmla="*/ 239 h 256"/>
                <a:gd name="T22" fmla="*/ 30 w 84"/>
                <a:gd name="T23" fmla="*/ 239 h 256"/>
                <a:gd name="T24" fmla="*/ 54 w 84"/>
                <a:gd name="T25" fmla="*/ 239 h 256"/>
                <a:gd name="T26" fmla="*/ 58 w 84"/>
                <a:gd name="T27" fmla="*/ 239 h 256"/>
                <a:gd name="T28" fmla="*/ 62 w 84"/>
                <a:gd name="T29" fmla="*/ 235 h 256"/>
                <a:gd name="T30" fmla="*/ 67 w 84"/>
                <a:gd name="T31" fmla="*/ 227 h 256"/>
                <a:gd name="T32" fmla="*/ 67 w 84"/>
                <a:gd name="T33" fmla="*/ 226 h 256"/>
                <a:gd name="T34" fmla="*/ 67 w 84"/>
                <a:gd name="T35" fmla="*/ 29 h 256"/>
                <a:gd name="T36" fmla="*/ 67 w 84"/>
                <a:gd name="T37" fmla="*/ 28 h 256"/>
                <a:gd name="T38" fmla="*/ 62 w 84"/>
                <a:gd name="T39" fmla="*/ 22 h 256"/>
                <a:gd name="T40" fmla="*/ 62 w 84"/>
                <a:gd name="T41" fmla="*/ 22 h 256"/>
                <a:gd name="T42" fmla="*/ 59 w 84"/>
                <a:gd name="T43" fmla="*/ 19 h 256"/>
                <a:gd name="T44" fmla="*/ 59 w 84"/>
                <a:gd name="T45" fmla="*/ 19 h 256"/>
                <a:gd name="T46" fmla="*/ 54 w 84"/>
                <a:gd name="T47" fmla="*/ 18 h 256"/>
                <a:gd name="T48" fmla="*/ 30 w 84"/>
                <a:gd name="T49" fmla="*/ 18 h 256"/>
                <a:gd name="T50" fmla="*/ 30 w 84"/>
                <a:gd name="T51" fmla="*/ 0 h 256"/>
                <a:gd name="T52" fmla="*/ 54 w 84"/>
                <a:gd name="T53" fmla="*/ 0 h 256"/>
                <a:gd name="T54" fmla="*/ 62 w 84"/>
                <a:gd name="T55" fmla="*/ 2 h 256"/>
                <a:gd name="T56" fmla="*/ 67 w 84"/>
                <a:gd name="T57" fmla="*/ 3 h 256"/>
                <a:gd name="T58" fmla="*/ 73 w 84"/>
                <a:gd name="T59" fmla="*/ 7 h 256"/>
                <a:gd name="T60" fmla="*/ 75 w 84"/>
                <a:gd name="T61" fmla="*/ 9 h 256"/>
                <a:gd name="T62" fmla="*/ 80 w 84"/>
                <a:gd name="T63" fmla="*/ 15 h 256"/>
                <a:gd name="T64" fmla="*/ 83 w 84"/>
                <a:gd name="T65" fmla="*/ 21 h 256"/>
                <a:gd name="T66" fmla="*/ 84 w 84"/>
                <a:gd name="T67" fmla="*/ 29 h 256"/>
                <a:gd name="T68" fmla="*/ 84 w 84"/>
                <a:gd name="T69" fmla="*/ 226 h 256"/>
                <a:gd name="T70" fmla="*/ 83 w 84"/>
                <a:gd name="T71" fmla="*/ 235 h 256"/>
                <a:gd name="T72" fmla="*/ 80 w 84"/>
                <a:gd name="T73" fmla="*/ 240 h 256"/>
                <a:gd name="T74" fmla="*/ 75 w 84"/>
                <a:gd name="T75" fmla="*/ 248 h 256"/>
                <a:gd name="T76" fmla="*/ 70 w 84"/>
                <a:gd name="T77" fmla="*/ 252 h 256"/>
                <a:gd name="T78" fmla="*/ 67 w 84"/>
                <a:gd name="T79" fmla="*/ 254 h 256"/>
                <a:gd name="T80" fmla="*/ 62 w 84"/>
                <a:gd name="T81" fmla="*/ 255 h 256"/>
                <a:gd name="T82" fmla="*/ 54 w 84"/>
                <a:gd name="T83" fmla="*/ 256 h 256"/>
                <a:gd name="T84" fmla="*/ 30 w 84"/>
                <a:gd name="T85" fmla="*/ 256 h 256"/>
                <a:gd name="T86" fmla="*/ 22 w 84"/>
                <a:gd name="T87" fmla="*/ 255 h 256"/>
                <a:gd name="T88" fmla="*/ 16 w 84"/>
                <a:gd name="T89" fmla="*/ 252 h 256"/>
                <a:gd name="T90" fmla="*/ 9 w 84"/>
                <a:gd name="T91" fmla="*/ 248 h 256"/>
                <a:gd name="T92" fmla="*/ 4 w 84"/>
                <a:gd name="T93" fmla="*/ 240 h 256"/>
                <a:gd name="T94" fmla="*/ 1 w 84"/>
                <a:gd name="T95" fmla="*/ 235 h 256"/>
                <a:gd name="T96" fmla="*/ 0 w 84"/>
                <a:gd name="T97" fmla="*/ 226 h 256"/>
                <a:gd name="T98" fmla="*/ 0 w 84"/>
                <a:gd name="T99" fmla="*/ 29 h 256"/>
                <a:gd name="T100" fmla="*/ 1 w 84"/>
                <a:gd name="T101" fmla="*/ 21 h 256"/>
                <a:gd name="T102" fmla="*/ 4 w 84"/>
                <a:gd name="T103" fmla="*/ 15 h 256"/>
                <a:gd name="T104" fmla="*/ 9 w 84"/>
                <a:gd name="T105" fmla="*/ 9 h 256"/>
                <a:gd name="T106" fmla="*/ 11 w 84"/>
                <a:gd name="T107" fmla="*/ 7 h 256"/>
                <a:gd name="T108" fmla="*/ 19 w 84"/>
                <a:gd name="T109" fmla="*/ 3 h 256"/>
                <a:gd name="T110" fmla="*/ 22 w 84"/>
                <a:gd name="T111" fmla="*/ 2 h 256"/>
                <a:gd name="T112" fmla="*/ 30 w 84"/>
                <a:gd name="T113" fmla="*/ 0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" h="256">
                  <a:moveTo>
                    <a:pt x="30" y="18"/>
                  </a:moveTo>
                  <a:lnTo>
                    <a:pt x="26" y="19"/>
                  </a:lnTo>
                  <a:lnTo>
                    <a:pt x="26" y="19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7" y="226"/>
                  </a:lnTo>
                  <a:lnTo>
                    <a:pt x="17" y="227"/>
                  </a:lnTo>
                  <a:lnTo>
                    <a:pt x="22" y="235"/>
                  </a:lnTo>
                  <a:lnTo>
                    <a:pt x="29" y="239"/>
                  </a:lnTo>
                  <a:lnTo>
                    <a:pt x="30" y="239"/>
                  </a:lnTo>
                  <a:lnTo>
                    <a:pt x="54" y="239"/>
                  </a:lnTo>
                  <a:lnTo>
                    <a:pt x="58" y="239"/>
                  </a:lnTo>
                  <a:lnTo>
                    <a:pt x="62" y="235"/>
                  </a:lnTo>
                  <a:lnTo>
                    <a:pt x="67" y="227"/>
                  </a:lnTo>
                  <a:lnTo>
                    <a:pt x="67" y="226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4" y="18"/>
                  </a:lnTo>
                  <a:lnTo>
                    <a:pt x="30" y="18"/>
                  </a:lnTo>
                  <a:close/>
                  <a:moveTo>
                    <a:pt x="30" y="0"/>
                  </a:moveTo>
                  <a:lnTo>
                    <a:pt x="54" y="0"/>
                  </a:lnTo>
                  <a:lnTo>
                    <a:pt x="62" y="2"/>
                  </a:lnTo>
                  <a:lnTo>
                    <a:pt x="67" y="3"/>
                  </a:lnTo>
                  <a:lnTo>
                    <a:pt x="73" y="7"/>
                  </a:lnTo>
                  <a:lnTo>
                    <a:pt x="75" y="9"/>
                  </a:lnTo>
                  <a:lnTo>
                    <a:pt x="80" y="15"/>
                  </a:lnTo>
                  <a:lnTo>
                    <a:pt x="83" y="21"/>
                  </a:lnTo>
                  <a:lnTo>
                    <a:pt x="84" y="29"/>
                  </a:lnTo>
                  <a:lnTo>
                    <a:pt x="84" y="226"/>
                  </a:lnTo>
                  <a:lnTo>
                    <a:pt x="83" y="235"/>
                  </a:lnTo>
                  <a:lnTo>
                    <a:pt x="80" y="240"/>
                  </a:lnTo>
                  <a:lnTo>
                    <a:pt x="75" y="248"/>
                  </a:lnTo>
                  <a:lnTo>
                    <a:pt x="70" y="252"/>
                  </a:lnTo>
                  <a:lnTo>
                    <a:pt x="67" y="254"/>
                  </a:lnTo>
                  <a:lnTo>
                    <a:pt x="62" y="255"/>
                  </a:lnTo>
                  <a:lnTo>
                    <a:pt x="54" y="256"/>
                  </a:lnTo>
                  <a:lnTo>
                    <a:pt x="30" y="256"/>
                  </a:lnTo>
                  <a:lnTo>
                    <a:pt x="22" y="255"/>
                  </a:lnTo>
                  <a:lnTo>
                    <a:pt x="16" y="252"/>
                  </a:lnTo>
                  <a:lnTo>
                    <a:pt x="9" y="248"/>
                  </a:lnTo>
                  <a:lnTo>
                    <a:pt x="4" y="240"/>
                  </a:lnTo>
                  <a:lnTo>
                    <a:pt x="1" y="235"/>
                  </a:lnTo>
                  <a:lnTo>
                    <a:pt x="0" y="226"/>
                  </a:lnTo>
                  <a:lnTo>
                    <a:pt x="0" y="29"/>
                  </a:lnTo>
                  <a:lnTo>
                    <a:pt x="1" y="21"/>
                  </a:lnTo>
                  <a:lnTo>
                    <a:pt x="4" y="15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9" y="3"/>
                  </a:lnTo>
                  <a:lnTo>
                    <a:pt x="22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Rectangle 352"/>
            <p:cNvSpPr>
              <a:spLocks noChangeArrowheads="1"/>
            </p:cNvSpPr>
            <p:nvPr/>
          </p:nvSpPr>
          <p:spPr bwMode="auto">
            <a:xfrm>
              <a:off x="4730751" y="2505075"/>
              <a:ext cx="258445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6" name="组合 715"/>
          <p:cNvGrpSpPr/>
          <p:nvPr/>
        </p:nvGrpSpPr>
        <p:grpSpPr>
          <a:xfrm>
            <a:off x="5107376" y="2472696"/>
            <a:ext cx="730274" cy="415659"/>
            <a:chOff x="5049838" y="4425951"/>
            <a:chExt cx="504826" cy="287338"/>
          </a:xfrm>
        </p:grpSpPr>
        <p:sp>
          <p:nvSpPr>
            <p:cNvPr id="465" name="Rectangle 359"/>
            <p:cNvSpPr>
              <a:spLocks noChangeArrowheads="1"/>
            </p:cNvSpPr>
            <p:nvPr/>
          </p:nvSpPr>
          <p:spPr bwMode="auto">
            <a:xfrm>
              <a:off x="5137151" y="4465638"/>
              <a:ext cx="142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360"/>
            <p:cNvSpPr>
              <a:spLocks noEditPoints="1"/>
            </p:cNvSpPr>
            <p:nvPr/>
          </p:nvSpPr>
          <p:spPr bwMode="auto">
            <a:xfrm>
              <a:off x="5181601" y="4465638"/>
              <a:ext cx="315913" cy="26988"/>
            </a:xfrm>
            <a:custGeom>
              <a:gdLst>
                <a:gd name="T0" fmla="*/ 182 w 199"/>
                <a:gd name="T1" fmla="*/ 0 h 17"/>
                <a:gd name="T2" fmla="*/ 199 w 199"/>
                <a:gd name="T3" fmla="*/ 0 h 17"/>
                <a:gd name="T4" fmla="*/ 199 w 199"/>
                <a:gd name="T5" fmla="*/ 17 h 17"/>
                <a:gd name="T6" fmla="*/ 182 w 199"/>
                <a:gd name="T7" fmla="*/ 17 h 17"/>
                <a:gd name="T8" fmla="*/ 182 w 199"/>
                <a:gd name="T9" fmla="*/ 0 h 17"/>
                <a:gd name="T10" fmla="*/ 145 w 199"/>
                <a:gd name="T11" fmla="*/ 0 h 17"/>
                <a:gd name="T12" fmla="*/ 163 w 199"/>
                <a:gd name="T13" fmla="*/ 0 h 17"/>
                <a:gd name="T14" fmla="*/ 163 w 199"/>
                <a:gd name="T15" fmla="*/ 17 h 17"/>
                <a:gd name="T16" fmla="*/ 145 w 199"/>
                <a:gd name="T17" fmla="*/ 17 h 17"/>
                <a:gd name="T18" fmla="*/ 145 w 199"/>
                <a:gd name="T19" fmla="*/ 0 h 17"/>
                <a:gd name="T20" fmla="*/ 109 w 199"/>
                <a:gd name="T21" fmla="*/ 0 h 17"/>
                <a:gd name="T22" fmla="*/ 126 w 199"/>
                <a:gd name="T23" fmla="*/ 0 h 17"/>
                <a:gd name="T24" fmla="*/ 126 w 199"/>
                <a:gd name="T25" fmla="*/ 17 h 17"/>
                <a:gd name="T26" fmla="*/ 109 w 199"/>
                <a:gd name="T27" fmla="*/ 17 h 17"/>
                <a:gd name="T28" fmla="*/ 109 w 199"/>
                <a:gd name="T29" fmla="*/ 0 h 17"/>
                <a:gd name="T30" fmla="*/ 73 w 199"/>
                <a:gd name="T31" fmla="*/ 0 h 17"/>
                <a:gd name="T32" fmla="*/ 90 w 199"/>
                <a:gd name="T33" fmla="*/ 0 h 17"/>
                <a:gd name="T34" fmla="*/ 90 w 199"/>
                <a:gd name="T35" fmla="*/ 17 h 17"/>
                <a:gd name="T36" fmla="*/ 73 w 199"/>
                <a:gd name="T37" fmla="*/ 17 h 17"/>
                <a:gd name="T38" fmla="*/ 73 w 199"/>
                <a:gd name="T39" fmla="*/ 0 h 17"/>
                <a:gd name="T40" fmla="*/ 36 w 199"/>
                <a:gd name="T41" fmla="*/ 0 h 17"/>
                <a:gd name="T42" fmla="*/ 54 w 199"/>
                <a:gd name="T43" fmla="*/ 0 h 17"/>
                <a:gd name="T44" fmla="*/ 54 w 199"/>
                <a:gd name="T45" fmla="*/ 17 h 17"/>
                <a:gd name="T46" fmla="*/ 36 w 199"/>
                <a:gd name="T47" fmla="*/ 17 h 17"/>
                <a:gd name="T48" fmla="*/ 36 w 199"/>
                <a:gd name="T49" fmla="*/ 0 h 17"/>
                <a:gd name="T50" fmla="*/ 0 w 199"/>
                <a:gd name="T51" fmla="*/ 0 h 17"/>
                <a:gd name="T52" fmla="*/ 19 w 199"/>
                <a:gd name="T53" fmla="*/ 0 h 17"/>
                <a:gd name="T54" fmla="*/ 19 w 199"/>
                <a:gd name="T55" fmla="*/ 17 h 17"/>
                <a:gd name="T56" fmla="*/ 0 w 199"/>
                <a:gd name="T57" fmla="*/ 17 h 17"/>
                <a:gd name="T58" fmla="*/ 0 w 199"/>
                <a:gd name="T5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" h="17">
                  <a:moveTo>
                    <a:pt x="182" y="0"/>
                  </a:moveTo>
                  <a:lnTo>
                    <a:pt x="199" y="0"/>
                  </a:lnTo>
                  <a:lnTo>
                    <a:pt x="199" y="17"/>
                  </a:lnTo>
                  <a:lnTo>
                    <a:pt x="182" y="17"/>
                  </a:lnTo>
                  <a:lnTo>
                    <a:pt x="182" y="0"/>
                  </a:lnTo>
                  <a:close/>
                  <a:moveTo>
                    <a:pt x="145" y="0"/>
                  </a:moveTo>
                  <a:lnTo>
                    <a:pt x="163" y="0"/>
                  </a:lnTo>
                  <a:lnTo>
                    <a:pt x="163" y="17"/>
                  </a:lnTo>
                  <a:lnTo>
                    <a:pt x="145" y="17"/>
                  </a:lnTo>
                  <a:lnTo>
                    <a:pt x="145" y="0"/>
                  </a:lnTo>
                  <a:close/>
                  <a:moveTo>
                    <a:pt x="109" y="0"/>
                  </a:moveTo>
                  <a:lnTo>
                    <a:pt x="126" y="0"/>
                  </a:lnTo>
                  <a:lnTo>
                    <a:pt x="126" y="17"/>
                  </a:lnTo>
                  <a:lnTo>
                    <a:pt x="109" y="17"/>
                  </a:lnTo>
                  <a:lnTo>
                    <a:pt x="109" y="0"/>
                  </a:lnTo>
                  <a:close/>
                  <a:moveTo>
                    <a:pt x="73" y="0"/>
                  </a:moveTo>
                  <a:lnTo>
                    <a:pt x="90" y="0"/>
                  </a:lnTo>
                  <a:lnTo>
                    <a:pt x="90" y="17"/>
                  </a:lnTo>
                  <a:lnTo>
                    <a:pt x="73" y="17"/>
                  </a:lnTo>
                  <a:lnTo>
                    <a:pt x="73" y="0"/>
                  </a:lnTo>
                  <a:close/>
                  <a:moveTo>
                    <a:pt x="36" y="0"/>
                  </a:moveTo>
                  <a:lnTo>
                    <a:pt x="54" y="0"/>
                  </a:lnTo>
                  <a:lnTo>
                    <a:pt x="54" y="17"/>
                  </a:lnTo>
                  <a:lnTo>
                    <a:pt x="36" y="17"/>
                  </a:lnTo>
                  <a:lnTo>
                    <a:pt x="36" y="0"/>
                  </a:lnTo>
                  <a:close/>
                  <a:moveTo>
                    <a:pt x="0" y="0"/>
                  </a:moveTo>
                  <a:lnTo>
                    <a:pt x="19" y="0"/>
                  </a:lnTo>
                  <a:lnTo>
                    <a:pt x="19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Rectangle 361"/>
            <p:cNvSpPr>
              <a:spLocks noChangeArrowheads="1"/>
            </p:cNvSpPr>
            <p:nvPr/>
          </p:nvSpPr>
          <p:spPr bwMode="auto">
            <a:xfrm>
              <a:off x="5527676" y="4465638"/>
              <a:ext cx="26988" cy="3016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362"/>
            <p:cNvSpPr>
              <a:spLocks noEditPoints="1"/>
            </p:cNvSpPr>
            <p:nvPr/>
          </p:nvSpPr>
          <p:spPr bwMode="auto">
            <a:xfrm>
              <a:off x="5527676" y="4522788"/>
              <a:ext cx="26988" cy="146050"/>
            </a:xfrm>
            <a:custGeom>
              <a:gdLst>
                <a:gd name="T0" fmla="*/ 0 w 17"/>
                <a:gd name="T1" fmla="*/ 73 h 92"/>
                <a:gd name="T2" fmla="*/ 17 w 17"/>
                <a:gd name="T3" fmla="*/ 73 h 92"/>
                <a:gd name="T4" fmla="*/ 17 w 17"/>
                <a:gd name="T5" fmla="*/ 92 h 92"/>
                <a:gd name="T6" fmla="*/ 0 w 17"/>
                <a:gd name="T7" fmla="*/ 92 h 92"/>
                <a:gd name="T8" fmla="*/ 0 w 17"/>
                <a:gd name="T9" fmla="*/ 73 h 92"/>
                <a:gd name="T10" fmla="*/ 0 w 17"/>
                <a:gd name="T11" fmla="*/ 37 h 92"/>
                <a:gd name="T12" fmla="*/ 17 w 17"/>
                <a:gd name="T13" fmla="*/ 37 h 92"/>
                <a:gd name="T14" fmla="*/ 17 w 17"/>
                <a:gd name="T15" fmla="*/ 56 h 92"/>
                <a:gd name="T16" fmla="*/ 0 w 17"/>
                <a:gd name="T17" fmla="*/ 56 h 92"/>
                <a:gd name="T18" fmla="*/ 0 w 17"/>
                <a:gd name="T19" fmla="*/ 37 h 92"/>
                <a:gd name="T20" fmla="*/ 0 w 17"/>
                <a:gd name="T21" fmla="*/ 0 h 92"/>
                <a:gd name="T22" fmla="*/ 17 w 17"/>
                <a:gd name="T23" fmla="*/ 0 h 92"/>
                <a:gd name="T24" fmla="*/ 17 w 17"/>
                <a:gd name="T25" fmla="*/ 19 h 92"/>
                <a:gd name="T26" fmla="*/ 0 w 17"/>
                <a:gd name="T27" fmla="*/ 19 h 92"/>
                <a:gd name="T28" fmla="*/ 0 w 17"/>
                <a:gd name="T29" fmla="*/ 0 h 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92">
                  <a:moveTo>
                    <a:pt x="0" y="73"/>
                  </a:moveTo>
                  <a:lnTo>
                    <a:pt x="17" y="73"/>
                  </a:lnTo>
                  <a:lnTo>
                    <a:pt x="17" y="92"/>
                  </a:lnTo>
                  <a:lnTo>
                    <a:pt x="0" y="92"/>
                  </a:lnTo>
                  <a:lnTo>
                    <a:pt x="0" y="73"/>
                  </a:lnTo>
                  <a:close/>
                  <a:moveTo>
                    <a:pt x="0" y="37"/>
                  </a:moveTo>
                  <a:lnTo>
                    <a:pt x="17" y="37"/>
                  </a:lnTo>
                  <a:lnTo>
                    <a:pt x="17" y="56"/>
                  </a:lnTo>
                  <a:lnTo>
                    <a:pt x="0" y="56"/>
                  </a:lnTo>
                  <a:lnTo>
                    <a:pt x="0" y="37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Rectangle 363"/>
            <p:cNvSpPr>
              <a:spLocks noChangeArrowheads="1"/>
            </p:cNvSpPr>
            <p:nvPr/>
          </p:nvSpPr>
          <p:spPr bwMode="auto">
            <a:xfrm>
              <a:off x="5527676" y="4699001"/>
              <a:ext cx="26988" cy="142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369"/>
            <p:cNvSpPr/>
            <p:nvPr/>
          </p:nvSpPr>
          <p:spPr bwMode="auto">
            <a:xfrm>
              <a:off x="5064126" y="4440238"/>
              <a:ext cx="79375" cy="80963"/>
            </a:xfrm>
            <a:custGeom>
              <a:gdLst>
                <a:gd name="T0" fmla="*/ 24 w 50"/>
                <a:gd name="T1" fmla="*/ 0 h 51"/>
                <a:gd name="T2" fmla="*/ 37 w 50"/>
                <a:gd name="T3" fmla="*/ 3 h 51"/>
                <a:gd name="T4" fmla="*/ 46 w 50"/>
                <a:gd name="T5" fmla="*/ 13 h 51"/>
                <a:gd name="T6" fmla="*/ 50 w 50"/>
                <a:gd name="T7" fmla="*/ 25 h 51"/>
                <a:gd name="T8" fmla="*/ 46 w 50"/>
                <a:gd name="T9" fmla="*/ 38 h 51"/>
                <a:gd name="T10" fmla="*/ 37 w 50"/>
                <a:gd name="T11" fmla="*/ 48 h 51"/>
                <a:gd name="T12" fmla="*/ 24 w 50"/>
                <a:gd name="T13" fmla="*/ 51 h 51"/>
                <a:gd name="T14" fmla="*/ 11 w 50"/>
                <a:gd name="T15" fmla="*/ 48 h 51"/>
                <a:gd name="T16" fmla="*/ 2 w 50"/>
                <a:gd name="T17" fmla="*/ 38 h 51"/>
                <a:gd name="T18" fmla="*/ 0 w 50"/>
                <a:gd name="T19" fmla="*/ 25 h 51"/>
                <a:gd name="T20" fmla="*/ 2 w 50"/>
                <a:gd name="T21" fmla="*/ 13 h 51"/>
                <a:gd name="T22" fmla="*/ 11 w 50"/>
                <a:gd name="T23" fmla="*/ 3 h 51"/>
                <a:gd name="T24" fmla="*/ 24 w 50"/>
                <a:gd name="T25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51">
                  <a:moveTo>
                    <a:pt x="24" y="0"/>
                  </a:moveTo>
                  <a:lnTo>
                    <a:pt x="37" y="3"/>
                  </a:lnTo>
                  <a:lnTo>
                    <a:pt x="46" y="13"/>
                  </a:lnTo>
                  <a:lnTo>
                    <a:pt x="50" y="25"/>
                  </a:lnTo>
                  <a:lnTo>
                    <a:pt x="46" y="38"/>
                  </a:lnTo>
                  <a:lnTo>
                    <a:pt x="37" y="48"/>
                  </a:lnTo>
                  <a:lnTo>
                    <a:pt x="24" y="51"/>
                  </a:lnTo>
                  <a:lnTo>
                    <a:pt x="11" y="48"/>
                  </a:lnTo>
                  <a:lnTo>
                    <a:pt x="2" y="38"/>
                  </a:lnTo>
                  <a:lnTo>
                    <a:pt x="0" y="25"/>
                  </a:lnTo>
                  <a:lnTo>
                    <a:pt x="2" y="13"/>
                  </a:lnTo>
                  <a:lnTo>
                    <a:pt x="11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370"/>
            <p:cNvSpPr>
              <a:spLocks noEditPoints="1"/>
            </p:cNvSpPr>
            <p:nvPr/>
          </p:nvSpPr>
          <p:spPr bwMode="auto">
            <a:xfrm>
              <a:off x="5049838" y="4425951"/>
              <a:ext cx="107950" cy="109538"/>
            </a:xfrm>
            <a:custGeom>
              <a:gdLst>
                <a:gd name="T0" fmla="*/ 33 w 68"/>
                <a:gd name="T1" fmla="*/ 18 h 69"/>
                <a:gd name="T2" fmla="*/ 29 w 68"/>
                <a:gd name="T3" fmla="*/ 18 h 69"/>
                <a:gd name="T4" fmla="*/ 23 w 68"/>
                <a:gd name="T5" fmla="*/ 24 h 69"/>
                <a:gd name="T6" fmla="*/ 17 w 68"/>
                <a:gd name="T7" fmla="*/ 29 h 69"/>
                <a:gd name="T8" fmla="*/ 17 w 68"/>
                <a:gd name="T9" fmla="*/ 34 h 69"/>
                <a:gd name="T10" fmla="*/ 19 w 68"/>
                <a:gd name="T11" fmla="*/ 40 h 69"/>
                <a:gd name="T12" fmla="*/ 23 w 68"/>
                <a:gd name="T13" fmla="*/ 45 h 69"/>
                <a:gd name="T14" fmla="*/ 29 w 68"/>
                <a:gd name="T15" fmla="*/ 51 h 69"/>
                <a:gd name="T16" fmla="*/ 33 w 68"/>
                <a:gd name="T17" fmla="*/ 51 h 69"/>
                <a:gd name="T18" fmla="*/ 39 w 68"/>
                <a:gd name="T19" fmla="*/ 50 h 69"/>
                <a:gd name="T20" fmla="*/ 45 w 68"/>
                <a:gd name="T21" fmla="*/ 45 h 69"/>
                <a:gd name="T22" fmla="*/ 49 w 68"/>
                <a:gd name="T23" fmla="*/ 40 h 69"/>
                <a:gd name="T24" fmla="*/ 51 w 68"/>
                <a:gd name="T25" fmla="*/ 34 h 69"/>
                <a:gd name="T26" fmla="*/ 51 w 68"/>
                <a:gd name="T27" fmla="*/ 29 h 69"/>
                <a:gd name="T28" fmla="*/ 45 w 68"/>
                <a:gd name="T29" fmla="*/ 24 h 69"/>
                <a:gd name="T30" fmla="*/ 45 w 68"/>
                <a:gd name="T31" fmla="*/ 24 h 69"/>
                <a:gd name="T32" fmla="*/ 41 w 68"/>
                <a:gd name="T33" fmla="*/ 19 h 69"/>
                <a:gd name="T34" fmla="*/ 41 w 68"/>
                <a:gd name="T35" fmla="*/ 19 h 69"/>
                <a:gd name="T36" fmla="*/ 33 w 68"/>
                <a:gd name="T37" fmla="*/ 18 h 69"/>
                <a:gd name="T38" fmla="*/ 33 w 68"/>
                <a:gd name="T39" fmla="*/ 0 h 69"/>
                <a:gd name="T40" fmla="*/ 43 w 68"/>
                <a:gd name="T41" fmla="*/ 2 h 69"/>
                <a:gd name="T42" fmla="*/ 48 w 68"/>
                <a:gd name="T43" fmla="*/ 3 h 69"/>
                <a:gd name="T44" fmla="*/ 55 w 68"/>
                <a:gd name="T45" fmla="*/ 9 h 69"/>
                <a:gd name="T46" fmla="*/ 58 w 68"/>
                <a:gd name="T47" fmla="*/ 10 h 69"/>
                <a:gd name="T48" fmla="*/ 64 w 68"/>
                <a:gd name="T49" fmla="*/ 18 h 69"/>
                <a:gd name="T50" fmla="*/ 67 w 68"/>
                <a:gd name="T51" fmla="*/ 25 h 69"/>
                <a:gd name="T52" fmla="*/ 68 w 68"/>
                <a:gd name="T53" fmla="*/ 34 h 69"/>
                <a:gd name="T54" fmla="*/ 67 w 68"/>
                <a:gd name="T55" fmla="*/ 44 h 69"/>
                <a:gd name="T56" fmla="*/ 64 w 68"/>
                <a:gd name="T57" fmla="*/ 51 h 69"/>
                <a:gd name="T58" fmla="*/ 58 w 68"/>
                <a:gd name="T59" fmla="*/ 59 h 69"/>
                <a:gd name="T60" fmla="*/ 51 w 68"/>
                <a:gd name="T61" fmla="*/ 64 h 69"/>
                <a:gd name="T62" fmla="*/ 46 w 68"/>
                <a:gd name="T63" fmla="*/ 66 h 69"/>
                <a:gd name="T64" fmla="*/ 43 w 68"/>
                <a:gd name="T65" fmla="*/ 67 h 69"/>
                <a:gd name="T66" fmla="*/ 33 w 68"/>
                <a:gd name="T67" fmla="*/ 69 h 69"/>
                <a:gd name="T68" fmla="*/ 25 w 68"/>
                <a:gd name="T69" fmla="*/ 67 h 69"/>
                <a:gd name="T70" fmla="*/ 20 w 68"/>
                <a:gd name="T71" fmla="*/ 66 h 69"/>
                <a:gd name="T72" fmla="*/ 17 w 68"/>
                <a:gd name="T73" fmla="*/ 64 h 69"/>
                <a:gd name="T74" fmla="*/ 10 w 68"/>
                <a:gd name="T75" fmla="*/ 59 h 69"/>
                <a:gd name="T76" fmla="*/ 4 w 68"/>
                <a:gd name="T77" fmla="*/ 51 h 69"/>
                <a:gd name="T78" fmla="*/ 1 w 68"/>
                <a:gd name="T79" fmla="*/ 44 h 69"/>
                <a:gd name="T80" fmla="*/ 0 w 68"/>
                <a:gd name="T81" fmla="*/ 34 h 69"/>
                <a:gd name="T82" fmla="*/ 1 w 68"/>
                <a:gd name="T83" fmla="*/ 25 h 69"/>
                <a:gd name="T84" fmla="*/ 4 w 68"/>
                <a:gd name="T85" fmla="*/ 18 h 69"/>
                <a:gd name="T86" fmla="*/ 10 w 68"/>
                <a:gd name="T87" fmla="*/ 10 h 69"/>
                <a:gd name="T88" fmla="*/ 17 w 68"/>
                <a:gd name="T89" fmla="*/ 5 h 69"/>
                <a:gd name="T90" fmla="*/ 20 w 68"/>
                <a:gd name="T91" fmla="*/ 3 h 69"/>
                <a:gd name="T92" fmla="*/ 25 w 68"/>
                <a:gd name="T93" fmla="*/ 2 h 69"/>
                <a:gd name="T94" fmla="*/ 33 w 68"/>
                <a:gd name="T95" fmla="*/ 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" h="69">
                  <a:moveTo>
                    <a:pt x="33" y="18"/>
                  </a:moveTo>
                  <a:lnTo>
                    <a:pt x="29" y="18"/>
                  </a:lnTo>
                  <a:lnTo>
                    <a:pt x="23" y="24"/>
                  </a:lnTo>
                  <a:lnTo>
                    <a:pt x="17" y="29"/>
                  </a:lnTo>
                  <a:lnTo>
                    <a:pt x="17" y="34"/>
                  </a:lnTo>
                  <a:lnTo>
                    <a:pt x="19" y="40"/>
                  </a:lnTo>
                  <a:lnTo>
                    <a:pt x="23" y="45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39" y="50"/>
                  </a:lnTo>
                  <a:lnTo>
                    <a:pt x="45" y="45"/>
                  </a:lnTo>
                  <a:lnTo>
                    <a:pt x="49" y="40"/>
                  </a:lnTo>
                  <a:lnTo>
                    <a:pt x="51" y="34"/>
                  </a:lnTo>
                  <a:lnTo>
                    <a:pt x="51" y="29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3" y="18"/>
                  </a:lnTo>
                  <a:close/>
                  <a:moveTo>
                    <a:pt x="33" y="0"/>
                  </a:moveTo>
                  <a:lnTo>
                    <a:pt x="43" y="2"/>
                  </a:lnTo>
                  <a:lnTo>
                    <a:pt x="48" y="3"/>
                  </a:lnTo>
                  <a:lnTo>
                    <a:pt x="55" y="9"/>
                  </a:lnTo>
                  <a:lnTo>
                    <a:pt x="58" y="10"/>
                  </a:lnTo>
                  <a:lnTo>
                    <a:pt x="64" y="18"/>
                  </a:lnTo>
                  <a:lnTo>
                    <a:pt x="67" y="25"/>
                  </a:lnTo>
                  <a:lnTo>
                    <a:pt x="68" y="34"/>
                  </a:lnTo>
                  <a:lnTo>
                    <a:pt x="67" y="44"/>
                  </a:lnTo>
                  <a:lnTo>
                    <a:pt x="64" y="51"/>
                  </a:lnTo>
                  <a:lnTo>
                    <a:pt x="58" y="59"/>
                  </a:lnTo>
                  <a:lnTo>
                    <a:pt x="51" y="64"/>
                  </a:lnTo>
                  <a:lnTo>
                    <a:pt x="46" y="66"/>
                  </a:lnTo>
                  <a:lnTo>
                    <a:pt x="43" y="67"/>
                  </a:lnTo>
                  <a:lnTo>
                    <a:pt x="33" y="69"/>
                  </a:lnTo>
                  <a:lnTo>
                    <a:pt x="25" y="67"/>
                  </a:lnTo>
                  <a:lnTo>
                    <a:pt x="20" y="66"/>
                  </a:lnTo>
                  <a:lnTo>
                    <a:pt x="17" y="64"/>
                  </a:lnTo>
                  <a:lnTo>
                    <a:pt x="10" y="59"/>
                  </a:lnTo>
                  <a:lnTo>
                    <a:pt x="4" y="51"/>
                  </a:lnTo>
                  <a:lnTo>
                    <a:pt x="1" y="44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5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4" name="组合 713"/>
          <p:cNvGrpSpPr/>
          <p:nvPr/>
        </p:nvGrpSpPr>
        <p:grpSpPr>
          <a:xfrm>
            <a:off x="6306125" y="2348687"/>
            <a:ext cx="1834867" cy="978289"/>
            <a:chOff x="5878513" y="4340226"/>
            <a:chExt cx="1268413" cy="676275"/>
          </a:xfrm>
        </p:grpSpPr>
        <p:sp>
          <p:nvSpPr>
            <p:cNvPr id="480" name="Freeform 374"/>
            <p:cNvSpPr>
              <a:spLocks noEditPoints="1"/>
            </p:cNvSpPr>
            <p:nvPr/>
          </p:nvSpPr>
          <p:spPr bwMode="auto">
            <a:xfrm>
              <a:off x="5878513" y="4438651"/>
              <a:ext cx="28575" cy="534988"/>
            </a:xfrm>
            <a:custGeom>
              <a:gdLst>
                <a:gd name="T0" fmla="*/ 0 w 18"/>
                <a:gd name="T1" fmla="*/ 320 h 337"/>
                <a:gd name="T2" fmla="*/ 18 w 18"/>
                <a:gd name="T3" fmla="*/ 320 h 337"/>
                <a:gd name="T4" fmla="*/ 18 w 18"/>
                <a:gd name="T5" fmla="*/ 337 h 337"/>
                <a:gd name="T6" fmla="*/ 0 w 18"/>
                <a:gd name="T7" fmla="*/ 337 h 337"/>
                <a:gd name="T8" fmla="*/ 0 w 18"/>
                <a:gd name="T9" fmla="*/ 320 h 337"/>
                <a:gd name="T10" fmla="*/ 0 w 18"/>
                <a:gd name="T11" fmla="*/ 283 h 337"/>
                <a:gd name="T12" fmla="*/ 18 w 18"/>
                <a:gd name="T13" fmla="*/ 283 h 337"/>
                <a:gd name="T14" fmla="*/ 18 w 18"/>
                <a:gd name="T15" fmla="*/ 301 h 337"/>
                <a:gd name="T16" fmla="*/ 0 w 18"/>
                <a:gd name="T17" fmla="*/ 301 h 337"/>
                <a:gd name="T18" fmla="*/ 0 w 18"/>
                <a:gd name="T19" fmla="*/ 283 h 337"/>
                <a:gd name="T20" fmla="*/ 0 w 18"/>
                <a:gd name="T21" fmla="*/ 249 h 337"/>
                <a:gd name="T22" fmla="*/ 18 w 18"/>
                <a:gd name="T23" fmla="*/ 249 h 337"/>
                <a:gd name="T24" fmla="*/ 18 w 18"/>
                <a:gd name="T25" fmla="*/ 266 h 337"/>
                <a:gd name="T26" fmla="*/ 0 w 18"/>
                <a:gd name="T27" fmla="*/ 266 h 337"/>
                <a:gd name="T28" fmla="*/ 0 w 18"/>
                <a:gd name="T29" fmla="*/ 249 h 337"/>
                <a:gd name="T30" fmla="*/ 0 w 18"/>
                <a:gd name="T31" fmla="*/ 212 h 337"/>
                <a:gd name="T32" fmla="*/ 18 w 18"/>
                <a:gd name="T33" fmla="*/ 212 h 337"/>
                <a:gd name="T34" fmla="*/ 18 w 18"/>
                <a:gd name="T35" fmla="*/ 231 h 337"/>
                <a:gd name="T36" fmla="*/ 0 w 18"/>
                <a:gd name="T37" fmla="*/ 231 h 337"/>
                <a:gd name="T38" fmla="*/ 0 w 18"/>
                <a:gd name="T39" fmla="*/ 212 h 337"/>
                <a:gd name="T40" fmla="*/ 0 w 18"/>
                <a:gd name="T41" fmla="*/ 177 h 337"/>
                <a:gd name="T42" fmla="*/ 18 w 18"/>
                <a:gd name="T43" fmla="*/ 177 h 337"/>
                <a:gd name="T44" fmla="*/ 18 w 18"/>
                <a:gd name="T45" fmla="*/ 195 h 337"/>
                <a:gd name="T46" fmla="*/ 0 w 18"/>
                <a:gd name="T47" fmla="*/ 195 h 337"/>
                <a:gd name="T48" fmla="*/ 0 w 18"/>
                <a:gd name="T49" fmla="*/ 177 h 337"/>
                <a:gd name="T50" fmla="*/ 0 w 18"/>
                <a:gd name="T51" fmla="*/ 142 h 337"/>
                <a:gd name="T52" fmla="*/ 18 w 18"/>
                <a:gd name="T53" fmla="*/ 142 h 337"/>
                <a:gd name="T54" fmla="*/ 18 w 18"/>
                <a:gd name="T55" fmla="*/ 160 h 337"/>
                <a:gd name="T56" fmla="*/ 0 w 18"/>
                <a:gd name="T57" fmla="*/ 160 h 337"/>
                <a:gd name="T58" fmla="*/ 0 w 18"/>
                <a:gd name="T59" fmla="*/ 142 h 337"/>
                <a:gd name="T60" fmla="*/ 0 w 18"/>
                <a:gd name="T61" fmla="*/ 106 h 337"/>
                <a:gd name="T62" fmla="*/ 18 w 18"/>
                <a:gd name="T63" fmla="*/ 106 h 337"/>
                <a:gd name="T64" fmla="*/ 18 w 18"/>
                <a:gd name="T65" fmla="*/ 123 h 337"/>
                <a:gd name="T66" fmla="*/ 0 w 18"/>
                <a:gd name="T67" fmla="*/ 123 h 337"/>
                <a:gd name="T68" fmla="*/ 0 w 18"/>
                <a:gd name="T69" fmla="*/ 106 h 337"/>
                <a:gd name="T70" fmla="*/ 0 w 18"/>
                <a:gd name="T71" fmla="*/ 71 h 337"/>
                <a:gd name="T72" fmla="*/ 18 w 18"/>
                <a:gd name="T73" fmla="*/ 71 h 337"/>
                <a:gd name="T74" fmla="*/ 18 w 18"/>
                <a:gd name="T75" fmla="*/ 88 h 337"/>
                <a:gd name="T76" fmla="*/ 0 w 18"/>
                <a:gd name="T77" fmla="*/ 88 h 337"/>
                <a:gd name="T78" fmla="*/ 0 w 18"/>
                <a:gd name="T79" fmla="*/ 71 h 337"/>
                <a:gd name="T80" fmla="*/ 0 w 18"/>
                <a:gd name="T81" fmla="*/ 34 h 337"/>
                <a:gd name="T82" fmla="*/ 18 w 18"/>
                <a:gd name="T83" fmla="*/ 34 h 337"/>
                <a:gd name="T84" fmla="*/ 18 w 18"/>
                <a:gd name="T85" fmla="*/ 53 h 337"/>
                <a:gd name="T86" fmla="*/ 0 w 18"/>
                <a:gd name="T87" fmla="*/ 53 h 337"/>
                <a:gd name="T88" fmla="*/ 0 w 18"/>
                <a:gd name="T89" fmla="*/ 34 h 337"/>
                <a:gd name="T90" fmla="*/ 0 w 18"/>
                <a:gd name="T91" fmla="*/ 0 h 337"/>
                <a:gd name="T92" fmla="*/ 18 w 18"/>
                <a:gd name="T93" fmla="*/ 0 h 337"/>
                <a:gd name="T94" fmla="*/ 18 w 18"/>
                <a:gd name="T95" fmla="*/ 17 h 337"/>
                <a:gd name="T96" fmla="*/ 0 w 18"/>
                <a:gd name="T97" fmla="*/ 17 h 337"/>
                <a:gd name="T98" fmla="*/ 0 w 18"/>
                <a:gd name="T99" fmla="*/ 0 h 3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337">
                  <a:moveTo>
                    <a:pt x="0" y="320"/>
                  </a:moveTo>
                  <a:lnTo>
                    <a:pt x="18" y="320"/>
                  </a:lnTo>
                  <a:lnTo>
                    <a:pt x="18" y="337"/>
                  </a:lnTo>
                  <a:lnTo>
                    <a:pt x="0" y="337"/>
                  </a:lnTo>
                  <a:lnTo>
                    <a:pt x="0" y="320"/>
                  </a:lnTo>
                  <a:close/>
                  <a:moveTo>
                    <a:pt x="0" y="283"/>
                  </a:moveTo>
                  <a:lnTo>
                    <a:pt x="18" y="283"/>
                  </a:lnTo>
                  <a:lnTo>
                    <a:pt x="18" y="301"/>
                  </a:lnTo>
                  <a:lnTo>
                    <a:pt x="0" y="301"/>
                  </a:lnTo>
                  <a:lnTo>
                    <a:pt x="0" y="283"/>
                  </a:lnTo>
                  <a:close/>
                  <a:moveTo>
                    <a:pt x="0" y="249"/>
                  </a:moveTo>
                  <a:lnTo>
                    <a:pt x="18" y="249"/>
                  </a:lnTo>
                  <a:lnTo>
                    <a:pt x="18" y="266"/>
                  </a:lnTo>
                  <a:lnTo>
                    <a:pt x="0" y="266"/>
                  </a:lnTo>
                  <a:lnTo>
                    <a:pt x="0" y="249"/>
                  </a:lnTo>
                  <a:close/>
                  <a:moveTo>
                    <a:pt x="0" y="212"/>
                  </a:moveTo>
                  <a:lnTo>
                    <a:pt x="18" y="212"/>
                  </a:lnTo>
                  <a:lnTo>
                    <a:pt x="18" y="231"/>
                  </a:lnTo>
                  <a:lnTo>
                    <a:pt x="0" y="231"/>
                  </a:lnTo>
                  <a:lnTo>
                    <a:pt x="0" y="212"/>
                  </a:lnTo>
                  <a:close/>
                  <a:moveTo>
                    <a:pt x="0" y="177"/>
                  </a:moveTo>
                  <a:lnTo>
                    <a:pt x="18" y="177"/>
                  </a:lnTo>
                  <a:lnTo>
                    <a:pt x="18" y="195"/>
                  </a:lnTo>
                  <a:lnTo>
                    <a:pt x="0" y="195"/>
                  </a:lnTo>
                  <a:lnTo>
                    <a:pt x="0" y="177"/>
                  </a:lnTo>
                  <a:close/>
                  <a:moveTo>
                    <a:pt x="0" y="142"/>
                  </a:moveTo>
                  <a:lnTo>
                    <a:pt x="18" y="142"/>
                  </a:lnTo>
                  <a:lnTo>
                    <a:pt x="18" y="160"/>
                  </a:lnTo>
                  <a:lnTo>
                    <a:pt x="0" y="160"/>
                  </a:lnTo>
                  <a:lnTo>
                    <a:pt x="0" y="142"/>
                  </a:lnTo>
                  <a:close/>
                  <a:moveTo>
                    <a:pt x="0" y="106"/>
                  </a:moveTo>
                  <a:lnTo>
                    <a:pt x="18" y="106"/>
                  </a:lnTo>
                  <a:lnTo>
                    <a:pt x="18" y="123"/>
                  </a:lnTo>
                  <a:lnTo>
                    <a:pt x="0" y="123"/>
                  </a:lnTo>
                  <a:lnTo>
                    <a:pt x="0" y="106"/>
                  </a:lnTo>
                  <a:close/>
                  <a:moveTo>
                    <a:pt x="0" y="71"/>
                  </a:moveTo>
                  <a:lnTo>
                    <a:pt x="18" y="71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71"/>
                  </a:lnTo>
                  <a:close/>
                  <a:moveTo>
                    <a:pt x="0" y="34"/>
                  </a:moveTo>
                  <a:lnTo>
                    <a:pt x="18" y="34"/>
                  </a:lnTo>
                  <a:lnTo>
                    <a:pt x="18" y="53"/>
                  </a:lnTo>
                  <a:lnTo>
                    <a:pt x="0" y="53"/>
                  </a:lnTo>
                  <a:lnTo>
                    <a:pt x="0" y="34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Rectangle 375"/>
            <p:cNvSpPr>
              <a:spLocks noChangeArrowheads="1"/>
            </p:cNvSpPr>
            <p:nvPr/>
          </p:nvSpPr>
          <p:spPr bwMode="auto">
            <a:xfrm>
              <a:off x="5878513" y="5002213"/>
              <a:ext cx="28575" cy="142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13" name="组合 712"/>
            <p:cNvGrpSpPr/>
            <p:nvPr/>
          </p:nvGrpSpPr>
          <p:grpSpPr>
            <a:xfrm>
              <a:off x="5878513" y="4340226"/>
              <a:ext cx="1268413" cy="109538"/>
              <a:chOff x="5878513" y="4340226"/>
              <a:chExt cx="1268413" cy="109538"/>
            </a:xfrm>
          </p:grpSpPr>
          <p:sp>
            <p:nvSpPr>
              <p:cNvPr id="477" name="Rectangle 371"/>
              <p:cNvSpPr>
                <a:spLocks noChangeArrowheads="1"/>
              </p:cNvSpPr>
              <p:nvPr/>
            </p:nvSpPr>
            <p:spPr bwMode="auto">
              <a:xfrm>
                <a:off x="7045326" y="4379913"/>
                <a:ext cx="14288" cy="28575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Freeform 372"/>
              <p:cNvSpPr>
                <a:spLocks noEditPoints="1"/>
              </p:cNvSpPr>
              <p:nvPr/>
            </p:nvSpPr>
            <p:spPr bwMode="auto">
              <a:xfrm>
                <a:off x="5937251" y="4379913"/>
                <a:ext cx="1081088" cy="28575"/>
              </a:xfrm>
              <a:custGeom>
                <a:gdLst>
                  <a:gd name="T0" fmla="*/ 681 w 681"/>
                  <a:gd name="T1" fmla="*/ 0 h 18"/>
                  <a:gd name="T2" fmla="*/ 663 w 681"/>
                  <a:gd name="T3" fmla="*/ 18 h 18"/>
                  <a:gd name="T4" fmla="*/ 628 w 681"/>
                  <a:gd name="T5" fmla="*/ 0 h 18"/>
                  <a:gd name="T6" fmla="*/ 646 w 681"/>
                  <a:gd name="T7" fmla="*/ 18 h 18"/>
                  <a:gd name="T8" fmla="*/ 628 w 681"/>
                  <a:gd name="T9" fmla="*/ 0 h 18"/>
                  <a:gd name="T10" fmla="*/ 611 w 681"/>
                  <a:gd name="T11" fmla="*/ 0 h 18"/>
                  <a:gd name="T12" fmla="*/ 593 w 681"/>
                  <a:gd name="T13" fmla="*/ 18 h 18"/>
                  <a:gd name="T14" fmla="*/ 558 w 681"/>
                  <a:gd name="T15" fmla="*/ 0 h 18"/>
                  <a:gd name="T16" fmla="*/ 576 w 681"/>
                  <a:gd name="T17" fmla="*/ 18 h 18"/>
                  <a:gd name="T18" fmla="*/ 558 w 681"/>
                  <a:gd name="T19" fmla="*/ 0 h 18"/>
                  <a:gd name="T20" fmla="*/ 541 w 681"/>
                  <a:gd name="T21" fmla="*/ 0 h 18"/>
                  <a:gd name="T22" fmla="*/ 523 w 681"/>
                  <a:gd name="T23" fmla="*/ 18 h 18"/>
                  <a:gd name="T24" fmla="*/ 489 w 681"/>
                  <a:gd name="T25" fmla="*/ 0 h 18"/>
                  <a:gd name="T26" fmla="*/ 506 w 681"/>
                  <a:gd name="T27" fmla="*/ 18 h 18"/>
                  <a:gd name="T28" fmla="*/ 489 w 681"/>
                  <a:gd name="T29" fmla="*/ 0 h 18"/>
                  <a:gd name="T30" fmla="*/ 471 w 681"/>
                  <a:gd name="T31" fmla="*/ 0 h 18"/>
                  <a:gd name="T32" fmla="*/ 454 w 681"/>
                  <a:gd name="T33" fmla="*/ 18 h 18"/>
                  <a:gd name="T34" fmla="*/ 419 w 681"/>
                  <a:gd name="T35" fmla="*/ 0 h 18"/>
                  <a:gd name="T36" fmla="*/ 436 w 681"/>
                  <a:gd name="T37" fmla="*/ 18 h 18"/>
                  <a:gd name="T38" fmla="*/ 419 w 681"/>
                  <a:gd name="T39" fmla="*/ 0 h 18"/>
                  <a:gd name="T40" fmla="*/ 401 w 681"/>
                  <a:gd name="T41" fmla="*/ 0 h 18"/>
                  <a:gd name="T42" fmla="*/ 384 w 681"/>
                  <a:gd name="T43" fmla="*/ 18 h 18"/>
                  <a:gd name="T44" fmla="*/ 349 w 681"/>
                  <a:gd name="T45" fmla="*/ 0 h 18"/>
                  <a:gd name="T46" fmla="*/ 366 w 681"/>
                  <a:gd name="T47" fmla="*/ 18 h 18"/>
                  <a:gd name="T48" fmla="*/ 349 w 681"/>
                  <a:gd name="T49" fmla="*/ 0 h 18"/>
                  <a:gd name="T50" fmla="*/ 331 w 681"/>
                  <a:gd name="T51" fmla="*/ 0 h 18"/>
                  <a:gd name="T52" fmla="*/ 314 w 681"/>
                  <a:gd name="T53" fmla="*/ 18 h 18"/>
                  <a:gd name="T54" fmla="*/ 279 w 681"/>
                  <a:gd name="T55" fmla="*/ 0 h 18"/>
                  <a:gd name="T56" fmla="*/ 296 w 681"/>
                  <a:gd name="T57" fmla="*/ 18 h 18"/>
                  <a:gd name="T58" fmla="*/ 279 w 681"/>
                  <a:gd name="T59" fmla="*/ 0 h 18"/>
                  <a:gd name="T60" fmla="*/ 262 w 681"/>
                  <a:gd name="T61" fmla="*/ 0 h 18"/>
                  <a:gd name="T62" fmla="*/ 244 w 681"/>
                  <a:gd name="T63" fmla="*/ 18 h 18"/>
                  <a:gd name="T64" fmla="*/ 209 w 681"/>
                  <a:gd name="T65" fmla="*/ 0 h 18"/>
                  <a:gd name="T66" fmla="*/ 227 w 681"/>
                  <a:gd name="T67" fmla="*/ 18 h 18"/>
                  <a:gd name="T68" fmla="*/ 209 w 681"/>
                  <a:gd name="T69" fmla="*/ 0 h 18"/>
                  <a:gd name="T70" fmla="*/ 192 w 681"/>
                  <a:gd name="T71" fmla="*/ 0 h 18"/>
                  <a:gd name="T72" fmla="*/ 174 w 681"/>
                  <a:gd name="T73" fmla="*/ 18 h 18"/>
                  <a:gd name="T74" fmla="*/ 139 w 681"/>
                  <a:gd name="T75" fmla="*/ 0 h 18"/>
                  <a:gd name="T76" fmla="*/ 157 w 681"/>
                  <a:gd name="T77" fmla="*/ 18 h 18"/>
                  <a:gd name="T78" fmla="*/ 139 w 681"/>
                  <a:gd name="T79" fmla="*/ 0 h 18"/>
                  <a:gd name="T80" fmla="*/ 122 w 681"/>
                  <a:gd name="T81" fmla="*/ 0 h 18"/>
                  <a:gd name="T82" fmla="*/ 104 w 681"/>
                  <a:gd name="T83" fmla="*/ 18 h 18"/>
                  <a:gd name="T84" fmla="*/ 69 w 681"/>
                  <a:gd name="T85" fmla="*/ 0 h 18"/>
                  <a:gd name="T86" fmla="*/ 87 w 681"/>
                  <a:gd name="T87" fmla="*/ 18 h 18"/>
                  <a:gd name="T88" fmla="*/ 69 w 681"/>
                  <a:gd name="T89" fmla="*/ 0 h 18"/>
                  <a:gd name="T90" fmla="*/ 52 w 681"/>
                  <a:gd name="T91" fmla="*/ 0 h 18"/>
                  <a:gd name="T92" fmla="*/ 35 w 681"/>
                  <a:gd name="T93" fmla="*/ 18 h 18"/>
                  <a:gd name="T94" fmla="*/ 0 w 681"/>
                  <a:gd name="T95" fmla="*/ 0 h 18"/>
                  <a:gd name="T96" fmla="*/ 17 w 681"/>
                  <a:gd name="T97" fmla="*/ 18 h 18"/>
                  <a:gd name="T98" fmla="*/ 0 w 681"/>
                  <a:gd name="T99" fmla="*/ 0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81" h="18">
                    <a:moveTo>
                      <a:pt x="663" y="0"/>
                    </a:moveTo>
                    <a:lnTo>
                      <a:pt x="681" y="0"/>
                    </a:lnTo>
                    <a:lnTo>
                      <a:pt x="681" y="18"/>
                    </a:lnTo>
                    <a:lnTo>
                      <a:pt x="663" y="18"/>
                    </a:lnTo>
                    <a:lnTo>
                      <a:pt x="663" y="0"/>
                    </a:lnTo>
                    <a:close/>
                    <a:moveTo>
                      <a:pt x="628" y="0"/>
                    </a:moveTo>
                    <a:lnTo>
                      <a:pt x="646" y="0"/>
                    </a:lnTo>
                    <a:lnTo>
                      <a:pt x="646" y="18"/>
                    </a:lnTo>
                    <a:lnTo>
                      <a:pt x="628" y="18"/>
                    </a:lnTo>
                    <a:lnTo>
                      <a:pt x="628" y="0"/>
                    </a:lnTo>
                    <a:close/>
                    <a:moveTo>
                      <a:pt x="593" y="0"/>
                    </a:moveTo>
                    <a:lnTo>
                      <a:pt x="611" y="0"/>
                    </a:lnTo>
                    <a:lnTo>
                      <a:pt x="611" y="18"/>
                    </a:lnTo>
                    <a:lnTo>
                      <a:pt x="593" y="18"/>
                    </a:lnTo>
                    <a:lnTo>
                      <a:pt x="593" y="0"/>
                    </a:lnTo>
                    <a:close/>
                    <a:moveTo>
                      <a:pt x="558" y="0"/>
                    </a:moveTo>
                    <a:lnTo>
                      <a:pt x="576" y="0"/>
                    </a:lnTo>
                    <a:lnTo>
                      <a:pt x="576" y="18"/>
                    </a:lnTo>
                    <a:lnTo>
                      <a:pt x="558" y="18"/>
                    </a:lnTo>
                    <a:lnTo>
                      <a:pt x="558" y="0"/>
                    </a:lnTo>
                    <a:close/>
                    <a:moveTo>
                      <a:pt x="523" y="0"/>
                    </a:moveTo>
                    <a:lnTo>
                      <a:pt x="541" y="0"/>
                    </a:lnTo>
                    <a:lnTo>
                      <a:pt x="541" y="18"/>
                    </a:lnTo>
                    <a:lnTo>
                      <a:pt x="523" y="18"/>
                    </a:lnTo>
                    <a:lnTo>
                      <a:pt x="523" y="0"/>
                    </a:lnTo>
                    <a:close/>
                    <a:moveTo>
                      <a:pt x="489" y="0"/>
                    </a:moveTo>
                    <a:lnTo>
                      <a:pt x="506" y="0"/>
                    </a:lnTo>
                    <a:lnTo>
                      <a:pt x="506" y="18"/>
                    </a:lnTo>
                    <a:lnTo>
                      <a:pt x="489" y="18"/>
                    </a:lnTo>
                    <a:lnTo>
                      <a:pt x="489" y="0"/>
                    </a:lnTo>
                    <a:close/>
                    <a:moveTo>
                      <a:pt x="454" y="0"/>
                    </a:moveTo>
                    <a:lnTo>
                      <a:pt x="471" y="0"/>
                    </a:lnTo>
                    <a:lnTo>
                      <a:pt x="471" y="18"/>
                    </a:lnTo>
                    <a:lnTo>
                      <a:pt x="454" y="18"/>
                    </a:lnTo>
                    <a:lnTo>
                      <a:pt x="454" y="0"/>
                    </a:lnTo>
                    <a:close/>
                    <a:moveTo>
                      <a:pt x="419" y="0"/>
                    </a:moveTo>
                    <a:lnTo>
                      <a:pt x="436" y="0"/>
                    </a:lnTo>
                    <a:lnTo>
                      <a:pt x="436" y="18"/>
                    </a:lnTo>
                    <a:lnTo>
                      <a:pt x="419" y="18"/>
                    </a:lnTo>
                    <a:lnTo>
                      <a:pt x="419" y="0"/>
                    </a:lnTo>
                    <a:close/>
                    <a:moveTo>
                      <a:pt x="384" y="0"/>
                    </a:moveTo>
                    <a:lnTo>
                      <a:pt x="401" y="0"/>
                    </a:lnTo>
                    <a:lnTo>
                      <a:pt x="401" y="18"/>
                    </a:lnTo>
                    <a:lnTo>
                      <a:pt x="384" y="18"/>
                    </a:lnTo>
                    <a:lnTo>
                      <a:pt x="384" y="0"/>
                    </a:lnTo>
                    <a:close/>
                    <a:moveTo>
                      <a:pt x="349" y="0"/>
                    </a:moveTo>
                    <a:lnTo>
                      <a:pt x="366" y="0"/>
                    </a:lnTo>
                    <a:lnTo>
                      <a:pt x="366" y="18"/>
                    </a:lnTo>
                    <a:lnTo>
                      <a:pt x="349" y="18"/>
                    </a:lnTo>
                    <a:lnTo>
                      <a:pt x="349" y="0"/>
                    </a:lnTo>
                    <a:close/>
                    <a:moveTo>
                      <a:pt x="314" y="0"/>
                    </a:moveTo>
                    <a:lnTo>
                      <a:pt x="331" y="0"/>
                    </a:lnTo>
                    <a:lnTo>
                      <a:pt x="331" y="18"/>
                    </a:lnTo>
                    <a:lnTo>
                      <a:pt x="314" y="18"/>
                    </a:lnTo>
                    <a:lnTo>
                      <a:pt x="314" y="0"/>
                    </a:lnTo>
                    <a:close/>
                    <a:moveTo>
                      <a:pt x="279" y="0"/>
                    </a:moveTo>
                    <a:lnTo>
                      <a:pt x="296" y="0"/>
                    </a:lnTo>
                    <a:lnTo>
                      <a:pt x="296" y="18"/>
                    </a:lnTo>
                    <a:lnTo>
                      <a:pt x="279" y="18"/>
                    </a:lnTo>
                    <a:lnTo>
                      <a:pt x="279" y="0"/>
                    </a:lnTo>
                    <a:close/>
                    <a:moveTo>
                      <a:pt x="244" y="0"/>
                    </a:moveTo>
                    <a:lnTo>
                      <a:pt x="262" y="0"/>
                    </a:lnTo>
                    <a:lnTo>
                      <a:pt x="262" y="18"/>
                    </a:lnTo>
                    <a:lnTo>
                      <a:pt x="244" y="18"/>
                    </a:lnTo>
                    <a:lnTo>
                      <a:pt x="244" y="0"/>
                    </a:lnTo>
                    <a:close/>
                    <a:moveTo>
                      <a:pt x="209" y="0"/>
                    </a:moveTo>
                    <a:lnTo>
                      <a:pt x="227" y="0"/>
                    </a:lnTo>
                    <a:lnTo>
                      <a:pt x="227" y="18"/>
                    </a:lnTo>
                    <a:lnTo>
                      <a:pt x="209" y="18"/>
                    </a:lnTo>
                    <a:lnTo>
                      <a:pt x="209" y="0"/>
                    </a:lnTo>
                    <a:close/>
                    <a:moveTo>
                      <a:pt x="174" y="0"/>
                    </a:moveTo>
                    <a:lnTo>
                      <a:pt x="192" y="0"/>
                    </a:lnTo>
                    <a:lnTo>
                      <a:pt x="192" y="18"/>
                    </a:lnTo>
                    <a:lnTo>
                      <a:pt x="174" y="18"/>
                    </a:lnTo>
                    <a:lnTo>
                      <a:pt x="174" y="0"/>
                    </a:lnTo>
                    <a:close/>
                    <a:moveTo>
                      <a:pt x="139" y="0"/>
                    </a:moveTo>
                    <a:lnTo>
                      <a:pt x="157" y="0"/>
                    </a:lnTo>
                    <a:lnTo>
                      <a:pt x="157" y="18"/>
                    </a:lnTo>
                    <a:lnTo>
                      <a:pt x="139" y="18"/>
                    </a:lnTo>
                    <a:lnTo>
                      <a:pt x="139" y="0"/>
                    </a:lnTo>
                    <a:close/>
                    <a:moveTo>
                      <a:pt x="104" y="0"/>
                    </a:moveTo>
                    <a:lnTo>
                      <a:pt x="122" y="0"/>
                    </a:lnTo>
                    <a:lnTo>
                      <a:pt x="122" y="18"/>
                    </a:lnTo>
                    <a:lnTo>
                      <a:pt x="104" y="18"/>
                    </a:lnTo>
                    <a:lnTo>
                      <a:pt x="104" y="0"/>
                    </a:lnTo>
                    <a:close/>
                    <a:moveTo>
                      <a:pt x="69" y="0"/>
                    </a:moveTo>
                    <a:lnTo>
                      <a:pt x="87" y="0"/>
                    </a:lnTo>
                    <a:lnTo>
                      <a:pt x="87" y="18"/>
                    </a:lnTo>
                    <a:lnTo>
                      <a:pt x="69" y="18"/>
                    </a:lnTo>
                    <a:lnTo>
                      <a:pt x="69" y="0"/>
                    </a:lnTo>
                    <a:close/>
                    <a:moveTo>
                      <a:pt x="35" y="0"/>
                    </a:moveTo>
                    <a:lnTo>
                      <a:pt x="52" y="0"/>
                    </a:lnTo>
                    <a:lnTo>
                      <a:pt x="52" y="18"/>
                    </a:lnTo>
                    <a:lnTo>
                      <a:pt x="35" y="18"/>
                    </a:lnTo>
                    <a:lnTo>
                      <a:pt x="35" y="0"/>
                    </a:lnTo>
                    <a:close/>
                    <a:moveTo>
                      <a:pt x="0" y="0"/>
                    </a:moveTo>
                    <a:lnTo>
                      <a:pt x="17" y="0"/>
                    </a:lnTo>
                    <a:lnTo>
                      <a:pt x="17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Rectangle 373"/>
              <p:cNvSpPr>
                <a:spLocks noChangeArrowheads="1"/>
              </p:cNvSpPr>
              <p:nvPr/>
            </p:nvSpPr>
            <p:spPr bwMode="auto">
              <a:xfrm>
                <a:off x="5878513" y="4379913"/>
                <a:ext cx="28575" cy="28575"/>
              </a:xfrm>
              <a:prstGeom prst="rect">
                <a:avLst/>
              </a:pr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Freeform 376"/>
              <p:cNvSpPr/>
              <p:nvPr/>
            </p:nvSpPr>
            <p:spPr bwMode="auto">
              <a:xfrm>
                <a:off x="7051676" y="4354513"/>
                <a:ext cx="80963" cy="80963"/>
              </a:xfrm>
              <a:custGeom>
                <a:gdLst>
                  <a:gd name="T0" fmla="*/ 27 w 51"/>
                  <a:gd name="T1" fmla="*/ 0 h 51"/>
                  <a:gd name="T2" fmla="*/ 38 w 51"/>
                  <a:gd name="T3" fmla="*/ 3 h 51"/>
                  <a:gd name="T4" fmla="*/ 48 w 51"/>
                  <a:gd name="T5" fmla="*/ 12 h 51"/>
                  <a:gd name="T6" fmla="*/ 51 w 51"/>
                  <a:gd name="T7" fmla="*/ 25 h 51"/>
                  <a:gd name="T8" fmla="*/ 48 w 51"/>
                  <a:gd name="T9" fmla="*/ 38 h 51"/>
                  <a:gd name="T10" fmla="*/ 38 w 51"/>
                  <a:gd name="T11" fmla="*/ 47 h 51"/>
                  <a:gd name="T12" fmla="*/ 27 w 51"/>
                  <a:gd name="T13" fmla="*/ 51 h 51"/>
                  <a:gd name="T14" fmla="*/ 14 w 51"/>
                  <a:gd name="T15" fmla="*/ 47 h 51"/>
                  <a:gd name="T16" fmla="*/ 5 w 51"/>
                  <a:gd name="T17" fmla="*/ 38 h 51"/>
                  <a:gd name="T18" fmla="*/ 0 w 51"/>
                  <a:gd name="T19" fmla="*/ 25 h 51"/>
                  <a:gd name="T20" fmla="*/ 5 w 51"/>
                  <a:gd name="T21" fmla="*/ 12 h 51"/>
                  <a:gd name="T22" fmla="*/ 14 w 51"/>
                  <a:gd name="T23" fmla="*/ 3 h 51"/>
                  <a:gd name="T24" fmla="*/ 27 w 51"/>
                  <a:gd name="T25" fmla="*/ 0 h 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51">
                    <a:moveTo>
                      <a:pt x="27" y="0"/>
                    </a:moveTo>
                    <a:lnTo>
                      <a:pt x="38" y="3"/>
                    </a:lnTo>
                    <a:lnTo>
                      <a:pt x="48" y="12"/>
                    </a:lnTo>
                    <a:lnTo>
                      <a:pt x="51" y="25"/>
                    </a:lnTo>
                    <a:lnTo>
                      <a:pt x="48" y="38"/>
                    </a:lnTo>
                    <a:lnTo>
                      <a:pt x="38" y="47"/>
                    </a:lnTo>
                    <a:lnTo>
                      <a:pt x="27" y="51"/>
                    </a:lnTo>
                    <a:lnTo>
                      <a:pt x="14" y="47"/>
                    </a:lnTo>
                    <a:lnTo>
                      <a:pt x="5" y="38"/>
                    </a:lnTo>
                    <a:lnTo>
                      <a:pt x="0" y="25"/>
                    </a:lnTo>
                    <a:lnTo>
                      <a:pt x="5" y="12"/>
                    </a:lnTo>
                    <a:lnTo>
                      <a:pt x="14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DC69"/>
              </a:solidFill>
              <a:ln w="0">
                <a:solidFill>
                  <a:srgbClr val="FFDC6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Freeform 377"/>
              <p:cNvSpPr>
                <a:spLocks noEditPoints="1"/>
              </p:cNvSpPr>
              <p:nvPr/>
            </p:nvSpPr>
            <p:spPr bwMode="auto">
              <a:xfrm>
                <a:off x="7038976" y="4340226"/>
                <a:ext cx="107950" cy="109538"/>
              </a:xfrm>
              <a:custGeom>
                <a:gdLst>
                  <a:gd name="T0" fmla="*/ 35 w 68"/>
                  <a:gd name="T1" fmla="*/ 18 h 69"/>
                  <a:gd name="T2" fmla="*/ 29 w 68"/>
                  <a:gd name="T3" fmla="*/ 19 h 69"/>
                  <a:gd name="T4" fmla="*/ 29 w 68"/>
                  <a:gd name="T5" fmla="*/ 19 h 69"/>
                  <a:gd name="T6" fmla="*/ 23 w 68"/>
                  <a:gd name="T7" fmla="*/ 24 h 69"/>
                  <a:gd name="T8" fmla="*/ 23 w 68"/>
                  <a:gd name="T9" fmla="*/ 24 h 69"/>
                  <a:gd name="T10" fmla="*/ 17 w 68"/>
                  <a:gd name="T11" fmla="*/ 30 h 69"/>
                  <a:gd name="T12" fmla="*/ 17 w 68"/>
                  <a:gd name="T13" fmla="*/ 34 h 69"/>
                  <a:gd name="T14" fmla="*/ 19 w 68"/>
                  <a:gd name="T15" fmla="*/ 40 h 69"/>
                  <a:gd name="T16" fmla="*/ 23 w 68"/>
                  <a:gd name="T17" fmla="*/ 46 h 69"/>
                  <a:gd name="T18" fmla="*/ 30 w 68"/>
                  <a:gd name="T19" fmla="*/ 51 h 69"/>
                  <a:gd name="T20" fmla="*/ 35 w 68"/>
                  <a:gd name="T21" fmla="*/ 51 h 69"/>
                  <a:gd name="T22" fmla="*/ 39 w 68"/>
                  <a:gd name="T23" fmla="*/ 51 h 69"/>
                  <a:gd name="T24" fmla="*/ 45 w 68"/>
                  <a:gd name="T25" fmla="*/ 46 h 69"/>
                  <a:gd name="T26" fmla="*/ 49 w 68"/>
                  <a:gd name="T27" fmla="*/ 40 h 69"/>
                  <a:gd name="T28" fmla="*/ 51 w 68"/>
                  <a:gd name="T29" fmla="*/ 34 h 69"/>
                  <a:gd name="T30" fmla="*/ 51 w 68"/>
                  <a:gd name="T31" fmla="*/ 30 h 69"/>
                  <a:gd name="T32" fmla="*/ 45 w 68"/>
                  <a:gd name="T33" fmla="*/ 24 h 69"/>
                  <a:gd name="T34" fmla="*/ 39 w 68"/>
                  <a:gd name="T35" fmla="*/ 18 h 69"/>
                  <a:gd name="T36" fmla="*/ 35 w 68"/>
                  <a:gd name="T37" fmla="*/ 18 h 69"/>
                  <a:gd name="T38" fmla="*/ 35 w 68"/>
                  <a:gd name="T39" fmla="*/ 0 h 69"/>
                  <a:gd name="T40" fmla="*/ 43 w 68"/>
                  <a:gd name="T41" fmla="*/ 2 h 69"/>
                  <a:gd name="T42" fmla="*/ 48 w 68"/>
                  <a:gd name="T43" fmla="*/ 3 h 69"/>
                  <a:gd name="T44" fmla="*/ 51 w 68"/>
                  <a:gd name="T45" fmla="*/ 5 h 69"/>
                  <a:gd name="T46" fmla="*/ 58 w 68"/>
                  <a:gd name="T47" fmla="*/ 11 h 69"/>
                  <a:gd name="T48" fmla="*/ 64 w 68"/>
                  <a:gd name="T49" fmla="*/ 18 h 69"/>
                  <a:gd name="T50" fmla="*/ 67 w 68"/>
                  <a:gd name="T51" fmla="*/ 25 h 69"/>
                  <a:gd name="T52" fmla="*/ 68 w 68"/>
                  <a:gd name="T53" fmla="*/ 34 h 69"/>
                  <a:gd name="T54" fmla="*/ 67 w 68"/>
                  <a:gd name="T55" fmla="*/ 44 h 69"/>
                  <a:gd name="T56" fmla="*/ 64 w 68"/>
                  <a:gd name="T57" fmla="*/ 51 h 69"/>
                  <a:gd name="T58" fmla="*/ 58 w 68"/>
                  <a:gd name="T59" fmla="*/ 59 h 69"/>
                  <a:gd name="T60" fmla="*/ 51 w 68"/>
                  <a:gd name="T61" fmla="*/ 64 h 69"/>
                  <a:gd name="T62" fmla="*/ 48 w 68"/>
                  <a:gd name="T63" fmla="*/ 66 h 69"/>
                  <a:gd name="T64" fmla="*/ 43 w 68"/>
                  <a:gd name="T65" fmla="*/ 67 h 69"/>
                  <a:gd name="T66" fmla="*/ 35 w 68"/>
                  <a:gd name="T67" fmla="*/ 69 h 69"/>
                  <a:gd name="T68" fmla="*/ 24 w 68"/>
                  <a:gd name="T69" fmla="*/ 67 h 69"/>
                  <a:gd name="T70" fmla="*/ 19 w 68"/>
                  <a:gd name="T71" fmla="*/ 64 h 69"/>
                  <a:gd name="T72" fmla="*/ 10 w 68"/>
                  <a:gd name="T73" fmla="*/ 59 h 69"/>
                  <a:gd name="T74" fmla="*/ 4 w 68"/>
                  <a:gd name="T75" fmla="*/ 51 h 69"/>
                  <a:gd name="T76" fmla="*/ 1 w 68"/>
                  <a:gd name="T77" fmla="*/ 44 h 69"/>
                  <a:gd name="T78" fmla="*/ 0 w 68"/>
                  <a:gd name="T79" fmla="*/ 34 h 69"/>
                  <a:gd name="T80" fmla="*/ 1 w 68"/>
                  <a:gd name="T81" fmla="*/ 25 h 69"/>
                  <a:gd name="T82" fmla="*/ 4 w 68"/>
                  <a:gd name="T83" fmla="*/ 18 h 69"/>
                  <a:gd name="T84" fmla="*/ 10 w 68"/>
                  <a:gd name="T85" fmla="*/ 11 h 69"/>
                  <a:gd name="T86" fmla="*/ 13 w 68"/>
                  <a:gd name="T87" fmla="*/ 9 h 69"/>
                  <a:gd name="T88" fmla="*/ 22 w 68"/>
                  <a:gd name="T89" fmla="*/ 3 h 69"/>
                  <a:gd name="T90" fmla="*/ 24 w 68"/>
                  <a:gd name="T91" fmla="*/ 2 h 69"/>
                  <a:gd name="T92" fmla="*/ 35 w 68"/>
                  <a:gd name="T93" fmla="*/ 0 h 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" h="69">
                    <a:moveTo>
                      <a:pt x="35" y="18"/>
                    </a:moveTo>
                    <a:lnTo>
                      <a:pt x="29" y="19"/>
                    </a:lnTo>
                    <a:lnTo>
                      <a:pt x="29" y="19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17" y="30"/>
                    </a:lnTo>
                    <a:lnTo>
                      <a:pt x="17" y="34"/>
                    </a:lnTo>
                    <a:lnTo>
                      <a:pt x="19" y="40"/>
                    </a:lnTo>
                    <a:lnTo>
                      <a:pt x="23" y="46"/>
                    </a:lnTo>
                    <a:lnTo>
                      <a:pt x="30" y="51"/>
                    </a:lnTo>
                    <a:lnTo>
                      <a:pt x="35" y="51"/>
                    </a:lnTo>
                    <a:lnTo>
                      <a:pt x="39" y="51"/>
                    </a:lnTo>
                    <a:lnTo>
                      <a:pt x="45" y="46"/>
                    </a:lnTo>
                    <a:lnTo>
                      <a:pt x="49" y="40"/>
                    </a:lnTo>
                    <a:lnTo>
                      <a:pt x="51" y="34"/>
                    </a:lnTo>
                    <a:lnTo>
                      <a:pt x="51" y="30"/>
                    </a:lnTo>
                    <a:lnTo>
                      <a:pt x="45" y="24"/>
                    </a:lnTo>
                    <a:lnTo>
                      <a:pt x="39" y="18"/>
                    </a:lnTo>
                    <a:lnTo>
                      <a:pt x="35" y="18"/>
                    </a:lnTo>
                    <a:close/>
                    <a:moveTo>
                      <a:pt x="35" y="0"/>
                    </a:moveTo>
                    <a:lnTo>
                      <a:pt x="43" y="2"/>
                    </a:lnTo>
                    <a:lnTo>
                      <a:pt x="48" y="3"/>
                    </a:lnTo>
                    <a:lnTo>
                      <a:pt x="51" y="5"/>
                    </a:lnTo>
                    <a:lnTo>
                      <a:pt x="58" y="11"/>
                    </a:lnTo>
                    <a:lnTo>
                      <a:pt x="64" y="18"/>
                    </a:lnTo>
                    <a:lnTo>
                      <a:pt x="67" y="25"/>
                    </a:lnTo>
                    <a:lnTo>
                      <a:pt x="68" y="34"/>
                    </a:lnTo>
                    <a:lnTo>
                      <a:pt x="67" y="44"/>
                    </a:lnTo>
                    <a:lnTo>
                      <a:pt x="64" y="51"/>
                    </a:lnTo>
                    <a:lnTo>
                      <a:pt x="58" y="59"/>
                    </a:lnTo>
                    <a:lnTo>
                      <a:pt x="51" y="64"/>
                    </a:lnTo>
                    <a:lnTo>
                      <a:pt x="48" y="66"/>
                    </a:lnTo>
                    <a:lnTo>
                      <a:pt x="43" y="67"/>
                    </a:lnTo>
                    <a:lnTo>
                      <a:pt x="35" y="69"/>
                    </a:lnTo>
                    <a:lnTo>
                      <a:pt x="24" y="67"/>
                    </a:lnTo>
                    <a:lnTo>
                      <a:pt x="19" y="64"/>
                    </a:lnTo>
                    <a:lnTo>
                      <a:pt x="10" y="59"/>
                    </a:lnTo>
                    <a:lnTo>
                      <a:pt x="4" y="51"/>
                    </a:lnTo>
                    <a:lnTo>
                      <a:pt x="1" y="44"/>
                    </a:lnTo>
                    <a:lnTo>
                      <a:pt x="0" y="34"/>
                    </a:lnTo>
                    <a:lnTo>
                      <a:pt x="1" y="25"/>
                    </a:lnTo>
                    <a:lnTo>
                      <a:pt x="4" y="18"/>
                    </a:lnTo>
                    <a:lnTo>
                      <a:pt x="10" y="11"/>
                    </a:lnTo>
                    <a:lnTo>
                      <a:pt x="13" y="9"/>
                    </a:lnTo>
                    <a:lnTo>
                      <a:pt x="22" y="3"/>
                    </a:lnTo>
                    <a:lnTo>
                      <a:pt x="24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484F59"/>
              </a:solidFill>
              <a:ln w="0">
                <a:solidFill>
                  <a:srgbClr val="484F59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15" name="组合 714"/>
          <p:cNvGrpSpPr/>
          <p:nvPr/>
        </p:nvGrpSpPr>
        <p:grpSpPr>
          <a:xfrm>
            <a:off x="6891722" y="3430316"/>
            <a:ext cx="2429648" cy="450105"/>
            <a:chOff x="6283326" y="5087938"/>
            <a:chExt cx="1679575" cy="311150"/>
          </a:xfrm>
        </p:grpSpPr>
        <p:sp>
          <p:nvSpPr>
            <p:cNvPr id="484" name="Rectangle 378"/>
            <p:cNvSpPr>
              <a:spLocks noChangeArrowheads="1"/>
            </p:cNvSpPr>
            <p:nvPr/>
          </p:nvSpPr>
          <p:spPr bwMode="auto">
            <a:xfrm>
              <a:off x="7861301" y="5129213"/>
              <a:ext cx="12700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379"/>
            <p:cNvSpPr>
              <a:spLocks noEditPoints="1"/>
            </p:cNvSpPr>
            <p:nvPr/>
          </p:nvSpPr>
          <p:spPr bwMode="auto">
            <a:xfrm>
              <a:off x="6340476" y="5129213"/>
              <a:ext cx="1490663" cy="26988"/>
            </a:xfrm>
            <a:custGeom>
              <a:gdLst>
                <a:gd name="T0" fmla="*/ 939 w 939"/>
                <a:gd name="T1" fmla="*/ 17 h 17"/>
                <a:gd name="T2" fmla="*/ 886 w 939"/>
                <a:gd name="T3" fmla="*/ 0 h 17"/>
                <a:gd name="T4" fmla="*/ 886 w 939"/>
                <a:gd name="T5" fmla="*/ 17 h 17"/>
                <a:gd name="T6" fmla="*/ 868 w 939"/>
                <a:gd name="T7" fmla="*/ 0 h 17"/>
                <a:gd name="T8" fmla="*/ 850 w 939"/>
                <a:gd name="T9" fmla="*/ 0 h 17"/>
                <a:gd name="T10" fmla="*/ 833 w 939"/>
                <a:gd name="T11" fmla="*/ 17 h 17"/>
                <a:gd name="T12" fmla="*/ 780 w 939"/>
                <a:gd name="T13" fmla="*/ 0 h 17"/>
                <a:gd name="T14" fmla="*/ 780 w 939"/>
                <a:gd name="T15" fmla="*/ 17 h 17"/>
                <a:gd name="T16" fmla="*/ 761 w 939"/>
                <a:gd name="T17" fmla="*/ 0 h 17"/>
                <a:gd name="T18" fmla="*/ 744 w 939"/>
                <a:gd name="T19" fmla="*/ 0 h 17"/>
                <a:gd name="T20" fmla="*/ 726 w 939"/>
                <a:gd name="T21" fmla="*/ 17 h 17"/>
                <a:gd name="T22" fmla="*/ 674 w 939"/>
                <a:gd name="T23" fmla="*/ 0 h 17"/>
                <a:gd name="T24" fmla="*/ 674 w 939"/>
                <a:gd name="T25" fmla="*/ 17 h 17"/>
                <a:gd name="T26" fmla="*/ 655 w 939"/>
                <a:gd name="T27" fmla="*/ 0 h 17"/>
                <a:gd name="T28" fmla="*/ 638 w 939"/>
                <a:gd name="T29" fmla="*/ 0 h 17"/>
                <a:gd name="T30" fmla="*/ 620 w 939"/>
                <a:gd name="T31" fmla="*/ 17 h 17"/>
                <a:gd name="T32" fmla="*/ 568 w 939"/>
                <a:gd name="T33" fmla="*/ 0 h 17"/>
                <a:gd name="T34" fmla="*/ 568 w 939"/>
                <a:gd name="T35" fmla="*/ 17 h 17"/>
                <a:gd name="T36" fmla="*/ 549 w 939"/>
                <a:gd name="T37" fmla="*/ 0 h 17"/>
                <a:gd name="T38" fmla="*/ 531 w 939"/>
                <a:gd name="T39" fmla="*/ 0 h 17"/>
                <a:gd name="T40" fmla="*/ 514 w 939"/>
                <a:gd name="T41" fmla="*/ 17 h 17"/>
                <a:gd name="T42" fmla="*/ 462 w 939"/>
                <a:gd name="T43" fmla="*/ 0 h 17"/>
                <a:gd name="T44" fmla="*/ 462 w 939"/>
                <a:gd name="T45" fmla="*/ 17 h 17"/>
                <a:gd name="T46" fmla="*/ 443 w 939"/>
                <a:gd name="T47" fmla="*/ 0 h 17"/>
                <a:gd name="T48" fmla="*/ 425 w 939"/>
                <a:gd name="T49" fmla="*/ 0 h 17"/>
                <a:gd name="T50" fmla="*/ 408 w 939"/>
                <a:gd name="T51" fmla="*/ 17 h 17"/>
                <a:gd name="T52" fmla="*/ 355 w 939"/>
                <a:gd name="T53" fmla="*/ 0 h 17"/>
                <a:gd name="T54" fmla="*/ 355 w 939"/>
                <a:gd name="T55" fmla="*/ 17 h 17"/>
                <a:gd name="T56" fmla="*/ 338 w 939"/>
                <a:gd name="T57" fmla="*/ 0 h 17"/>
                <a:gd name="T58" fmla="*/ 319 w 939"/>
                <a:gd name="T59" fmla="*/ 0 h 17"/>
                <a:gd name="T60" fmla="*/ 301 w 939"/>
                <a:gd name="T61" fmla="*/ 17 h 17"/>
                <a:gd name="T62" fmla="*/ 249 w 939"/>
                <a:gd name="T63" fmla="*/ 0 h 17"/>
                <a:gd name="T64" fmla="*/ 249 w 939"/>
                <a:gd name="T65" fmla="*/ 17 h 17"/>
                <a:gd name="T66" fmla="*/ 232 w 939"/>
                <a:gd name="T67" fmla="*/ 0 h 17"/>
                <a:gd name="T68" fmla="*/ 213 w 939"/>
                <a:gd name="T69" fmla="*/ 0 h 17"/>
                <a:gd name="T70" fmla="*/ 195 w 939"/>
                <a:gd name="T71" fmla="*/ 17 h 17"/>
                <a:gd name="T72" fmla="*/ 143 w 939"/>
                <a:gd name="T73" fmla="*/ 0 h 17"/>
                <a:gd name="T74" fmla="*/ 143 w 939"/>
                <a:gd name="T75" fmla="*/ 17 h 17"/>
                <a:gd name="T76" fmla="*/ 125 w 939"/>
                <a:gd name="T77" fmla="*/ 0 h 17"/>
                <a:gd name="T78" fmla="*/ 106 w 939"/>
                <a:gd name="T79" fmla="*/ 0 h 17"/>
                <a:gd name="T80" fmla="*/ 89 w 939"/>
                <a:gd name="T81" fmla="*/ 17 h 17"/>
                <a:gd name="T82" fmla="*/ 37 w 939"/>
                <a:gd name="T83" fmla="*/ 0 h 17"/>
                <a:gd name="T84" fmla="*/ 37 w 939"/>
                <a:gd name="T85" fmla="*/ 17 h 17"/>
                <a:gd name="T86" fmla="*/ 19 w 939"/>
                <a:gd name="T87" fmla="*/ 0 h 17"/>
                <a:gd name="T88" fmla="*/ 0 w 939"/>
                <a:gd name="T8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9" h="17">
                  <a:moveTo>
                    <a:pt x="921" y="0"/>
                  </a:moveTo>
                  <a:lnTo>
                    <a:pt x="939" y="0"/>
                  </a:lnTo>
                  <a:lnTo>
                    <a:pt x="939" y="17"/>
                  </a:lnTo>
                  <a:lnTo>
                    <a:pt x="921" y="17"/>
                  </a:lnTo>
                  <a:lnTo>
                    <a:pt x="921" y="0"/>
                  </a:lnTo>
                  <a:close/>
                  <a:moveTo>
                    <a:pt x="886" y="0"/>
                  </a:moveTo>
                  <a:lnTo>
                    <a:pt x="904" y="0"/>
                  </a:lnTo>
                  <a:lnTo>
                    <a:pt x="904" y="17"/>
                  </a:lnTo>
                  <a:lnTo>
                    <a:pt x="886" y="17"/>
                  </a:lnTo>
                  <a:lnTo>
                    <a:pt x="886" y="0"/>
                  </a:lnTo>
                  <a:close/>
                  <a:moveTo>
                    <a:pt x="850" y="0"/>
                  </a:moveTo>
                  <a:lnTo>
                    <a:pt x="868" y="0"/>
                  </a:lnTo>
                  <a:lnTo>
                    <a:pt x="868" y="17"/>
                  </a:lnTo>
                  <a:lnTo>
                    <a:pt x="850" y="17"/>
                  </a:lnTo>
                  <a:lnTo>
                    <a:pt x="850" y="0"/>
                  </a:lnTo>
                  <a:close/>
                  <a:moveTo>
                    <a:pt x="815" y="0"/>
                  </a:moveTo>
                  <a:lnTo>
                    <a:pt x="833" y="0"/>
                  </a:lnTo>
                  <a:lnTo>
                    <a:pt x="833" y="17"/>
                  </a:lnTo>
                  <a:lnTo>
                    <a:pt x="815" y="17"/>
                  </a:lnTo>
                  <a:lnTo>
                    <a:pt x="815" y="0"/>
                  </a:lnTo>
                  <a:close/>
                  <a:moveTo>
                    <a:pt x="780" y="0"/>
                  </a:moveTo>
                  <a:lnTo>
                    <a:pt x="798" y="0"/>
                  </a:lnTo>
                  <a:lnTo>
                    <a:pt x="798" y="17"/>
                  </a:lnTo>
                  <a:lnTo>
                    <a:pt x="780" y="17"/>
                  </a:lnTo>
                  <a:lnTo>
                    <a:pt x="780" y="0"/>
                  </a:lnTo>
                  <a:close/>
                  <a:moveTo>
                    <a:pt x="744" y="0"/>
                  </a:moveTo>
                  <a:lnTo>
                    <a:pt x="761" y="0"/>
                  </a:lnTo>
                  <a:lnTo>
                    <a:pt x="761" y="17"/>
                  </a:lnTo>
                  <a:lnTo>
                    <a:pt x="744" y="17"/>
                  </a:lnTo>
                  <a:lnTo>
                    <a:pt x="744" y="0"/>
                  </a:lnTo>
                  <a:close/>
                  <a:moveTo>
                    <a:pt x="709" y="0"/>
                  </a:moveTo>
                  <a:lnTo>
                    <a:pt x="726" y="0"/>
                  </a:lnTo>
                  <a:lnTo>
                    <a:pt x="726" y="17"/>
                  </a:lnTo>
                  <a:lnTo>
                    <a:pt x="709" y="17"/>
                  </a:lnTo>
                  <a:lnTo>
                    <a:pt x="709" y="0"/>
                  </a:lnTo>
                  <a:close/>
                  <a:moveTo>
                    <a:pt x="674" y="0"/>
                  </a:moveTo>
                  <a:lnTo>
                    <a:pt x="691" y="0"/>
                  </a:lnTo>
                  <a:lnTo>
                    <a:pt x="691" y="17"/>
                  </a:lnTo>
                  <a:lnTo>
                    <a:pt x="674" y="17"/>
                  </a:lnTo>
                  <a:lnTo>
                    <a:pt x="674" y="0"/>
                  </a:lnTo>
                  <a:close/>
                  <a:moveTo>
                    <a:pt x="638" y="0"/>
                  </a:moveTo>
                  <a:lnTo>
                    <a:pt x="655" y="0"/>
                  </a:lnTo>
                  <a:lnTo>
                    <a:pt x="655" y="17"/>
                  </a:lnTo>
                  <a:lnTo>
                    <a:pt x="638" y="17"/>
                  </a:lnTo>
                  <a:lnTo>
                    <a:pt x="638" y="0"/>
                  </a:lnTo>
                  <a:close/>
                  <a:moveTo>
                    <a:pt x="603" y="0"/>
                  </a:moveTo>
                  <a:lnTo>
                    <a:pt x="620" y="0"/>
                  </a:lnTo>
                  <a:lnTo>
                    <a:pt x="620" y="17"/>
                  </a:lnTo>
                  <a:lnTo>
                    <a:pt x="603" y="17"/>
                  </a:lnTo>
                  <a:lnTo>
                    <a:pt x="603" y="0"/>
                  </a:lnTo>
                  <a:close/>
                  <a:moveTo>
                    <a:pt x="568" y="0"/>
                  </a:moveTo>
                  <a:lnTo>
                    <a:pt x="585" y="0"/>
                  </a:lnTo>
                  <a:lnTo>
                    <a:pt x="585" y="17"/>
                  </a:lnTo>
                  <a:lnTo>
                    <a:pt x="568" y="17"/>
                  </a:lnTo>
                  <a:lnTo>
                    <a:pt x="568" y="0"/>
                  </a:lnTo>
                  <a:close/>
                  <a:moveTo>
                    <a:pt x="531" y="0"/>
                  </a:moveTo>
                  <a:lnTo>
                    <a:pt x="549" y="0"/>
                  </a:lnTo>
                  <a:lnTo>
                    <a:pt x="549" y="17"/>
                  </a:lnTo>
                  <a:lnTo>
                    <a:pt x="531" y="17"/>
                  </a:lnTo>
                  <a:lnTo>
                    <a:pt x="531" y="0"/>
                  </a:lnTo>
                  <a:close/>
                  <a:moveTo>
                    <a:pt x="496" y="0"/>
                  </a:moveTo>
                  <a:lnTo>
                    <a:pt x="514" y="0"/>
                  </a:lnTo>
                  <a:lnTo>
                    <a:pt x="514" y="17"/>
                  </a:lnTo>
                  <a:lnTo>
                    <a:pt x="496" y="17"/>
                  </a:lnTo>
                  <a:lnTo>
                    <a:pt x="496" y="0"/>
                  </a:lnTo>
                  <a:close/>
                  <a:moveTo>
                    <a:pt x="462" y="0"/>
                  </a:moveTo>
                  <a:lnTo>
                    <a:pt x="479" y="0"/>
                  </a:lnTo>
                  <a:lnTo>
                    <a:pt x="479" y="17"/>
                  </a:lnTo>
                  <a:lnTo>
                    <a:pt x="462" y="17"/>
                  </a:lnTo>
                  <a:lnTo>
                    <a:pt x="462" y="0"/>
                  </a:lnTo>
                  <a:close/>
                  <a:moveTo>
                    <a:pt x="425" y="0"/>
                  </a:moveTo>
                  <a:lnTo>
                    <a:pt x="443" y="0"/>
                  </a:lnTo>
                  <a:lnTo>
                    <a:pt x="443" y="17"/>
                  </a:lnTo>
                  <a:lnTo>
                    <a:pt x="425" y="17"/>
                  </a:lnTo>
                  <a:lnTo>
                    <a:pt x="425" y="0"/>
                  </a:lnTo>
                  <a:close/>
                  <a:moveTo>
                    <a:pt x="390" y="0"/>
                  </a:moveTo>
                  <a:lnTo>
                    <a:pt x="408" y="0"/>
                  </a:lnTo>
                  <a:lnTo>
                    <a:pt x="408" y="17"/>
                  </a:lnTo>
                  <a:lnTo>
                    <a:pt x="390" y="17"/>
                  </a:lnTo>
                  <a:lnTo>
                    <a:pt x="390" y="0"/>
                  </a:lnTo>
                  <a:close/>
                  <a:moveTo>
                    <a:pt x="355" y="0"/>
                  </a:moveTo>
                  <a:lnTo>
                    <a:pt x="373" y="0"/>
                  </a:lnTo>
                  <a:lnTo>
                    <a:pt x="373" y="17"/>
                  </a:lnTo>
                  <a:lnTo>
                    <a:pt x="355" y="17"/>
                  </a:lnTo>
                  <a:lnTo>
                    <a:pt x="355" y="0"/>
                  </a:lnTo>
                  <a:close/>
                  <a:moveTo>
                    <a:pt x="319" y="0"/>
                  </a:moveTo>
                  <a:lnTo>
                    <a:pt x="338" y="0"/>
                  </a:lnTo>
                  <a:lnTo>
                    <a:pt x="338" y="17"/>
                  </a:lnTo>
                  <a:lnTo>
                    <a:pt x="319" y="17"/>
                  </a:lnTo>
                  <a:lnTo>
                    <a:pt x="319" y="0"/>
                  </a:lnTo>
                  <a:close/>
                  <a:moveTo>
                    <a:pt x="284" y="0"/>
                  </a:moveTo>
                  <a:lnTo>
                    <a:pt x="301" y="0"/>
                  </a:lnTo>
                  <a:lnTo>
                    <a:pt x="301" y="17"/>
                  </a:lnTo>
                  <a:lnTo>
                    <a:pt x="284" y="17"/>
                  </a:lnTo>
                  <a:lnTo>
                    <a:pt x="284" y="0"/>
                  </a:lnTo>
                  <a:close/>
                  <a:moveTo>
                    <a:pt x="249" y="0"/>
                  </a:moveTo>
                  <a:lnTo>
                    <a:pt x="267" y="0"/>
                  </a:lnTo>
                  <a:lnTo>
                    <a:pt x="267" y="17"/>
                  </a:lnTo>
                  <a:lnTo>
                    <a:pt x="249" y="17"/>
                  </a:lnTo>
                  <a:lnTo>
                    <a:pt x="249" y="0"/>
                  </a:lnTo>
                  <a:close/>
                  <a:moveTo>
                    <a:pt x="213" y="0"/>
                  </a:moveTo>
                  <a:lnTo>
                    <a:pt x="232" y="0"/>
                  </a:lnTo>
                  <a:lnTo>
                    <a:pt x="232" y="17"/>
                  </a:lnTo>
                  <a:lnTo>
                    <a:pt x="213" y="17"/>
                  </a:lnTo>
                  <a:lnTo>
                    <a:pt x="213" y="0"/>
                  </a:lnTo>
                  <a:close/>
                  <a:moveTo>
                    <a:pt x="178" y="0"/>
                  </a:moveTo>
                  <a:lnTo>
                    <a:pt x="195" y="0"/>
                  </a:lnTo>
                  <a:lnTo>
                    <a:pt x="195" y="17"/>
                  </a:lnTo>
                  <a:lnTo>
                    <a:pt x="178" y="17"/>
                  </a:lnTo>
                  <a:lnTo>
                    <a:pt x="178" y="0"/>
                  </a:lnTo>
                  <a:close/>
                  <a:moveTo>
                    <a:pt x="143" y="0"/>
                  </a:moveTo>
                  <a:lnTo>
                    <a:pt x="160" y="0"/>
                  </a:lnTo>
                  <a:lnTo>
                    <a:pt x="160" y="17"/>
                  </a:lnTo>
                  <a:lnTo>
                    <a:pt x="143" y="17"/>
                  </a:lnTo>
                  <a:lnTo>
                    <a:pt x="143" y="0"/>
                  </a:lnTo>
                  <a:close/>
                  <a:moveTo>
                    <a:pt x="106" y="0"/>
                  </a:moveTo>
                  <a:lnTo>
                    <a:pt x="125" y="0"/>
                  </a:lnTo>
                  <a:lnTo>
                    <a:pt x="125" y="17"/>
                  </a:lnTo>
                  <a:lnTo>
                    <a:pt x="106" y="17"/>
                  </a:lnTo>
                  <a:lnTo>
                    <a:pt x="106" y="0"/>
                  </a:lnTo>
                  <a:close/>
                  <a:moveTo>
                    <a:pt x="72" y="0"/>
                  </a:moveTo>
                  <a:lnTo>
                    <a:pt x="89" y="0"/>
                  </a:lnTo>
                  <a:lnTo>
                    <a:pt x="89" y="17"/>
                  </a:lnTo>
                  <a:lnTo>
                    <a:pt x="72" y="17"/>
                  </a:lnTo>
                  <a:lnTo>
                    <a:pt x="72" y="0"/>
                  </a:lnTo>
                  <a:close/>
                  <a:moveTo>
                    <a:pt x="37" y="0"/>
                  </a:moveTo>
                  <a:lnTo>
                    <a:pt x="54" y="0"/>
                  </a:lnTo>
                  <a:lnTo>
                    <a:pt x="54" y="17"/>
                  </a:lnTo>
                  <a:lnTo>
                    <a:pt x="37" y="17"/>
                  </a:lnTo>
                  <a:lnTo>
                    <a:pt x="37" y="0"/>
                  </a:lnTo>
                  <a:close/>
                  <a:moveTo>
                    <a:pt x="0" y="0"/>
                  </a:moveTo>
                  <a:lnTo>
                    <a:pt x="19" y="0"/>
                  </a:lnTo>
                  <a:lnTo>
                    <a:pt x="19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Rectangle 380"/>
            <p:cNvSpPr>
              <a:spLocks noChangeArrowheads="1"/>
            </p:cNvSpPr>
            <p:nvPr/>
          </p:nvSpPr>
          <p:spPr bwMode="auto">
            <a:xfrm>
              <a:off x="6283326" y="5129213"/>
              <a:ext cx="26988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381"/>
            <p:cNvSpPr>
              <a:spLocks noEditPoints="1"/>
            </p:cNvSpPr>
            <p:nvPr/>
          </p:nvSpPr>
          <p:spPr bwMode="auto">
            <a:xfrm>
              <a:off x="6283326" y="5186363"/>
              <a:ext cx="26988" cy="212725"/>
            </a:xfrm>
            <a:custGeom>
              <a:gdLst>
                <a:gd name="T0" fmla="*/ 0 w 17"/>
                <a:gd name="T1" fmla="*/ 115 h 134"/>
                <a:gd name="T2" fmla="*/ 17 w 17"/>
                <a:gd name="T3" fmla="*/ 115 h 134"/>
                <a:gd name="T4" fmla="*/ 17 w 17"/>
                <a:gd name="T5" fmla="*/ 134 h 134"/>
                <a:gd name="T6" fmla="*/ 0 w 17"/>
                <a:gd name="T7" fmla="*/ 134 h 134"/>
                <a:gd name="T8" fmla="*/ 0 w 17"/>
                <a:gd name="T9" fmla="*/ 115 h 134"/>
                <a:gd name="T10" fmla="*/ 0 w 17"/>
                <a:gd name="T11" fmla="*/ 76 h 134"/>
                <a:gd name="T12" fmla="*/ 17 w 17"/>
                <a:gd name="T13" fmla="*/ 76 h 134"/>
                <a:gd name="T14" fmla="*/ 17 w 17"/>
                <a:gd name="T15" fmla="*/ 96 h 134"/>
                <a:gd name="T16" fmla="*/ 0 w 17"/>
                <a:gd name="T17" fmla="*/ 96 h 134"/>
                <a:gd name="T18" fmla="*/ 0 w 17"/>
                <a:gd name="T19" fmla="*/ 76 h 134"/>
                <a:gd name="T20" fmla="*/ 0 w 17"/>
                <a:gd name="T21" fmla="*/ 38 h 134"/>
                <a:gd name="T22" fmla="*/ 17 w 17"/>
                <a:gd name="T23" fmla="*/ 38 h 134"/>
                <a:gd name="T24" fmla="*/ 17 w 17"/>
                <a:gd name="T25" fmla="*/ 57 h 134"/>
                <a:gd name="T26" fmla="*/ 0 w 17"/>
                <a:gd name="T27" fmla="*/ 57 h 134"/>
                <a:gd name="T28" fmla="*/ 0 w 17"/>
                <a:gd name="T29" fmla="*/ 38 h 134"/>
                <a:gd name="T30" fmla="*/ 0 w 17"/>
                <a:gd name="T31" fmla="*/ 0 h 134"/>
                <a:gd name="T32" fmla="*/ 17 w 17"/>
                <a:gd name="T33" fmla="*/ 0 h 134"/>
                <a:gd name="T34" fmla="*/ 17 w 17"/>
                <a:gd name="T35" fmla="*/ 19 h 134"/>
                <a:gd name="T36" fmla="*/ 0 w 17"/>
                <a:gd name="T37" fmla="*/ 19 h 134"/>
                <a:gd name="T38" fmla="*/ 0 w 17"/>
                <a:gd name="T39" fmla="*/ 0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34">
                  <a:moveTo>
                    <a:pt x="0" y="115"/>
                  </a:moveTo>
                  <a:lnTo>
                    <a:pt x="17" y="115"/>
                  </a:lnTo>
                  <a:lnTo>
                    <a:pt x="17" y="134"/>
                  </a:lnTo>
                  <a:lnTo>
                    <a:pt x="0" y="134"/>
                  </a:lnTo>
                  <a:lnTo>
                    <a:pt x="0" y="115"/>
                  </a:lnTo>
                  <a:close/>
                  <a:moveTo>
                    <a:pt x="0" y="76"/>
                  </a:moveTo>
                  <a:lnTo>
                    <a:pt x="17" y="76"/>
                  </a:lnTo>
                  <a:lnTo>
                    <a:pt x="17" y="96"/>
                  </a:lnTo>
                  <a:lnTo>
                    <a:pt x="0" y="96"/>
                  </a:lnTo>
                  <a:lnTo>
                    <a:pt x="0" y="76"/>
                  </a:lnTo>
                  <a:close/>
                  <a:moveTo>
                    <a:pt x="0" y="38"/>
                  </a:moveTo>
                  <a:lnTo>
                    <a:pt x="17" y="38"/>
                  </a:lnTo>
                  <a:lnTo>
                    <a:pt x="17" y="57"/>
                  </a:lnTo>
                  <a:lnTo>
                    <a:pt x="0" y="57"/>
                  </a:lnTo>
                  <a:lnTo>
                    <a:pt x="0" y="38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383"/>
            <p:cNvSpPr/>
            <p:nvPr/>
          </p:nvSpPr>
          <p:spPr bwMode="auto">
            <a:xfrm>
              <a:off x="7867651" y="5100638"/>
              <a:ext cx="80963" cy="80963"/>
            </a:xfrm>
            <a:custGeom>
              <a:gdLst>
                <a:gd name="T0" fmla="*/ 25 w 51"/>
                <a:gd name="T1" fmla="*/ 0 h 51"/>
                <a:gd name="T2" fmla="*/ 38 w 51"/>
                <a:gd name="T3" fmla="*/ 5 h 51"/>
                <a:gd name="T4" fmla="*/ 48 w 51"/>
                <a:gd name="T5" fmla="*/ 14 h 51"/>
                <a:gd name="T6" fmla="*/ 51 w 51"/>
                <a:gd name="T7" fmla="*/ 27 h 51"/>
                <a:gd name="T8" fmla="*/ 48 w 51"/>
                <a:gd name="T9" fmla="*/ 40 h 51"/>
                <a:gd name="T10" fmla="*/ 38 w 51"/>
                <a:gd name="T11" fmla="*/ 48 h 51"/>
                <a:gd name="T12" fmla="*/ 25 w 51"/>
                <a:gd name="T13" fmla="*/ 51 h 51"/>
                <a:gd name="T14" fmla="*/ 13 w 51"/>
                <a:gd name="T15" fmla="*/ 48 h 51"/>
                <a:gd name="T16" fmla="*/ 3 w 51"/>
                <a:gd name="T17" fmla="*/ 40 h 51"/>
                <a:gd name="T18" fmla="*/ 0 w 51"/>
                <a:gd name="T19" fmla="*/ 27 h 51"/>
                <a:gd name="T20" fmla="*/ 3 w 51"/>
                <a:gd name="T21" fmla="*/ 14 h 51"/>
                <a:gd name="T22" fmla="*/ 13 w 51"/>
                <a:gd name="T23" fmla="*/ 5 h 51"/>
                <a:gd name="T24" fmla="*/ 25 w 51"/>
                <a:gd name="T25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38" y="5"/>
                  </a:lnTo>
                  <a:lnTo>
                    <a:pt x="48" y="14"/>
                  </a:lnTo>
                  <a:lnTo>
                    <a:pt x="51" y="27"/>
                  </a:lnTo>
                  <a:lnTo>
                    <a:pt x="48" y="40"/>
                  </a:lnTo>
                  <a:lnTo>
                    <a:pt x="38" y="48"/>
                  </a:lnTo>
                  <a:lnTo>
                    <a:pt x="25" y="51"/>
                  </a:lnTo>
                  <a:lnTo>
                    <a:pt x="13" y="48"/>
                  </a:lnTo>
                  <a:lnTo>
                    <a:pt x="3" y="40"/>
                  </a:lnTo>
                  <a:lnTo>
                    <a:pt x="0" y="27"/>
                  </a:lnTo>
                  <a:lnTo>
                    <a:pt x="3" y="14"/>
                  </a:lnTo>
                  <a:lnTo>
                    <a:pt x="13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384"/>
            <p:cNvSpPr>
              <a:spLocks noEditPoints="1"/>
            </p:cNvSpPr>
            <p:nvPr/>
          </p:nvSpPr>
          <p:spPr bwMode="auto">
            <a:xfrm>
              <a:off x="7853363" y="5087938"/>
              <a:ext cx="109538" cy="107950"/>
            </a:xfrm>
            <a:custGeom>
              <a:gdLst>
                <a:gd name="T0" fmla="*/ 34 w 69"/>
                <a:gd name="T1" fmla="*/ 17 h 68"/>
                <a:gd name="T2" fmla="*/ 29 w 69"/>
                <a:gd name="T3" fmla="*/ 17 h 68"/>
                <a:gd name="T4" fmla="*/ 24 w 69"/>
                <a:gd name="T5" fmla="*/ 23 h 68"/>
                <a:gd name="T6" fmla="*/ 18 w 69"/>
                <a:gd name="T7" fmla="*/ 30 h 68"/>
                <a:gd name="T8" fmla="*/ 18 w 69"/>
                <a:gd name="T9" fmla="*/ 35 h 68"/>
                <a:gd name="T10" fmla="*/ 18 w 69"/>
                <a:gd name="T11" fmla="*/ 39 h 68"/>
                <a:gd name="T12" fmla="*/ 24 w 69"/>
                <a:gd name="T13" fmla="*/ 45 h 68"/>
                <a:gd name="T14" fmla="*/ 29 w 69"/>
                <a:gd name="T15" fmla="*/ 51 h 68"/>
                <a:gd name="T16" fmla="*/ 34 w 69"/>
                <a:gd name="T17" fmla="*/ 51 h 68"/>
                <a:gd name="T18" fmla="*/ 41 w 69"/>
                <a:gd name="T19" fmla="*/ 49 h 68"/>
                <a:gd name="T20" fmla="*/ 41 w 69"/>
                <a:gd name="T21" fmla="*/ 49 h 68"/>
                <a:gd name="T22" fmla="*/ 45 w 69"/>
                <a:gd name="T23" fmla="*/ 45 h 68"/>
                <a:gd name="T24" fmla="*/ 45 w 69"/>
                <a:gd name="T25" fmla="*/ 45 h 68"/>
                <a:gd name="T26" fmla="*/ 51 w 69"/>
                <a:gd name="T27" fmla="*/ 39 h 68"/>
                <a:gd name="T28" fmla="*/ 51 w 69"/>
                <a:gd name="T29" fmla="*/ 35 h 68"/>
                <a:gd name="T30" fmla="*/ 51 w 69"/>
                <a:gd name="T31" fmla="*/ 30 h 68"/>
                <a:gd name="T32" fmla="*/ 45 w 69"/>
                <a:gd name="T33" fmla="*/ 23 h 68"/>
                <a:gd name="T34" fmla="*/ 40 w 69"/>
                <a:gd name="T35" fmla="*/ 19 h 68"/>
                <a:gd name="T36" fmla="*/ 34 w 69"/>
                <a:gd name="T37" fmla="*/ 17 h 68"/>
                <a:gd name="T38" fmla="*/ 34 w 69"/>
                <a:gd name="T39" fmla="*/ 0 h 68"/>
                <a:gd name="T40" fmla="*/ 44 w 69"/>
                <a:gd name="T41" fmla="*/ 1 h 68"/>
                <a:gd name="T42" fmla="*/ 47 w 69"/>
                <a:gd name="T43" fmla="*/ 3 h 68"/>
                <a:gd name="T44" fmla="*/ 51 w 69"/>
                <a:gd name="T45" fmla="*/ 4 h 68"/>
                <a:gd name="T46" fmla="*/ 59 w 69"/>
                <a:gd name="T47" fmla="*/ 10 h 68"/>
                <a:gd name="T48" fmla="*/ 64 w 69"/>
                <a:gd name="T49" fmla="*/ 19 h 68"/>
                <a:gd name="T50" fmla="*/ 67 w 69"/>
                <a:gd name="T51" fmla="*/ 24 h 68"/>
                <a:gd name="T52" fmla="*/ 69 w 69"/>
                <a:gd name="T53" fmla="*/ 35 h 68"/>
                <a:gd name="T54" fmla="*/ 67 w 69"/>
                <a:gd name="T55" fmla="*/ 43 h 68"/>
                <a:gd name="T56" fmla="*/ 64 w 69"/>
                <a:gd name="T57" fmla="*/ 51 h 68"/>
                <a:gd name="T58" fmla="*/ 59 w 69"/>
                <a:gd name="T59" fmla="*/ 58 h 68"/>
                <a:gd name="T60" fmla="*/ 56 w 69"/>
                <a:gd name="T61" fmla="*/ 59 h 68"/>
                <a:gd name="T62" fmla="*/ 48 w 69"/>
                <a:gd name="T63" fmla="*/ 65 h 68"/>
                <a:gd name="T64" fmla="*/ 44 w 69"/>
                <a:gd name="T65" fmla="*/ 67 h 68"/>
                <a:gd name="T66" fmla="*/ 34 w 69"/>
                <a:gd name="T67" fmla="*/ 68 h 68"/>
                <a:gd name="T68" fmla="*/ 25 w 69"/>
                <a:gd name="T69" fmla="*/ 67 h 68"/>
                <a:gd name="T70" fmla="*/ 21 w 69"/>
                <a:gd name="T71" fmla="*/ 65 h 68"/>
                <a:gd name="T72" fmla="*/ 18 w 69"/>
                <a:gd name="T73" fmla="*/ 64 h 68"/>
                <a:gd name="T74" fmla="*/ 11 w 69"/>
                <a:gd name="T75" fmla="*/ 58 h 68"/>
                <a:gd name="T76" fmla="*/ 5 w 69"/>
                <a:gd name="T77" fmla="*/ 51 h 68"/>
                <a:gd name="T78" fmla="*/ 2 w 69"/>
                <a:gd name="T79" fmla="*/ 43 h 68"/>
                <a:gd name="T80" fmla="*/ 0 w 69"/>
                <a:gd name="T81" fmla="*/ 35 h 68"/>
                <a:gd name="T82" fmla="*/ 2 w 69"/>
                <a:gd name="T83" fmla="*/ 24 h 68"/>
                <a:gd name="T84" fmla="*/ 5 w 69"/>
                <a:gd name="T85" fmla="*/ 19 h 68"/>
                <a:gd name="T86" fmla="*/ 11 w 69"/>
                <a:gd name="T87" fmla="*/ 10 h 68"/>
                <a:gd name="T88" fmla="*/ 18 w 69"/>
                <a:gd name="T89" fmla="*/ 4 h 68"/>
                <a:gd name="T90" fmla="*/ 21 w 69"/>
                <a:gd name="T91" fmla="*/ 3 h 68"/>
                <a:gd name="T92" fmla="*/ 25 w 69"/>
                <a:gd name="T93" fmla="*/ 1 h 68"/>
                <a:gd name="T94" fmla="*/ 34 w 69"/>
                <a:gd name="T95" fmla="*/ 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68">
                  <a:moveTo>
                    <a:pt x="34" y="17"/>
                  </a:moveTo>
                  <a:lnTo>
                    <a:pt x="29" y="17"/>
                  </a:lnTo>
                  <a:lnTo>
                    <a:pt x="24" y="23"/>
                  </a:lnTo>
                  <a:lnTo>
                    <a:pt x="18" y="30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24" y="45"/>
                  </a:lnTo>
                  <a:lnTo>
                    <a:pt x="29" y="51"/>
                  </a:lnTo>
                  <a:lnTo>
                    <a:pt x="34" y="51"/>
                  </a:lnTo>
                  <a:lnTo>
                    <a:pt x="41" y="49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51" y="39"/>
                  </a:lnTo>
                  <a:lnTo>
                    <a:pt x="51" y="35"/>
                  </a:lnTo>
                  <a:lnTo>
                    <a:pt x="51" y="30"/>
                  </a:lnTo>
                  <a:lnTo>
                    <a:pt x="45" y="23"/>
                  </a:lnTo>
                  <a:lnTo>
                    <a:pt x="40" y="19"/>
                  </a:lnTo>
                  <a:lnTo>
                    <a:pt x="34" y="17"/>
                  </a:lnTo>
                  <a:close/>
                  <a:moveTo>
                    <a:pt x="34" y="0"/>
                  </a:moveTo>
                  <a:lnTo>
                    <a:pt x="44" y="1"/>
                  </a:lnTo>
                  <a:lnTo>
                    <a:pt x="47" y="3"/>
                  </a:lnTo>
                  <a:lnTo>
                    <a:pt x="51" y="4"/>
                  </a:lnTo>
                  <a:lnTo>
                    <a:pt x="59" y="10"/>
                  </a:lnTo>
                  <a:lnTo>
                    <a:pt x="64" y="19"/>
                  </a:lnTo>
                  <a:lnTo>
                    <a:pt x="67" y="24"/>
                  </a:lnTo>
                  <a:lnTo>
                    <a:pt x="69" y="35"/>
                  </a:lnTo>
                  <a:lnTo>
                    <a:pt x="67" y="43"/>
                  </a:lnTo>
                  <a:lnTo>
                    <a:pt x="64" y="51"/>
                  </a:lnTo>
                  <a:lnTo>
                    <a:pt x="59" y="58"/>
                  </a:lnTo>
                  <a:lnTo>
                    <a:pt x="56" y="59"/>
                  </a:lnTo>
                  <a:lnTo>
                    <a:pt x="48" y="65"/>
                  </a:lnTo>
                  <a:lnTo>
                    <a:pt x="44" y="67"/>
                  </a:lnTo>
                  <a:lnTo>
                    <a:pt x="34" y="68"/>
                  </a:lnTo>
                  <a:lnTo>
                    <a:pt x="25" y="67"/>
                  </a:lnTo>
                  <a:lnTo>
                    <a:pt x="21" y="65"/>
                  </a:lnTo>
                  <a:lnTo>
                    <a:pt x="18" y="64"/>
                  </a:lnTo>
                  <a:lnTo>
                    <a:pt x="11" y="58"/>
                  </a:lnTo>
                  <a:lnTo>
                    <a:pt x="5" y="51"/>
                  </a:lnTo>
                  <a:lnTo>
                    <a:pt x="2" y="43"/>
                  </a:lnTo>
                  <a:lnTo>
                    <a:pt x="0" y="35"/>
                  </a:lnTo>
                  <a:lnTo>
                    <a:pt x="2" y="24"/>
                  </a:lnTo>
                  <a:lnTo>
                    <a:pt x="5" y="19"/>
                  </a:lnTo>
                  <a:lnTo>
                    <a:pt x="11" y="10"/>
                  </a:lnTo>
                  <a:lnTo>
                    <a:pt x="18" y="4"/>
                  </a:lnTo>
                  <a:lnTo>
                    <a:pt x="21" y="3"/>
                  </a:lnTo>
                  <a:lnTo>
                    <a:pt x="25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7" name="组合 716"/>
          <p:cNvGrpSpPr/>
          <p:nvPr/>
        </p:nvGrpSpPr>
        <p:grpSpPr>
          <a:xfrm>
            <a:off x="4423033" y="3666852"/>
            <a:ext cx="1191860" cy="932360"/>
            <a:chOff x="4576763" y="5251451"/>
            <a:chExt cx="823913" cy="644525"/>
          </a:xfrm>
        </p:grpSpPr>
        <p:sp>
          <p:nvSpPr>
            <p:cNvPr id="458" name="Rectangle 352"/>
            <p:cNvSpPr>
              <a:spLocks noChangeArrowheads="1"/>
            </p:cNvSpPr>
            <p:nvPr/>
          </p:nvSpPr>
          <p:spPr bwMode="auto">
            <a:xfrm>
              <a:off x="5373688" y="5332413"/>
              <a:ext cx="26988" cy="142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Freeform 353"/>
            <p:cNvSpPr>
              <a:spLocks noEditPoints="1"/>
            </p:cNvSpPr>
            <p:nvPr/>
          </p:nvSpPr>
          <p:spPr bwMode="auto">
            <a:xfrm>
              <a:off x="5373688" y="5373688"/>
              <a:ext cx="26988" cy="466725"/>
            </a:xfrm>
            <a:custGeom>
              <a:gdLst>
                <a:gd name="T0" fmla="*/ 0 w 17"/>
                <a:gd name="T1" fmla="*/ 277 h 294"/>
                <a:gd name="T2" fmla="*/ 17 w 17"/>
                <a:gd name="T3" fmla="*/ 277 h 294"/>
                <a:gd name="T4" fmla="*/ 17 w 17"/>
                <a:gd name="T5" fmla="*/ 294 h 294"/>
                <a:gd name="T6" fmla="*/ 0 w 17"/>
                <a:gd name="T7" fmla="*/ 294 h 294"/>
                <a:gd name="T8" fmla="*/ 0 w 17"/>
                <a:gd name="T9" fmla="*/ 277 h 294"/>
                <a:gd name="T10" fmla="*/ 0 w 17"/>
                <a:gd name="T11" fmla="*/ 242 h 294"/>
                <a:gd name="T12" fmla="*/ 17 w 17"/>
                <a:gd name="T13" fmla="*/ 242 h 294"/>
                <a:gd name="T14" fmla="*/ 17 w 17"/>
                <a:gd name="T15" fmla="*/ 259 h 294"/>
                <a:gd name="T16" fmla="*/ 0 w 17"/>
                <a:gd name="T17" fmla="*/ 259 h 294"/>
                <a:gd name="T18" fmla="*/ 0 w 17"/>
                <a:gd name="T19" fmla="*/ 242 h 294"/>
                <a:gd name="T20" fmla="*/ 0 w 17"/>
                <a:gd name="T21" fmla="*/ 208 h 294"/>
                <a:gd name="T22" fmla="*/ 17 w 17"/>
                <a:gd name="T23" fmla="*/ 208 h 294"/>
                <a:gd name="T24" fmla="*/ 17 w 17"/>
                <a:gd name="T25" fmla="*/ 224 h 294"/>
                <a:gd name="T26" fmla="*/ 0 w 17"/>
                <a:gd name="T27" fmla="*/ 224 h 294"/>
                <a:gd name="T28" fmla="*/ 0 w 17"/>
                <a:gd name="T29" fmla="*/ 208 h 294"/>
                <a:gd name="T30" fmla="*/ 0 w 17"/>
                <a:gd name="T31" fmla="*/ 174 h 294"/>
                <a:gd name="T32" fmla="*/ 17 w 17"/>
                <a:gd name="T33" fmla="*/ 174 h 294"/>
                <a:gd name="T34" fmla="*/ 17 w 17"/>
                <a:gd name="T35" fmla="*/ 191 h 294"/>
                <a:gd name="T36" fmla="*/ 0 w 17"/>
                <a:gd name="T37" fmla="*/ 191 h 294"/>
                <a:gd name="T38" fmla="*/ 0 w 17"/>
                <a:gd name="T39" fmla="*/ 174 h 294"/>
                <a:gd name="T40" fmla="*/ 0 w 17"/>
                <a:gd name="T41" fmla="*/ 139 h 294"/>
                <a:gd name="T42" fmla="*/ 17 w 17"/>
                <a:gd name="T43" fmla="*/ 139 h 294"/>
                <a:gd name="T44" fmla="*/ 17 w 17"/>
                <a:gd name="T45" fmla="*/ 156 h 294"/>
                <a:gd name="T46" fmla="*/ 0 w 17"/>
                <a:gd name="T47" fmla="*/ 156 h 294"/>
                <a:gd name="T48" fmla="*/ 0 w 17"/>
                <a:gd name="T49" fmla="*/ 139 h 294"/>
                <a:gd name="T50" fmla="*/ 0 w 17"/>
                <a:gd name="T51" fmla="*/ 104 h 294"/>
                <a:gd name="T52" fmla="*/ 17 w 17"/>
                <a:gd name="T53" fmla="*/ 104 h 294"/>
                <a:gd name="T54" fmla="*/ 17 w 17"/>
                <a:gd name="T55" fmla="*/ 121 h 294"/>
                <a:gd name="T56" fmla="*/ 0 w 17"/>
                <a:gd name="T57" fmla="*/ 121 h 294"/>
                <a:gd name="T58" fmla="*/ 0 w 17"/>
                <a:gd name="T59" fmla="*/ 104 h 294"/>
                <a:gd name="T60" fmla="*/ 0 w 17"/>
                <a:gd name="T61" fmla="*/ 70 h 294"/>
                <a:gd name="T62" fmla="*/ 17 w 17"/>
                <a:gd name="T63" fmla="*/ 70 h 294"/>
                <a:gd name="T64" fmla="*/ 17 w 17"/>
                <a:gd name="T65" fmla="*/ 86 h 294"/>
                <a:gd name="T66" fmla="*/ 0 w 17"/>
                <a:gd name="T67" fmla="*/ 86 h 294"/>
                <a:gd name="T68" fmla="*/ 0 w 17"/>
                <a:gd name="T69" fmla="*/ 70 h 294"/>
                <a:gd name="T70" fmla="*/ 0 w 17"/>
                <a:gd name="T71" fmla="*/ 35 h 294"/>
                <a:gd name="T72" fmla="*/ 17 w 17"/>
                <a:gd name="T73" fmla="*/ 35 h 294"/>
                <a:gd name="T74" fmla="*/ 17 w 17"/>
                <a:gd name="T75" fmla="*/ 53 h 294"/>
                <a:gd name="T76" fmla="*/ 0 w 17"/>
                <a:gd name="T77" fmla="*/ 53 h 294"/>
                <a:gd name="T78" fmla="*/ 0 w 17"/>
                <a:gd name="T79" fmla="*/ 35 h 294"/>
                <a:gd name="T80" fmla="*/ 0 w 17"/>
                <a:gd name="T81" fmla="*/ 0 h 294"/>
                <a:gd name="T82" fmla="*/ 17 w 17"/>
                <a:gd name="T83" fmla="*/ 0 h 294"/>
                <a:gd name="T84" fmla="*/ 17 w 17"/>
                <a:gd name="T85" fmla="*/ 18 h 294"/>
                <a:gd name="T86" fmla="*/ 0 w 17"/>
                <a:gd name="T87" fmla="*/ 18 h 294"/>
                <a:gd name="T88" fmla="*/ 0 w 17"/>
                <a:gd name="T89" fmla="*/ 0 h 2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294">
                  <a:moveTo>
                    <a:pt x="0" y="277"/>
                  </a:moveTo>
                  <a:lnTo>
                    <a:pt x="17" y="277"/>
                  </a:lnTo>
                  <a:lnTo>
                    <a:pt x="17" y="294"/>
                  </a:lnTo>
                  <a:lnTo>
                    <a:pt x="0" y="294"/>
                  </a:lnTo>
                  <a:lnTo>
                    <a:pt x="0" y="277"/>
                  </a:lnTo>
                  <a:close/>
                  <a:moveTo>
                    <a:pt x="0" y="242"/>
                  </a:moveTo>
                  <a:lnTo>
                    <a:pt x="17" y="242"/>
                  </a:lnTo>
                  <a:lnTo>
                    <a:pt x="17" y="259"/>
                  </a:lnTo>
                  <a:lnTo>
                    <a:pt x="0" y="259"/>
                  </a:lnTo>
                  <a:lnTo>
                    <a:pt x="0" y="242"/>
                  </a:lnTo>
                  <a:close/>
                  <a:moveTo>
                    <a:pt x="0" y="208"/>
                  </a:moveTo>
                  <a:lnTo>
                    <a:pt x="17" y="208"/>
                  </a:lnTo>
                  <a:lnTo>
                    <a:pt x="17" y="224"/>
                  </a:lnTo>
                  <a:lnTo>
                    <a:pt x="0" y="224"/>
                  </a:lnTo>
                  <a:lnTo>
                    <a:pt x="0" y="208"/>
                  </a:lnTo>
                  <a:close/>
                  <a:moveTo>
                    <a:pt x="0" y="174"/>
                  </a:moveTo>
                  <a:lnTo>
                    <a:pt x="17" y="174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174"/>
                  </a:lnTo>
                  <a:close/>
                  <a:moveTo>
                    <a:pt x="0" y="139"/>
                  </a:moveTo>
                  <a:lnTo>
                    <a:pt x="17" y="139"/>
                  </a:lnTo>
                  <a:lnTo>
                    <a:pt x="17" y="156"/>
                  </a:lnTo>
                  <a:lnTo>
                    <a:pt x="0" y="156"/>
                  </a:lnTo>
                  <a:lnTo>
                    <a:pt x="0" y="139"/>
                  </a:lnTo>
                  <a:close/>
                  <a:moveTo>
                    <a:pt x="0" y="104"/>
                  </a:moveTo>
                  <a:lnTo>
                    <a:pt x="17" y="104"/>
                  </a:lnTo>
                  <a:lnTo>
                    <a:pt x="17" y="121"/>
                  </a:lnTo>
                  <a:lnTo>
                    <a:pt x="0" y="121"/>
                  </a:lnTo>
                  <a:lnTo>
                    <a:pt x="0" y="104"/>
                  </a:lnTo>
                  <a:close/>
                  <a:moveTo>
                    <a:pt x="0" y="70"/>
                  </a:moveTo>
                  <a:lnTo>
                    <a:pt x="17" y="70"/>
                  </a:lnTo>
                  <a:lnTo>
                    <a:pt x="17" y="86"/>
                  </a:lnTo>
                  <a:lnTo>
                    <a:pt x="0" y="86"/>
                  </a:lnTo>
                  <a:lnTo>
                    <a:pt x="0" y="70"/>
                  </a:lnTo>
                  <a:close/>
                  <a:moveTo>
                    <a:pt x="0" y="35"/>
                  </a:moveTo>
                  <a:lnTo>
                    <a:pt x="17" y="35"/>
                  </a:lnTo>
                  <a:lnTo>
                    <a:pt x="17" y="53"/>
                  </a:lnTo>
                  <a:lnTo>
                    <a:pt x="0" y="53"/>
                  </a:lnTo>
                  <a:lnTo>
                    <a:pt x="0" y="35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Rectangle 354"/>
            <p:cNvSpPr>
              <a:spLocks noChangeArrowheads="1"/>
            </p:cNvSpPr>
            <p:nvPr/>
          </p:nvSpPr>
          <p:spPr bwMode="auto">
            <a:xfrm>
              <a:off x="5373688" y="5865813"/>
              <a:ext cx="26988" cy="3016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355"/>
            <p:cNvSpPr>
              <a:spLocks noEditPoints="1"/>
            </p:cNvSpPr>
            <p:nvPr/>
          </p:nvSpPr>
          <p:spPr bwMode="auto">
            <a:xfrm>
              <a:off x="4675188" y="5868988"/>
              <a:ext cx="668338" cy="26988"/>
            </a:xfrm>
            <a:custGeom>
              <a:gdLst>
                <a:gd name="T0" fmla="*/ 402 w 421"/>
                <a:gd name="T1" fmla="*/ 0 h 17"/>
                <a:gd name="T2" fmla="*/ 421 w 421"/>
                <a:gd name="T3" fmla="*/ 0 h 17"/>
                <a:gd name="T4" fmla="*/ 421 w 421"/>
                <a:gd name="T5" fmla="*/ 17 h 17"/>
                <a:gd name="T6" fmla="*/ 402 w 421"/>
                <a:gd name="T7" fmla="*/ 17 h 17"/>
                <a:gd name="T8" fmla="*/ 402 w 421"/>
                <a:gd name="T9" fmla="*/ 0 h 17"/>
                <a:gd name="T10" fmla="*/ 365 w 421"/>
                <a:gd name="T11" fmla="*/ 0 h 17"/>
                <a:gd name="T12" fmla="*/ 384 w 421"/>
                <a:gd name="T13" fmla="*/ 0 h 17"/>
                <a:gd name="T14" fmla="*/ 384 w 421"/>
                <a:gd name="T15" fmla="*/ 17 h 17"/>
                <a:gd name="T16" fmla="*/ 365 w 421"/>
                <a:gd name="T17" fmla="*/ 17 h 17"/>
                <a:gd name="T18" fmla="*/ 365 w 421"/>
                <a:gd name="T19" fmla="*/ 0 h 17"/>
                <a:gd name="T20" fmla="*/ 329 w 421"/>
                <a:gd name="T21" fmla="*/ 0 h 17"/>
                <a:gd name="T22" fmla="*/ 348 w 421"/>
                <a:gd name="T23" fmla="*/ 0 h 17"/>
                <a:gd name="T24" fmla="*/ 348 w 421"/>
                <a:gd name="T25" fmla="*/ 17 h 17"/>
                <a:gd name="T26" fmla="*/ 329 w 421"/>
                <a:gd name="T27" fmla="*/ 17 h 17"/>
                <a:gd name="T28" fmla="*/ 329 w 421"/>
                <a:gd name="T29" fmla="*/ 0 h 17"/>
                <a:gd name="T30" fmla="*/ 293 w 421"/>
                <a:gd name="T31" fmla="*/ 0 h 17"/>
                <a:gd name="T32" fmla="*/ 311 w 421"/>
                <a:gd name="T33" fmla="*/ 0 h 17"/>
                <a:gd name="T34" fmla="*/ 311 w 421"/>
                <a:gd name="T35" fmla="*/ 17 h 17"/>
                <a:gd name="T36" fmla="*/ 293 w 421"/>
                <a:gd name="T37" fmla="*/ 17 h 17"/>
                <a:gd name="T38" fmla="*/ 293 w 421"/>
                <a:gd name="T39" fmla="*/ 0 h 17"/>
                <a:gd name="T40" fmla="*/ 256 w 421"/>
                <a:gd name="T41" fmla="*/ 0 h 17"/>
                <a:gd name="T42" fmla="*/ 274 w 421"/>
                <a:gd name="T43" fmla="*/ 0 h 17"/>
                <a:gd name="T44" fmla="*/ 274 w 421"/>
                <a:gd name="T45" fmla="*/ 17 h 17"/>
                <a:gd name="T46" fmla="*/ 256 w 421"/>
                <a:gd name="T47" fmla="*/ 17 h 17"/>
                <a:gd name="T48" fmla="*/ 256 w 421"/>
                <a:gd name="T49" fmla="*/ 0 h 17"/>
                <a:gd name="T50" fmla="*/ 220 w 421"/>
                <a:gd name="T51" fmla="*/ 0 h 17"/>
                <a:gd name="T52" fmla="*/ 237 w 421"/>
                <a:gd name="T53" fmla="*/ 0 h 17"/>
                <a:gd name="T54" fmla="*/ 237 w 421"/>
                <a:gd name="T55" fmla="*/ 17 h 17"/>
                <a:gd name="T56" fmla="*/ 220 w 421"/>
                <a:gd name="T57" fmla="*/ 17 h 17"/>
                <a:gd name="T58" fmla="*/ 220 w 421"/>
                <a:gd name="T59" fmla="*/ 0 h 17"/>
                <a:gd name="T60" fmla="*/ 183 w 421"/>
                <a:gd name="T61" fmla="*/ 0 h 17"/>
                <a:gd name="T62" fmla="*/ 201 w 421"/>
                <a:gd name="T63" fmla="*/ 0 h 17"/>
                <a:gd name="T64" fmla="*/ 201 w 421"/>
                <a:gd name="T65" fmla="*/ 17 h 17"/>
                <a:gd name="T66" fmla="*/ 183 w 421"/>
                <a:gd name="T67" fmla="*/ 17 h 17"/>
                <a:gd name="T68" fmla="*/ 183 w 421"/>
                <a:gd name="T69" fmla="*/ 0 h 17"/>
                <a:gd name="T70" fmla="*/ 147 w 421"/>
                <a:gd name="T71" fmla="*/ 0 h 17"/>
                <a:gd name="T72" fmla="*/ 165 w 421"/>
                <a:gd name="T73" fmla="*/ 0 h 17"/>
                <a:gd name="T74" fmla="*/ 165 w 421"/>
                <a:gd name="T75" fmla="*/ 17 h 17"/>
                <a:gd name="T76" fmla="*/ 147 w 421"/>
                <a:gd name="T77" fmla="*/ 17 h 17"/>
                <a:gd name="T78" fmla="*/ 147 w 421"/>
                <a:gd name="T79" fmla="*/ 0 h 17"/>
                <a:gd name="T80" fmla="*/ 109 w 421"/>
                <a:gd name="T81" fmla="*/ 0 h 17"/>
                <a:gd name="T82" fmla="*/ 128 w 421"/>
                <a:gd name="T83" fmla="*/ 0 h 17"/>
                <a:gd name="T84" fmla="*/ 128 w 421"/>
                <a:gd name="T85" fmla="*/ 17 h 17"/>
                <a:gd name="T86" fmla="*/ 109 w 421"/>
                <a:gd name="T87" fmla="*/ 17 h 17"/>
                <a:gd name="T88" fmla="*/ 109 w 421"/>
                <a:gd name="T89" fmla="*/ 0 h 17"/>
                <a:gd name="T90" fmla="*/ 73 w 421"/>
                <a:gd name="T91" fmla="*/ 0 h 17"/>
                <a:gd name="T92" fmla="*/ 92 w 421"/>
                <a:gd name="T93" fmla="*/ 0 h 17"/>
                <a:gd name="T94" fmla="*/ 92 w 421"/>
                <a:gd name="T95" fmla="*/ 17 h 17"/>
                <a:gd name="T96" fmla="*/ 73 w 421"/>
                <a:gd name="T97" fmla="*/ 17 h 17"/>
                <a:gd name="T98" fmla="*/ 73 w 421"/>
                <a:gd name="T99" fmla="*/ 0 h 17"/>
                <a:gd name="T100" fmla="*/ 36 w 421"/>
                <a:gd name="T101" fmla="*/ 0 h 17"/>
                <a:gd name="T102" fmla="*/ 55 w 421"/>
                <a:gd name="T103" fmla="*/ 0 h 17"/>
                <a:gd name="T104" fmla="*/ 55 w 421"/>
                <a:gd name="T105" fmla="*/ 17 h 17"/>
                <a:gd name="T106" fmla="*/ 36 w 421"/>
                <a:gd name="T107" fmla="*/ 17 h 17"/>
                <a:gd name="T108" fmla="*/ 36 w 421"/>
                <a:gd name="T109" fmla="*/ 0 h 17"/>
                <a:gd name="T110" fmla="*/ 0 w 421"/>
                <a:gd name="T111" fmla="*/ 0 h 17"/>
                <a:gd name="T112" fmla="*/ 19 w 421"/>
                <a:gd name="T113" fmla="*/ 0 h 17"/>
                <a:gd name="T114" fmla="*/ 19 w 421"/>
                <a:gd name="T115" fmla="*/ 17 h 17"/>
                <a:gd name="T116" fmla="*/ 0 w 421"/>
                <a:gd name="T117" fmla="*/ 17 h 17"/>
                <a:gd name="T118" fmla="*/ 0 w 421"/>
                <a:gd name="T11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1" h="17">
                  <a:moveTo>
                    <a:pt x="402" y="0"/>
                  </a:moveTo>
                  <a:lnTo>
                    <a:pt x="421" y="0"/>
                  </a:lnTo>
                  <a:lnTo>
                    <a:pt x="421" y="17"/>
                  </a:lnTo>
                  <a:lnTo>
                    <a:pt x="402" y="17"/>
                  </a:lnTo>
                  <a:lnTo>
                    <a:pt x="402" y="0"/>
                  </a:lnTo>
                  <a:close/>
                  <a:moveTo>
                    <a:pt x="365" y="0"/>
                  </a:moveTo>
                  <a:lnTo>
                    <a:pt x="384" y="0"/>
                  </a:lnTo>
                  <a:lnTo>
                    <a:pt x="384" y="17"/>
                  </a:lnTo>
                  <a:lnTo>
                    <a:pt x="365" y="17"/>
                  </a:lnTo>
                  <a:lnTo>
                    <a:pt x="365" y="0"/>
                  </a:lnTo>
                  <a:close/>
                  <a:moveTo>
                    <a:pt x="329" y="0"/>
                  </a:moveTo>
                  <a:lnTo>
                    <a:pt x="348" y="0"/>
                  </a:lnTo>
                  <a:lnTo>
                    <a:pt x="348" y="17"/>
                  </a:lnTo>
                  <a:lnTo>
                    <a:pt x="329" y="17"/>
                  </a:lnTo>
                  <a:lnTo>
                    <a:pt x="329" y="0"/>
                  </a:lnTo>
                  <a:close/>
                  <a:moveTo>
                    <a:pt x="293" y="0"/>
                  </a:moveTo>
                  <a:lnTo>
                    <a:pt x="311" y="0"/>
                  </a:lnTo>
                  <a:lnTo>
                    <a:pt x="311" y="17"/>
                  </a:lnTo>
                  <a:lnTo>
                    <a:pt x="293" y="17"/>
                  </a:lnTo>
                  <a:lnTo>
                    <a:pt x="293" y="0"/>
                  </a:lnTo>
                  <a:close/>
                  <a:moveTo>
                    <a:pt x="256" y="0"/>
                  </a:moveTo>
                  <a:lnTo>
                    <a:pt x="274" y="0"/>
                  </a:lnTo>
                  <a:lnTo>
                    <a:pt x="274" y="17"/>
                  </a:lnTo>
                  <a:lnTo>
                    <a:pt x="256" y="17"/>
                  </a:lnTo>
                  <a:lnTo>
                    <a:pt x="256" y="0"/>
                  </a:lnTo>
                  <a:close/>
                  <a:moveTo>
                    <a:pt x="220" y="0"/>
                  </a:moveTo>
                  <a:lnTo>
                    <a:pt x="237" y="0"/>
                  </a:lnTo>
                  <a:lnTo>
                    <a:pt x="237" y="17"/>
                  </a:lnTo>
                  <a:lnTo>
                    <a:pt x="220" y="17"/>
                  </a:lnTo>
                  <a:lnTo>
                    <a:pt x="220" y="0"/>
                  </a:lnTo>
                  <a:close/>
                  <a:moveTo>
                    <a:pt x="183" y="0"/>
                  </a:moveTo>
                  <a:lnTo>
                    <a:pt x="201" y="0"/>
                  </a:lnTo>
                  <a:lnTo>
                    <a:pt x="201" y="17"/>
                  </a:lnTo>
                  <a:lnTo>
                    <a:pt x="183" y="17"/>
                  </a:lnTo>
                  <a:lnTo>
                    <a:pt x="183" y="0"/>
                  </a:lnTo>
                  <a:close/>
                  <a:moveTo>
                    <a:pt x="147" y="0"/>
                  </a:moveTo>
                  <a:lnTo>
                    <a:pt x="165" y="0"/>
                  </a:lnTo>
                  <a:lnTo>
                    <a:pt x="165" y="17"/>
                  </a:lnTo>
                  <a:lnTo>
                    <a:pt x="147" y="17"/>
                  </a:lnTo>
                  <a:lnTo>
                    <a:pt x="147" y="0"/>
                  </a:lnTo>
                  <a:close/>
                  <a:moveTo>
                    <a:pt x="109" y="0"/>
                  </a:moveTo>
                  <a:lnTo>
                    <a:pt x="128" y="0"/>
                  </a:lnTo>
                  <a:lnTo>
                    <a:pt x="128" y="17"/>
                  </a:lnTo>
                  <a:lnTo>
                    <a:pt x="109" y="17"/>
                  </a:lnTo>
                  <a:lnTo>
                    <a:pt x="109" y="0"/>
                  </a:lnTo>
                  <a:close/>
                  <a:moveTo>
                    <a:pt x="73" y="0"/>
                  </a:moveTo>
                  <a:lnTo>
                    <a:pt x="92" y="0"/>
                  </a:lnTo>
                  <a:lnTo>
                    <a:pt x="92" y="17"/>
                  </a:lnTo>
                  <a:lnTo>
                    <a:pt x="73" y="17"/>
                  </a:lnTo>
                  <a:lnTo>
                    <a:pt x="73" y="0"/>
                  </a:lnTo>
                  <a:close/>
                  <a:moveTo>
                    <a:pt x="36" y="0"/>
                  </a:moveTo>
                  <a:lnTo>
                    <a:pt x="55" y="0"/>
                  </a:lnTo>
                  <a:lnTo>
                    <a:pt x="55" y="17"/>
                  </a:lnTo>
                  <a:lnTo>
                    <a:pt x="36" y="17"/>
                  </a:lnTo>
                  <a:lnTo>
                    <a:pt x="36" y="0"/>
                  </a:lnTo>
                  <a:close/>
                  <a:moveTo>
                    <a:pt x="0" y="0"/>
                  </a:moveTo>
                  <a:lnTo>
                    <a:pt x="19" y="0"/>
                  </a:lnTo>
                  <a:lnTo>
                    <a:pt x="19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Rectangle 356"/>
            <p:cNvSpPr>
              <a:spLocks noChangeArrowheads="1"/>
            </p:cNvSpPr>
            <p:nvPr/>
          </p:nvSpPr>
          <p:spPr bwMode="auto">
            <a:xfrm>
              <a:off x="4618038" y="5865813"/>
              <a:ext cx="26988" cy="3016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357"/>
            <p:cNvSpPr>
              <a:spLocks noEditPoints="1"/>
            </p:cNvSpPr>
            <p:nvPr/>
          </p:nvSpPr>
          <p:spPr bwMode="auto">
            <a:xfrm>
              <a:off x="4618038" y="5373688"/>
              <a:ext cx="26988" cy="466725"/>
            </a:xfrm>
            <a:custGeom>
              <a:gdLst>
                <a:gd name="T0" fmla="*/ 0 w 17"/>
                <a:gd name="T1" fmla="*/ 277 h 294"/>
                <a:gd name="T2" fmla="*/ 17 w 17"/>
                <a:gd name="T3" fmla="*/ 277 h 294"/>
                <a:gd name="T4" fmla="*/ 17 w 17"/>
                <a:gd name="T5" fmla="*/ 294 h 294"/>
                <a:gd name="T6" fmla="*/ 0 w 17"/>
                <a:gd name="T7" fmla="*/ 294 h 294"/>
                <a:gd name="T8" fmla="*/ 0 w 17"/>
                <a:gd name="T9" fmla="*/ 277 h 294"/>
                <a:gd name="T10" fmla="*/ 0 w 17"/>
                <a:gd name="T11" fmla="*/ 242 h 294"/>
                <a:gd name="T12" fmla="*/ 17 w 17"/>
                <a:gd name="T13" fmla="*/ 242 h 294"/>
                <a:gd name="T14" fmla="*/ 17 w 17"/>
                <a:gd name="T15" fmla="*/ 259 h 294"/>
                <a:gd name="T16" fmla="*/ 0 w 17"/>
                <a:gd name="T17" fmla="*/ 259 h 294"/>
                <a:gd name="T18" fmla="*/ 0 w 17"/>
                <a:gd name="T19" fmla="*/ 242 h 294"/>
                <a:gd name="T20" fmla="*/ 0 w 17"/>
                <a:gd name="T21" fmla="*/ 208 h 294"/>
                <a:gd name="T22" fmla="*/ 17 w 17"/>
                <a:gd name="T23" fmla="*/ 208 h 294"/>
                <a:gd name="T24" fmla="*/ 17 w 17"/>
                <a:gd name="T25" fmla="*/ 226 h 294"/>
                <a:gd name="T26" fmla="*/ 0 w 17"/>
                <a:gd name="T27" fmla="*/ 226 h 294"/>
                <a:gd name="T28" fmla="*/ 0 w 17"/>
                <a:gd name="T29" fmla="*/ 208 h 294"/>
                <a:gd name="T30" fmla="*/ 0 w 17"/>
                <a:gd name="T31" fmla="*/ 174 h 294"/>
                <a:gd name="T32" fmla="*/ 17 w 17"/>
                <a:gd name="T33" fmla="*/ 174 h 294"/>
                <a:gd name="T34" fmla="*/ 17 w 17"/>
                <a:gd name="T35" fmla="*/ 191 h 294"/>
                <a:gd name="T36" fmla="*/ 0 w 17"/>
                <a:gd name="T37" fmla="*/ 191 h 294"/>
                <a:gd name="T38" fmla="*/ 0 w 17"/>
                <a:gd name="T39" fmla="*/ 174 h 294"/>
                <a:gd name="T40" fmla="*/ 0 w 17"/>
                <a:gd name="T41" fmla="*/ 139 h 294"/>
                <a:gd name="T42" fmla="*/ 17 w 17"/>
                <a:gd name="T43" fmla="*/ 139 h 294"/>
                <a:gd name="T44" fmla="*/ 17 w 17"/>
                <a:gd name="T45" fmla="*/ 156 h 294"/>
                <a:gd name="T46" fmla="*/ 0 w 17"/>
                <a:gd name="T47" fmla="*/ 156 h 294"/>
                <a:gd name="T48" fmla="*/ 0 w 17"/>
                <a:gd name="T49" fmla="*/ 139 h 294"/>
                <a:gd name="T50" fmla="*/ 0 w 17"/>
                <a:gd name="T51" fmla="*/ 104 h 294"/>
                <a:gd name="T52" fmla="*/ 17 w 17"/>
                <a:gd name="T53" fmla="*/ 104 h 294"/>
                <a:gd name="T54" fmla="*/ 17 w 17"/>
                <a:gd name="T55" fmla="*/ 121 h 294"/>
                <a:gd name="T56" fmla="*/ 0 w 17"/>
                <a:gd name="T57" fmla="*/ 121 h 294"/>
                <a:gd name="T58" fmla="*/ 0 w 17"/>
                <a:gd name="T59" fmla="*/ 104 h 294"/>
                <a:gd name="T60" fmla="*/ 0 w 17"/>
                <a:gd name="T61" fmla="*/ 70 h 294"/>
                <a:gd name="T62" fmla="*/ 17 w 17"/>
                <a:gd name="T63" fmla="*/ 70 h 294"/>
                <a:gd name="T64" fmla="*/ 17 w 17"/>
                <a:gd name="T65" fmla="*/ 86 h 294"/>
                <a:gd name="T66" fmla="*/ 0 w 17"/>
                <a:gd name="T67" fmla="*/ 86 h 294"/>
                <a:gd name="T68" fmla="*/ 0 w 17"/>
                <a:gd name="T69" fmla="*/ 70 h 294"/>
                <a:gd name="T70" fmla="*/ 0 w 17"/>
                <a:gd name="T71" fmla="*/ 35 h 294"/>
                <a:gd name="T72" fmla="*/ 17 w 17"/>
                <a:gd name="T73" fmla="*/ 35 h 294"/>
                <a:gd name="T74" fmla="*/ 17 w 17"/>
                <a:gd name="T75" fmla="*/ 53 h 294"/>
                <a:gd name="T76" fmla="*/ 0 w 17"/>
                <a:gd name="T77" fmla="*/ 53 h 294"/>
                <a:gd name="T78" fmla="*/ 0 w 17"/>
                <a:gd name="T79" fmla="*/ 35 h 294"/>
                <a:gd name="T80" fmla="*/ 0 w 17"/>
                <a:gd name="T81" fmla="*/ 0 h 294"/>
                <a:gd name="T82" fmla="*/ 17 w 17"/>
                <a:gd name="T83" fmla="*/ 0 h 294"/>
                <a:gd name="T84" fmla="*/ 17 w 17"/>
                <a:gd name="T85" fmla="*/ 18 h 294"/>
                <a:gd name="T86" fmla="*/ 0 w 17"/>
                <a:gd name="T87" fmla="*/ 18 h 294"/>
                <a:gd name="T88" fmla="*/ 0 w 17"/>
                <a:gd name="T89" fmla="*/ 0 h 2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294">
                  <a:moveTo>
                    <a:pt x="0" y="277"/>
                  </a:moveTo>
                  <a:lnTo>
                    <a:pt x="17" y="277"/>
                  </a:lnTo>
                  <a:lnTo>
                    <a:pt x="17" y="294"/>
                  </a:lnTo>
                  <a:lnTo>
                    <a:pt x="0" y="294"/>
                  </a:lnTo>
                  <a:lnTo>
                    <a:pt x="0" y="277"/>
                  </a:lnTo>
                  <a:close/>
                  <a:moveTo>
                    <a:pt x="0" y="242"/>
                  </a:moveTo>
                  <a:lnTo>
                    <a:pt x="17" y="242"/>
                  </a:lnTo>
                  <a:lnTo>
                    <a:pt x="17" y="259"/>
                  </a:lnTo>
                  <a:lnTo>
                    <a:pt x="0" y="259"/>
                  </a:lnTo>
                  <a:lnTo>
                    <a:pt x="0" y="242"/>
                  </a:lnTo>
                  <a:close/>
                  <a:moveTo>
                    <a:pt x="0" y="208"/>
                  </a:moveTo>
                  <a:lnTo>
                    <a:pt x="17" y="208"/>
                  </a:lnTo>
                  <a:lnTo>
                    <a:pt x="17" y="226"/>
                  </a:lnTo>
                  <a:lnTo>
                    <a:pt x="0" y="226"/>
                  </a:lnTo>
                  <a:lnTo>
                    <a:pt x="0" y="208"/>
                  </a:lnTo>
                  <a:close/>
                  <a:moveTo>
                    <a:pt x="0" y="174"/>
                  </a:moveTo>
                  <a:lnTo>
                    <a:pt x="17" y="174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174"/>
                  </a:lnTo>
                  <a:close/>
                  <a:moveTo>
                    <a:pt x="0" y="139"/>
                  </a:moveTo>
                  <a:lnTo>
                    <a:pt x="17" y="139"/>
                  </a:lnTo>
                  <a:lnTo>
                    <a:pt x="17" y="156"/>
                  </a:lnTo>
                  <a:lnTo>
                    <a:pt x="0" y="156"/>
                  </a:lnTo>
                  <a:lnTo>
                    <a:pt x="0" y="139"/>
                  </a:lnTo>
                  <a:close/>
                  <a:moveTo>
                    <a:pt x="0" y="104"/>
                  </a:moveTo>
                  <a:lnTo>
                    <a:pt x="17" y="104"/>
                  </a:lnTo>
                  <a:lnTo>
                    <a:pt x="17" y="121"/>
                  </a:lnTo>
                  <a:lnTo>
                    <a:pt x="0" y="121"/>
                  </a:lnTo>
                  <a:lnTo>
                    <a:pt x="0" y="104"/>
                  </a:lnTo>
                  <a:close/>
                  <a:moveTo>
                    <a:pt x="0" y="70"/>
                  </a:moveTo>
                  <a:lnTo>
                    <a:pt x="17" y="70"/>
                  </a:lnTo>
                  <a:lnTo>
                    <a:pt x="17" y="86"/>
                  </a:lnTo>
                  <a:lnTo>
                    <a:pt x="0" y="86"/>
                  </a:lnTo>
                  <a:lnTo>
                    <a:pt x="0" y="70"/>
                  </a:lnTo>
                  <a:close/>
                  <a:moveTo>
                    <a:pt x="0" y="35"/>
                  </a:moveTo>
                  <a:lnTo>
                    <a:pt x="17" y="35"/>
                  </a:lnTo>
                  <a:lnTo>
                    <a:pt x="17" y="53"/>
                  </a:lnTo>
                  <a:lnTo>
                    <a:pt x="0" y="53"/>
                  </a:lnTo>
                  <a:lnTo>
                    <a:pt x="0" y="35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Rectangle 358"/>
            <p:cNvSpPr>
              <a:spLocks noChangeArrowheads="1"/>
            </p:cNvSpPr>
            <p:nvPr/>
          </p:nvSpPr>
          <p:spPr bwMode="auto">
            <a:xfrm>
              <a:off x="4618038" y="5332413"/>
              <a:ext cx="26988" cy="142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385"/>
            <p:cNvSpPr/>
            <p:nvPr/>
          </p:nvSpPr>
          <p:spPr bwMode="auto">
            <a:xfrm>
              <a:off x="4589463" y="5265738"/>
              <a:ext cx="80963" cy="80963"/>
            </a:xfrm>
            <a:custGeom>
              <a:gdLst>
                <a:gd name="T0" fmla="*/ 26 w 51"/>
                <a:gd name="T1" fmla="*/ 0 h 51"/>
                <a:gd name="T2" fmla="*/ 40 w 51"/>
                <a:gd name="T3" fmla="*/ 3 h 51"/>
                <a:gd name="T4" fmla="*/ 48 w 51"/>
                <a:gd name="T5" fmla="*/ 13 h 51"/>
                <a:gd name="T6" fmla="*/ 51 w 51"/>
                <a:gd name="T7" fmla="*/ 25 h 51"/>
                <a:gd name="T8" fmla="*/ 48 w 51"/>
                <a:gd name="T9" fmla="*/ 38 h 51"/>
                <a:gd name="T10" fmla="*/ 40 w 51"/>
                <a:gd name="T11" fmla="*/ 46 h 51"/>
                <a:gd name="T12" fmla="*/ 26 w 51"/>
                <a:gd name="T13" fmla="*/ 51 h 51"/>
                <a:gd name="T14" fmla="*/ 13 w 51"/>
                <a:gd name="T15" fmla="*/ 46 h 51"/>
                <a:gd name="T16" fmla="*/ 5 w 51"/>
                <a:gd name="T17" fmla="*/ 38 h 51"/>
                <a:gd name="T18" fmla="*/ 0 w 51"/>
                <a:gd name="T19" fmla="*/ 25 h 51"/>
                <a:gd name="T20" fmla="*/ 5 w 51"/>
                <a:gd name="T21" fmla="*/ 13 h 51"/>
                <a:gd name="T22" fmla="*/ 13 w 51"/>
                <a:gd name="T23" fmla="*/ 3 h 51"/>
                <a:gd name="T24" fmla="*/ 26 w 51"/>
                <a:gd name="T25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40" y="3"/>
                  </a:lnTo>
                  <a:lnTo>
                    <a:pt x="48" y="13"/>
                  </a:lnTo>
                  <a:lnTo>
                    <a:pt x="51" y="25"/>
                  </a:lnTo>
                  <a:lnTo>
                    <a:pt x="48" y="38"/>
                  </a:lnTo>
                  <a:lnTo>
                    <a:pt x="40" y="46"/>
                  </a:lnTo>
                  <a:lnTo>
                    <a:pt x="26" y="51"/>
                  </a:lnTo>
                  <a:lnTo>
                    <a:pt x="13" y="46"/>
                  </a:lnTo>
                  <a:lnTo>
                    <a:pt x="5" y="38"/>
                  </a:lnTo>
                  <a:lnTo>
                    <a:pt x="0" y="25"/>
                  </a:lnTo>
                  <a:lnTo>
                    <a:pt x="5" y="13"/>
                  </a:lnTo>
                  <a:lnTo>
                    <a:pt x="13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386"/>
            <p:cNvSpPr>
              <a:spLocks noEditPoints="1"/>
            </p:cNvSpPr>
            <p:nvPr/>
          </p:nvSpPr>
          <p:spPr bwMode="auto">
            <a:xfrm>
              <a:off x="4576763" y="5251451"/>
              <a:ext cx="107950" cy="109538"/>
            </a:xfrm>
            <a:custGeom>
              <a:gdLst>
                <a:gd name="T0" fmla="*/ 34 w 68"/>
                <a:gd name="T1" fmla="*/ 18 h 69"/>
                <a:gd name="T2" fmla="*/ 29 w 68"/>
                <a:gd name="T3" fmla="*/ 19 h 69"/>
                <a:gd name="T4" fmla="*/ 29 w 68"/>
                <a:gd name="T5" fmla="*/ 19 h 69"/>
                <a:gd name="T6" fmla="*/ 23 w 68"/>
                <a:gd name="T7" fmla="*/ 23 h 69"/>
                <a:gd name="T8" fmla="*/ 23 w 68"/>
                <a:gd name="T9" fmla="*/ 23 h 69"/>
                <a:gd name="T10" fmla="*/ 17 w 68"/>
                <a:gd name="T11" fmla="*/ 29 h 69"/>
                <a:gd name="T12" fmla="*/ 17 w 68"/>
                <a:gd name="T13" fmla="*/ 34 h 69"/>
                <a:gd name="T14" fmla="*/ 18 w 68"/>
                <a:gd name="T15" fmla="*/ 39 h 69"/>
                <a:gd name="T16" fmla="*/ 23 w 68"/>
                <a:gd name="T17" fmla="*/ 45 h 69"/>
                <a:gd name="T18" fmla="*/ 30 w 68"/>
                <a:gd name="T19" fmla="*/ 51 h 69"/>
                <a:gd name="T20" fmla="*/ 34 w 68"/>
                <a:gd name="T21" fmla="*/ 51 h 69"/>
                <a:gd name="T22" fmla="*/ 39 w 68"/>
                <a:gd name="T23" fmla="*/ 51 h 69"/>
                <a:gd name="T24" fmla="*/ 45 w 68"/>
                <a:gd name="T25" fmla="*/ 45 h 69"/>
                <a:gd name="T26" fmla="*/ 49 w 68"/>
                <a:gd name="T27" fmla="*/ 39 h 69"/>
                <a:gd name="T28" fmla="*/ 50 w 68"/>
                <a:gd name="T29" fmla="*/ 34 h 69"/>
                <a:gd name="T30" fmla="*/ 50 w 68"/>
                <a:gd name="T31" fmla="*/ 29 h 69"/>
                <a:gd name="T32" fmla="*/ 45 w 68"/>
                <a:gd name="T33" fmla="*/ 23 h 69"/>
                <a:gd name="T34" fmla="*/ 39 w 68"/>
                <a:gd name="T35" fmla="*/ 18 h 69"/>
                <a:gd name="T36" fmla="*/ 34 w 68"/>
                <a:gd name="T37" fmla="*/ 18 h 69"/>
                <a:gd name="T38" fmla="*/ 34 w 68"/>
                <a:gd name="T39" fmla="*/ 0 h 69"/>
                <a:gd name="T40" fmla="*/ 43 w 68"/>
                <a:gd name="T41" fmla="*/ 2 h 69"/>
                <a:gd name="T42" fmla="*/ 48 w 68"/>
                <a:gd name="T43" fmla="*/ 3 h 69"/>
                <a:gd name="T44" fmla="*/ 50 w 68"/>
                <a:gd name="T45" fmla="*/ 4 h 69"/>
                <a:gd name="T46" fmla="*/ 58 w 68"/>
                <a:gd name="T47" fmla="*/ 10 h 69"/>
                <a:gd name="T48" fmla="*/ 64 w 68"/>
                <a:gd name="T49" fmla="*/ 18 h 69"/>
                <a:gd name="T50" fmla="*/ 66 w 68"/>
                <a:gd name="T51" fmla="*/ 25 h 69"/>
                <a:gd name="T52" fmla="*/ 68 w 68"/>
                <a:gd name="T53" fmla="*/ 34 h 69"/>
                <a:gd name="T54" fmla="*/ 66 w 68"/>
                <a:gd name="T55" fmla="*/ 44 h 69"/>
                <a:gd name="T56" fmla="*/ 64 w 68"/>
                <a:gd name="T57" fmla="*/ 51 h 69"/>
                <a:gd name="T58" fmla="*/ 58 w 68"/>
                <a:gd name="T59" fmla="*/ 58 h 69"/>
                <a:gd name="T60" fmla="*/ 50 w 68"/>
                <a:gd name="T61" fmla="*/ 64 h 69"/>
                <a:gd name="T62" fmla="*/ 48 w 68"/>
                <a:gd name="T63" fmla="*/ 66 h 69"/>
                <a:gd name="T64" fmla="*/ 43 w 68"/>
                <a:gd name="T65" fmla="*/ 67 h 69"/>
                <a:gd name="T66" fmla="*/ 34 w 68"/>
                <a:gd name="T67" fmla="*/ 69 h 69"/>
                <a:gd name="T68" fmla="*/ 24 w 68"/>
                <a:gd name="T69" fmla="*/ 67 h 69"/>
                <a:gd name="T70" fmla="*/ 18 w 68"/>
                <a:gd name="T71" fmla="*/ 64 h 69"/>
                <a:gd name="T72" fmla="*/ 10 w 68"/>
                <a:gd name="T73" fmla="*/ 58 h 69"/>
                <a:gd name="T74" fmla="*/ 4 w 68"/>
                <a:gd name="T75" fmla="*/ 51 h 69"/>
                <a:gd name="T76" fmla="*/ 1 w 68"/>
                <a:gd name="T77" fmla="*/ 44 h 69"/>
                <a:gd name="T78" fmla="*/ 0 w 68"/>
                <a:gd name="T79" fmla="*/ 34 h 69"/>
                <a:gd name="T80" fmla="*/ 1 w 68"/>
                <a:gd name="T81" fmla="*/ 25 h 69"/>
                <a:gd name="T82" fmla="*/ 4 w 68"/>
                <a:gd name="T83" fmla="*/ 18 h 69"/>
                <a:gd name="T84" fmla="*/ 10 w 68"/>
                <a:gd name="T85" fmla="*/ 10 h 69"/>
                <a:gd name="T86" fmla="*/ 13 w 68"/>
                <a:gd name="T87" fmla="*/ 9 h 69"/>
                <a:gd name="T88" fmla="*/ 21 w 68"/>
                <a:gd name="T89" fmla="*/ 3 h 69"/>
                <a:gd name="T90" fmla="*/ 24 w 68"/>
                <a:gd name="T91" fmla="*/ 2 h 69"/>
                <a:gd name="T92" fmla="*/ 34 w 68"/>
                <a:gd name="T93" fmla="*/ 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9">
                  <a:moveTo>
                    <a:pt x="34" y="18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7" y="29"/>
                  </a:lnTo>
                  <a:lnTo>
                    <a:pt x="17" y="34"/>
                  </a:lnTo>
                  <a:lnTo>
                    <a:pt x="18" y="39"/>
                  </a:lnTo>
                  <a:lnTo>
                    <a:pt x="23" y="45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9" y="51"/>
                  </a:lnTo>
                  <a:lnTo>
                    <a:pt x="45" y="45"/>
                  </a:lnTo>
                  <a:lnTo>
                    <a:pt x="49" y="39"/>
                  </a:lnTo>
                  <a:lnTo>
                    <a:pt x="50" y="34"/>
                  </a:lnTo>
                  <a:lnTo>
                    <a:pt x="50" y="29"/>
                  </a:lnTo>
                  <a:lnTo>
                    <a:pt x="45" y="23"/>
                  </a:lnTo>
                  <a:lnTo>
                    <a:pt x="39" y="18"/>
                  </a:lnTo>
                  <a:lnTo>
                    <a:pt x="34" y="18"/>
                  </a:lnTo>
                  <a:close/>
                  <a:moveTo>
                    <a:pt x="34" y="0"/>
                  </a:moveTo>
                  <a:lnTo>
                    <a:pt x="43" y="2"/>
                  </a:lnTo>
                  <a:lnTo>
                    <a:pt x="48" y="3"/>
                  </a:lnTo>
                  <a:lnTo>
                    <a:pt x="50" y="4"/>
                  </a:lnTo>
                  <a:lnTo>
                    <a:pt x="58" y="10"/>
                  </a:lnTo>
                  <a:lnTo>
                    <a:pt x="64" y="18"/>
                  </a:lnTo>
                  <a:lnTo>
                    <a:pt x="66" y="25"/>
                  </a:lnTo>
                  <a:lnTo>
                    <a:pt x="68" y="34"/>
                  </a:lnTo>
                  <a:lnTo>
                    <a:pt x="66" y="44"/>
                  </a:lnTo>
                  <a:lnTo>
                    <a:pt x="64" y="51"/>
                  </a:lnTo>
                  <a:lnTo>
                    <a:pt x="58" y="58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3" y="67"/>
                  </a:lnTo>
                  <a:lnTo>
                    <a:pt x="34" y="69"/>
                  </a:lnTo>
                  <a:lnTo>
                    <a:pt x="24" y="67"/>
                  </a:lnTo>
                  <a:lnTo>
                    <a:pt x="18" y="64"/>
                  </a:lnTo>
                  <a:lnTo>
                    <a:pt x="10" y="58"/>
                  </a:lnTo>
                  <a:lnTo>
                    <a:pt x="4" y="51"/>
                  </a:lnTo>
                  <a:lnTo>
                    <a:pt x="1" y="44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2" name="组合 711"/>
          <p:cNvGrpSpPr/>
          <p:nvPr/>
        </p:nvGrpSpPr>
        <p:grpSpPr>
          <a:xfrm>
            <a:off x="6751637" y="3924054"/>
            <a:ext cx="1653447" cy="877245"/>
            <a:chOff x="6186488" y="5429251"/>
            <a:chExt cx="1143000" cy="606425"/>
          </a:xfrm>
        </p:grpSpPr>
        <p:sp>
          <p:nvSpPr>
            <p:cNvPr id="488" name="Rectangle 382"/>
            <p:cNvSpPr>
              <a:spLocks noChangeArrowheads="1"/>
            </p:cNvSpPr>
            <p:nvPr/>
          </p:nvSpPr>
          <p:spPr bwMode="auto">
            <a:xfrm>
              <a:off x="6283326" y="5429251"/>
              <a:ext cx="26988" cy="142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Rectangle 387"/>
            <p:cNvSpPr>
              <a:spLocks noChangeArrowheads="1"/>
            </p:cNvSpPr>
            <p:nvPr/>
          </p:nvSpPr>
          <p:spPr bwMode="auto">
            <a:xfrm>
              <a:off x="6186488" y="5470526"/>
              <a:ext cx="26988" cy="1746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388"/>
            <p:cNvSpPr>
              <a:spLocks noEditPoints="1"/>
            </p:cNvSpPr>
            <p:nvPr/>
          </p:nvSpPr>
          <p:spPr bwMode="auto">
            <a:xfrm>
              <a:off x="6186488" y="5513388"/>
              <a:ext cx="26988" cy="466725"/>
            </a:xfrm>
            <a:custGeom>
              <a:gdLst>
                <a:gd name="T0" fmla="*/ 0 w 17"/>
                <a:gd name="T1" fmla="*/ 276 h 294"/>
                <a:gd name="T2" fmla="*/ 17 w 17"/>
                <a:gd name="T3" fmla="*/ 276 h 294"/>
                <a:gd name="T4" fmla="*/ 17 w 17"/>
                <a:gd name="T5" fmla="*/ 294 h 294"/>
                <a:gd name="T6" fmla="*/ 0 w 17"/>
                <a:gd name="T7" fmla="*/ 294 h 294"/>
                <a:gd name="T8" fmla="*/ 0 w 17"/>
                <a:gd name="T9" fmla="*/ 276 h 294"/>
                <a:gd name="T10" fmla="*/ 0 w 17"/>
                <a:gd name="T11" fmla="*/ 241 h 294"/>
                <a:gd name="T12" fmla="*/ 17 w 17"/>
                <a:gd name="T13" fmla="*/ 241 h 294"/>
                <a:gd name="T14" fmla="*/ 17 w 17"/>
                <a:gd name="T15" fmla="*/ 259 h 294"/>
                <a:gd name="T16" fmla="*/ 0 w 17"/>
                <a:gd name="T17" fmla="*/ 259 h 294"/>
                <a:gd name="T18" fmla="*/ 0 w 17"/>
                <a:gd name="T19" fmla="*/ 241 h 294"/>
                <a:gd name="T20" fmla="*/ 0 w 17"/>
                <a:gd name="T21" fmla="*/ 208 h 294"/>
                <a:gd name="T22" fmla="*/ 17 w 17"/>
                <a:gd name="T23" fmla="*/ 208 h 294"/>
                <a:gd name="T24" fmla="*/ 17 w 17"/>
                <a:gd name="T25" fmla="*/ 224 h 294"/>
                <a:gd name="T26" fmla="*/ 0 w 17"/>
                <a:gd name="T27" fmla="*/ 224 h 294"/>
                <a:gd name="T28" fmla="*/ 0 w 17"/>
                <a:gd name="T29" fmla="*/ 208 h 294"/>
                <a:gd name="T30" fmla="*/ 0 w 17"/>
                <a:gd name="T31" fmla="*/ 173 h 294"/>
                <a:gd name="T32" fmla="*/ 17 w 17"/>
                <a:gd name="T33" fmla="*/ 173 h 294"/>
                <a:gd name="T34" fmla="*/ 17 w 17"/>
                <a:gd name="T35" fmla="*/ 190 h 294"/>
                <a:gd name="T36" fmla="*/ 0 w 17"/>
                <a:gd name="T37" fmla="*/ 190 h 294"/>
                <a:gd name="T38" fmla="*/ 0 w 17"/>
                <a:gd name="T39" fmla="*/ 173 h 294"/>
                <a:gd name="T40" fmla="*/ 0 w 17"/>
                <a:gd name="T41" fmla="*/ 138 h 294"/>
                <a:gd name="T42" fmla="*/ 17 w 17"/>
                <a:gd name="T43" fmla="*/ 138 h 294"/>
                <a:gd name="T44" fmla="*/ 17 w 17"/>
                <a:gd name="T45" fmla="*/ 155 h 294"/>
                <a:gd name="T46" fmla="*/ 0 w 17"/>
                <a:gd name="T47" fmla="*/ 155 h 294"/>
                <a:gd name="T48" fmla="*/ 0 w 17"/>
                <a:gd name="T49" fmla="*/ 138 h 294"/>
                <a:gd name="T50" fmla="*/ 0 w 17"/>
                <a:gd name="T51" fmla="*/ 103 h 294"/>
                <a:gd name="T52" fmla="*/ 17 w 17"/>
                <a:gd name="T53" fmla="*/ 103 h 294"/>
                <a:gd name="T54" fmla="*/ 17 w 17"/>
                <a:gd name="T55" fmla="*/ 120 h 294"/>
                <a:gd name="T56" fmla="*/ 0 w 17"/>
                <a:gd name="T57" fmla="*/ 120 h 294"/>
                <a:gd name="T58" fmla="*/ 0 w 17"/>
                <a:gd name="T59" fmla="*/ 103 h 294"/>
                <a:gd name="T60" fmla="*/ 0 w 17"/>
                <a:gd name="T61" fmla="*/ 69 h 294"/>
                <a:gd name="T62" fmla="*/ 17 w 17"/>
                <a:gd name="T63" fmla="*/ 69 h 294"/>
                <a:gd name="T64" fmla="*/ 17 w 17"/>
                <a:gd name="T65" fmla="*/ 86 h 294"/>
                <a:gd name="T66" fmla="*/ 0 w 17"/>
                <a:gd name="T67" fmla="*/ 86 h 294"/>
                <a:gd name="T68" fmla="*/ 0 w 17"/>
                <a:gd name="T69" fmla="*/ 69 h 294"/>
                <a:gd name="T70" fmla="*/ 0 w 17"/>
                <a:gd name="T71" fmla="*/ 35 h 294"/>
                <a:gd name="T72" fmla="*/ 17 w 17"/>
                <a:gd name="T73" fmla="*/ 35 h 294"/>
                <a:gd name="T74" fmla="*/ 17 w 17"/>
                <a:gd name="T75" fmla="*/ 52 h 294"/>
                <a:gd name="T76" fmla="*/ 0 w 17"/>
                <a:gd name="T77" fmla="*/ 52 h 294"/>
                <a:gd name="T78" fmla="*/ 0 w 17"/>
                <a:gd name="T79" fmla="*/ 35 h 294"/>
                <a:gd name="T80" fmla="*/ 0 w 17"/>
                <a:gd name="T81" fmla="*/ 0 h 294"/>
                <a:gd name="T82" fmla="*/ 17 w 17"/>
                <a:gd name="T83" fmla="*/ 0 h 294"/>
                <a:gd name="T84" fmla="*/ 17 w 17"/>
                <a:gd name="T85" fmla="*/ 17 h 294"/>
                <a:gd name="T86" fmla="*/ 0 w 17"/>
                <a:gd name="T87" fmla="*/ 17 h 294"/>
                <a:gd name="T88" fmla="*/ 0 w 17"/>
                <a:gd name="T89" fmla="*/ 0 h 2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294">
                  <a:moveTo>
                    <a:pt x="0" y="276"/>
                  </a:moveTo>
                  <a:lnTo>
                    <a:pt x="17" y="276"/>
                  </a:lnTo>
                  <a:lnTo>
                    <a:pt x="17" y="294"/>
                  </a:lnTo>
                  <a:lnTo>
                    <a:pt x="0" y="294"/>
                  </a:lnTo>
                  <a:lnTo>
                    <a:pt x="0" y="276"/>
                  </a:lnTo>
                  <a:close/>
                  <a:moveTo>
                    <a:pt x="0" y="241"/>
                  </a:moveTo>
                  <a:lnTo>
                    <a:pt x="17" y="241"/>
                  </a:lnTo>
                  <a:lnTo>
                    <a:pt x="17" y="259"/>
                  </a:lnTo>
                  <a:lnTo>
                    <a:pt x="0" y="259"/>
                  </a:lnTo>
                  <a:lnTo>
                    <a:pt x="0" y="241"/>
                  </a:lnTo>
                  <a:close/>
                  <a:moveTo>
                    <a:pt x="0" y="208"/>
                  </a:moveTo>
                  <a:lnTo>
                    <a:pt x="17" y="208"/>
                  </a:lnTo>
                  <a:lnTo>
                    <a:pt x="17" y="224"/>
                  </a:lnTo>
                  <a:lnTo>
                    <a:pt x="0" y="224"/>
                  </a:lnTo>
                  <a:lnTo>
                    <a:pt x="0" y="208"/>
                  </a:lnTo>
                  <a:close/>
                  <a:moveTo>
                    <a:pt x="0" y="173"/>
                  </a:moveTo>
                  <a:lnTo>
                    <a:pt x="17" y="173"/>
                  </a:lnTo>
                  <a:lnTo>
                    <a:pt x="17" y="190"/>
                  </a:lnTo>
                  <a:lnTo>
                    <a:pt x="0" y="190"/>
                  </a:lnTo>
                  <a:lnTo>
                    <a:pt x="0" y="173"/>
                  </a:lnTo>
                  <a:close/>
                  <a:moveTo>
                    <a:pt x="0" y="138"/>
                  </a:moveTo>
                  <a:lnTo>
                    <a:pt x="17" y="138"/>
                  </a:lnTo>
                  <a:lnTo>
                    <a:pt x="17" y="155"/>
                  </a:lnTo>
                  <a:lnTo>
                    <a:pt x="0" y="155"/>
                  </a:lnTo>
                  <a:lnTo>
                    <a:pt x="0" y="138"/>
                  </a:lnTo>
                  <a:close/>
                  <a:moveTo>
                    <a:pt x="0" y="103"/>
                  </a:moveTo>
                  <a:lnTo>
                    <a:pt x="17" y="103"/>
                  </a:lnTo>
                  <a:lnTo>
                    <a:pt x="17" y="120"/>
                  </a:lnTo>
                  <a:lnTo>
                    <a:pt x="0" y="120"/>
                  </a:lnTo>
                  <a:lnTo>
                    <a:pt x="0" y="103"/>
                  </a:lnTo>
                  <a:close/>
                  <a:moveTo>
                    <a:pt x="0" y="69"/>
                  </a:moveTo>
                  <a:lnTo>
                    <a:pt x="17" y="69"/>
                  </a:lnTo>
                  <a:lnTo>
                    <a:pt x="17" y="86"/>
                  </a:lnTo>
                  <a:lnTo>
                    <a:pt x="0" y="86"/>
                  </a:lnTo>
                  <a:lnTo>
                    <a:pt x="0" y="69"/>
                  </a:lnTo>
                  <a:close/>
                  <a:moveTo>
                    <a:pt x="0" y="35"/>
                  </a:moveTo>
                  <a:lnTo>
                    <a:pt x="17" y="35"/>
                  </a:lnTo>
                  <a:lnTo>
                    <a:pt x="17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Rectangle 389"/>
            <p:cNvSpPr>
              <a:spLocks noChangeArrowheads="1"/>
            </p:cNvSpPr>
            <p:nvPr/>
          </p:nvSpPr>
          <p:spPr bwMode="auto">
            <a:xfrm>
              <a:off x="6186488" y="6007101"/>
              <a:ext cx="2698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390"/>
            <p:cNvSpPr>
              <a:spLocks noEditPoints="1"/>
            </p:cNvSpPr>
            <p:nvPr/>
          </p:nvSpPr>
          <p:spPr bwMode="auto">
            <a:xfrm>
              <a:off x="6242051" y="6007101"/>
              <a:ext cx="990600" cy="28575"/>
            </a:xfrm>
            <a:custGeom>
              <a:gdLst>
                <a:gd name="T0" fmla="*/ 624 w 624"/>
                <a:gd name="T1" fmla="*/ 0 h 18"/>
                <a:gd name="T2" fmla="*/ 605 w 624"/>
                <a:gd name="T3" fmla="*/ 18 h 18"/>
                <a:gd name="T4" fmla="*/ 570 w 624"/>
                <a:gd name="T5" fmla="*/ 0 h 18"/>
                <a:gd name="T6" fmla="*/ 588 w 624"/>
                <a:gd name="T7" fmla="*/ 18 h 18"/>
                <a:gd name="T8" fmla="*/ 570 w 624"/>
                <a:gd name="T9" fmla="*/ 0 h 18"/>
                <a:gd name="T10" fmla="*/ 553 w 624"/>
                <a:gd name="T11" fmla="*/ 0 h 18"/>
                <a:gd name="T12" fmla="*/ 534 w 624"/>
                <a:gd name="T13" fmla="*/ 18 h 18"/>
                <a:gd name="T14" fmla="*/ 499 w 624"/>
                <a:gd name="T15" fmla="*/ 0 h 18"/>
                <a:gd name="T16" fmla="*/ 516 w 624"/>
                <a:gd name="T17" fmla="*/ 18 h 18"/>
                <a:gd name="T18" fmla="*/ 499 w 624"/>
                <a:gd name="T19" fmla="*/ 0 h 18"/>
                <a:gd name="T20" fmla="*/ 481 w 624"/>
                <a:gd name="T21" fmla="*/ 0 h 18"/>
                <a:gd name="T22" fmla="*/ 462 w 624"/>
                <a:gd name="T23" fmla="*/ 18 h 18"/>
                <a:gd name="T24" fmla="*/ 427 w 624"/>
                <a:gd name="T25" fmla="*/ 0 h 18"/>
                <a:gd name="T26" fmla="*/ 445 w 624"/>
                <a:gd name="T27" fmla="*/ 18 h 18"/>
                <a:gd name="T28" fmla="*/ 427 w 624"/>
                <a:gd name="T29" fmla="*/ 0 h 18"/>
                <a:gd name="T30" fmla="*/ 410 w 624"/>
                <a:gd name="T31" fmla="*/ 0 h 18"/>
                <a:gd name="T32" fmla="*/ 391 w 624"/>
                <a:gd name="T33" fmla="*/ 18 h 18"/>
                <a:gd name="T34" fmla="*/ 356 w 624"/>
                <a:gd name="T35" fmla="*/ 0 h 18"/>
                <a:gd name="T36" fmla="*/ 374 w 624"/>
                <a:gd name="T37" fmla="*/ 18 h 18"/>
                <a:gd name="T38" fmla="*/ 356 w 624"/>
                <a:gd name="T39" fmla="*/ 0 h 18"/>
                <a:gd name="T40" fmla="*/ 339 w 624"/>
                <a:gd name="T41" fmla="*/ 0 h 18"/>
                <a:gd name="T42" fmla="*/ 320 w 624"/>
                <a:gd name="T43" fmla="*/ 18 h 18"/>
                <a:gd name="T44" fmla="*/ 285 w 624"/>
                <a:gd name="T45" fmla="*/ 0 h 18"/>
                <a:gd name="T46" fmla="*/ 302 w 624"/>
                <a:gd name="T47" fmla="*/ 18 h 18"/>
                <a:gd name="T48" fmla="*/ 285 w 624"/>
                <a:gd name="T49" fmla="*/ 0 h 18"/>
                <a:gd name="T50" fmla="*/ 267 w 624"/>
                <a:gd name="T51" fmla="*/ 0 h 18"/>
                <a:gd name="T52" fmla="*/ 249 w 624"/>
                <a:gd name="T53" fmla="*/ 18 h 18"/>
                <a:gd name="T54" fmla="*/ 214 w 624"/>
                <a:gd name="T55" fmla="*/ 0 h 18"/>
                <a:gd name="T56" fmla="*/ 231 w 624"/>
                <a:gd name="T57" fmla="*/ 18 h 18"/>
                <a:gd name="T58" fmla="*/ 214 w 624"/>
                <a:gd name="T59" fmla="*/ 0 h 18"/>
                <a:gd name="T60" fmla="*/ 196 w 624"/>
                <a:gd name="T61" fmla="*/ 0 h 18"/>
                <a:gd name="T62" fmla="*/ 177 w 624"/>
                <a:gd name="T63" fmla="*/ 18 h 18"/>
                <a:gd name="T64" fmla="*/ 142 w 624"/>
                <a:gd name="T65" fmla="*/ 0 h 18"/>
                <a:gd name="T66" fmla="*/ 160 w 624"/>
                <a:gd name="T67" fmla="*/ 18 h 18"/>
                <a:gd name="T68" fmla="*/ 142 w 624"/>
                <a:gd name="T69" fmla="*/ 0 h 18"/>
                <a:gd name="T70" fmla="*/ 125 w 624"/>
                <a:gd name="T71" fmla="*/ 0 h 18"/>
                <a:gd name="T72" fmla="*/ 106 w 624"/>
                <a:gd name="T73" fmla="*/ 18 h 18"/>
                <a:gd name="T74" fmla="*/ 71 w 624"/>
                <a:gd name="T75" fmla="*/ 0 h 18"/>
                <a:gd name="T76" fmla="*/ 88 w 624"/>
                <a:gd name="T77" fmla="*/ 18 h 18"/>
                <a:gd name="T78" fmla="*/ 71 w 624"/>
                <a:gd name="T79" fmla="*/ 0 h 18"/>
                <a:gd name="T80" fmla="*/ 54 w 624"/>
                <a:gd name="T81" fmla="*/ 0 h 18"/>
                <a:gd name="T82" fmla="*/ 36 w 624"/>
                <a:gd name="T83" fmla="*/ 18 h 18"/>
                <a:gd name="T84" fmla="*/ 0 w 624"/>
                <a:gd name="T85" fmla="*/ 0 h 18"/>
                <a:gd name="T86" fmla="*/ 17 w 624"/>
                <a:gd name="T87" fmla="*/ 18 h 18"/>
                <a:gd name="T88" fmla="*/ 0 w 624"/>
                <a:gd name="T89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4" h="18">
                  <a:moveTo>
                    <a:pt x="605" y="0"/>
                  </a:moveTo>
                  <a:lnTo>
                    <a:pt x="624" y="0"/>
                  </a:lnTo>
                  <a:lnTo>
                    <a:pt x="624" y="18"/>
                  </a:lnTo>
                  <a:lnTo>
                    <a:pt x="605" y="18"/>
                  </a:lnTo>
                  <a:lnTo>
                    <a:pt x="605" y="0"/>
                  </a:lnTo>
                  <a:close/>
                  <a:moveTo>
                    <a:pt x="570" y="0"/>
                  </a:moveTo>
                  <a:lnTo>
                    <a:pt x="588" y="0"/>
                  </a:lnTo>
                  <a:lnTo>
                    <a:pt x="588" y="18"/>
                  </a:lnTo>
                  <a:lnTo>
                    <a:pt x="570" y="18"/>
                  </a:lnTo>
                  <a:lnTo>
                    <a:pt x="570" y="0"/>
                  </a:lnTo>
                  <a:close/>
                  <a:moveTo>
                    <a:pt x="534" y="0"/>
                  </a:moveTo>
                  <a:lnTo>
                    <a:pt x="553" y="0"/>
                  </a:lnTo>
                  <a:lnTo>
                    <a:pt x="553" y="18"/>
                  </a:lnTo>
                  <a:lnTo>
                    <a:pt x="534" y="18"/>
                  </a:lnTo>
                  <a:lnTo>
                    <a:pt x="534" y="0"/>
                  </a:lnTo>
                  <a:close/>
                  <a:moveTo>
                    <a:pt x="499" y="0"/>
                  </a:moveTo>
                  <a:lnTo>
                    <a:pt x="516" y="0"/>
                  </a:lnTo>
                  <a:lnTo>
                    <a:pt x="516" y="18"/>
                  </a:lnTo>
                  <a:lnTo>
                    <a:pt x="499" y="18"/>
                  </a:lnTo>
                  <a:lnTo>
                    <a:pt x="499" y="0"/>
                  </a:lnTo>
                  <a:close/>
                  <a:moveTo>
                    <a:pt x="462" y="0"/>
                  </a:moveTo>
                  <a:lnTo>
                    <a:pt x="481" y="0"/>
                  </a:lnTo>
                  <a:lnTo>
                    <a:pt x="481" y="18"/>
                  </a:lnTo>
                  <a:lnTo>
                    <a:pt x="462" y="18"/>
                  </a:lnTo>
                  <a:lnTo>
                    <a:pt x="462" y="0"/>
                  </a:lnTo>
                  <a:close/>
                  <a:moveTo>
                    <a:pt x="427" y="0"/>
                  </a:moveTo>
                  <a:lnTo>
                    <a:pt x="445" y="0"/>
                  </a:lnTo>
                  <a:lnTo>
                    <a:pt x="445" y="18"/>
                  </a:lnTo>
                  <a:lnTo>
                    <a:pt x="427" y="18"/>
                  </a:lnTo>
                  <a:lnTo>
                    <a:pt x="427" y="0"/>
                  </a:lnTo>
                  <a:close/>
                  <a:moveTo>
                    <a:pt x="391" y="0"/>
                  </a:moveTo>
                  <a:lnTo>
                    <a:pt x="410" y="0"/>
                  </a:lnTo>
                  <a:lnTo>
                    <a:pt x="410" y="18"/>
                  </a:lnTo>
                  <a:lnTo>
                    <a:pt x="391" y="18"/>
                  </a:lnTo>
                  <a:lnTo>
                    <a:pt x="391" y="0"/>
                  </a:lnTo>
                  <a:close/>
                  <a:moveTo>
                    <a:pt x="356" y="0"/>
                  </a:moveTo>
                  <a:lnTo>
                    <a:pt x="374" y="0"/>
                  </a:lnTo>
                  <a:lnTo>
                    <a:pt x="374" y="18"/>
                  </a:lnTo>
                  <a:lnTo>
                    <a:pt x="356" y="18"/>
                  </a:lnTo>
                  <a:lnTo>
                    <a:pt x="356" y="0"/>
                  </a:lnTo>
                  <a:close/>
                  <a:moveTo>
                    <a:pt x="320" y="0"/>
                  </a:moveTo>
                  <a:lnTo>
                    <a:pt x="339" y="0"/>
                  </a:lnTo>
                  <a:lnTo>
                    <a:pt x="339" y="18"/>
                  </a:lnTo>
                  <a:lnTo>
                    <a:pt x="320" y="18"/>
                  </a:lnTo>
                  <a:lnTo>
                    <a:pt x="320" y="0"/>
                  </a:lnTo>
                  <a:close/>
                  <a:moveTo>
                    <a:pt x="285" y="0"/>
                  </a:moveTo>
                  <a:lnTo>
                    <a:pt x="302" y="0"/>
                  </a:lnTo>
                  <a:lnTo>
                    <a:pt x="302" y="18"/>
                  </a:lnTo>
                  <a:lnTo>
                    <a:pt x="285" y="18"/>
                  </a:lnTo>
                  <a:lnTo>
                    <a:pt x="285" y="0"/>
                  </a:lnTo>
                  <a:close/>
                  <a:moveTo>
                    <a:pt x="249" y="0"/>
                  </a:moveTo>
                  <a:lnTo>
                    <a:pt x="267" y="0"/>
                  </a:lnTo>
                  <a:lnTo>
                    <a:pt x="267" y="18"/>
                  </a:lnTo>
                  <a:lnTo>
                    <a:pt x="249" y="18"/>
                  </a:lnTo>
                  <a:lnTo>
                    <a:pt x="249" y="0"/>
                  </a:lnTo>
                  <a:close/>
                  <a:moveTo>
                    <a:pt x="214" y="0"/>
                  </a:moveTo>
                  <a:lnTo>
                    <a:pt x="231" y="0"/>
                  </a:lnTo>
                  <a:lnTo>
                    <a:pt x="231" y="18"/>
                  </a:lnTo>
                  <a:lnTo>
                    <a:pt x="214" y="18"/>
                  </a:lnTo>
                  <a:lnTo>
                    <a:pt x="214" y="0"/>
                  </a:lnTo>
                  <a:close/>
                  <a:moveTo>
                    <a:pt x="177" y="0"/>
                  </a:moveTo>
                  <a:lnTo>
                    <a:pt x="196" y="0"/>
                  </a:lnTo>
                  <a:lnTo>
                    <a:pt x="196" y="18"/>
                  </a:lnTo>
                  <a:lnTo>
                    <a:pt x="177" y="18"/>
                  </a:lnTo>
                  <a:lnTo>
                    <a:pt x="177" y="0"/>
                  </a:lnTo>
                  <a:close/>
                  <a:moveTo>
                    <a:pt x="142" y="0"/>
                  </a:moveTo>
                  <a:lnTo>
                    <a:pt x="160" y="0"/>
                  </a:lnTo>
                  <a:lnTo>
                    <a:pt x="160" y="18"/>
                  </a:lnTo>
                  <a:lnTo>
                    <a:pt x="142" y="18"/>
                  </a:lnTo>
                  <a:lnTo>
                    <a:pt x="142" y="0"/>
                  </a:lnTo>
                  <a:close/>
                  <a:moveTo>
                    <a:pt x="106" y="0"/>
                  </a:moveTo>
                  <a:lnTo>
                    <a:pt x="125" y="0"/>
                  </a:lnTo>
                  <a:lnTo>
                    <a:pt x="125" y="18"/>
                  </a:lnTo>
                  <a:lnTo>
                    <a:pt x="106" y="18"/>
                  </a:lnTo>
                  <a:lnTo>
                    <a:pt x="106" y="0"/>
                  </a:lnTo>
                  <a:close/>
                  <a:moveTo>
                    <a:pt x="71" y="0"/>
                  </a:moveTo>
                  <a:lnTo>
                    <a:pt x="88" y="0"/>
                  </a:lnTo>
                  <a:lnTo>
                    <a:pt x="88" y="18"/>
                  </a:lnTo>
                  <a:lnTo>
                    <a:pt x="71" y="18"/>
                  </a:lnTo>
                  <a:lnTo>
                    <a:pt x="71" y="0"/>
                  </a:lnTo>
                  <a:close/>
                  <a:moveTo>
                    <a:pt x="36" y="0"/>
                  </a:moveTo>
                  <a:lnTo>
                    <a:pt x="54" y="0"/>
                  </a:lnTo>
                  <a:lnTo>
                    <a:pt x="54" y="18"/>
                  </a:lnTo>
                  <a:lnTo>
                    <a:pt x="36" y="18"/>
                  </a:lnTo>
                  <a:lnTo>
                    <a:pt x="36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Rectangle 391"/>
            <p:cNvSpPr>
              <a:spLocks noChangeArrowheads="1"/>
            </p:cNvSpPr>
            <p:nvPr/>
          </p:nvSpPr>
          <p:spPr bwMode="auto">
            <a:xfrm>
              <a:off x="7262813" y="6007101"/>
              <a:ext cx="2698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392"/>
            <p:cNvSpPr>
              <a:spLocks noEditPoints="1"/>
            </p:cNvSpPr>
            <p:nvPr/>
          </p:nvSpPr>
          <p:spPr bwMode="auto">
            <a:xfrm>
              <a:off x="7262813" y="5911851"/>
              <a:ext cx="26988" cy="73025"/>
            </a:xfrm>
            <a:custGeom>
              <a:gdLst>
                <a:gd name="T0" fmla="*/ 0 w 17"/>
                <a:gd name="T1" fmla="*/ 31 h 46"/>
                <a:gd name="T2" fmla="*/ 17 w 17"/>
                <a:gd name="T3" fmla="*/ 31 h 46"/>
                <a:gd name="T4" fmla="*/ 17 w 17"/>
                <a:gd name="T5" fmla="*/ 46 h 46"/>
                <a:gd name="T6" fmla="*/ 0 w 17"/>
                <a:gd name="T7" fmla="*/ 46 h 46"/>
                <a:gd name="T8" fmla="*/ 0 w 17"/>
                <a:gd name="T9" fmla="*/ 31 h 46"/>
                <a:gd name="T10" fmla="*/ 0 w 17"/>
                <a:gd name="T11" fmla="*/ 0 h 46"/>
                <a:gd name="T12" fmla="*/ 17 w 17"/>
                <a:gd name="T13" fmla="*/ 0 h 46"/>
                <a:gd name="T14" fmla="*/ 17 w 17"/>
                <a:gd name="T15" fmla="*/ 15 h 46"/>
                <a:gd name="T16" fmla="*/ 0 w 17"/>
                <a:gd name="T17" fmla="*/ 15 h 46"/>
                <a:gd name="T18" fmla="*/ 0 w 17"/>
                <a:gd name="T19" fmla="*/ 0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6">
                  <a:moveTo>
                    <a:pt x="0" y="31"/>
                  </a:moveTo>
                  <a:lnTo>
                    <a:pt x="17" y="31"/>
                  </a:lnTo>
                  <a:lnTo>
                    <a:pt x="17" y="46"/>
                  </a:lnTo>
                  <a:lnTo>
                    <a:pt x="0" y="46"/>
                  </a:lnTo>
                  <a:lnTo>
                    <a:pt x="0" y="31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Rectangle 393"/>
            <p:cNvSpPr>
              <a:spLocks noChangeArrowheads="1"/>
            </p:cNvSpPr>
            <p:nvPr/>
          </p:nvSpPr>
          <p:spPr bwMode="auto">
            <a:xfrm>
              <a:off x="7262813" y="5873751"/>
              <a:ext cx="26988" cy="12700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394"/>
            <p:cNvSpPr/>
            <p:nvPr/>
          </p:nvSpPr>
          <p:spPr bwMode="auto">
            <a:xfrm>
              <a:off x="7234238" y="5832476"/>
              <a:ext cx="80963" cy="79375"/>
            </a:xfrm>
            <a:custGeom>
              <a:gdLst>
                <a:gd name="T0" fmla="*/ 27 w 51"/>
                <a:gd name="T1" fmla="*/ 0 h 50"/>
                <a:gd name="T2" fmla="*/ 40 w 51"/>
                <a:gd name="T3" fmla="*/ 4 h 50"/>
                <a:gd name="T4" fmla="*/ 48 w 51"/>
                <a:gd name="T5" fmla="*/ 13 h 50"/>
                <a:gd name="T6" fmla="*/ 51 w 51"/>
                <a:gd name="T7" fmla="*/ 26 h 50"/>
                <a:gd name="T8" fmla="*/ 48 w 51"/>
                <a:gd name="T9" fmla="*/ 39 h 50"/>
                <a:gd name="T10" fmla="*/ 40 w 51"/>
                <a:gd name="T11" fmla="*/ 48 h 50"/>
                <a:gd name="T12" fmla="*/ 27 w 51"/>
                <a:gd name="T13" fmla="*/ 50 h 50"/>
                <a:gd name="T14" fmla="*/ 13 w 51"/>
                <a:gd name="T15" fmla="*/ 48 h 50"/>
                <a:gd name="T16" fmla="*/ 5 w 51"/>
                <a:gd name="T17" fmla="*/ 39 h 50"/>
                <a:gd name="T18" fmla="*/ 0 w 51"/>
                <a:gd name="T19" fmla="*/ 26 h 50"/>
                <a:gd name="T20" fmla="*/ 5 w 51"/>
                <a:gd name="T21" fmla="*/ 13 h 50"/>
                <a:gd name="T22" fmla="*/ 13 w 51"/>
                <a:gd name="T23" fmla="*/ 4 h 50"/>
                <a:gd name="T24" fmla="*/ 27 w 51"/>
                <a:gd name="T25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40" y="4"/>
                  </a:lnTo>
                  <a:lnTo>
                    <a:pt x="48" y="13"/>
                  </a:lnTo>
                  <a:lnTo>
                    <a:pt x="51" y="26"/>
                  </a:lnTo>
                  <a:lnTo>
                    <a:pt x="48" y="39"/>
                  </a:lnTo>
                  <a:lnTo>
                    <a:pt x="40" y="48"/>
                  </a:lnTo>
                  <a:lnTo>
                    <a:pt x="27" y="50"/>
                  </a:lnTo>
                  <a:lnTo>
                    <a:pt x="13" y="48"/>
                  </a:lnTo>
                  <a:lnTo>
                    <a:pt x="5" y="39"/>
                  </a:lnTo>
                  <a:lnTo>
                    <a:pt x="0" y="26"/>
                  </a:lnTo>
                  <a:lnTo>
                    <a:pt x="5" y="13"/>
                  </a:lnTo>
                  <a:lnTo>
                    <a:pt x="13" y="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395"/>
            <p:cNvSpPr>
              <a:spLocks noEditPoints="1"/>
            </p:cNvSpPr>
            <p:nvPr/>
          </p:nvSpPr>
          <p:spPr bwMode="auto">
            <a:xfrm>
              <a:off x="7221538" y="5818188"/>
              <a:ext cx="107950" cy="107950"/>
            </a:xfrm>
            <a:custGeom>
              <a:gdLst>
                <a:gd name="T0" fmla="*/ 35 w 68"/>
                <a:gd name="T1" fmla="*/ 17 h 68"/>
                <a:gd name="T2" fmla="*/ 29 w 68"/>
                <a:gd name="T3" fmla="*/ 19 h 68"/>
                <a:gd name="T4" fmla="*/ 29 w 68"/>
                <a:gd name="T5" fmla="*/ 19 h 68"/>
                <a:gd name="T6" fmla="*/ 23 w 68"/>
                <a:gd name="T7" fmla="*/ 23 h 68"/>
                <a:gd name="T8" fmla="*/ 23 w 68"/>
                <a:gd name="T9" fmla="*/ 23 h 68"/>
                <a:gd name="T10" fmla="*/ 17 w 68"/>
                <a:gd name="T11" fmla="*/ 30 h 68"/>
                <a:gd name="T12" fmla="*/ 17 w 68"/>
                <a:gd name="T13" fmla="*/ 35 h 68"/>
                <a:gd name="T14" fmla="*/ 17 w 68"/>
                <a:gd name="T15" fmla="*/ 39 h 68"/>
                <a:gd name="T16" fmla="*/ 23 w 68"/>
                <a:gd name="T17" fmla="*/ 45 h 68"/>
                <a:gd name="T18" fmla="*/ 23 w 68"/>
                <a:gd name="T19" fmla="*/ 45 h 68"/>
                <a:gd name="T20" fmla="*/ 29 w 68"/>
                <a:gd name="T21" fmla="*/ 49 h 68"/>
                <a:gd name="T22" fmla="*/ 29 w 68"/>
                <a:gd name="T23" fmla="*/ 49 h 68"/>
                <a:gd name="T24" fmla="*/ 35 w 68"/>
                <a:gd name="T25" fmla="*/ 51 h 68"/>
                <a:gd name="T26" fmla="*/ 39 w 68"/>
                <a:gd name="T27" fmla="*/ 51 h 68"/>
                <a:gd name="T28" fmla="*/ 46 w 68"/>
                <a:gd name="T29" fmla="*/ 45 h 68"/>
                <a:gd name="T30" fmla="*/ 51 w 68"/>
                <a:gd name="T31" fmla="*/ 39 h 68"/>
                <a:gd name="T32" fmla="*/ 51 w 68"/>
                <a:gd name="T33" fmla="*/ 35 h 68"/>
                <a:gd name="T34" fmla="*/ 51 w 68"/>
                <a:gd name="T35" fmla="*/ 30 h 68"/>
                <a:gd name="T36" fmla="*/ 46 w 68"/>
                <a:gd name="T37" fmla="*/ 23 h 68"/>
                <a:gd name="T38" fmla="*/ 39 w 68"/>
                <a:gd name="T39" fmla="*/ 17 h 68"/>
                <a:gd name="T40" fmla="*/ 35 w 68"/>
                <a:gd name="T41" fmla="*/ 17 h 68"/>
                <a:gd name="T42" fmla="*/ 35 w 68"/>
                <a:gd name="T43" fmla="*/ 0 h 68"/>
                <a:gd name="T44" fmla="*/ 45 w 68"/>
                <a:gd name="T45" fmla="*/ 1 h 68"/>
                <a:gd name="T46" fmla="*/ 51 w 68"/>
                <a:gd name="T47" fmla="*/ 4 h 68"/>
                <a:gd name="T48" fmla="*/ 59 w 68"/>
                <a:gd name="T49" fmla="*/ 10 h 68"/>
                <a:gd name="T50" fmla="*/ 67 w 68"/>
                <a:gd name="T51" fmla="*/ 25 h 68"/>
                <a:gd name="T52" fmla="*/ 68 w 68"/>
                <a:gd name="T53" fmla="*/ 35 h 68"/>
                <a:gd name="T54" fmla="*/ 67 w 68"/>
                <a:gd name="T55" fmla="*/ 43 h 68"/>
                <a:gd name="T56" fmla="*/ 64 w 68"/>
                <a:gd name="T57" fmla="*/ 51 h 68"/>
                <a:gd name="T58" fmla="*/ 59 w 68"/>
                <a:gd name="T59" fmla="*/ 58 h 68"/>
                <a:gd name="T60" fmla="*/ 51 w 68"/>
                <a:gd name="T61" fmla="*/ 64 h 68"/>
                <a:gd name="T62" fmla="*/ 45 w 68"/>
                <a:gd name="T63" fmla="*/ 67 h 68"/>
                <a:gd name="T64" fmla="*/ 35 w 68"/>
                <a:gd name="T65" fmla="*/ 68 h 68"/>
                <a:gd name="T66" fmla="*/ 24 w 68"/>
                <a:gd name="T67" fmla="*/ 67 h 68"/>
                <a:gd name="T68" fmla="*/ 21 w 68"/>
                <a:gd name="T69" fmla="*/ 65 h 68"/>
                <a:gd name="T70" fmla="*/ 13 w 68"/>
                <a:gd name="T71" fmla="*/ 59 h 68"/>
                <a:gd name="T72" fmla="*/ 10 w 68"/>
                <a:gd name="T73" fmla="*/ 58 h 68"/>
                <a:gd name="T74" fmla="*/ 4 w 68"/>
                <a:gd name="T75" fmla="*/ 51 h 68"/>
                <a:gd name="T76" fmla="*/ 1 w 68"/>
                <a:gd name="T77" fmla="*/ 43 h 68"/>
                <a:gd name="T78" fmla="*/ 0 w 68"/>
                <a:gd name="T79" fmla="*/ 35 h 68"/>
                <a:gd name="T80" fmla="*/ 1 w 68"/>
                <a:gd name="T81" fmla="*/ 25 h 68"/>
                <a:gd name="T82" fmla="*/ 4 w 68"/>
                <a:gd name="T83" fmla="*/ 19 h 68"/>
                <a:gd name="T84" fmla="*/ 10 w 68"/>
                <a:gd name="T85" fmla="*/ 10 h 68"/>
                <a:gd name="T86" fmla="*/ 13 w 68"/>
                <a:gd name="T87" fmla="*/ 9 h 68"/>
                <a:gd name="T88" fmla="*/ 21 w 68"/>
                <a:gd name="T89" fmla="*/ 3 h 68"/>
                <a:gd name="T90" fmla="*/ 24 w 68"/>
                <a:gd name="T91" fmla="*/ 1 h 68"/>
                <a:gd name="T92" fmla="*/ 35 w 68"/>
                <a:gd name="T93" fmla="*/ 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35" y="17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7" y="30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6" y="45"/>
                  </a:lnTo>
                  <a:lnTo>
                    <a:pt x="51" y="39"/>
                  </a:lnTo>
                  <a:lnTo>
                    <a:pt x="51" y="35"/>
                  </a:lnTo>
                  <a:lnTo>
                    <a:pt x="51" y="30"/>
                  </a:lnTo>
                  <a:lnTo>
                    <a:pt x="46" y="23"/>
                  </a:lnTo>
                  <a:lnTo>
                    <a:pt x="39" y="17"/>
                  </a:lnTo>
                  <a:lnTo>
                    <a:pt x="35" y="17"/>
                  </a:lnTo>
                  <a:close/>
                  <a:moveTo>
                    <a:pt x="35" y="0"/>
                  </a:moveTo>
                  <a:lnTo>
                    <a:pt x="45" y="1"/>
                  </a:lnTo>
                  <a:lnTo>
                    <a:pt x="51" y="4"/>
                  </a:lnTo>
                  <a:lnTo>
                    <a:pt x="59" y="10"/>
                  </a:lnTo>
                  <a:lnTo>
                    <a:pt x="67" y="25"/>
                  </a:lnTo>
                  <a:lnTo>
                    <a:pt x="68" y="35"/>
                  </a:lnTo>
                  <a:lnTo>
                    <a:pt x="67" y="43"/>
                  </a:lnTo>
                  <a:lnTo>
                    <a:pt x="64" y="51"/>
                  </a:lnTo>
                  <a:lnTo>
                    <a:pt x="59" y="58"/>
                  </a:lnTo>
                  <a:lnTo>
                    <a:pt x="51" y="64"/>
                  </a:lnTo>
                  <a:lnTo>
                    <a:pt x="45" y="67"/>
                  </a:lnTo>
                  <a:lnTo>
                    <a:pt x="35" y="68"/>
                  </a:lnTo>
                  <a:lnTo>
                    <a:pt x="24" y="67"/>
                  </a:lnTo>
                  <a:lnTo>
                    <a:pt x="21" y="65"/>
                  </a:lnTo>
                  <a:lnTo>
                    <a:pt x="13" y="59"/>
                  </a:lnTo>
                  <a:lnTo>
                    <a:pt x="10" y="58"/>
                  </a:lnTo>
                  <a:lnTo>
                    <a:pt x="4" y="51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1" y="25"/>
                  </a:lnTo>
                  <a:lnTo>
                    <a:pt x="4" y="19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8" name="组合 717"/>
          <p:cNvGrpSpPr/>
          <p:nvPr/>
        </p:nvGrpSpPr>
        <p:grpSpPr>
          <a:xfrm>
            <a:off x="2870630" y="3843678"/>
            <a:ext cx="2967020" cy="1010441"/>
            <a:chOff x="3503613" y="5373688"/>
            <a:chExt cx="2051051" cy="698501"/>
          </a:xfrm>
        </p:grpSpPr>
        <p:sp>
          <p:nvSpPr>
            <p:cNvPr id="470" name="Rectangle 364"/>
            <p:cNvSpPr>
              <a:spLocks noChangeArrowheads="1"/>
            </p:cNvSpPr>
            <p:nvPr/>
          </p:nvSpPr>
          <p:spPr bwMode="auto">
            <a:xfrm>
              <a:off x="3567113" y="6007101"/>
              <a:ext cx="12700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365"/>
            <p:cNvSpPr>
              <a:spLocks noEditPoints="1"/>
            </p:cNvSpPr>
            <p:nvPr/>
          </p:nvSpPr>
          <p:spPr bwMode="auto">
            <a:xfrm>
              <a:off x="3608388" y="6007101"/>
              <a:ext cx="1889125" cy="28575"/>
            </a:xfrm>
            <a:custGeom>
              <a:gdLst>
                <a:gd name="T0" fmla="*/ 1190 w 1190"/>
                <a:gd name="T1" fmla="*/ 18 h 18"/>
                <a:gd name="T2" fmla="*/ 1136 w 1190"/>
                <a:gd name="T3" fmla="*/ 0 h 18"/>
                <a:gd name="T4" fmla="*/ 1136 w 1190"/>
                <a:gd name="T5" fmla="*/ 18 h 18"/>
                <a:gd name="T6" fmla="*/ 1119 w 1190"/>
                <a:gd name="T7" fmla="*/ 0 h 18"/>
                <a:gd name="T8" fmla="*/ 1101 w 1190"/>
                <a:gd name="T9" fmla="*/ 0 h 18"/>
                <a:gd name="T10" fmla="*/ 1082 w 1190"/>
                <a:gd name="T11" fmla="*/ 18 h 18"/>
                <a:gd name="T12" fmla="*/ 1030 w 1190"/>
                <a:gd name="T13" fmla="*/ 0 h 18"/>
                <a:gd name="T14" fmla="*/ 1030 w 1190"/>
                <a:gd name="T15" fmla="*/ 18 h 18"/>
                <a:gd name="T16" fmla="*/ 1013 w 1190"/>
                <a:gd name="T17" fmla="*/ 0 h 18"/>
                <a:gd name="T18" fmla="*/ 994 w 1190"/>
                <a:gd name="T19" fmla="*/ 0 h 18"/>
                <a:gd name="T20" fmla="*/ 976 w 1190"/>
                <a:gd name="T21" fmla="*/ 18 h 18"/>
                <a:gd name="T22" fmla="*/ 924 w 1190"/>
                <a:gd name="T23" fmla="*/ 0 h 18"/>
                <a:gd name="T24" fmla="*/ 924 w 1190"/>
                <a:gd name="T25" fmla="*/ 18 h 18"/>
                <a:gd name="T26" fmla="*/ 905 w 1190"/>
                <a:gd name="T27" fmla="*/ 0 h 18"/>
                <a:gd name="T28" fmla="*/ 887 w 1190"/>
                <a:gd name="T29" fmla="*/ 0 h 18"/>
                <a:gd name="T30" fmla="*/ 870 w 1190"/>
                <a:gd name="T31" fmla="*/ 18 h 18"/>
                <a:gd name="T32" fmla="*/ 816 w 1190"/>
                <a:gd name="T33" fmla="*/ 0 h 18"/>
                <a:gd name="T34" fmla="*/ 816 w 1190"/>
                <a:gd name="T35" fmla="*/ 18 h 18"/>
                <a:gd name="T36" fmla="*/ 799 w 1190"/>
                <a:gd name="T37" fmla="*/ 0 h 18"/>
                <a:gd name="T38" fmla="*/ 781 w 1190"/>
                <a:gd name="T39" fmla="*/ 0 h 18"/>
                <a:gd name="T40" fmla="*/ 764 w 1190"/>
                <a:gd name="T41" fmla="*/ 18 h 18"/>
                <a:gd name="T42" fmla="*/ 710 w 1190"/>
                <a:gd name="T43" fmla="*/ 0 h 18"/>
                <a:gd name="T44" fmla="*/ 710 w 1190"/>
                <a:gd name="T45" fmla="*/ 18 h 18"/>
                <a:gd name="T46" fmla="*/ 692 w 1190"/>
                <a:gd name="T47" fmla="*/ 0 h 18"/>
                <a:gd name="T48" fmla="*/ 675 w 1190"/>
                <a:gd name="T49" fmla="*/ 0 h 18"/>
                <a:gd name="T50" fmla="*/ 658 w 1190"/>
                <a:gd name="T51" fmla="*/ 18 h 18"/>
                <a:gd name="T52" fmla="*/ 604 w 1190"/>
                <a:gd name="T53" fmla="*/ 0 h 18"/>
                <a:gd name="T54" fmla="*/ 604 w 1190"/>
                <a:gd name="T55" fmla="*/ 18 h 18"/>
                <a:gd name="T56" fmla="*/ 586 w 1190"/>
                <a:gd name="T57" fmla="*/ 0 h 18"/>
                <a:gd name="T58" fmla="*/ 569 w 1190"/>
                <a:gd name="T59" fmla="*/ 0 h 18"/>
                <a:gd name="T60" fmla="*/ 550 w 1190"/>
                <a:gd name="T61" fmla="*/ 18 h 18"/>
                <a:gd name="T62" fmla="*/ 497 w 1190"/>
                <a:gd name="T63" fmla="*/ 0 h 18"/>
                <a:gd name="T64" fmla="*/ 497 w 1190"/>
                <a:gd name="T65" fmla="*/ 18 h 18"/>
                <a:gd name="T66" fmla="*/ 480 w 1190"/>
                <a:gd name="T67" fmla="*/ 0 h 18"/>
                <a:gd name="T68" fmla="*/ 461 w 1190"/>
                <a:gd name="T69" fmla="*/ 0 h 18"/>
                <a:gd name="T70" fmla="*/ 444 w 1190"/>
                <a:gd name="T71" fmla="*/ 18 h 18"/>
                <a:gd name="T72" fmla="*/ 390 w 1190"/>
                <a:gd name="T73" fmla="*/ 0 h 18"/>
                <a:gd name="T74" fmla="*/ 390 w 1190"/>
                <a:gd name="T75" fmla="*/ 18 h 18"/>
                <a:gd name="T76" fmla="*/ 372 w 1190"/>
                <a:gd name="T77" fmla="*/ 0 h 18"/>
                <a:gd name="T78" fmla="*/ 355 w 1190"/>
                <a:gd name="T79" fmla="*/ 0 h 18"/>
                <a:gd name="T80" fmla="*/ 337 w 1190"/>
                <a:gd name="T81" fmla="*/ 18 h 18"/>
                <a:gd name="T82" fmla="*/ 284 w 1190"/>
                <a:gd name="T83" fmla="*/ 0 h 18"/>
                <a:gd name="T84" fmla="*/ 284 w 1190"/>
                <a:gd name="T85" fmla="*/ 18 h 18"/>
                <a:gd name="T86" fmla="*/ 266 w 1190"/>
                <a:gd name="T87" fmla="*/ 0 h 18"/>
                <a:gd name="T88" fmla="*/ 249 w 1190"/>
                <a:gd name="T89" fmla="*/ 0 h 18"/>
                <a:gd name="T90" fmla="*/ 231 w 1190"/>
                <a:gd name="T91" fmla="*/ 18 h 18"/>
                <a:gd name="T92" fmla="*/ 177 w 1190"/>
                <a:gd name="T93" fmla="*/ 0 h 18"/>
                <a:gd name="T94" fmla="*/ 177 w 1190"/>
                <a:gd name="T95" fmla="*/ 18 h 18"/>
                <a:gd name="T96" fmla="*/ 160 w 1190"/>
                <a:gd name="T97" fmla="*/ 0 h 18"/>
                <a:gd name="T98" fmla="*/ 142 w 1190"/>
                <a:gd name="T99" fmla="*/ 0 h 18"/>
                <a:gd name="T100" fmla="*/ 123 w 1190"/>
                <a:gd name="T101" fmla="*/ 18 h 18"/>
                <a:gd name="T102" fmla="*/ 71 w 1190"/>
                <a:gd name="T103" fmla="*/ 0 h 18"/>
                <a:gd name="T104" fmla="*/ 71 w 1190"/>
                <a:gd name="T105" fmla="*/ 18 h 18"/>
                <a:gd name="T106" fmla="*/ 54 w 1190"/>
                <a:gd name="T107" fmla="*/ 0 h 18"/>
                <a:gd name="T108" fmla="*/ 35 w 1190"/>
                <a:gd name="T109" fmla="*/ 0 h 18"/>
                <a:gd name="T110" fmla="*/ 17 w 1190"/>
                <a:gd name="T111" fmla="*/ 1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0" h="18">
                  <a:moveTo>
                    <a:pt x="1171" y="0"/>
                  </a:moveTo>
                  <a:lnTo>
                    <a:pt x="1190" y="0"/>
                  </a:lnTo>
                  <a:lnTo>
                    <a:pt x="1190" y="18"/>
                  </a:lnTo>
                  <a:lnTo>
                    <a:pt x="1171" y="18"/>
                  </a:lnTo>
                  <a:lnTo>
                    <a:pt x="1171" y="0"/>
                  </a:lnTo>
                  <a:close/>
                  <a:moveTo>
                    <a:pt x="1136" y="0"/>
                  </a:moveTo>
                  <a:lnTo>
                    <a:pt x="1154" y="0"/>
                  </a:lnTo>
                  <a:lnTo>
                    <a:pt x="1154" y="18"/>
                  </a:lnTo>
                  <a:lnTo>
                    <a:pt x="1136" y="18"/>
                  </a:lnTo>
                  <a:lnTo>
                    <a:pt x="1136" y="0"/>
                  </a:lnTo>
                  <a:close/>
                  <a:moveTo>
                    <a:pt x="1101" y="0"/>
                  </a:moveTo>
                  <a:lnTo>
                    <a:pt x="1119" y="0"/>
                  </a:lnTo>
                  <a:lnTo>
                    <a:pt x="1119" y="18"/>
                  </a:lnTo>
                  <a:lnTo>
                    <a:pt x="1101" y="18"/>
                  </a:lnTo>
                  <a:lnTo>
                    <a:pt x="1101" y="0"/>
                  </a:lnTo>
                  <a:close/>
                  <a:moveTo>
                    <a:pt x="1065" y="0"/>
                  </a:moveTo>
                  <a:lnTo>
                    <a:pt x="1082" y="0"/>
                  </a:lnTo>
                  <a:lnTo>
                    <a:pt x="1082" y="18"/>
                  </a:lnTo>
                  <a:lnTo>
                    <a:pt x="1065" y="18"/>
                  </a:lnTo>
                  <a:lnTo>
                    <a:pt x="1065" y="0"/>
                  </a:lnTo>
                  <a:close/>
                  <a:moveTo>
                    <a:pt x="1030" y="0"/>
                  </a:moveTo>
                  <a:lnTo>
                    <a:pt x="1048" y="0"/>
                  </a:lnTo>
                  <a:lnTo>
                    <a:pt x="1048" y="18"/>
                  </a:lnTo>
                  <a:lnTo>
                    <a:pt x="1030" y="18"/>
                  </a:lnTo>
                  <a:lnTo>
                    <a:pt x="1030" y="0"/>
                  </a:lnTo>
                  <a:close/>
                  <a:moveTo>
                    <a:pt x="994" y="0"/>
                  </a:moveTo>
                  <a:lnTo>
                    <a:pt x="1013" y="0"/>
                  </a:lnTo>
                  <a:lnTo>
                    <a:pt x="1013" y="18"/>
                  </a:lnTo>
                  <a:lnTo>
                    <a:pt x="994" y="18"/>
                  </a:lnTo>
                  <a:lnTo>
                    <a:pt x="994" y="0"/>
                  </a:lnTo>
                  <a:close/>
                  <a:moveTo>
                    <a:pt x="959" y="0"/>
                  </a:moveTo>
                  <a:lnTo>
                    <a:pt x="976" y="0"/>
                  </a:lnTo>
                  <a:lnTo>
                    <a:pt x="976" y="18"/>
                  </a:lnTo>
                  <a:lnTo>
                    <a:pt x="959" y="18"/>
                  </a:lnTo>
                  <a:lnTo>
                    <a:pt x="959" y="0"/>
                  </a:lnTo>
                  <a:close/>
                  <a:moveTo>
                    <a:pt x="924" y="0"/>
                  </a:moveTo>
                  <a:lnTo>
                    <a:pt x="941" y="0"/>
                  </a:lnTo>
                  <a:lnTo>
                    <a:pt x="941" y="18"/>
                  </a:lnTo>
                  <a:lnTo>
                    <a:pt x="924" y="18"/>
                  </a:lnTo>
                  <a:lnTo>
                    <a:pt x="924" y="0"/>
                  </a:lnTo>
                  <a:close/>
                  <a:moveTo>
                    <a:pt x="887" y="0"/>
                  </a:moveTo>
                  <a:lnTo>
                    <a:pt x="905" y="0"/>
                  </a:lnTo>
                  <a:lnTo>
                    <a:pt x="905" y="18"/>
                  </a:lnTo>
                  <a:lnTo>
                    <a:pt x="887" y="18"/>
                  </a:lnTo>
                  <a:lnTo>
                    <a:pt x="887" y="0"/>
                  </a:lnTo>
                  <a:close/>
                  <a:moveTo>
                    <a:pt x="853" y="0"/>
                  </a:moveTo>
                  <a:lnTo>
                    <a:pt x="870" y="0"/>
                  </a:lnTo>
                  <a:lnTo>
                    <a:pt x="870" y="18"/>
                  </a:lnTo>
                  <a:lnTo>
                    <a:pt x="853" y="18"/>
                  </a:lnTo>
                  <a:lnTo>
                    <a:pt x="853" y="0"/>
                  </a:lnTo>
                  <a:close/>
                  <a:moveTo>
                    <a:pt x="816" y="0"/>
                  </a:moveTo>
                  <a:lnTo>
                    <a:pt x="835" y="0"/>
                  </a:lnTo>
                  <a:lnTo>
                    <a:pt x="835" y="18"/>
                  </a:lnTo>
                  <a:lnTo>
                    <a:pt x="816" y="18"/>
                  </a:lnTo>
                  <a:lnTo>
                    <a:pt x="816" y="0"/>
                  </a:lnTo>
                  <a:close/>
                  <a:moveTo>
                    <a:pt x="781" y="0"/>
                  </a:moveTo>
                  <a:lnTo>
                    <a:pt x="799" y="0"/>
                  </a:lnTo>
                  <a:lnTo>
                    <a:pt x="799" y="18"/>
                  </a:lnTo>
                  <a:lnTo>
                    <a:pt x="781" y="18"/>
                  </a:lnTo>
                  <a:lnTo>
                    <a:pt x="781" y="0"/>
                  </a:lnTo>
                  <a:close/>
                  <a:moveTo>
                    <a:pt x="746" y="0"/>
                  </a:moveTo>
                  <a:lnTo>
                    <a:pt x="764" y="0"/>
                  </a:lnTo>
                  <a:lnTo>
                    <a:pt x="764" y="18"/>
                  </a:lnTo>
                  <a:lnTo>
                    <a:pt x="746" y="18"/>
                  </a:lnTo>
                  <a:lnTo>
                    <a:pt x="746" y="0"/>
                  </a:lnTo>
                  <a:close/>
                  <a:moveTo>
                    <a:pt x="710" y="0"/>
                  </a:moveTo>
                  <a:lnTo>
                    <a:pt x="727" y="0"/>
                  </a:lnTo>
                  <a:lnTo>
                    <a:pt x="727" y="18"/>
                  </a:lnTo>
                  <a:lnTo>
                    <a:pt x="710" y="18"/>
                  </a:lnTo>
                  <a:lnTo>
                    <a:pt x="710" y="0"/>
                  </a:lnTo>
                  <a:close/>
                  <a:moveTo>
                    <a:pt x="675" y="0"/>
                  </a:moveTo>
                  <a:lnTo>
                    <a:pt x="692" y="0"/>
                  </a:lnTo>
                  <a:lnTo>
                    <a:pt x="692" y="18"/>
                  </a:lnTo>
                  <a:lnTo>
                    <a:pt x="675" y="18"/>
                  </a:lnTo>
                  <a:lnTo>
                    <a:pt x="675" y="0"/>
                  </a:lnTo>
                  <a:close/>
                  <a:moveTo>
                    <a:pt x="639" y="0"/>
                  </a:moveTo>
                  <a:lnTo>
                    <a:pt x="658" y="0"/>
                  </a:lnTo>
                  <a:lnTo>
                    <a:pt x="658" y="18"/>
                  </a:lnTo>
                  <a:lnTo>
                    <a:pt x="639" y="18"/>
                  </a:lnTo>
                  <a:lnTo>
                    <a:pt x="639" y="0"/>
                  </a:lnTo>
                  <a:close/>
                  <a:moveTo>
                    <a:pt x="604" y="0"/>
                  </a:moveTo>
                  <a:lnTo>
                    <a:pt x="621" y="0"/>
                  </a:lnTo>
                  <a:lnTo>
                    <a:pt x="621" y="18"/>
                  </a:lnTo>
                  <a:lnTo>
                    <a:pt x="604" y="18"/>
                  </a:lnTo>
                  <a:lnTo>
                    <a:pt x="604" y="0"/>
                  </a:lnTo>
                  <a:close/>
                  <a:moveTo>
                    <a:pt x="569" y="0"/>
                  </a:moveTo>
                  <a:lnTo>
                    <a:pt x="586" y="0"/>
                  </a:lnTo>
                  <a:lnTo>
                    <a:pt x="586" y="18"/>
                  </a:lnTo>
                  <a:lnTo>
                    <a:pt x="569" y="18"/>
                  </a:lnTo>
                  <a:lnTo>
                    <a:pt x="569" y="0"/>
                  </a:lnTo>
                  <a:close/>
                  <a:moveTo>
                    <a:pt x="532" y="0"/>
                  </a:moveTo>
                  <a:lnTo>
                    <a:pt x="550" y="0"/>
                  </a:lnTo>
                  <a:lnTo>
                    <a:pt x="550" y="18"/>
                  </a:lnTo>
                  <a:lnTo>
                    <a:pt x="532" y="18"/>
                  </a:lnTo>
                  <a:lnTo>
                    <a:pt x="532" y="0"/>
                  </a:lnTo>
                  <a:close/>
                  <a:moveTo>
                    <a:pt x="497" y="0"/>
                  </a:moveTo>
                  <a:lnTo>
                    <a:pt x="515" y="0"/>
                  </a:lnTo>
                  <a:lnTo>
                    <a:pt x="515" y="18"/>
                  </a:lnTo>
                  <a:lnTo>
                    <a:pt x="497" y="18"/>
                  </a:lnTo>
                  <a:lnTo>
                    <a:pt x="497" y="0"/>
                  </a:lnTo>
                  <a:close/>
                  <a:moveTo>
                    <a:pt x="461" y="0"/>
                  </a:moveTo>
                  <a:lnTo>
                    <a:pt x="480" y="0"/>
                  </a:lnTo>
                  <a:lnTo>
                    <a:pt x="480" y="18"/>
                  </a:lnTo>
                  <a:lnTo>
                    <a:pt x="461" y="18"/>
                  </a:lnTo>
                  <a:lnTo>
                    <a:pt x="461" y="0"/>
                  </a:lnTo>
                  <a:close/>
                  <a:moveTo>
                    <a:pt x="426" y="0"/>
                  </a:moveTo>
                  <a:lnTo>
                    <a:pt x="444" y="0"/>
                  </a:lnTo>
                  <a:lnTo>
                    <a:pt x="444" y="18"/>
                  </a:lnTo>
                  <a:lnTo>
                    <a:pt x="426" y="18"/>
                  </a:lnTo>
                  <a:lnTo>
                    <a:pt x="426" y="0"/>
                  </a:lnTo>
                  <a:close/>
                  <a:moveTo>
                    <a:pt x="390" y="0"/>
                  </a:moveTo>
                  <a:lnTo>
                    <a:pt x="409" y="0"/>
                  </a:lnTo>
                  <a:lnTo>
                    <a:pt x="409" y="18"/>
                  </a:lnTo>
                  <a:lnTo>
                    <a:pt x="390" y="18"/>
                  </a:lnTo>
                  <a:lnTo>
                    <a:pt x="390" y="0"/>
                  </a:lnTo>
                  <a:close/>
                  <a:moveTo>
                    <a:pt x="355" y="0"/>
                  </a:moveTo>
                  <a:lnTo>
                    <a:pt x="372" y="0"/>
                  </a:lnTo>
                  <a:lnTo>
                    <a:pt x="372" y="18"/>
                  </a:lnTo>
                  <a:lnTo>
                    <a:pt x="355" y="18"/>
                  </a:lnTo>
                  <a:lnTo>
                    <a:pt x="355" y="0"/>
                  </a:lnTo>
                  <a:close/>
                  <a:moveTo>
                    <a:pt x="320" y="0"/>
                  </a:moveTo>
                  <a:lnTo>
                    <a:pt x="337" y="0"/>
                  </a:lnTo>
                  <a:lnTo>
                    <a:pt x="337" y="18"/>
                  </a:lnTo>
                  <a:lnTo>
                    <a:pt x="320" y="18"/>
                  </a:lnTo>
                  <a:lnTo>
                    <a:pt x="320" y="0"/>
                  </a:lnTo>
                  <a:close/>
                  <a:moveTo>
                    <a:pt x="284" y="0"/>
                  </a:moveTo>
                  <a:lnTo>
                    <a:pt x="301" y="0"/>
                  </a:lnTo>
                  <a:lnTo>
                    <a:pt x="301" y="18"/>
                  </a:lnTo>
                  <a:lnTo>
                    <a:pt x="284" y="18"/>
                  </a:lnTo>
                  <a:lnTo>
                    <a:pt x="284" y="0"/>
                  </a:lnTo>
                  <a:close/>
                  <a:moveTo>
                    <a:pt x="249" y="0"/>
                  </a:moveTo>
                  <a:lnTo>
                    <a:pt x="266" y="0"/>
                  </a:lnTo>
                  <a:lnTo>
                    <a:pt x="266" y="18"/>
                  </a:lnTo>
                  <a:lnTo>
                    <a:pt x="249" y="18"/>
                  </a:lnTo>
                  <a:lnTo>
                    <a:pt x="249" y="0"/>
                  </a:lnTo>
                  <a:close/>
                  <a:moveTo>
                    <a:pt x="212" y="0"/>
                  </a:moveTo>
                  <a:lnTo>
                    <a:pt x="231" y="0"/>
                  </a:lnTo>
                  <a:lnTo>
                    <a:pt x="231" y="18"/>
                  </a:lnTo>
                  <a:lnTo>
                    <a:pt x="212" y="18"/>
                  </a:lnTo>
                  <a:lnTo>
                    <a:pt x="212" y="0"/>
                  </a:lnTo>
                  <a:close/>
                  <a:moveTo>
                    <a:pt x="177" y="0"/>
                  </a:moveTo>
                  <a:lnTo>
                    <a:pt x="195" y="0"/>
                  </a:lnTo>
                  <a:lnTo>
                    <a:pt x="195" y="18"/>
                  </a:lnTo>
                  <a:lnTo>
                    <a:pt x="177" y="18"/>
                  </a:lnTo>
                  <a:lnTo>
                    <a:pt x="177" y="0"/>
                  </a:lnTo>
                  <a:close/>
                  <a:moveTo>
                    <a:pt x="142" y="0"/>
                  </a:moveTo>
                  <a:lnTo>
                    <a:pt x="160" y="0"/>
                  </a:lnTo>
                  <a:lnTo>
                    <a:pt x="160" y="18"/>
                  </a:lnTo>
                  <a:lnTo>
                    <a:pt x="142" y="18"/>
                  </a:lnTo>
                  <a:lnTo>
                    <a:pt x="142" y="0"/>
                  </a:lnTo>
                  <a:close/>
                  <a:moveTo>
                    <a:pt x="106" y="0"/>
                  </a:moveTo>
                  <a:lnTo>
                    <a:pt x="123" y="0"/>
                  </a:lnTo>
                  <a:lnTo>
                    <a:pt x="123" y="18"/>
                  </a:lnTo>
                  <a:lnTo>
                    <a:pt x="106" y="18"/>
                  </a:lnTo>
                  <a:lnTo>
                    <a:pt x="106" y="0"/>
                  </a:lnTo>
                  <a:close/>
                  <a:moveTo>
                    <a:pt x="71" y="0"/>
                  </a:moveTo>
                  <a:lnTo>
                    <a:pt x="89" y="0"/>
                  </a:lnTo>
                  <a:lnTo>
                    <a:pt x="89" y="18"/>
                  </a:lnTo>
                  <a:lnTo>
                    <a:pt x="71" y="18"/>
                  </a:lnTo>
                  <a:lnTo>
                    <a:pt x="71" y="0"/>
                  </a:lnTo>
                  <a:close/>
                  <a:moveTo>
                    <a:pt x="35" y="0"/>
                  </a:moveTo>
                  <a:lnTo>
                    <a:pt x="54" y="0"/>
                  </a:lnTo>
                  <a:lnTo>
                    <a:pt x="54" y="18"/>
                  </a:lnTo>
                  <a:lnTo>
                    <a:pt x="35" y="18"/>
                  </a:lnTo>
                  <a:lnTo>
                    <a:pt x="35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Rectangle 366"/>
            <p:cNvSpPr>
              <a:spLocks noChangeArrowheads="1"/>
            </p:cNvSpPr>
            <p:nvPr/>
          </p:nvSpPr>
          <p:spPr bwMode="auto">
            <a:xfrm>
              <a:off x="5527676" y="6007101"/>
              <a:ext cx="26988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367"/>
            <p:cNvSpPr>
              <a:spLocks noEditPoints="1"/>
            </p:cNvSpPr>
            <p:nvPr/>
          </p:nvSpPr>
          <p:spPr bwMode="auto">
            <a:xfrm>
              <a:off x="5527676" y="5418138"/>
              <a:ext cx="26988" cy="563563"/>
            </a:xfrm>
            <a:custGeom>
              <a:gdLst>
                <a:gd name="T0" fmla="*/ 0 w 17"/>
                <a:gd name="T1" fmla="*/ 338 h 355"/>
                <a:gd name="T2" fmla="*/ 17 w 17"/>
                <a:gd name="T3" fmla="*/ 338 h 355"/>
                <a:gd name="T4" fmla="*/ 17 w 17"/>
                <a:gd name="T5" fmla="*/ 355 h 355"/>
                <a:gd name="T6" fmla="*/ 0 w 17"/>
                <a:gd name="T7" fmla="*/ 355 h 355"/>
                <a:gd name="T8" fmla="*/ 0 w 17"/>
                <a:gd name="T9" fmla="*/ 338 h 355"/>
                <a:gd name="T10" fmla="*/ 0 w 17"/>
                <a:gd name="T11" fmla="*/ 304 h 355"/>
                <a:gd name="T12" fmla="*/ 17 w 17"/>
                <a:gd name="T13" fmla="*/ 304 h 355"/>
                <a:gd name="T14" fmla="*/ 17 w 17"/>
                <a:gd name="T15" fmla="*/ 322 h 355"/>
                <a:gd name="T16" fmla="*/ 0 w 17"/>
                <a:gd name="T17" fmla="*/ 322 h 355"/>
                <a:gd name="T18" fmla="*/ 0 w 17"/>
                <a:gd name="T19" fmla="*/ 304 h 355"/>
                <a:gd name="T20" fmla="*/ 0 w 17"/>
                <a:gd name="T21" fmla="*/ 271 h 355"/>
                <a:gd name="T22" fmla="*/ 17 w 17"/>
                <a:gd name="T23" fmla="*/ 271 h 355"/>
                <a:gd name="T24" fmla="*/ 17 w 17"/>
                <a:gd name="T25" fmla="*/ 287 h 355"/>
                <a:gd name="T26" fmla="*/ 0 w 17"/>
                <a:gd name="T27" fmla="*/ 287 h 355"/>
                <a:gd name="T28" fmla="*/ 0 w 17"/>
                <a:gd name="T29" fmla="*/ 271 h 355"/>
                <a:gd name="T30" fmla="*/ 0 w 17"/>
                <a:gd name="T31" fmla="*/ 237 h 355"/>
                <a:gd name="T32" fmla="*/ 17 w 17"/>
                <a:gd name="T33" fmla="*/ 237 h 355"/>
                <a:gd name="T34" fmla="*/ 17 w 17"/>
                <a:gd name="T35" fmla="*/ 253 h 355"/>
                <a:gd name="T36" fmla="*/ 0 w 17"/>
                <a:gd name="T37" fmla="*/ 253 h 355"/>
                <a:gd name="T38" fmla="*/ 0 w 17"/>
                <a:gd name="T39" fmla="*/ 237 h 355"/>
                <a:gd name="T40" fmla="*/ 0 w 17"/>
                <a:gd name="T41" fmla="*/ 202 h 355"/>
                <a:gd name="T42" fmla="*/ 17 w 17"/>
                <a:gd name="T43" fmla="*/ 202 h 355"/>
                <a:gd name="T44" fmla="*/ 17 w 17"/>
                <a:gd name="T45" fmla="*/ 220 h 355"/>
                <a:gd name="T46" fmla="*/ 0 w 17"/>
                <a:gd name="T47" fmla="*/ 220 h 355"/>
                <a:gd name="T48" fmla="*/ 0 w 17"/>
                <a:gd name="T49" fmla="*/ 202 h 355"/>
                <a:gd name="T50" fmla="*/ 0 w 17"/>
                <a:gd name="T51" fmla="*/ 169 h 355"/>
                <a:gd name="T52" fmla="*/ 17 w 17"/>
                <a:gd name="T53" fmla="*/ 169 h 355"/>
                <a:gd name="T54" fmla="*/ 17 w 17"/>
                <a:gd name="T55" fmla="*/ 186 h 355"/>
                <a:gd name="T56" fmla="*/ 0 w 17"/>
                <a:gd name="T57" fmla="*/ 186 h 355"/>
                <a:gd name="T58" fmla="*/ 0 w 17"/>
                <a:gd name="T59" fmla="*/ 169 h 355"/>
                <a:gd name="T60" fmla="*/ 0 w 17"/>
                <a:gd name="T61" fmla="*/ 135 h 355"/>
                <a:gd name="T62" fmla="*/ 17 w 17"/>
                <a:gd name="T63" fmla="*/ 135 h 355"/>
                <a:gd name="T64" fmla="*/ 17 w 17"/>
                <a:gd name="T65" fmla="*/ 151 h 355"/>
                <a:gd name="T66" fmla="*/ 0 w 17"/>
                <a:gd name="T67" fmla="*/ 151 h 355"/>
                <a:gd name="T68" fmla="*/ 0 w 17"/>
                <a:gd name="T69" fmla="*/ 135 h 355"/>
                <a:gd name="T70" fmla="*/ 0 w 17"/>
                <a:gd name="T71" fmla="*/ 100 h 355"/>
                <a:gd name="T72" fmla="*/ 17 w 17"/>
                <a:gd name="T73" fmla="*/ 100 h 355"/>
                <a:gd name="T74" fmla="*/ 17 w 17"/>
                <a:gd name="T75" fmla="*/ 118 h 355"/>
                <a:gd name="T76" fmla="*/ 0 w 17"/>
                <a:gd name="T77" fmla="*/ 118 h 355"/>
                <a:gd name="T78" fmla="*/ 0 w 17"/>
                <a:gd name="T79" fmla="*/ 100 h 355"/>
                <a:gd name="T80" fmla="*/ 0 w 17"/>
                <a:gd name="T81" fmla="*/ 67 h 355"/>
                <a:gd name="T82" fmla="*/ 17 w 17"/>
                <a:gd name="T83" fmla="*/ 67 h 355"/>
                <a:gd name="T84" fmla="*/ 17 w 17"/>
                <a:gd name="T85" fmla="*/ 84 h 355"/>
                <a:gd name="T86" fmla="*/ 0 w 17"/>
                <a:gd name="T87" fmla="*/ 84 h 355"/>
                <a:gd name="T88" fmla="*/ 0 w 17"/>
                <a:gd name="T89" fmla="*/ 67 h 355"/>
                <a:gd name="T90" fmla="*/ 0 w 17"/>
                <a:gd name="T91" fmla="*/ 33 h 355"/>
                <a:gd name="T92" fmla="*/ 17 w 17"/>
                <a:gd name="T93" fmla="*/ 33 h 355"/>
                <a:gd name="T94" fmla="*/ 17 w 17"/>
                <a:gd name="T95" fmla="*/ 51 h 355"/>
                <a:gd name="T96" fmla="*/ 0 w 17"/>
                <a:gd name="T97" fmla="*/ 51 h 355"/>
                <a:gd name="T98" fmla="*/ 0 w 17"/>
                <a:gd name="T99" fmla="*/ 33 h 355"/>
                <a:gd name="T100" fmla="*/ 0 w 17"/>
                <a:gd name="T101" fmla="*/ 0 h 355"/>
                <a:gd name="T102" fmla="*/ 17 w 17"/>
                <a:gd name="T103" fmla="*/ 0 h 355"/>
                <a:gd name="T104" fmla="*/ 17 w 17"/>
                <a:gd name="T105" fmla="*/ 16 h 355"/>
                <a:gd name="T106" fmla="*/ 0 w 17"/>
                <a:gd name="T107" fmla="*/ 16 h 355"/>
                <a:gd name="T108" fmla="*/ 0 w 17"/>
                <a:gd name="T109" fmla="*/ 0 h 3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" h="355">
                  <a:moveTo>
                    <a:pt x="0" y="338"/>
                  </a:moveTo>
                  <a:lnTo>
                    <a:pt x="17" y="338"/>
                  </a:lnTo>
                  <a:lnTo>
                    <a:pt x="17" y="355"/>
                  </a:lnTo>
                  <a:lnTo>
                    <a:pt x="0" y="355"/>
                  </a:lnTo>
                  <a:lnTo>
                    <a:pt x="0" y="338"/>
                  </a:lnTo>
                  <a:close/>
                  <a:moveTo>
                    <a:pt x="0" y="304"/>
                  </a:moveTo>
                  <a:lnTo>
                    <a:pt x="17" y="304"/>
                  </a:lnTo>
                  <a:lnTo>
                    <a:pt x="17" y="322"/>
                  </a:lnTo>
                  <a:lnTo>
                    <a:pt x="0" y="322"/>
                  </a:lnTo>
                  <a:lnTo>
                    <a:pt x="0" y="304"/>
                  </a:lnTo>
                  <a:close/>
                  <a:moveTo>
                    <a:pt x="0" y="271"/>
                  </a:moveTo>
                  <a:lnTo>
                    <a:pt x="17" y="271"/>
                  </a:lnTo>
                  <a:lnTo>
                    <a:pt x="17" y="287"/>
                  </a:lnTo>
                  <a:lnTo>
                    <a:pt x="0" y="287"/>
                  </a:lnTo>
                  <a:lnTo>
                    <a:pt x="0" y="271"/>
                  </a:lnTo>
                  <a:close/>
                  <a:moveTo>
                    <a:pt x="0" y="237"/>
                  </a:moveTo>
                  <a:lnTo>
                    <a:pt x="17" y="237"/>
                  </a:lnTo>
                  <a:lnTo>
                    <a:pt x="17" y="253"/>
                  </a:lnTo>
                  <a:lnTo>
                    <a:pt x="0" y="253"/>
                  </a:lnTo>
                  <a:lnTo>
                    <a:pt x="0" y="237"/>
                  </a:lnTo>
                  <a:close/>
                  <a:moveTo>
                    <a:pt x="0" y="202"/>
                  </a:moveTo>
                  <a:lnTo>
                    <a:pt x="17" y="202"/>
                  </a:lnTo>
                  <a:lnTo>
                    <a:pt x="17" y="220"/>
                  </a:lnTo>
                  <a:lnTo>
                    <a:pt x="0" y="220"/>
                  </a:lnTo>
                  <a:lnTo>
                    <a:pt x="0" y="202"/>
                  </a:lnTo>
                  <a:close/>
                  <a:moveTo>
                    <a:pt x="0" y="169"/>
                  </a:moveTo>
                  <a:lnTo>
                    <a:pt x="17" y="169"/>
                  </a:lnTo>
                  <a:lnTo>
                    <a:pt x="17" y="186"/>
                  </a:lnTo>
                  <a:lnTo>
                    <a:pt x="0" y="186"/>
                  </a:lnTo>
                  <a:lnTo>
                    <a:pt x="0" y="169"/>
                  </a:lnTo>
                  <a:close/>
                  <a:moveTo>
                    <a:pt x="0" y="135"/>
                  </a:moveTo>
                  <a:lnTo>
                    <a:pt x="17" y="135"/>
                  </a:lnTo>
                  <a:lnTo>
                    <a:pt x="17" y="151"/>
                  </a:lnTo>
                  <a:lnTo>
                    <a:pt x="0" y="151"/>
                  </a:lnTo>
                  <a:lnTo>
                    <a:pt x="0" y="135"/>
                  </a:lnTo>
                  <a:close/>
                  <a:moveTo>
                    <a:pt x="0" y="100"/>
                  </a:moveTo>
                  <a:lnTo>
                    <a:pt x="17" y="100"/>
                  </a:lnTo>
                  <a:lnTo>
                    <a:pt x="17" y="118"/>
                  </a:lnTo>
                  <a:lnTo>
                    <a:pt x="0" y="118"/>
                  </a:lnTo>
                  <a:lnTo>
                    <a:pt x="0" y="100"/>
                  </a:lnTo>
                  <a:close/>
                  <a:moveTo>
                    <a:pt x="0" y="67"/>
                  </a:moveTo>
                  <a:lnTo>
                    <a:pt x="17" y="67"/>
                  </a:lnTo>
                  <a:lnTo>
                    <a:pt x="17" y="84"/>
                  </a:lnTo>
                  <a:lnTo>
                    <a:pt x="0" y="84"/>
                  </a:lnTo>
                  <a:lnTo>
                    <a:pt x="0" y="67"/>
                  </a:lnTo>
                  <a:close/>
                  <a:moveTo>
                    <a:pt x="0" y="33"/>
                  </a:moveTo>
                  <a:lnTo>
                    <a:pt x="17" y="33"/>
                  </a:lnTo>
                  <a:lnTo>
                    <a:pt x="17" y="51"/>
                  </a:lnTo>
                  <a:lnTo>
                    <a:pt x="0" y="51"/>
                  </a:lnTo>
                  <a:lnTo>
                    <a:pt x="0" y="33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Rectangle 368"/>
            <p:cNvSpPr>
              <a:spLocks noChangeArrowheads="1"/>
            </p:cNvSpPr>
            <p:nvPr/>
          </p:nvSpPr>
          <p:spPr bwMode="auto">
            <a:xfrm>
              <a:off x="5527676" y="5373688"/>
              <a:ext cx="26988" cy="142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396"/>
            <p:cNvSpPr/>
            <p:nvPr/>
          </p:nvSpPr>
          <p:spPr bwMode="auto">
            <a:xfrm>
              <a:off x="3517901" y="5980113"/>
              <a:ext cx="79375" cy="77788"/>
            </a:xfrm>
            <a:custGeom>
              <a:gdLst>
                <a:gd name="T0" fmla="*/ 25 w 50"/>
                <a:gd name="T1" fmla="*/ 0 h 49"/>
                <a:gd name="T2" fmla="*/ 38 w 50"/>
                <a:gd name="T3" fmla="*/ 3 h 49"/>
                <a:gd name="T4" fmla="*/ 47 w 50"/>
                <a:gd name="T5" fmla="*/ 11 h 49"/>
                <a:gd name="T6" fmla="*/ 50 w 50"/>
                <a:gd name="T7" fmla="*/ 24 h 49"/>
                <a:gd name="T8" fmla="*/ 47 w 50"/>
                <a:gd name="T9" fmla="*/ 38 h 49"/>
                <a:gd name="T10" fmla="*/ 38 w 50"/>
                <a:gd name="T11" fmla="*/ 46 h 49"/>
                <a:gd name="T12" fmla="*/ 25 w 50"/>
                <a:gd name="T13" fmla="*/ 49 h 49"/>
                <a:gd name="T14" fmla="*/ 12 w 50"/>
                <a:gd name="T15" fmla="*/ 46 h 49"/>
                <a:gd name="T16" fmla="*/ 3 w 50"/>
                <a:gd name="T17" fmla="*/ 38 h 49"/>
                <a:gd name="T18" fmla="*/ 0 w 50"/>
                <a:gd name="T19" fmla="*/ 24 h 49"/>
                <a:gd name="T20" fmla="*/ 3 w 50"/>
                <a:gd name="T21" fmla="*/ 11 h 49"/>
                <a:gd name="T22" fmla="*/ 12 w 50"/>
                <a:gd name="T23" fmla="*/ 3 h 49"/>
                <a:gd name="T24" fmla="*/ 25 w 50"/>
                <a:gd name="T25" fmla="*/ 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8" y="3"/>
                  </a:lnTo>
                  <a:lnTo>
                    <a:pt x="47" y="11"/>
                  </a:lnTo>
                  <a:lnTo>
                    <a:pt x="50" y="24"/>
                  </a:lnTo>
                  <a:lnTo>
                    <a:pt x="47" y="38"/>
                  </a:lnTo>
                  <a:lnTo>
                    <a:pt x="38" y="46"/>
                  </a:lnTo>
                  <a:lnTo>
                    <a:pt x="25" y="49"/>
                  </a:lnTo>
                  <a:lnTo>
                    <a:pt x="12" y="46"/>
                  </a:lnTo>
                  <a:lnTo>
                    <a:pt x="3" y="38"/>
                  </a:lnTo>
                  <a:lnTo>
                    <a:pt x="0" y="24"/>
                  </a:lnTo>
                  <a:lnTo>
                    <a:pt x="3" y="11"/>
                  </a:lnTo>
                  <a:lnTo>
                    <a:pt x="12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397"/>
            <p:cNvSpPr>
              <a:spLocks noEditPoints="1"/>
            </p:cNvSpPr>
            <p:nvPr/>
          </p:nvSpPr>
          <p:spPr bwMode="auto">
            <a:xfrm>
              <a:off x="3503613" y="5965826"/>
              <a:ext cx="106363" cy="106363"/>
            </a:xfrm>
            <a:custGeom>
              <a:gdLst>
                <a:gd name="T0" fmla="*/ 34 w 67"/>
                <a:gd name="T1" fmla="*/ 17 h 67"/>
                <a:gd name="T2" fmla="*/ 28 w 67"/>
                <a:gd name="T3" fmla="*/ 19 h 67"/>
                <a:gd name="T4" fmla="*/ 28 w 67"/>
                <a:gd name="T5" fmla="*/ 19 h 67"/>
                <a:gd name="T6" fmla="*/ 22 w 67"/>
                <a:gd name="T7" fmla="*/ 22 h 67"/>
                <a:gd name="T8" fmla="*/ 18 w 67"/>
                <a:gd name="T9" fmla="*/ 29 h 67"/>
                <a:gd name="T10" fmla="*/ 18 w 67"/>
                <a:gd name="T11" fmla="*/ 33 h 67"/>
                <a:gd name="T12" fmla="*/ 18 w 67"/>
                <a:gd name="T13" fmla="*/ 38 h 67"/>
                <a:gd name="T14" fmla="*/ 22 w 67"/>
                <a:gd name="T15" fmla="*/ 45 h 67"/>
                <a:gd name="T16" fmla="*/ 28 w 67"/>
                <a:gd name="T17" fmla="*/ 48 h 67"/>
                <a:gd name="T18" fmla="*/ 28 w 67"/>
                <a:gd name="T19" fmla="*/ 48 h 67"/>
                <a:gd name="T20" fmla="*/ 34 w 67"/>
                <a:gd name="T21" fmla="*/ 49 h 67"/>
                <a:gd name="T22" fmla="*/ 40 w 67"/>
                <a:gd name="T23" fmla="*/ 48 h 67"/>
                <a:gd name="T24" fmla="*/ 40 w 67"/>
                <a:gd name="T25" fmla="*/ 48 h 67"/>
                <a:gd name="T26" fmla="*/ 45 w 67"/>
                <a:gd name="T27" fmla="*/ 45 h 67"/>
                <a:gd name="T28" fmla="*/ 50 w 67"/>
                <a:gd name="T29" fmla="*/ 38 h 67"/>
                <a:gd name="T30" fmla="*/ 50 w 67"/>
                <a:gd name="T31" fmla="*/ 33 h 67"/>
                <a:gd name="T32" fmla="*/ 50 w 67"/>
                <a:gd name="T33" fmla="*/ 29 h 67"/>
                <a:gd name="T34" fmla="*/ 45 w 67"/>
                <a:gd name="T35" fmla="*/ 22 h 67"/>
                <a:gd name="T36" fmla="*/ 40 w 67"/>
                <a:gd name="T37" fmla="*/ 19 h 67"/>
                <a:gd name="T38" fmla="*/ 40 w 67"/>
                <a:gd name="T39" fmla="*/ 19 h 67"/>
                <a:gd name="T40" fmla="*/ 34 w 67"/>
                <a:gd name="T41" fmla="*/ 17 h 67"/>
                <a:gd name="T42" fmla="*/ 34 w 67"/>
                <a:gd name="T43" fmla="*/ 0 h 67"/>
                <a:gd name="T44" fmla="*/ 44 w 67"/>
                <a:gd name="T45" fmla="*/ 1 h 67"/>
                <a:gd name="T46" fmla="*/ 59 w 67"/>
                <a:gd name="T47" fmla="*/ 9 h 67"/>
                <a:gd name="T48" fmla="*/ 66 w 67"/>
                <a:gd name="T49" fmla="*/ 23 h 67"/>
                <a:gd name="T50" fmla="*/ 67 w 67"/>
                <a:gd name="T51" fmla="*/ 33 h 67"/>
                <a:gd name="T52" fmla="*/ 66 w 67"/>
                <a:gd name="T53" fmla="*/ 44 h 67"/>
                <a:gd name="T54" fmla="*/ 59 w 67"/>
                <a:gd name="T55" fmla="*/ 58 h 67"/>
                <a:gd name="T56" fmla="*/ 44 w 67"/>
                <a:gd name="T57" fmla="*/ 65 h 67"/>
                <a:gd name="T58" fmla="*/ 34 w 67"/>
                <a:gd name="T59" fmla="*/ 67 h 67"/>
                <a:gd name="T60" fmla="*/ 24 w 67"/>
                <a:gd name="T61" fmla="*/ 65 h 67"/>
                <a:gd name="T62" fmla="*/ 9 w 67"/>
                <a:gd name="T63" fmla="*/ 58 h 67"/>
                <a:gd name="T64" fmla="*/ 2 w 67"/>
                <a:gd name="T65" fmla="*/ 44 h 67"/>
                <a:gd name="T66" fmla="*/ 0 w 67"/>
                <a:gd name="T67" fmla="*/ 33 h 67"/>
                <a:gd name="T68" fmla="*/ 2 w 67"/>
                <a:gd name="T69" fmla="*/ 23 h 67"/>
                <a:gd name="T70" fmla="*/ 9 w 67"/>
                <a:gd name="T71" fmla="*/ 9 h 67"/>
                <a:gd name="T72" fmla="*/ 24 w 67"/>
                <a:gd name="T73" fmla="*/ 1 h 67"/>
                <a:gd name="T74" fmla="*/ 34 w 67"/>
                <a:gd name="T75" fmla="*/ 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67">
                  <a:moveTo>
                    <a:pt x="34" y="17"/>
                  </a:moveTo>
                  <a:lnTo>
                    <a:pt x="28" y="19"/>
                  </a:lnTo>
                  <a:lnTo>
                    <a:pt x="28" y="19"/>
                  </a:lnTo>
                  <a:lnTo>
                    <a:pt x="22" y="22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8"/>
                  </a:lnTo>
                  <a:lnTo>
                    <a:pt x="22" y="45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34" y="49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5" y="45"/>
                  </a:lnTo>
                  <a:lnTo>
                    <a:pt x="50" y="38"/>
                  </a:lnTo>
                  <a:lnTo>
                    <a:pt x="50" y="33"/>
                  </a:lnTo>
                  <a:lnTo>
                    <a:pt x="50" y="29"/>
                  </a:lnTo>
                  <a:lnTo>
                    <a:pt x="45" y="2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4" y="17"/>
                  </a:lnTo>
                  <a:close/>
                  <a:moveTo>
                    <a:pt x="34" y="0"/>
                  </a:moveTo>
                  <a:lnTo>
                    <a:pt x="44" y="1"/>
                  </a:lnTo>
                  <a:lnTo>
                    <a:pt x="59" y="9"/>
                  </a:lnTo>
                  <a:lnTo>
                    <a:pt x="66" y="23"/>
                  </a:lnTo>
                  <a:lnTo>
                    <a:pt x="67" y="33"/>
                  </a:lnTo>
                  <a:lnTo>
                    <a:pt x="66" y="44"/>
                  </a:lnTo>
                  <a:lnTo>
                    <a:pt x="59" y="58"/>
                  </a:lnTo>
                  <a:lnTo>
                    <a:pt x="44" y="65"/>
                  </a:lnTo>
                  <a:lnTo>
                    <a:pt x="34" y="67"/>
                  </a:lnTo>
                  <a:lnTo>
                    <a:pt x="24" y="65"/>
                  </a:lnTo>
                  <a:lnTo>
                    <a:pt x="9" y="58"/>
                  </a:lnTo>
                  <a:lnTo>
                    <a:pt x="2" y="44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9" y="9"/>
                  </a:lnTo>
                  <a:lnTo>
                    <a:pt x="24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0" name="Freeform 404"/>
          <p:cNvSpPr/>
          <p:nvPr/>
        </p:nvSpPr>
        <p:spPr bwMode="auto">
          <a:xfrm>
            <a:off x="5190049" y="2798792"/>
            <a:ext cx="2206893" cy="1343426"/>
          </a:xfrm>
          <a:custGeom>
            <a:gdLst>
              <a:gd name="T0" fmla="*/ 402 w 961"/>
              <a:gd name="T1" fmla="*/ 0 h 585"/>
              <a:gd name="T2" fmla="*/ 448 w 961"/>
              <a:gd name="T3" fmla="*/ 4 h 585"/>
              <a:gd name="T4" fmla="*/ 493 w 961"/>
              <a:gd name="T5" fmla="*/ 16 h 585"/>
              <a:gd name="T6" fmla="*/ 534 w 961"/>
              <a:gd name="T7" fmla="*/ 36 h 585"/>
              <a:gd name="T8" fmla="*/ 572 w 961"/>
              <a:gd name="T9" fmla="*/ 61 h 585"/>
              <a:gd name="T10" fmla="*/ 604 w 961"/>
              <a:gd name="T11" fmla="*/ 93 h 585"/>
              <a:gd name="T12" fmla="*/ 630 w 961"/>
              <a:gd name="T13" fmla="*/ 131 h 585"/>
              <a:gd name="T14" fmla="*/ 651 w 961"/>
              <a:gd name="T15" fmla="*/ 173 h 585"/>
              <a:gd name="T16" fmla="*/ 662 w 961"/>
              <a:gd name="T17" fmla="*/ 218 h 585"/>
              <a:gd name="T18" fmla="*/ 702 w 961"/>
              <a:gd name="T19" fmla="*/ 214 h 585"/>
              <a:gd name="T20" fmla="*/ 739 w 961"/>
              <a:gd name="T21" fmla="*/ 216 h 585"/>
              <a:gd name="T22" fmla="*/ 773 w 961"/>
              <a:gd name="T23" fmla="*/ 228 h 585"/>
              <a:gd name="T24" fmla="*/ 805 w 961"/>
              <a:gd name="T25" fmla="*/ 244 h 585"/>
              <a:gd name="T26" fmla="*/ 831 w 961"/>
              <a:gd name="T27" fmla="*/ 267 h 585"/>
              <a:gd name="T28" fmla="*/ 854 w 961"/>
              <a:gd name="T29" fmla="*/ 294 h 585"/>
              <a:gd name="T30" fmla="*/ 870 w 961"/>
              <a:gd name="T31" fmla="*/ 326 h 585"/>
              <a:gd name="T32" fmla="*/ 881 w 961"/>
              <a:gd name="T33" fmla="*/ 359 h 585"/>
              <a:gd name="T34" fmla="*/ 885 w 961"/>
              <a:gd name="T35" fmla="*/ 396 h 585"/>
              <a:gd name="T36" fmla="*/ 885 w 961"/>
              <a:gd name="T37" fmla="*/ 409 h 585"/>
              <a:gd name="T38" fmla="*/ 910 w 961"/>
              <a:gd name="T39" fmla="*/ 416 h 585"/>
              <a:gd name="T40" fmla="*/ 930 w 961"/>
              <a:gd name="T41" fmla="*/ 429 h 585"/>
              <a:gd name="T42" fmla="*/ 946 w 961"/>
              <a:gd name="T43" fmla="*/ 448 h 585"/>
              <a:gd name="T44" fmla="*/ 958 w 961"/>
              <a:gd name="T45" fmla="*/ 471 h 585"/>
              <a:gd name="T46" fmla="*/ 961 w 961"/>
              <a:gd name="T47" fmla="*/ 496 h 585"/>
              <a:gd name="T48" fmla="*/ 956 w 961"/>
              <a:gd name="T49" fmla="*/ 524 h 585"/>
              <a:gd name="T50" fmla="*/ 945 w 961"/>
              <a:gd name="T51" fmla="*/ 548 h 585"/>
              <a:gd name="T52" fmla="*/ 924 w 961"/>
              <a:gd name="T53" fmla="*/ 567 h 585"/>
              <a:gd name="T54" fmla="*/ 901 w 961"/>
              <a:gd name="T55" fmla="*/ 580 h 585"/>
              <a:gd name="T56" fmla="*/ 873 w 961"/>
              <a:gd name="T57" fmla="*/ 585 h 585"/>
              <a:gd name="T58" fmla="*/ 873 w 961"/>
              <a:gd name="T59" fmla="*/ 585 h 585"/>
              <a:gd name="T60" fmla="*/ 165 w 961"/>
              <a:gd name="T61" fmla="*/ 585 h 585"/>
              <a:gd name="T62" fmla="*/ 127 w 961"/>
              <a:gd name="T63" fmla="*/ 580 h 585"/>
              <a:gd name="T64" fmla="*/ 92 w 961"/>
              <a:gd name="T65" fmla="*/ 569 h 585"/>
              <a:gd name="T66" fmla="*/ 61 w 961"/>
              <a:gd name="T67" fmla="*/ 548 h 585"/>
              <a:gd name="T68" fmla="*/ 35 w 961"/>
              <a:gd name="T69" fmla="*/ 524 h 585"/>
              <a:gd name="T70" fmla="*/ 16 w 961"/>
              <a:gd name="T71" fmla="*/ 493 h 585"/>
              <a:gd name="T72" fmla="*/ 5 w 961"/>
              <a:gd name="T73" fmla="*/ 458 h 585"/>
              <a:gd name="T74" fmla="*/ 0 w 961"/>
              <a:gd name="T75" fmla="*/ 420 h 585"/>
              <a:gd name="T76" fmla="*/ 3 w 961"/>
              <a:gd name="T77" fmla="*/ 387 h 585"/>
              <a:gd name="T78" fmla="*/ 13 w 961"/>
              <a:gd name="T79" fmla="*/ 355 h 585"/>
              <a:gd name="T80" fmla="*/ 29 w 961"/>
              <a:gd name="T81" fmla="*/ 326 h 585"/>
              <a:gd name="T82" fmla="*/ 50 w 961"/>
              <a:gd name="T83" fmla="*/ 301 h 585"/>
              <a:gd name="T84" fmla="*/ 76 w 961"/>
              <a:gd name="T85" fmla="*/ 281 h 585"/>
              <a:gd name="T86" fmla="*/ 105 w 961"/>
              <a:gd name="T87" fmla="*/ 266 h 585"/>
              <a:gd name="T88" fmla="*/ 137 w 961"/>
              <a:gd name="T89" fmla="*/ 257 h 585"/>
              <a:gd name="T90" fmla="*/ 143 w 961"/>
              <a:gd name="T91" fmla="*/ 211 h 585"/>
              <a:gd name="T92" fmla="*/ 156 w 961"/>
              <a:gd name="T93" fmla="*/ 167 h 585"/>
              <a:gd name="T94" fmla="*/ 176 w 961"/>
              <a:gd name="T95" fmla="*/ 128 h 585"/>
              <a:gd name="T96" fmla="*/ 202 w 961"/>
              <a:gd name="T97" fmla="*/ 91 h 585"/>
              <a:gd name="T98" fmla="*/ 233 w 961"/>
              <a:gd name="T99" fmla="*/ 59 h 585"/>
              <a:gd name="T100" fmla="*/ 271 w 961"/>
              <a:gd name="T101" fmla="*/ 34 h 585"/>
              <a:gd name="T102" fmla="*/ 312 w 961"/>
              <a:gd name="T103" fmla="*/ 16 h 585"/>
              <a:gd name="T104" fmla="*/ 355 w 961"/>
              <a:gd name="T105" fmla="*/ 4 h 585"/>
              <a:gd name="T106" fmla="*/ 402 w 961"/>
              <a:gd name="T107" fmla="*/ 0 h 5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61" h="585">
                <a:moveTo>
                  <a:pt x="402" y="0"/>
                </a:moveTo>
                <a:lnTo>
                  <a:pt x="448" y="4"/>
                </a:lnTo>
                <a:lnTo>
                  <a:pt x="493" y="16"/>
                </a:lnTo>
                <a:lnTo>
                  <a:pt x="534" y="36"/>
                </a:lnTo>
                <a:lnTo>
                  <a:pt x="572" y="61"/>
                </a:lnTo>
                <a:lnTo>
                  <a:pt x="604" y="93"/>
                </a:lnTo>
                <a:lnTo>
                  <a:pt x="630" y="131"/>
                </a:lnTo>
                <a:lnTo>
                  <a:pt x="651" y="173"/>
                </a:lnTo>
                <a:lnTo>
                  <a:pt x="662" y="218"/>
                </a:lnTo>
                <a:lnTo>
                  <a:pt x="702" y="214"/>
                </a:lnTo>
                <a:lnTo>
                  <a:pt x="739" y="216"/>
                </a:lnTo>
                <a:lnTo>
                  <a:pt x="773" y="228"/>
                </a:lnTo>
                <a:lnTo>
                  <a:pt x="805" y="244"/>
                </a:lnTo>
                <a:lnTo>
                  <a:pt x="831" y="267"/>
                </a:lnTo>
                <a:lnTo>
                  <a:pt x="854" y="294"/>
                </a:lnTo>
                <a:lnTo>
                  <a:pt x="870" y="326"/>
                </a:lnTo>
                <a:lnTo>
                  <a:pt x="881" y="359"/>
                </a:lnTo>
                <a:lnTo>
                  <a:pt x="885" y="396"/>
                </a:lnTo>
                <a:lnTo>
                  <a:pt x="885" y="409"/>
                </a:lnTo>
                <a:lnTo>
                  <a:pt x="910" y="416"/>
                </a:lnTo>
                <a:lnTo>
                  <a:pt x="930" y="429"/>
                </a:lnTo>
                <a:lnTo>
                  <a:pt x="946" y="448"/>
                </a:lnTo>
                <a:lnTo>
                  <a:pt x="958" y="471"/>
                </a:lnTo>
                <a:lnTo>
                  <a:pt x="961" y="496"/>
                </a:lnTo>
                <a:lnTo>
                  <a:pt x="956" y="524"/>
                </a:lnTo>
                <a:lnTo>
                  <a:pt x="945" y="548"/>
                </a:lnTo>
                <a:lnTo>
                  <a:pt x="924" y="567"/>
                </a:lnTo>
                <a:lnTo>
                  <a:pt x="901" y="580"/>
                </a:lnTo>
                <a:lnTo>
                  <a:pt x="873" y="585"/>
                </a:lnTo>
                <a:lnTo>
                  <a:pt x="873" y="585"/>
                </a:lnTo>
                <a:lnTo>
                  <a:pt x="165" y="585"/>
                </a:lnTo>
                <a:lnTo>
                  <a:pt x="127" y="580"/>
                </a:lnTo>
                <a:lnTo>
                  <a:pt x="92" y="569"/>
                </a:lnTo>
                <a:lnTo>
                  <a:pt x="61" y="548"/>
                </a:lnTo>
                <a:lnTo>
                  <a:pt x="35" y="524"/>
                </a:lnTo>
                <a:lnTo>
                  <a:pt x="16" y="493"/>
                </a:lnTo>
                <a:lnTo>
                  <a:pt x="5" y="458"/>
                </a:lnTo>
                <a:lnTo>
                  <a:pt x="0" y="420"/>
                </a:lnTo>
                <a:lnTo>
                  <a:pt x="3" y="387"/>
                </a:lnTo>
                <a:lnTo>
                  <a:pt x="13" y="355"/>
                </a:lnTo>
                <a:lnTo>
                  <a:pt x="29" y="326"/>
                </a:lnTo>
                <a:lnTo>
                  <a:pt x="50" y="301"/>
                </a:lnTo>
                <a:lnTo>
                  <a:pt x="76" y="281"/>
                </a:lnTo>
                <a:lnTo>
                  <a:pt x="105" y="266"/>
                </a:lnTo>
                <a:lnTo>
                  <a:pt x="137" y="257"/>
                </a:lnTo>
                <a:lnTo>
                  <a:pt x="143" y="211"/>
                </a:lnTo>
                <a:lnTo>
                  <a:pt x="156" y="167"/>
                </a:lnTo>
                <a:lnTo>
                  <a:pt x="176" y="128"/>
                </a:lnTo>
                <a:lnTo>
                  <a:pt x="202" y="91"/>
                </a:lnTo>
                <a:lnTo>
                  <a:pt x="233" y="59"/>
                </a:lnTo>
                <a:lnTo>
                  <a:pt x="271" y="34"/>
                </a:lnTo>
                <a:lnTo>
                  <a:pt x="312" y="16"/>
                </a:lnTo>
                <a:lnTo>
                  <a:pt x="355" y="4"/>
                </a:lnTo>
                <a:lnTo>
                  <a:pt x="402" y="0"/>
                </a:lnTo>
                <a:close/>
              </a:path>
            </a:pathLst>
          </a:custGeom>
          <a:solidFill>
            <a:srgbClr val="E9F8FF"/>
          </a:solidFill>
          <a:ln w="0">
            <a:solidFill>
              <a:srgbClr val="E9F8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1" name="Freeform 405"/>
          <p:cNvSpPr>
            <a:spLocks noEditPoints="1"/>
          </p:cNvSpPr>
          <p:nvPr/>
        </p:nvSpPr>
        <p:spPr bwMode="auto">
          <a:xfrm>
            <a:off x="5167084" y="2778123"/>
            <a:ext cx="2248229" cy="1384762"/>
          </a:xfrm>
          <a:custGeom>
            <a:gdLst>
              <a:gd name="T0" fmla="*/ 365 w 979"/>
              <a:gd name="T1" fmla="*/ 22 h 603"/>
              <a:gd name="T2" fmla="*/ 282 w 979"/>
              <a:gd name="T3" fmla="*/ 52 h 603"/>
              <a:gd name="T4" fmla="*/ 217 w 979"/>
              <a:gd name="T5" fmla="*/ 108 h 603"/>
              <a:gd name="T6" fmla="*/ 172 w 979"/>
              <a:gd name="T7" fmla="*/ 183 h 603"/>
              <a:gd name="T8" fmla="*/ 156 w 979"/>
              <a:gd name="T9" fmla="*/ 272 h 603"/>
              <a:gd name="T10" fmla="*/ 124 w 979"/>
              <a:gd name="T11" fmla="*/ 281 h 603"/>
              <a:gd name="T12" fmla="*/ 70 w 979"/>
              <a:gd name="T13" fmla="*/ 314 h 603"/>
              <a:gd name="T14" fmla="*/ 32 w 979"/>
              <a:gd name="T15" fmla="*/ 365 h 603"/>
              <a:gd name="T16" fmla="*/ 19 w 979"/>
              <a:gd name="T17" fmla="*/ 429 h 603"/>
              <a:gd name="T18" fmla="*/ 33 w 979"/>
              <a:gd name="T19" fmla="*/ 498 h 603"/>
              <a:gd name="T20" fmla="*/ 77 w 979"/>
              <a:gd name="T21" fmla="*/ 552 h 603"/>
              <a:gd name="T22" fmla="*/ 138 w 979"/>
              <a:gd name="T23" fmla="*/ 581 h 603"/>
              <a:gd name="T24" fmla="*/ 876 w 979"/>
              <a:gd name="T25" fmla="*/ 585 h 603"/>
              <a:gd name="T26" fmla="*/ 882 w 979"/>
              <a:gd name="T27" fmla="*/ 585 h 603"/>
              <a:gd name="T28" fmla="*/ 930 w 979"/>
              <a:gd name="T29" fmla="*/ 571 h 603"/>
              <a:gd name="T30" fmla="*/ 957 w 979"/>
              <a:gd name="T31" fmla="*/ 531 h 603"/>
              <a:gd name="T32" fmla="*/ 957 w 979"/>
              <a:gd name="T33" fmla="*/ 480 h 603"/>
              <a:gd name="T34" fmla="*/ 930 w 979"/>
              <a:gd name="T35" fmla="*/ 442 h 603"/>
              <a:gd name="T36" fmla="*/ 885 w 979"/>
              <a:gd name="T37" fmla="*/ 426 h 603"/>
              <a:gd name="T38" fmla="*/ 886 w 979"/>
              <a:gd name="T39" fmla="*/ 405 h 603"/>
              <a:gd name="T40" fmla="*/ 873 w 979"/>
              <a:gd name="T41" fmla="*/ 338 h 603"/>
              <a:gd name="T42" fmla="*/ 835 w 979"/>
              <a:gd name="T43" fmla="*/ 282 h 603"/>
              <a:gd name="T44" fmla="*/ 780 w 979"/>
              <a:gd name="T45" fmla="*/ 244 h 603"/>
              <a:gd name="T46" fmla="*/ 712 w 979"/>
              <a:gd name="T47" fmla="*/ 231 h 603"/>
              <a:gd name="T48" fmla="*/ 665 w 979"/>
              <a:gd name="T49" fmla="*/ 237 h 603"/>
              <a:gd name="T50" fmla="*/ 636 w 979"/>
              <a:gd name="T51" fmla="*/ 151 h 603"/>
              <a:gd name="T52" fmla="*/ 581 w 979"/>
              <a:gd name="T53" fmla="*/ 80 h 603"/>
              <a:gd name="T54" fmla="*/ 503 w 979"/>
              <a:gd name="T55" fmla="*/ 33 h 603"/>
              <a:gd name="T56" fmla="*/ 412 w 979"/>
              <a:gd name="T57" fmla="*/ 17 h 603"/>
              <a:gd name="T58" fmla="*/ 460 w 979"/>
              <a:gd name="T59" fmla="*/ 4 h 603"/>
              <a:gd name="T60" fmla="*/ 546 w 979"/>
              <a:gd name="T61" fmla="*/ 35 h 603"/>
              <a:gd name="T62" fmla="*/ 617 w 979"/>
              <a:gd name="T63" fmla="*/ 93 h 603"/>
              <a:gd name="T64" fmla="*/ 665 w 979"/>
              <a:gd name="T65" fmla="*/ 172 h 603"/>
              <a:gd name="T66" fmla="*/ 712 w 979"/>
              <a:gd name="T67" fmla="*/ 214 h 603"/>
              <a:gd name="T68" fmla="*/ 787 w 979"/>
              <a:gd name="T69" fmla="*/ 228 h 603"/>
              <a:gd name="T70" fmla="*/ 847 w 979"/>
              <a:gd name="T71" fmla="*/ 269 h 603"/>
              <a:gd name="T72" fmla="*/ 889 w 979"/>
              <a:gd name="T73" fmla="*/ 330 h 603"/>
              <a:gd name="T74" fmla="*/ 904 w 979"/>
              <a:gd name="T75" fmla="*/ 405 h 603"/>
              <a:gd name="T76" fmla="*/ 928 w 979"/>
              <a:gd name="T77" fmla="*/ 419 h 603"/>
              <a:gd name="T78" fmla="*/ 966 w 979"/>
              <a:gd name="T79" fmla="*/ 454 h 603"/>
              <a:gd name="T80" fmla="*/ 979 w 979"/>
              <a:gd name="T81" fmla="*/ 505 h 603"/>
              <a:gd name="T82" fmla="*/ 963 w 979"/>
              <a:gd name="T83" fmla="*/ 560 h 603"/>
              <a:gd name="T84" fmla="*/ 918 w 979"/>
              <a:gd name="T85" fmla="*/ 595 h 603"/>
              <a:gd name="T86" fmla="*/ 891 w 979"/>
              <a:gd name="T87" fmla="*/ 603 h 603"/>
              <a:gd name="T88" fmla="*/ 140 w 979"/>
              <a:gd name="T89" fmla="*/ 600 h 603"/>
              <a:gd name="T90" fmla="*/ 77 w 979"/>
              <a:gd name="T91" fmla="*/ 573 h 603"/>
              <a:gd name="T92" fmla="*/ 31 w 979"/>
              <a:gd name="T93" fmla="*/ 527 h 603"/>
              <a:gd name="T94" fmla="*/ 4 w 979"/>
              <a:gd name="T95" fmla="*/ 464 h 603"/>
              <a:gd name="T96" fmla="*/ 4 w 979"/>
              <a:gd name="T97" fmla="*/ 394 h 603"/>
              <a:gd name="T98" fmla="*/ 31 w 979"/>
              <a:gd name="T99" fmla="*/ 333 h 603"/>
              <a:gd name="T100" fmla="*/ 77 w 979"/>
              <a:gd name="T101" fmla="*/ 285 h 603"/>
              <a:gd name="T102" fmla="*/ 140 w 979"/>
              <a:gd name="T103" fmla="*/ 259 h 603"/>
              <a:gd name="T104" fmla="*/ 160 w 979"/>
              <a:gd name="T105" fmla="*/ 169 h 603"/>
              <a:gd name="T106" fmla="*/ 208 w 979"/>
              <a:gd name="T107" fmla="*/ 91 h 603"/>
              <a:gd name="T108" fmla="*/ 278 w 979"/>
              <a:gd name="T109" fmla="*/ 35 h 603"/>
              <a:gd name="T110" fmla="*/ 364 w 979"/>
              <a:gd name="T111" fmla="*/ 3 h 6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79" h="603">
                <a:moveTo>
                  <a:pt x="412" y="17"/>
                </a:moveTo>
                <a:lnTo>
                  <a:pt x="365" y="22"/>
                </a:lnTo>
                <a:lnTo>
                  <a:pt x="323" y="33"/>
                </a:lnTo>
                <a:lnTo>
                  <a:pt x="282" y="52"/>
                </a:lnTo>
                <a:lnTo>
                  <a:pt x="247" y="77"/>
                </a:lnTo>
                <a:lnTo>
                  <a:pt x="217" y="108"/>
                </a:lnTo>
                <a:lnTo>
                  <a:pt x="191" y="144"/>
                </a:lnTo>
                <a:lnTo>
                  <a:pt x="172" y="183"/>
                </a:lnTo>
                <a:lnTo>
                  <a:pt x="160" y="227"/>
                </a:lnTo>
                <a:lnTo>
                  <a:pt x="156" y="272"/>
                </a:lnTo>
                <a:lnTo>
                  <a:pt x="156" y="275"/>
                </a:lnTo>
                <a:lnTo>
                  <a:pt x="124" y="281"/>
                </a:lnTo>
                <a:lnTo>
                  <a:pt x="95" y="295"/>
                </a:lnTo>
                <a:lnTo>
                  <a:pt x="70" y="314"/>
                </a:lnTo>
                <a:lnTo>
                  <a:pt x="48" y="338"/>
                </a:lnTo>
                <a:lnTo>
                  <a:pt x="32" y="365"/>
                </a:lnTo>
                <a:lnTo>
                  <a:pt x="22" y="396"/>
                </a:lnTo>
                <a:lnTo>
                  <a:pt x="19" y="429"/>
                </a:lnTo>
                <a:lnTo>
                  <a:pt x="22" y="464"/>
                </a:lnTo>
                <a:lnTo>
                  <a:pt x="33" y="498"/>
                </a:lnTo>
                <a:lnTo>
                  <a:pt x="52" y="527"/>
                </a:lnTo>
                <a:lnTo>
                  <a:pt x="77" y="552"/>
                </a:lnTo>
                <a:lnTo>
                  <a:pt x="106" y="569"/>
                </a:lnTo>
                <a:lnTo>
                  <a:pt x="138" y="581"/>
                </a:lnTo>
                <a:lnTo>
                  <a:pt x="175" y="585"/>
                </a:lnTo>
                <a:lnTo>
                  <a:pt x="876" y="585"/>
                </a:lnTo>
                <a:lnTo>
                  <a:pt x="876" y="585"/>
                </a:lnTo>
                <a:lnTo>
                  <a:pt x="882" y="585"/>
                </a:lnTo>
                <a:lnTo>
                  <a:pt x="908" y="581"/>
                </a:lnTo>
                <a:lnTo>
                  <a:pt x="930" y="571"/>
                </a:lnTo>
                <a:lnTo>
                  <a:pt x="947" y="553"/>
                </a:lnTo>
                <a:lnTo>
                  <a:pt x="957" y="531"/>
                </a:lnTo>
                <a:lnTo>
                  <a:pt x="962" y="505"/>
                </a:lnTo>
                <a:lnTo>
                  <a:pt x="957" y="480"/>
                </a:lnTo>
                <a:lnTo>
                  <a:pt x="947" y="458"/>
                </a:lnTo>
                <a:lnTo>
                  <a:pt x="930" y="442"/>
                </a:lnTo>
                <a:lnTo>
                  <a:pt x="909" y="431"/>
                </a:lnTo>
                <a:lnTo>
                  <a:pt x="885" y="426"/>
                </a:lnTo>
                <a:lnTo>
                  <a:pt x="886" y="416"/>
                </a:lnTo>
                <a:lnTo>
                  <a:pt x="886" y="405"/>
                </a:lnTo>
                <a:lnTo>
                  <a:pt x="883" y="370"/>
                </a:lnTo>
                <a:lnTo>
                  <a:pt x="873" y="338"/>
                </a:lnTo>
                <a:lnTo>
                  <a:pt x="857" y="308"/>
                </a:lnTo>
                <a:lnTo>
                  <a:pt x="835" y="282"/>
                </a:lnTo>
                <a:lnTo>
                  <a:pt x="809" y="260"/>
                </a:lnTo>
                <a:lnTo>
                  <a:pt x="780" y="244"/>
                </a:lnTo>
                <a:lnTo>
                  <a:pt x="747" y="234"/>
                </a:lnTo>
                <a:lnTo>
                  <a:pt x="712" y="231"/>
                </a:lnTo>
                <a:lnTo>
                  <a:pt x="688" y="233"/>
                </a:lnTo>
                <a:lnTo>
                  <a:pt x="665" y="237"/>
                </a:lnTo>
                <a:lnTo>
                  <a:pt x="655" y="192"/>
                </a:lnTo>
                <a:lnTo>
                  <a:pt x="636" y="151"/>
                </a:lnTo>
                <a:lnTo>
                  <a:pt x="611" y="113"/>
                </a:lnTo>
                <a:lnTo>
                  <a:pt x="581" y="80"/>
                </a:lnTo>
                <a:lnTo>
                  <a:pt x="544" y="54"/>
                </a:lnTo>
                <a:lnTo>
                  <a:pt x="503" y="33"/>
                </a:lnTo>
                <a:lnTo>
                  <a:pt x="460" y="22"/>
                </a:lnTo>
                <a:lnTo>
                  <a:pt x="412" y="17"/>
                </a:lnTo>
                <a:close/>
                <a:moveTo>
                  <a:pt x="412" y="0"/>
                </a:moveTo>
                <a:lnTo>
                  <a:pt x="460" y="4"/>
                </a:lnTo>
                <a:lnTo>
                  <a:pt x="505" y="16"/>
                </a:lnTo>
                <a:lnTo>
                  <a:pt x="546" y="35"/>
                </a:lnTo>
                <a:lnTo>
                  <a:pt x="584" y="61"/>
                </a:lnTo>
                <a:lnTo>
                  <a:pt x="617" y="93"/>
                </a:lnTo>
                <a:lnTo>
                  <a:pt x="645" y="129"/>
                </a:lnTo>
                <a:lnTo>
                  <a:pt x="665" y="172"/>
                </a:lnTo>
                <a:lnTo>
                  <a:pt x="680" y="217"/>
                </a:lnTo>
                <a:lnTo>
                  <a:pt x="712" y="214"/>
                </a:lnTo>
                <a:lnTo>
                  <a:pt x="751" y="217"/>
                </a:lnTo>
                <a:lnTo>
                  <a:pt x="787" y="228"/>
                </a:lnTo>
                <a:lnTo>
                  <a:pt x="819" y="246"/>
                </a:lnTo>
                <a:lnTo>
                  <a:pt x="847" y="269"/>
                </a:lnTo>
                <a:lnTo>
                  <a:pt x="872" y="298"/>
                </a:lnTo>
                <a:lnTo>
                  <a:pt x="889" y="330"/>
                </a:lnTo>
                <a:lnTo>
                  <a:pt x="899" y="367"/>
                </a:lnTo>
                <a:lnTo>
                  <a:pt x="904" y="405"/>
                </a:lnTo>
                <a:lnTo>
                  <a:pt x="904" y="410"/>
                </a:lnTo>
                <a:lnTo>
                  <a:pt x="928" y="419"/>
                </a:lnTo>
                <a:lnTo>
                  <a:pt x="949" y="435"/>
                </a:lnTo>
                <a:lnTo>
                  <a:pt x="966" y="454"/>
                </a:lnTo>
                <a:lnTo>
                  <a:pt x="976" y="479"/>
                </a:lnTo>
                <a:lnTo>
                  <a:pt x="979" y="505"/>
                </a:lnTo>
                <a:lnTo>
                  <a:pt x="975" y="534"/>
                </a:lnTo>
                <a:lnTo>
                  <a:pt x="963" y="560"/>
                </a:lnTo>
                <a:lnTo>
                  <a:pt x="943" y="581"/>
                </a:lnTo>
                <a:lnTo>
                  <a:pt x="918" y="595"/>
                </a:lnTo>
                <a:lnTo>
                  <a:pt x="891" y="603"/>
                </a:lnTo>
                <a:lnTo>
                  <a:pt x="891" y="603"/>
                </a:lnTo>
                <a:lnTo>
                  <a:pt x="175" y="603"/>
                </a:lnTo>
                <a:lnTo>
                  <a:pt x="140" y="600"/>
                </a:lnTo>
                <a:lnTo>
                  <a:pt x="106" y="589"/>
                </a:lnTo>
                <a:lnTo>
                  <a:pt x="77" y="573"/>
                </a:lnTo>
                <a:lnTo>
                  <a:pt x="51" y="552"/>
                </a:lnTo>
                <a:lnTo>
                  <a:pt x="31" y="527"/>
                </a:lnTo>
                <a:lnTo>
                  <a:pt x="15" y="496"/>
                </a:lnTo>
                <a:lnTo>
                  <a:pt x="4" y="464"/>
                </a:lnTo>
                <a:lnTo>
                  <a:pt x="0" y="429"/>
                </a:lnTo>
                <a:lnTo>
                  <a:pt x="4" y="394"/>
                </a:lnTo>
                <a:lnTo>
                  <a:pt x="15" y="362"/>
                </a:lnTo>
                <a:lnTo>
                  <a:pt x="31" y="333"/>
                </a:lnTo>
                <a:lnTo>
                  <a:pt x="51" y="307"/>
                </a:lnTo>
                <a:lnTo>
                  <a:pt x="77" y="285"/>
                </a:lnTo>
                <a:lnTo>
                  <a:pt x="106" y="269"/>
                </a:lnTo>
                <a:lnTo>
                  <a:pt x="140" y="259"/>
                </a:lnTo>
                <a:lnTo>
                  <a:pt x="146" y="212"/>
                </a:lnTo>
                <a:lnTo>
                  <a:pt x="160" y="169"/>
                </a:lnTo>
                <a:lnTo>
                  <a:pt x="180" y="128"/>
                </a:lnTo>
                <a:lnTo>
                  <a:pt x="208" y="91"/>
                </a:lnTo>
                <a:lnTo>
                  <a:pt x="240" y="59"/>
                </a:lnTo>
                <a:lnTo>
                  <a:pt x="278" y="35"/>
                </a:lnTo>
                <a:lnTo>
                  <a:pt x="319" y="16"/>
                </a:lnTo>
                <a:lnTo>
                  <a:pt x="364" y="3"/>
                </a:lnTo>
                <a:lnTo>
                  <a:pt x="412" y="0"/>
                </a:lnTo>
                <a:close/>
              </a:path>
            </a:pathLst>
          </a:custGeom>
          <a:solidFill>
            <a:srgbClr val="484F59"/>
          </a:solidFill>
          <a:ln w="0">
            <a:solidFill>
              <a:srgbClr val="484F59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19" name="组合 718"/>
          <p:cNvGrpSpPr/>
          <p:nvPr/>
        </p:nvGrpSpPr>
        <p:grpSpPr>
          <a:xfrm>
            <a:off x="5991512" y="4235222"/>
            <a:ext cx="594782" cy="815242"/>
            <a:chOff x="5661026" y="2309813"/>
            <a:chExt cx="411163" cy="563563"/>
          </a:xfrm>
        </p:grpSpPr>
        <p:sp>
          <p:nvSpPr>
            <p:cNvPr id="720" name="Freeform 208"/>
            <p:cNvSpPr>
              <a:spLocks noEditPoints="1"/>
            </p:cNvSpPr>
            <p:nvPr/>
          </p:nvSpPr>
          <p:spPr bwMode="auto">
            <a:xfrm>
              <a:off x="5734051" y="2322513"/>
              <a:ext cx="266700" cy="504825"/>
            </a:xfrm>
            <a:custGeom>
              <a:gdLst>
                <a:gd name="T0" fmla="*/ 72 w 168"/>
                <a:gd name="T1" fmla="*/ 29 h 318"/>
                <a:gd name="T2" fmla="*/ 55 w 168"/>
                <a:gd name="T3" fmla="*/ 32 h 318"/>
                <a:gd name="T4" fmla="*/ 42 w 168"/>
                <a:gd name="T5" fmla="*/ 41 h 318"/>
                <a:gd name="T6" fmla="*/ 32 w 168"/>
                <a:gd name="T7" fmla="*/ 56 h 318"/>
                <a:gd name="T8" fmla="*/ 29 w 168"/>
                <a:gd name="T9" fmla="*/ 73 h 318"/>
                <a:gd name="T10" fmla="*/ 29 w 168"/>
                <a:gd name="T11" fmla="*/ 245 h 318"/>
                <a:gd name="T12" fmla="*/ 32 w 168"/>
                <a:gd name="T13" fmla="*/ 261 h 318"/>
                <a:gd name="T14" fmla="*/ 42 w 168"/>
                <a:gd name="T15" fmla="*/ 275 h 318"/>
                <a:gd name="T16" fmla="*/ 55 w 168"/>
                <a:gd name="T17" fmla="*/ 284 h 318"/>
                <a:gd name="T18" fmla="*/ 72 w 168"/>
                <a:gd name="T19" fmla="*/ 289 h 318"/>
                <a:gd name="T20" fmla="*/ 96 w 168"/>
                <a:gd name="T21" fmla="*/ 289 h 318"/>
                <a:gd name="T22" fmla="*/ 112 w 168"/>
                <a:gd name="T23" fmla="*/ 284 h 318"/>
                <a:gd name="T24" fmla="*/ 126 w 168"/>
                <a:gd name="T25" fmla="*/ 275 h 318"/>
                <a:gd name="T26" fmla="*/ 135 w 168"/>
                <a:gd name="T27" fmla="*/ 261 h 318"/>
                <a:gd name="T28" fmla="*/ 139 w 168"/>
                <a:gd name="T29" fmla="*/ 245 h 318"/>
                <a:gd name="T30" fmla="*/ 139 w 168"/>
                <a:gd name="T31" fmla="*/ 73 h 318"/>
                <a:gd name="T32" fmla="*/ 135 w 168"/>
                <a:gd name="T33" fmla="*/ 56 h 318"/>
                <a:gd name="T34" fmla="*/ 126 w 168"/>
                <a:gd name="T35" fmla="*/ 41 h 318"/>
                <a:gd name="T36" fmla="*/ 112 w 168"/>
                <a:gd name="T37" fmla="*/ 32 h 318"/>
                <a:gd name="T38" fmla="*/ 96 w 168"/>
                <a:gd name="T39" fmla="*/ 29 h 318"/>
                <a:gd name="T40" fmla="*/ 72 w 168"/>
                <a:gd name="T41" fmla="*/ 29 h 318"/>
                <a:gd name="T42" fmla="*/ 72 w 168"/>
                <a:gd name="T43" fmla="*/ 0 h 318"/>
                <a:gd name="T44" fmla="*/ 96 w 168"/>
                <a:gd name="T45" fmla="*/ 0 h 318"/>
                <a:gd name="T46" fmla="*/ 119 w 168"/>
                <a:gd name="T47" fmla="*/ 3 h 318"/>
                <a:gd name="T48" fmla="*/ 138 w 168"/>
                <a:gd name="T49" fmla="*/ 13 h 318"/>
                <a:gd name="T50" fmla="*/ 154 w 168"/>
                <a:gd name="T51" fmla="*/ 29 h 318"/>
                <a:gd name="T52" fmla="*/ 164 w 168"/>
                <a:gd name="T53" fmla="*/ 50 h 318"/>
                <a:gd name="T54" fmla="*/ 168 w 168"/>
                <a:gd name="T55" fmla="*/ 73 h 318"/>
                <a:gd name="T56" fmla="*/ 168 w 168"/>
                <a:gd name="T57" fmla="*/ 245 h 318"/>
                <a:gd name="T58" fmla="*/ 164 w 168"/>
                <a:gd name="T59" fmla="*/ 268 h 318"/>
                <a:gd name="T60" fmla="*/ 154 w 168"/>
                <a:gd name="T61" fmla="*/ 287 h 318"/>
                <a:gd name="T62" fmla="*/ 138 w 168"/>
                <a:gd name="T63" fmla="*/ 303 h 318"/>
                <a:gd name="T64" fmla="*/ 119 w 168"/>
                <a:gd name="T65" fmla="*/ 313 h 318"/>
                <a:gd name="T66" fmla="*/ 96 w 168"/>
                <a:gd name="T67" fmla="*/ 318 h 318"/>
                <a:gd name="T68" fmla="*/ 72 w 168"/>
                <a:gd name="T69" fmla="*/ 318 h 318"/>
                <a:gd name="T70" fmla="*/ 49 w 168"/>
                <a:gd name="T71" fmla="*/ 313 h 318"/>
                <a:gd name="T72" fmla="*/ 30 w 168"/>
                <a:gd name="T73" fmla="*/ 303 h 318"/>
                <a:gd name="T74" fmla="*/ 14 w 168"/>
                <a:gd name="T75" fmla="*/ 287 h 318"/>
                <a:gd name="T76" fmla="*/ 4 w 168"/>
                <a:gd name="T77" fmla="*/ 268 h 318"/>
                <a:gd name="T78" fmla="*/ 0 w 168"/>
                <a:gd name="T79" fmla="*/ 245 h 318"/>
                <a:gd name="T80" fmla="*/ 0 w 168"/>
                <a:gd name="T81" fmla="*/ 73 h 318"/>
                <a:gd name="T82" fmla="*/ 4 w 168"/>
                <a:gd name="T83" fmla="*/ 50 h 318"/>
                <a:gd name="T84" fmla="*/ 14 w 168"/>
                <a:gd name="T85" fmla="*/ 29 h 318"/>
                <a:gd name="T86" fmla="*/ 30 w 168"/>
                <a:gd name="T87" fmla="*/ 13 h 318"/>
                <a:gd name="T88" fmla="*/ 49 w 168"/>
                <a:gd name="T89" fmla="*/ 3 h 318"/>
                <a:gd name="T90" fmla="*/ 72 w 168"/>
                <a:gd name="T91" fmla="*/ 0 h 3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318">
                  <a:moveTo>
                    <a:pt x="72" y="29"/>
                  </a:moveTo>
                  <a:lnTo>
                    <a:pt x="55" y="32"/>
                  </a:lnTo>
                  <a:lnTo>
                    <a:pt x="42" y="41"/>
                  </a:lnTo>
                  <a:lnTo>
                    <a:pt x="32" y="56"/>
                  </a:lnTo>
                  <a:lnTo>
                    <a:pt x="29" y="73"/>
                  </a:lnTo>
                  <a:lnTo>
                    <a:pt x="29" y="245"/>
                  </a:lnTo>
                  <a:lnTo>
                    <a:pt x="32" y="261"/>
                  </a:lnTo>
                  <a:lnTo>
                    <a:pt x="42" y="275"/>
                  </a:lnTo>
                  <a:lnTo>
                    <a:pt x="55" y="284"/>
                  </a:lnTo>
                  <a:lnTo>
                    <a:pt x="72" y="289"/>
                  </a:lnTo>
                  <a:lnTo>
                    <a:pt x="96" y="289"/>
                  </a:lnTo>
                  <a:lnTo>
                    <a:pt x="112" y="284"/>
                  </a:lnTo>
                  <a:lnTo>
                    <a:pt x="126" y="275"/>
                  </a:lnTo>
                  <a:lnTo>
                    <a:pt x="135" y="261"/>
                  </a:lnTo>
                  <a:lnTo>
                    <a:pt x="139" y="245"/>
                  </a:lnTo>
                  <a:lnTo>
                    <a:pt x="139" y="73"/>
                  </a:lnTo>
                  <a:lnTo>
                    <a:pt x="135" y="56"/>
                  </a:lnTo>
                  <a:lnTo>
                    <a:pt x="126" y="41"/>
                  </a:lnTo>
                  <a:lnTo>
                    <a:pt x="112" y="32"/>
                  </a:lnTo>
                  <a:lnTo>
                    <a:pt x="96" y="29"/>
                  </a:lnTo>
                  <a:lnTo>
                    <a:pt x="72" y="29"/>
                  </a:lnTo>
                  <a:close/>
                  <a:moveTo>
                    <a:pt x="72" y="0"/>
                  </a:moveTo>
                  <a:lnTo>
                    <a:pt x="96" y="0"/>
                  </a:lnTo>
                  <a:lnTo>
                    <a:pt x="119" y="3"/>
                  </a:lnTo>
                  <a:lnTo>
                    <a:pt x="138" y="13"/>
                  </a:lnTo>
                  <a:lnTo>
                    <a:pt x="154" y="29"/>
                  </a:lnTo>
                  <a:lnTo>
                    <a:pt x="164" y="50"/>
                  </a:lnTo>
                  <a:lnTo>
                    <a:pt x="168" y="73"/>
                  </a:lnTo>
                  <a:lnTo>
                    <a:pt x="168" y="245"/>
                  </a:lnTo>
                  <a:lnTo>
                    <a:pt x="164" y="268"/>
                  </a:lnTo>
                  <a:lnTo>
                    <a:pt x="154" y="287"/>
                  </a:lnTo>
                  <a:lnTo>
                    <a:pt x="138" y="303"/>
                  </a:lnTo>
                  <a:lnTo>
                    <a:pt x="119" y="313"/>
                  </a:lnTo>
                  <a:lnTo>
                    <a:pt x="96" y="318"/>
                  </a:lnTo>
                  <a:lnTo>
                    <a:pt x="72" y="318"/>
                  </a:lnTo>
                  <a:lnTo>
                    <a:pt x="49" y="313"/>
                  </a:lnTo>
                  <a:lnTo>
                    <a:pt x="30" y="303"/>
                  </a:lnTo>
                  <a:lnTo>
                    <a:pt x="14" y="287"/>
                  </a:lnTo>
                  <a:lnTo>
                    <a:pt x="4" y="268"/>
                  </a:lnTo>
                  <a:lnTo>
                    <a:pt x="0" y="245"/>
                  </a:lnTo>
                  <a:lnTo>
                    <a:pt x="0" y="73"/>
                  </a:lnTo>
                  <a:lnTo>
                    <a:pt x="4" y="50"/>
                  </a:lnTo>
                  <a:lnTo>
                    <a:pt x="14" y="29"/>
                  </a:lnTo>
                  <a:lnTo>
                    <a:pt x="30" y="13"/>
                  </a:lnTo>
                  <a:lnTo>
                    <a:pt x="49" y="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1" name="Freeform 209"/>
            <p:cNvSpPr>
              <a:spLocks noEditPoints="1"/>
            </p:cNvSpPr>
            <p:nvPr/>
          </p:nvSpPr>
          <p:spPr bwMode="auto">
            <a:xfrm>
              <a:off x="5719763" y="2309813"/>
              <a:ext cx="295275" cy="530225"/>
            </a:xfrm>
            <a:custGeom>
              <a:gdLst>
                <a:gd name="T0" fmla="*/ 68 w 186"/>
                <a:gd name="T1" fmla="*/ 49 h 334"/>
                <a:gd name="T2" fmla="*/ 58 w 186"/>
                <a:gd name="T3" fmla="*/ 56 h 334"/>
                <a:gd name="T4" fmla="*/ 46 w 186"/>
                <a:gd name="T5" fmla="*/ 81 h 334"/>
                <a:gd name="T6" fmla="*/ 48 w 186"/>
                <a:gd name="T7" fmla="*/ 265 h 334"/>
                <a:gd name="T8" fmla="*/ 64 w 186"/>
                <a:gd name="T9" fmla="*/ 282 h 334"/>
                <a:gd name="T10" fmla="*/ 73 w 186"/>
                <a:gd name="T11" fmla="*/ 286 h 334"/>
                <a:gd name="T12" fmla="*/ 113 w 186"/>
                <a:gd name="T13" fmla="*/ 286 h 334"/>
                <a:gd name="T14" fmla="*/ 122 w 186"/>
                <a:gd name="T15" fmla="*/ 282 h 334"/>
                <a:gd name="T16" fmla="*/ 138 w 186"/>
                <a:gd name="T17" fmla="*/ 262 h 334"/>
                <a:gd name="T18" fmla="*/ 138 w 186"/>
                <a:gd name="T19" fmla="*/ 71 h 334"/>
                <a:gd name="T20" fmla="*/ 122 w 186"/>
                <a:gd name="T21" fmla="*/ 52 h 334"/>
                <a:gd name="T22" fmla="*/ 105 w 186"/>
                <a:gd name="T23" fmla="*/ 46 h 334"/>
                <a:gd name="T24" fmla="*/ 105 w 186"/>
                <a:gd name="T25" fmla="*/ 29 h 334"/>
                <a:gd name="T26" fmla="*/ 125 w 186"/>
                <a:gd name="T27" fmla="*/ 33 h 334"/>
                <a:gd name="T28" fmla="*/ 142 w 186"/>
                <a:gd name="T29" fmla="*/ 43 h 334"/>
                <a:gd name="T30" fmla="*/ 157 w 186"/>
                <a:gd name="T31" fmla="*/ 81 h 334"/>
                <a:gd name="T32" fmla="*/ 154 w 186"/>
                <a:gd name="T33" fmla="*/ 269 h 334"/>
                <a:gd name="T34" fmla="*/ 135 w 186"/>
                <a:gd name="T35" fmla="*/ 295 h 334"/>
                <a:gd name="T36" fmla="*/ 116 w 186"/>
                <a:gd name="T37" fmla="*/ 304 h 334"/>
                <a:gd name="T38" fmla="*/ 81 w 186"/>
                <a:gd name="T39" fmla="*/ 305 h 334"/>
                <a:gd name="T40" fmla="*/ 61 w 186"/>
                <a:gd name="T41" fmla="*/ 301 h 334"/>
                <a:gd name="T42" fmla="*/ 45 w 186"/>
                <a:gd name="T43" fmla="*/ 291 h 334"/>
                <a:gd name="T44" fmla="*/ 32 w 186"/>
                <a:gd name="T45" fmla="*/ 269 h 334"/>
                <a:gd name="T46" fmla="*/ 29 w 186"/>
                <a:gd name="T47" fmla="*/ 81 h 334"/>
                <a:gd name="T48" fmla="*/ 39 w 186"/>
                <a:gd name="T49" fmla="*/ 51 h 334"/>
                <a:gd name="T50" fmla="*/ 54 w 186"/>
                <a:gd name="T51" fmla="*/ 37 h 334"/>
                <a:gd name="T52" fmla="*/ 73 w 186"/>
                <a:gd name="T53" fmla="*/ 30 h 334"/>
                <a:gd name="T54" fmla="*/ 71 w 186"/>
                <a:gd name="T55" fmla="*/ 18 h 334"/>
                <a:gd name="T56" fmla="*/ 48 w 186"/>
                <a:gd name="T57" fmla="*/ 27 h 334"/>
                <a:gd name="T58" fmla="*/ 27 w 186"/>
                <a:gd name="T59" fmla="*/ 46 h 334"/>
                <a:gd name="T60" fmla="*/ 19 w 186"/>
                <a:gd name="T61" fmla="*/ 67 h 334"/>
                <a:gd name="T62" fmla="*/ 19 w 186"/>
                <a:gd name="T63" fmla="*/ 267 h 334"/>
                <a:gd name="T64" fmla="*/ 27 w 186"/>
                <a:gd name="T65" fmla="*/ 286 h 334"/>
                <a:gd name="T66" fmla="*/ 48 w 186"/>
                <a:gd name="T67" fmla="*/ 307 h 334"/>
                <a:gd name="T68" fmla="*/ 71 w 186"/>
                <a:gd name="T69" fmla="*/ 316 h 334"/>
                <a:gd name="T70" fmla="*/ 115 w 186"/>
                <a:gd name="T71" fmla="*/ 316 h 334"/>
                <a:gd name="T72" fmla="*/ 138 w 186"/>
                <a:gd name="T73" fmla="*/ 307 h 334"/>
                <a:gd name="T74" fmla="*/ 158 w 186"/>
                <a:gd name="T75" fmla="*/ 286 h 334"/>
                <a:gd name="T76" fmla="*/ 169 w 186"/>
                <a:gd name="T77" fmla="*/ 253 h 334"/>
                <a:gd name="T78" fmla="*/ 164 w 186"/>
                <a:gd name="T79" fmla="*/ 56 h 334"/>
                <a:gd name="T80" fmla="*/ 138 w 186"/>
                <a:gd name="T81" fmla="*/ 27 h 334"/>
                <a:gd name="T82" fmla="*/ 115 w 186"/>
                <a:gd name="T83" fmla="*/ 18 h 334"/>
                <a:gd name="T84" fmla="*/ 81 w 186"/>
                <a:gd name="T85" fmla="*/ 17 h 334"/>
                <a:gd name="T86" fmla="*/ 119 w 186"/>
                <a:gd name="T87" fmla="*/ 1 h 334"/>
                <a:gd name="T88" fmla="*/ 148 w 186"/>
                <a:gd name="T89" fmla="*/ 13 h 334"/>
                <a:gd name="T90" fmla="*/ 172 w 186"/>
                <a:gd name="T91" fmla="*/ 33 h 334"/>
                <a:gd name="T92" fmla="*/ 185 w 186"/>
                <a:gd name="T93" fmla="*/ 67 h 334"/>
                <a:gd name="T94" fmla="*/ 185 w 186"/>
                <a:gd name="T95" fmla="*/ 267 h 334"/>
                <a:gd name="T96" fmla="*/ 172 w 186"/>
                <a:gd name="T97" fmla="*/ 299 h 334"/>
                <a:gd name="T98" fmla="*/ 148 w 186"/>
                <a:gd name="T99" fmla="*/ 321 h 334"/>
                <a:gd name="T100" fmla="*/ 119 w 186"/>
                <a:gd name="T101" fmla="*/ 333 h 334"/>
                <a:gd name="T102" fmla="*/ 67 w 186"/>
                <a:gd name="T103" fmla="*/ 333 h 334"/>
                <a:gd name="T104" fmla="*/ 38 w 186"/>
                <a:gd name="T105" fmla="*/ 321 h 334"/>
                <a:gd name="T106" fmla="*/ 14 w 186"/>
                <a:gd name="T107" fmla="*/ 299 h 334"/>
                <a:gd name="T108" fmla="*/ 1 w 186"/>
                <a:gd name="T109" fmla="*/ 267 h 334"/>
                <a:gd name="T110" fmla="*/ 1 w 186"/>
                <a:gd name="T111" fmla="*/ 67 h 334"/>
                <a:gd name="T112" fmla="*/ 14 w 186"/>
                <a:gd name="T113" fmla="*/ 33 h 334"/>
                <a:gd name="T114" fmla="*/ 38 w 186"/>
                <a:gd name="T115" fmla="*/ 13 h 334"/>
                <a:gd name="T116" fmla="*/ 67 w 186"/>
                <a:gd name="T117" fmla="*/ 1 h 3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334">
                  <a:moveTo>
                    <a:pt x="81" y="46"/>
                  </a:moveTo>
                  <a:lnTo>
                    <a:pt x="73" y="48"/>
                  </a:lnTo>
                  <a:lnTo>
                    <a:pt x="68" y="49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58" y="56"/>
                  </a:lnTo>
                  <a:lnTo>
                    <a:pt x="52" y="64"/>
                  </a:lnTo>
                  <a:lnTo>
                    <a:pt x="48" y="71"/>
                  </a:lnTo>
                  <a:lnTo>
                    <a:pt x="46" y="81"/>
                  </a:lnTo>
                  <a:lnTo>
                    <a:pt x="46" y="253"/>
                  </a:lnTo>
                  <a:lnTo>
                    <a:pt x="48" y="262"/>
                  </a:lnTo>
                  <a:lnTo>
                    <a:pt x="48" y="265"/>
                  </a:lnTo>
                  <a:lnTo>
                    <a:pt x="52" y="270"/>
                  </a:lnTo>
                  <a:lnTo>
                    <a:pt x="58" y="278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8" y="285"/>
                  </a:lnTo>
                  <a:lnTo>
                    <a:pt x="73" y="286"/>
                  </a:lnTo>
                  <a:lnTo>
                    <a:pt x="81" y="288"/>
                  </a:lnTo>
                  <a:lnTo>
                    <a:pt x="105" y="288"/>
                  </a:lnTo>
                  <a:lnTo>
                    <a:pt x="113" y="286"/>
                  </a:lnTo>
                  <a:lnTo>
                    <a:pt x="118" y="285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29" y="278"/>
                  </a:lnTo>
                  <a:lnTo>
                    <a:pt x="138" y="265"/>
                  </a:lnTo>
                  <a:lnTo>
                    <a:pt x="138" y="262"/>
                  </a:lnTo>
                  <a:lnTo>
                    <a:pt x="140" y="253"/>
                  </a:lnTo>
                  <a:lnTo>
                    <a:pt x="140" y="81"/>
                  </a:lnTo>
                  <a:lnTo>
                    <a:pt x="138" y="71"/>
                  </a:lnTo>
                  <a:lnTo>
                    <a:pt x="129" y="56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18" y="49"/>
                  </a:lnTo>
                  <a:lnTo>
                    <a:pt x="113" y="48"/>
                  </a:lnTo>
                  <a:lnTo>
                    <a:pt x="105" y="46"/>
                  </a:lnTo>
                  <a:lnTo>
                    <a:pt x="81" y="46"/>
                  </a:lnTo>
                  <a:close/>
                  <a:moveTo>
                    <a:pt x="81" y="29"/>
                  </a:moveTo>
                  <a:lnTo>
                    <a:pt x="105" y="29"/>
                  </a:lnTo>
                  <a:lnTo>
                    <a:pt x="113" y="30"/>
                  </a:lnTo>
                  <a:lnTo>
                    <a:pt x="116" y="30"/>
                  </a:lnTo>
                  <a:lnTo>
                    <a:pt x="125" y="33"/>
                  </a:lnTo>
                  <a:lnTo>
                    <a:pt x="132" y="37"/>
                  </a:lnTo>
                  <a:lnTo>
                    <a:pt x="135" y="39"/>
                  </a:lnTo>
                  <a:lnTo>
                    <a:pt x="142" y="43"/>
                  </a:lnTo>
                  <a:lnTo>
                    <a:pt x="151" y="58"/>
                  </a:lnTo>
                  <a:lnTo>
                    <a:pt x="154" y="64"/>
                  </a:lnTo>
                  <a:lnTo>
                    <a:pt x="157" y="81"/>
                  </a:lnTo>
                  <a:lnTo>
                    <a:pt x="157" y="253"/>
                  </a:lnTo>
                  <a:lnTo>
                    <a:pt x="156" y="262"/>
                  </a:lnTo>
                  <a:lnTo>
                    <a:pt x="154" y="269"/>
                  </a:lnTo>
                  <a:lnTo>
                    <a:pt x="151" y="276"/>
                  </a:lnTo>
                  <a:lnTo>
                    <a:pt x="142" y="291"/>
                  </a:lnTo>
                  <a:lnTo>
                    <a:pt x="135" y="295"/>
                  </a:lnTo>
                  <a:lnTo>
                    <a:pt x="132" y="297"/>
                  </a:lnTo>
                  <a:lnTo>
                    <a:pt x="125" y="301"/>
                  </a:lnTo>
                  <a:lnTo>
                    <a:pt x="116" y="304"/>
                  </a:lnTo>
                  <a:lnTo>
                    <a:pt x="113" y="304"/>
                  </a:lnTo>
                  <a:lnTo>
                    <a:pt x="105" y="305"/>
                  </a:lnTo>
                  <a:lnTo>
                    <a:pt x="81" y="305"/>
                  </a:lnTo>
                  <a:lnTo>
                    <a:pt x="73" y="304"/>
                  </a:lnTo>
                  <a:lnTo>
                    <a:pt x="70" y="304"/>
                  </a:lnTo>
                  <a:lnTo>
                    <a:pt x="61" y="301"/>
                  </a:lnTo>
                  <a:lnTo>
                    <a:pt x="54" y="297"/>
                  </a:lnTo>
                  <a:lnTo>
                    <a:pt x="51" y="295"/>
                  </a:lnTo>
                  <a:lnTo>
                    <a:pt x="45" y="291"/>
                  </a:lnTo>
                  <a:lnTo>
                    <a:pt x="39" y="283"/>
                  </a:lnTo>
                  <a:lnTo>
                    <a:pt x="35" y="276"/>
                  </a:lnTo>
                  <a:lnTo>
                    <a:pt x="32" y="269"/>
                  </a:lnTo>
                  <a:lnTo>
                    <a:pt x="30" y="262"/>
                  </a:lnTo>
                  <a:lnTo>
                    <a:pt x="29" y="253"/>
                  </a:lnTo>
                  <a:lnTo>
                    <a:pt x="29" y="81"/>
                  </a:lnTo>
                  <a:lnTo>
                    <a:pt x="32" y="64"/>
                  </a:lnTo>
                  <a:lnTo>
                    <a:pt x="35" y="58"/>
                  </a:lnTo>
                  <a:lnTo>
                    <a:pt x="39" y="51"/>
                  </a:lnTo>
                  <a:lnTo>
                    <a:pt x="45" y="43"/>
                  </a:lnTo>
                  <a:lnTo>
                    <a:pt x="51" y="39"/>
                  </a:lnTo>
                  <a:lnTo>
                    <a:pt x="54" y="37"/>
                  </a:lnTo>
                  <a:lnTo>
                    <a:pt x="61" y="33"/>
                  </a:lnTo>
                  <a:lnTo>
                    <a:pt x="70" y="30"/>
                  </a:lnTo>
                  <a:lnTo>
                    <a:pt x="73" y="30"/>
                  </a:lnTo>
                  <a:lnTo>
                    <a:pt x="81" y="29"/>
                  </a:lnTo>
                  <a:close/>
                  <a:moveTo>
                    <a:pt x="81" y="17"/>
                  </a:moveTo>
                  <a:lnTo>
                    <a:pt x="71" y="18"/>
                  </a:lnTo>
                  <a:lnTo>
                    <a:pt x="71" y="18"/>
                  </a:lnTo>
                  <a:lnTo>
                    <a:pt x="57" y="21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36" y="36"/>
                  </a:lnTo>
                  <a:lnTo>
                    <a:pt x="27" y="46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19" y="67"/>
                  </a:lnTo>
                  <a:lnTo>
                    <a:pt x="17" y="81"/>
                  </a:lnTo>
                  <a:lnTo>
                    <a:pt x="17" y="253"/>
                  </a:lnTo>
                  <a:lnTo>
                    <a:pt x="19" y="267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7" y="286"/>
                  </a:lnTo>
                  <a:lnTo>
                    <a:pt x="36" y="298"/>
                  </a:lnTo>
                  <a:lnTo>
                    <a:pt x="48" y="307"/>
                  </a:lnTo>
                  <a:lnTo>
                    <a:pt x="48" y="307"/>
                  </a:lnTo>
                  <a:lnTo>
                    <a:pt x="57" y="313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81" y="317"/>
                  </a:lnTo>
                  <a:lnTo>
                    <a:pt x="105" y="317"/>
                  </a:lnTo>
                  <a:lnTo>
                    <a:pt x="115" y="316"/>
                  </a:lnTo>
                  <a:lnTo>
                    <a:pt x="115" y="316"/>
                  </a:lnTo>
                  <a:lnTo>
                    <a:pt x="129" y="313"/>
                  </a:lnTo>
                  <a:lnTo>
                    <a:pt x="138" y="307"/>
                  </a:lnTo>
                  <a:lnTo>
                    <a:pt x="138" y="307"/>
                  </a:lnTo>
                  <a:lnTo>
                    <a:pt x="150" y="298"/>
                  </a:lnTo>
                  <a:lnTo>
                    <a:pt x="158" y="286"/>
                  </a:lnTo>
                  <a:lnTo>
                    <a:pt x="164" y="278"/>
                  </a:lnTo>
                  <a:lnTo>
                    <a:pt x="167" y="267"/>
                  </a:lnTo>
                  <a:lnTo>
                    <a:pt x="169" y="253"/>
                  </a:lnTo>
                  <a:lnTo>
                    <a:pt x="169" y="81"/>
                  </a:lnTo>
                  <a:lnTo>
                    <a:pt x="167" y="67"/>
                  </a:lnTo>
                  <a:lnTo>
                    <a:pt x="164" y="56"/>
                  </a:lnTo>
                  <a:lnTo>
                    <a:pt x="158" y="46"/>
                  </a:lnTo>
                  <a:lnTo>
                    <a:pt x="150" y="36"/>
                  </a:lnTo>
                  <a:lnTo>
                    <a:pt x="138" y="27"/>
                  </a:lnTo>
                  <a:lnTo>
                    <a:pt x="138" y="27"/>
                  </a:lnTo>
                  <a:lnTo>
                    <a:pt x="129" y="21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05" y="17"/>
                  </a:lnTo>
                  <a:lnTo>
                    <a:pt x="81" y="17"/>
                  </a:lnTo>
                  <a:close/>
                  <a:moveTo>
                    <a:pt x="81" y="0"/>
                  </a:moveTo>
                  <a:lnTo>
                    <a:pt x="105" y="0"/>
                  </a:lnTo>
                  <a:lnTo>
                    <a:pt x="119" y="1"/>
                  </a:lnTo>
                  <a:lnTo>
                    <a:pt x="122" y="2"/>
                  </a:lnTo>
                  <a:lnTo>
                    <a:pt x="137" y="5"/>
                  </a:lnTo>
                  <a:lnTo>
                    <a:pt x="148" y="13"/>
                  </a:lnTo>
                  <a:lnTo>
                    <a:pt x="151" y="14"/>
                  </a:lnTo>
                  <a:lnTo>
                    <a:pt x="163" y="23"/>
                  </a:lnTo>
                  <a:lnTo>
                    <a:pt x="172" y="33"/>
                  </a:lnTo>
                  <a:lnTo>
                    <a:pt x="179" y="46"/>
                  </a:lnTo>
                  <a:lnTo>
                    <a:pt x="180" y="52"/>
                  </a:lnTo>
                  <a:lnTo>
                    <a:pt x="185" y="67"/>
                  </a:lnTo>
                  <a:lnTo>
                    <a:pt x="186" y="81"/>
                  </a:lnTo>
                  <a:lnTo>
                    <a:pt x="186" y="253"/>
                  </a:lnTo>
                  <a:lnTo>
                    <a:pt x="185" y="267"/>
                  </a:lnTo>
                  <a:lnTo>
                    <a:pt x="180" y="281"/>
                  </a:lnTo>
                  <a:lnTo>
                    <a:pt x="179" y="288"/>
                  </a:lnTo>
                  <a:lnTo>
                    <a:pt x="172" y="299"/>
                  </a:lnTo>
                  <a:lnTo>
                    <a:pt x="163" y="311"/>
                  </a:lnTo>
                  <a:lnTo>
                    <a:pt x="151" y="320"/>
                  </a:lnTo>
                  <a:lnTo>
                    <a:pt x="148" y="321"/>
                  </a:lnTo>
                  <a:lnTo>
                    <a:pt x="137" y="329"/>
                  </a:lnTo>
                  <a:lnTo>
                    <a:pt x="122" y="332"/>
                  </a:lnTo>
                  <a:lnTo>
                    <a:pt x="119" y="333"/>
                  </a:lnTo>
                  <a:lnTo>
                    <a:pt x="105" y="334"/>
                  </a:lnTo>
                  <a:lnTo>
                    <a:pt x="81" y="334"/>
                  </a:lnTo>
                  <a:lnTo>
                    <a:pt x="67" y="333"/>
                  </a:lnTo>
                  <a:lnTo>
                    <a:pt x="64" y="332"/>
                  </a:lnTo>
                  <a:lnTo>
                    <a:pt x="49" y="329"/>
                  </a:lnTo>
                  <a:lnTo>
                    <a:pt x="38" y="321"/>
                  </a:lnTo>
                  <a:lnTo>
                    <a:pt x="35" y="320"/>
                  </a:lnTo>
                  <a:lnTo>
                    <a:pt x="23" y="311"/>
                  </a:lnTo>
                  <a:lnTo>
                    <a:pt x="14" y="299"/>
                  </a:lnTo>
                  <a:lnTo>
                    <a:pt x="9" y="288"/>
                  </a:lnTo>
                  <a:lnTo>
                    <a:pt x="6" y="281"/>
                  </a:lnTo>
                  <a:lnTo>
                    <a:pt x="1" y="267"/>
                  </a:lnTo>
                  <a:lnTo>
                    <a:pt x="0" y="253"/>
                  </a:lnTo>
                  <a:lnTo>
                    <a:pt x="0" y="81"/>
                  </a:lnTo>
                  <a:lnTo>
                    <a:pt x="1" y="67"/>
                  </a:lnTo>
                  <a:lnTo>
                    <a:pt x="6" y="52"/>
                  </a:lnTo>
                  <a:lnTo>
                    <a:pt x="9" y="46"/>
                  </a:lnTo>
                  <a:lnTo>
                    <a:pt x="14" y="33"/>
                  </a:lnTo>
                  <a:lnTo>
                    <a:pt x="23" y="23"/>
                  </a:lnTo>
                  <a:lnTo>
                    <a:pt x="35" y="14"/>
                  </a:lnTo>
                  <a:lnTo>
                    <a:pt x="38" y="13"/>
                  </a:lnTo>
                  <a:lnTo>
                    <a:pt x="49" y="5"/>
                  </a:lnTo>
                  <a:lnTo>
                    <a:pt x="64" y="2"/>
                  </a:lnTo>
                  <a:lnTo>
                    <a:pt x="67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Rectangle 210"/>
            <p:cNvSpPr>
              <a:spLocks noChangeArrowheads="1"/>
            </p:cNvSpPr>
            <p:nvPr/>
          </p:nvSpPr>
          <p:spPr bwMode="auto">
            <a:xfrm>
              <a:off x="5675313" y="2500313"/>
              <a:ext cx="384175" cy="358775"/>
            </a:xfrm>
            <a:prstGeom prst="rect">
              <a:avLst/>
            </a:pr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Freeform 211"/>
            <p:cNvSpPr>
              <a:spLocks noEditPoints="1"/>
            </p:cNvSpPr>
            <p:nvPr/>
          </p:nvSpPr>
          <p:spPr bwMode="auto">
            <a:xfrm>
              <a:off x="5661026" y="2487613"/>
              <a:ext cx="411163" cy="385763"/>
            </a:xfrm>
            <a:custGeom>
              <a:gdLst>
                <a:gd name="T0" fmla="*/ 18 w 259"/>
                <a:gd name="T1" fmla="*/ 17 h 243"/>
                <a:gd name="T2" fmla="*/ 18 w 259"/>
                <a:gd name="T3" fmla="*/ 225 h 243"/>
                <a:gd name="T4" fmla="*/ 242 w 259"/>
                <a:gd name="T5" fmla="*/ 225 h 243"/>
                <a:gd name="T6" fmla="*/ 242 w 259"/>
                <a:gd name="T7" fmla="*/ 17 h 243"/>
                <a:gd name="T8" fmla="*/ 18 w 259"/>
                <a:gd name="T9" fmla="*/ 17 h 243"/>
                <a:gd name="T10" fmla="*/ 0 w 259"/>
                <a:gd name="T11" fmla="*/ 0 h 243"/>
                <a:gd name="T12" fmla="*/ 259 w 259"/>
                <a:gd name="T13" fmla="*/ 0 h 243"/>
                <a:gd name="T14" fmla="*/ 259 w 259"/>
                <a:gd name="T15" fmla="*/ 243 h 243"/>
                <a:gd name="T16" fmla="*/ 0 w 259"/>
                <a:gd name="T17" fmla="*/ 243 h 243"/>
                <a:gd name="T18" fmla="*/ 0 w 259"/>
                <a:gd name="T19" fmla="*/ 0 h 2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3">
                  <a:moveTo>
                    <a:pt x="18" y="17"/>
                  </a:moveTo>
                  <a:lnTo>
                    <a:pt x="18" y="225"/>
                  </a:lnTo>
                  <a:lnTo>
                    <a:pt x="242" y="225"/>
                  </a:lnTo>
                  <a:lnTo>
                    <a:pt x="242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259" y="0"/>
                  </a:lnTo>
                  <a:lnTo>
                    <a:pt x="259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Freeform 212"/>
            <p:cNvSpPr/>
            <p:nvPr/>
          </p:nvSpPr>
          <p:spPr bwMode="auto">
            <a:xfrm>
              <a:off x="5835651" y="2600326"/>
              <a:ext cx="63500" cy="142875"/>
            </a:xfrm>
            <a:custGeom>
              <a:gdLst>
                <a:gd name="T0" fmla="*/ 20 w 40"/>
                <a:gd name="T1" fmla="*/ 0 h 90"/>
                <a:gd name="T2" fmla="*/ 26 w 40"/>
                <a:gd name="T3" fmla="*/ 1 h 90"/>
                <a:gd name="T4" fmla="*/ 32 w 40"/>
                <a:gd name="T5" fmla="*/ 4 h 90"/>
                <a:gd name="T6" fmla="*/ 36 w 40"/>
                <a:gd name="T7" fmla="*/ 9 h 90"/>
                <a:gd name="T8" fmla="*/ 39 w 40"/>
                <a:gd name="T9" fmla="*/ 15 h 90"/>
                <a:gd name="T10" fmla="*/ 40 w 40"/>
                <a:gd name="T11" fmla="*/ 20 h 90"/>
                <a:gd name="T12" fmla="*/ 40 w 40"/>
                <a:gd name="T13" fmla="*/ 26 h 90"/>
                <a:gd name="T14" fmla="*/ 37 w 40"/>
                <a:gd name="T15" fmla="*/ 32 h 90"/>
                <a:gd name="T16" fmla="*/ 34 w 40"/>
                <a:gd name="T17" fmla="*/ 35 h 90"/>
                <a:gd name="T18" fmla="*/ 30 w 40"/>
                <a:gd name="T19" fmla="*/ 39 h 90"/>
                <a:gd name="T20" fmla="*/ 34 w 40"/>
                <a:gd name="T21" fmla="*/ 90 h 90"/>
                <a:gd name="T22" fmla="*/ 4 w 40"/>
                <a:gd name="T23" fmla="*/ 90 h 90"/>
                <a:gd name="T24" fmla="*/ 10 w 40"/>
                <a:gd name="T25" fmla="*/ 39 h 90"/>
                <a:gd name="T26" fmla="*/ 5 w 40"/>
                <a:gd name="T27" fmla="*/ 35 h 90"/>
                <a:gd name="T28" fmla="*/ 2 w 40"/>
                <a:gd name="T29" fmla="*/ 32 h 90"/>
                <a:gd name="T30" fmla="*/ 0 w 40"/>
                <a:gd name="T31" fmla="*/ 26 h 90"/>
                <a:gd name="T32" fmla="*/ 0 w 40"/>
                <a:gd name="T33" fmla="*/ 20 h 90"/>
                <a:gd name="T34" fmla="*/ 1 w 40"/>
                <a:gd name="T35" fmla="*/ 15 h 90"/>
                <a:gd name="T36" fmla="*/ 4 w 40"/>
                <a:gd name="T37" fmla="*/ 9 h 90"/>
                <a:gd name="T38" fmla="*/ 8 w 40"/>
                <a:gd name="T39" fmla="*/ 4 h 90"/>
                <a:gd name="T40" fmla="*/ 14 w 40"/>
                <a:gd name="T41" fmla="*/ 1 h 90"/>
                <a:gd name="T42" fmla="*/ 20 w 40"/>
                <a:gd name="T43" fmla="*/ 0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90">
                  <a:moveTo>
                    <a:pt x="20" y="0"/>
                  </a:moveTo>
                  <a:lnTo>
                    <a:pt x="26" y="1"/>
                  </a:lnTo>
                  <a:lnTo>
                    <a:pt x="32" y="4"/>
                  </a:lnTo>
                  <a:lnTo>
                    <a:pt x="36" y="9"/>
                  </a:lnTo>
                  <a:lnTo>
                    <a:pt x="39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7" y="32"/>
                  </a:lnTo>
                  <a:lnTo>
                    <a:pt x="34" y="35"/>
                  </a:lnTo>
                  <a:lnTo>
                    <a:pt x="30" y="39"/>
                  </a:lnTo>
                  <a:lnTo>
                    <a:pt x="34" y="90"/>
                  </a:lnTo>
                  <a:lnTo>
                    <a:pt x="4" y="90"/>
                  </a:lnTo>
                  <a:lnTo>
                    <a:pt x="10" y="39"/>
                  </a:lnTo>
                  <a:lnTo>
                    <a:pt x="5" y="35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4" y="9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5" name="Freeform 213"/>
            <p:cNvSpPr>
              <a:spLocks noEditPoints="1"/>
            </p:cNvSpPr>
            <p:nvPr/>
          </p:nvSpPr>
          <p:spPr bwMode="auto">
            <a:xfrm>
              <a:off x="5821363" y="2586038"/>
              <a:ext cx="92075" cy="171450"/>
            </a:xfrm>
            <a:custGeom>
              <a:gdLst>
                <a:gd name="T0" fmla="*/ 29 w 58"/>
                <a:gd name="T1" fmla="*/ 18 h 108"/>
                <a:gd name="T2" fmla="*/ 27 w 58"/>
                <a:gd name="T3" fmla="*/ 18 h 108"/>
                <a:gd name="T4" fmla="*/ 22 w 58"/>
                <a:gd name="T5" fmla="*/ 22 h 108"/>
                <a:gd name="T6" fmla="*/ 17 w 58"/>
                <a:gd name="T7" fmla="*/ 28 h 108"/>
                <a:gd name="T8" fmla="*/ 17 w 58"/>
                <a:gd name="T9" fmla="*/ 29 h 108"/>
                <a:gd name="T10" fmla="*/ 19 w 58"/>
                <a:gd name="T11" fmla="*/ 34 h 108"/>
                <a:gd name="T12" fmla="*/ 19 w 58"/>
                <a:gd name="T13" fmla="*/ 34 h 108"/>
                <a:gd name="T14" fmla="*/ 25 w 58"/>
                <a:gd name="T15" fmla="*/ 41 h 108"/>
                <a:gd name="T16" fmla="*/ 27 w 58"/>
                <a:gd name="T17" fmla="*/ 45 h 108"/>
                <a:gd name="T18" fmla="*/ 27 w 58"/>
                <a:gd name="T19" fmla="*/ 50 h 108"/>
                <a:gd name="T20" fmla="*/ 23 w 58"/>
                <a:gd name="T21" fmla="*/ 91 h 108"/>
                <a:gd name="T22" fmla="*/ 33 w 58"/>
                <a:gd name="T23" fmla="*/ 91 h 108"/>
                <a:gd name="T24" fmla="*/ 30 w 58"/>
                <a:gd name="T25" fmla="*/ 50 h 108"/>
                <a:gd name="T26" fmla="*/ 30 w 58"/>
                <a:gd name="T27" fmla="*/ 45 h 108"/>
                <a:gd name="T28" fmla="*/ 35 w 58"/>
                <a:gd name="T29" fmla="*/ 41 h 108"/>
                <a:gd name="T30" fmla="*/ 41 w 58"/>
                <a:gd name="T31" fmla="*/ 34 h 108"/>
                <a:gd name="T32" fmla="*/ 41 w 58"/>
                <a:gd name="T33" fmla="*/ 29 h 108"/>
                <a:gd name="T34" fmla="*/ 41 w 58"/>
                <a:gd name="T35" fmla="*/ 26 h 108"/>
                <a:gd name="T36" fmla="*/ 38 w 58"/>
                <a:gd name="T37" fmla="*/ 22 h 108"/>
                <a:gd name="T38" fmla="*/ 30 w 58"/>
                <a:gd name="T39" fmla="*/ 18 h 108"/>
                <a:gd name="T40" fmla="*/ 29 w 58"/>
                <a:gd name="T41" fmla="*/ 18 h 108"/>
                <a:gd name="T42" fmla="*/ 29 w 58"/>
                <a:gd name="T43" fmla="*/ 0 h 108"/>
                <a:gd name="T44" fmla="*/ 38 w 58"/>
                <a:gd name="T45" fmla="*/ 2 h 108"/>
                <a:gd name="T46" fmla="*/ 43 w 58"/>
                <a:gd name="T47" fmla="*/ 5 h 108"/>
                <a:gd name="T48" fmla="*/ 51 w 58"/>
                <a:gd name="T49" fmla="*/ 9 h 108"/>
                <a:gd name="T50" fmla="*/ 54 w 58"/>
                <a:gd name="T51" fmla="*/ 15 h 108"/>
                <a:gd name="T52" fmla="*/ 57 w 58"/>
                <a:gd name="T53" fmla="*/ 22 h 108"/>
                <a:gd name="T54" fmla="*/ 58 w 58"/>
                <a:gd name="T55" fmla="*/ 29 h 108"/>
                <a:gd name="T56" fmla="*/ 58 w 58"/>
                <a:gd name="T57" fmla="*/ 35 h 108"/>
                <a:gd name="T58" fmla="*/ 55 w 58"/>
                <a:gd name="T59" fmla="*/ 43 h 108"/>
                <a:gd name="T60" fmla="*/ 54 w 58"/>
                <a:gd name="T61" fmla="*/ 47 h 108"/>
                <a:gd name="T62" fmla="*/ 48 w 58"/>
                <a:gd name="T63" fmla="*/ 53 h 108"/>
                <a:gd name="T64" fmla="*/ 52 w 58"/>
                <a:gd name="T65" fmla="*/ 99 h 108"/>
                <a:gd name="T66" fmla="*/ 54 w 58"/>
                <a:gd name="T67" fmla="*/ 108 h 108"/>
                <a:gd name="T68" fmla="*/ 4 w 58"/>
                <a:gd name="T69" fmla="*/ 108 h 108"/>
                <a:gd name="T70" fmla="*/ 6 w 58"/>
                <a:gd name="T71" fmla="*/ 99 h 108"/>
                <a:gd name="T72" fmla="*/ 11 w 58"/>
                <a:gd name="T73" fmla="*/ 53 h 108"/>
                <a:gd name="T74" fmla="*/ 6 w 58"/>
                <a:gd name="T75" fmla="*/ 47 h 108"/>
                <a:gd name="T76" fmla="*/ 3 w 58"/>
                <a:gd name="T77" fmla="*/ 41 h 108"/>
                <a:gd name="T78" fmla="*/ 0 w 58"/>
                <a:gd name="T79" fmla="*/ 29 h 108"/>
                <a:gd name="T80" fmla="*/ 1 w 58"/>
                <a:gd name="T81" fmla="*/ 22 h 108"/>
                <a:gd name="T82" fmla="*/ 4 w 58"/>
                <a:gd name="T83" fmla="*/ 15 h 108"/>
                <a:gd name="T84" fmla="*/ 9 w 58"/>
                <a:gd name="T85" fmla="*/ 9 h 108"/>
                <a:gd name="T86" fmla="*/ 14 w 58"/>
                <a:gd name="T87" fmla="*/ 5 h 108"/>
                <a:gd name="T88" fmla="*/ 20 w 58"/>
                <a:gd name="T89" fmla="*/ 2 h 108"/>
                <a:gd name="T90" fmla="*/ 29 w 58"/>
                <a:gd name="T91" fmla="*/ 0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" h="108">
                  <a:moveTo>
                    <a:pt x="29" y="18"/>
                  </a:moveTo>
                  <a:lnTo>
                    <a:pt x="27" y="18"/>
                  </a:lnTo>
                  <a:lnTo>
                    <a:pt x="22" y="22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5" y="41"/>
                  </a:lnTo>
                  <a:lnTo>
                    <a:pt x="27" y="45"/>
                  </a:lnTo>
                  <a:lnTo>
                    <a:pt x="27" y="50"/>
                  </a:lnTo>
                  <a:lnTo>
                    <a:pt x="23" y="91"/>
                  </a:lnTo>
                  <a:lnTo>
                    <a:pt x="33" y="91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5" y="41"/>
                  </a:lnTo>
                  <a:lnTo>
                    <a:pt x="41" y="34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38" y="22"/>
                  </a:lnTo>
                  <a:lnTo>
                    <a:pt x="30" y="18"/>
                  </a:lnTo>
                  <a:lnTo>
                    <a:pt x="29" y="18"/>
                  </a:lnTo>
                  <a:close/>
                  <a:moveTo>
                    <a:pt x="29" y="0"/>
                  </a:moveTo>
                  <a:lnTo>
                    <a:pt x="38" y="2"/>
                  </a:lnTo>
                  <a:lnTo>
                    <a:pt x="43" y="5"/>
                  </a:lnTo>
                  <a:lnTo>
                    <a:pt x="51" y="9"/>
                  </a:lnTo>
                  <a:lnTo>
                    <a:pt x="54" y="15"/>
                  </a:lnTo>
                  <a:lnTo>
                    <a:pt x="57" y="22"/>
                  </a:lnTo>
                  <a:lnTo>
                    <a:pt x="58" y="29"/>
                  </a:lnTo>
                  <a:lnTo>
                    <a:pt x="58" y="35"/>
                  </a:lnTo>
                  <a:lnTo>
                    <a:pt x="55" y="43"/>
                  </a:lnTo>
                  <a:lnTo>
                    <a:pt x="54" y="47"/>
                  </a:lnTo>
                  <a:lnTo>
                    <a:pt x="48" y="53"/>
                  </a:lnTo>
                  <a:lnTo>
                    <a:pt x="52" y="99"/>
                  </a:lnTo>
                  <a:lnTo>
                    <a:pt x="54" y="108"/>
                  </a:lnTo>
                  <a:lnTo>
                    <a:pt x="4" y="108"/>
                  </a:lnTo>
                  <a:lnTo>
                    <a:pt x="6" y="99"/>
                  </a:lnTo>
                  <a:lnTo>
                    <a:pt x="11" y="53"/>
                  </a:lnTo>
                  <a:lnTo>
                    <a:pt x="6" y="47"/>
                  </a:lnTo>
                  <a:lnTo>
                    <a:pt x="3" y="41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4" y="15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6" name="Rectangle 214"/>
            <p:cNvSpPr>
              <a:spLocks noChangeArrowheads="1"/>
            </p:cNvSpPr>
            <p:nvPr/>
          </p:nvSpPr>
          <p:spPr bwMode="auto">
            <a:xfrm>
              <a:off x="5683251" y="2792413"/>
              <a:ext cx="373063" cy="269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Rectangle 215"/>
            <p:cNvSpPr>
              <a:spLocks noChangeArrowheads="1"/>
            </p:cNvSpPr>
            <p:nvPr/>
          </p:nvSpPr>
          <p:spPr bwMode="auto">
            <a:xfrm>
              <a:off x="5683251" y="2540001"/>
              <a:ext cx="373063" cy="2857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1" name="组合 740"/>
          <p:cNvGrpSpPr/>
          <p:nvPr/>
        </p:nvGrpSpPr>
        <p:grpSpPr>
          <a:xfrm>
            <a:off x="5704454" y="3078958"/>
            <a:ext cx="757830" cy="762423"/>
            <a:chOff x="5842592" y="3257549"/>
            <a:chExt cx="523875" cy="527050"/>
          </a:xfrm>
        </p:grpSpPr>
        <p:sp>
          <p:nvSpPr>
            <p:cNvPr id="732" name="Rectangle 31"/>
            <p:cNvSpPr>
              <a:spLocks noChangeArrowheads="1"/>
            </p:cNvSpPr>
            <p:nvPr/>
          </p:nvSpPr>
          <p:spPr bwMode="auto">
            <a:xfrm>
              <a:off x="6239467" y="3471861"/>
              <a:ext cx="28575" cy="1428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Freeform 62"/>
            <p:cNvSpPr>
              <a:spLocks noEditPoints="1"/>
            </p:cNvSpPr>
            <p:nvPr/>
          </p:nvSpPr>
          <p:spPr bwMode="auto">
            <a:xfrm>
              <a:off x="5856880" y="3270249"/>
              <a:ext cx="496888" cy="500063"/>
            </a:xfrm>
            <a:custGeom>
              <a:gdLst>
                <a:gd name="T0" fmla="*/ 139 w 313"/>
                <a:gd name="T1" fmla="*/ 98 h 315"/>
                <a:gd name="T2" fmla="*/ 110 w 313"/>
                <a:gd name="T3" fmla="*/ 118 h 315"/>
                <a:gd name="T4" fmla="*/ 99 w 313"/>
                <a:gd name="T5" fmla="*/ 153 h 315"/>
                <a:gd name="T6" fmla="*/ 110 w 313"/>
                <a:gd name="T7" fmla="*/ 188 h 315"/>
                <a:gd name="T8" fmla="*/ 139 w 313"/>
                <a:gd name="T9" fmla="*/ 209 h 315"/>
                <a:gd name="T10" fmla="*/ 176 w 313"/>
                <a:gd name="T11" fmla="*/ 209 h 315"/>
                <a:gd name="T12" fmla="*/ 205 w 313"/>
                <a:gd name="T13" fmla="*/ 188 h 315"/>
                <a:gd name="T14" fmla="*/ 216 w 313"/>
                <a:gd name="T15" fmla="*/ 153 h 315"/>
                <a:gd name="T16" fmla="*/ 205 w 313"/>
                <a:gd name="T17" fmla="*/ 118 h 315"/>
                <a:gd name="T18" fmla="*/ 176 w 313"/>
                <a:gd name="T19" fmla="*/ 98 h 315"/>
                <a:gd name="T20" fmla="*/ 134 w 313"/>
                <a:gd name="T21" fmla="*/ 0 h 315"/>
                <a:gd name="T22" fmla="*/ 180 w 313"/>
                <a:gd name="T23" fmla="*/ 18 h 315"/>
                <a:gd name="T24" fmla="*/ 202 w 313"/>
                <a:gd name="T25" fmla="*/ 24 h 315"/>
                <a:gd name="T26" fmla="*/ 251 w 313"/>
                <a:gd name="T27" fmla="*/ 31 h 315"/>
                <a:gd name="T28" fmla="*/ 254 w 313"/>
                <a:gd name="T29" fmla="*/ 56 h 315"/>
                <a:gd name="T30" fmla="*/ 281 w 313"/>
                <a:gd name="T31" fmla="*/ 59 h 315"/>
                <a:gd name="T32" fmla="*/ 288 w 313"/>
                <a:gd name="T33" fmla="*/ 109 h 315"/>
                <a:gd name="T34" fmla="*/ 292 w 313"/>
                <a:gd name="T35" fmla="*/ 130 h 315"/>
                <a:gd name="T36" fmla="*/ 313 w 313"/>
                <a:gd name="T37" fmla="*/ 178 h 315"/>
                <a:gd name="T38" fmla="*/ 289 w 313"/>
                <a:gd name="T39" fmla="*/ 191 h 315"/>
                <a:gd name="T40" fmla="*/ 304 w 313"/>
                <a:gd name="T41" fmla="*/ 216 h 315"/>
                <a:gd name="T42" fmla="*/ 259 w 313"/>
                <a:gd name="T43" fmla="*/ 245 h 315"/>
                <a:gd name="T44" fmla="*/ 247 w 313"/>
                <a:gd name="T45" fmla="*/ 258 h 315"/>
                <a:gd name="T46" fmla="*/ 218 w 313"/>
                <a:gd name="T47" fmla="*/ 303 h 315"/>
                <a:gd name="T48" fmla="*/ 184 w 313"/>
                <a:gd name="T49" fmla="*/ 287 h 315"/>
                <a:gd name="T50" fmla="*/ 136 w 313"/>
                <a:gd name="T51" fmla="*/ 315 h 315"/>
                <a:gd name="T52" fmla="*/ 116 w 313"/>
                <a:gd name="T53" fmla="*/ 284 h 315"/>
                <a:gd name="T54" fmla="*/ 61 w 313"/>
                <a:gd name="T55" fmla="*/ 284 h 315"/>
                <a:gd name="T56" fmla="*/ 58 w 313"/>
                <a:gd name="T57" fmla="*/ 248 h 315"/>
                <a:gd name="T58" fmla="*/ 10 w 313"/>
                <a:gd name="T59" fmla="*/ 219 h 315"/>
                <a:gd name="T60" fmla="*/ 24 w 313"/>
                <a:gd name="T61" fmla="*/ 187 h 315"/>
                <a:gd name="T62" fmla="*/ 0 w 313"/>
                <a:gd name="T63" fmla="*/ 137 h 315"/>
                <a:gd name="T64" fmla="*/ 24 w 313"/>
                <a:gd name="T65" fmla="*/ 124 h 315"/>
                <a:gd name="T66" fmla="*/ 8 w 313"/>
                <a:gd name="T67" fmla="*/ 99 h 315"/>
                <a:gd name="T68" fmla="*/ 51 w 313"/>
                <a:gd name="T69" fmla="*/ 69 h 315"/>
                <a:gd name="T70" fmla="*/ 64 w 313"/>
                <a:gd name="T71" fmla="*/ 53 h 315"/>
                <a:gd name="T72" fmla="*/ 94 w 313"/>
                <a:gd name="T73" fmla="*/ 12 h 315"/>
                <a:gd name="T74" fmla="*/ 118 w 313"/>
                <a:gd name="T75" fmla="*/ 22 h 315"/>
                <a:gd name="T76" fmla="*/ 134 w 313"/>
                <a:gd name="T77" fmla="*/ 0 h 3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3" h="315">
                  <a:moveTo>
                    <a:pt x="158" y="95"/>
                  </a:moveTo>
                  <a:lnTo>
                    <a:pt x="139" y="98"/>
                  </a:lnTo>
                  <a:lnTo>
                    <a:pt x="123" y="105"/>
                  </a:lnTo>
                  <a:lnTo>
                    <a:pt x="110" y="118"/>
                  </a:lnTo>
                  <a:lnTo>
                    <a:pt x="102" y="134"/>
                  </a:lnTo>
                  <a:lnTo>
                    <a:pt x="99" y="153"/>
                  </a:lnTo>
                  <a:lnTo>
                    <a:pt x="102" y="172"/>
                  </a:lnTo>
                  <a:lnTo>
                    <a:pt x="110" y="188"/>
                  </a:lnTo>
                  <a:lnTo>
                    <a:pt x="123" y="201"/>
                  </a:lnTo>
                  <a:lnTo>
                    <a:pt x="139" y="209"/>
                  </a:lnTo>
                  <a:lnTo>
                    <a:pt x="158" y="211"/>
                  </a:lnTo>
                  <a:lnTo>
                    <a:pt x="176" y="209"/>
                  </a:lnTo>
                  <a:lnTo>
                    <a:pt x="193" y="201"/>
                  </a:lnTo>
                  <a:lnTo>
                    <a:pt x="205" y="188"/>
                  </a:lnTo>
                  <a:lnTo>
                    <a:pt x="214" y="172"/>
                  </a:lnTo>
                  <a:lnTo>
                    <a:pt x="216" y="153"/>
                  </a:lnTo>
                  <a:lnTo>
                    <a:pt x="214" y="134"/>
                  </a:lnTo>
                  <a:lnTo>
                    <a:pt x="205" y="118"/>
                  </a:lnTo>
                  <a:lnTo>
                    <a:pt x="193" y="105"/>
                  </a:lnTo>
                  <a:lnTo>
                    <a:pt x="176" y="98"/>
                  </a:lnTo>
                  <a:lnTo>
                    <a:pt x="158" y="95"/>
                  </a:lnTo>
                  <a:close/>
                  <a:moveTo>
                    <a:pt x="134" y="0"/>
                  </a:moveTo>
                  <a:lnTo>
                    <a:pt x="176" y="0"/>
                  </a:lnTo>
                  <a:lnTo>
                    <a:pt x="180" y="18"/>
                  </a:lnTo>
                  <a:lnTo>
                    <a:pt x="192" y="21"/>
                  </a:lnTo>
                  <a:lnTo>
                    <a:pt x="202" y="24"/>
                  </a:lnTo>
                  <a:lnTo>
                    <a:pt x="215" y="10"/>
                  </a:lnTo>
                  <a:lnTo>
                    <a:pt x="251" y="31"/>
                  </a:lnTo>
                  <a:lnTo>
                    <a:pt x="246" y="48"/>
                  </a:lnTo>
                  <a:lnTo>
                    <a:pt x="254" y="56"/>
                  </a:lnTo>
                  <a:lnTo>
                    <a:pt x="263" y="64"/>
                  </a:lnTo>
                  <a:lnTo>
                    <a:pt x="281" y="59"/>
                  </a:lnTo>
                  <a:lnTo>
                    <a:pt x="302" y="96"/>
                  </a:lnTo>
                  <a:lnTo>
                    <a:pt x="288" y="109"/>
                  </a:lnTo>
                  <a:lnTo>
                    <a:pt x="291" y="120"/>
                  </a:lnTo>
                  <a:lnTo>
                    <a:pt x="292" y="130"/>
                  </a:lnTo>
                  <a:lnTo>
                    <a:pt x="313" y="134"/>
                  </a:lnTo>
                  <a:lnTo>
                    <a:pt x="313" y="178"/>
                  </a:lnTo>
                  <a:lnTo>
                    <a:pt x="292" y="182"/>
                  </a:lnTo>
                  <a:lnTo>
                    <a:pt x="289" y="191"/>
                  </a:lnTo>
                  <a:lnTo>
                    <a:pt x="286" y="200"/>
                  </a:lnTo>
                  <a:lnTo>
                    <a:pt x="304" y="216"/>
                  </a:lnTo>
                  <a:lnTo>
                    <a:pt x="282" y="254"/>
                  </a:lnTo>
                  <a:lnTo>
                    <a:pt x="259" y="245"/>
                  </a:lnTo>
                  <a:lnTo>
                    <a:pt x="253" y="252"/>
                  </a:lnTo>
                  <a:lnTo>
                    <a:pt x="247" y="258"/>
                  </a:lnTo>
                  <a:lnTo>
                    <a:pt x="254" y="281"/>
                  </a:lnTo>
                  <a:lnTo>
                    <a:pt x="218" y="303"/>
                  </a:lnTo>
                  <a:lnTo>
                    <a:pt x="200" y="284"/>
                  </a:lnTo>
                  <a:lnTo>
                    <a:pt x="184" y="287"/>
                  </a:lnTo>
                  <a:lnTo>
                    <a:pt x="179" y="315"/>
                  </a:lnTo>
                  <a:lnTo>
                    <a:pt x="136" y="315"/>
                  </a:lnTo>
                  <a:lnTo>
                    <a:pt x="131" y="287"/>
                  </a:lnTo>
                  <a:lnTo>
                    <a:pt x="116" y="284"/>
                  </a:lnTo>
                  <a:lnTo>
                    <a:pt x="97" y="305"/>
                  </a:lnTo>
                  <a:lnTo>
                    <a:pt x="61" y="284"/>
                  </a:lnTo>
                  <a:lnTo>
                    <a:pt x="70" y="258"/>
                  </a:lnTo>
                  <a:lnTo>
                    <a:pt x="58" y="248"/>
                  </a:lnTo>
                  <a:lnTo>
                    <a:pt x="32" y="257"/>
                  </a:lnTo>
                  <a:lnTo>
                    <a:pt x="10" y="219"/>
                  </a:lnTo>
                  <a:lnTo>
                    <a:pt x="30" y="201"/>
                  </a:lnTo>
                  <a:lnTo>
                    <a:pt x="24" y="187"/>
                  </a:lnTo>
                  <a:lnTo>
                    <a:pt x="0" y="181"/>
                  </a:lnTo>
                  <a:lnTo>
                    <a:pt x="0" y="137"/>
                  </a:lnTo>
                  <a:lnTo>
                    <a:pt x="23" y="133"/>
                  </a:lnTo>
                  <a:lnTo>
                    <a:pt x="24" y="124"/>
                  </a:lnTo>
                  <a:lnTo>
                    <a:pt x="26" y="115"/>
                  </a:lnTo>
                  <a:lnTo>
                    <a:pt x="8" y="99"/>
                  </a:lnTo>
                  <a:lnTo>
                    <a:pt x="30" y="61"/>
                  </a:lnTo>
                  <a:lnTo>
                    <a:pt x="51" y="69"/>
                  </a:lnTo>
                  <a:lnTo>
                    <a:pt x="56" y="60"/>
                  </a:lnTo>
                  <a:lnTo>
                    <a:pt x="64" y="53"/>
                  </a:lnTo>
                  <a:lnTo>
                    <a:pt x="58" y="34"/>
                  </a:lnTo>
                  <a:lnTo>
                    <a:pt x="94" y="12"/>
                  </a:lnTo>
                  <a:lnTo>
                    <a:pt x="107" y="25"/>
                  </a:lnTo>
                  <a:lnTo>
                    <a:pt x="118" y="22"/>
                  </a:lnTo>
                  <a:lnTo>
                    <a:pt x="129" y="1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47B8EB"/>
            </a:solidFill>
            <a:ln w="0">
              <a:solidFill>
                <a:srgbClr val="47B8E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Freeform 63"/>
            <p:cNvSpPr>
              <a:spLocks noEditPoints="1"/>
            </p:cNvSpPr>
            <p:nvPr/>
          </p:nvSpPr>
          <p:spPr bwMode="auto">
            <a:xfrm>
              <a:off x="5842592" y="3257549"/>
              <a:ext cx="523875" cy="527050"/>
            </a:xfrm>
            <a:custGeom>
              <a:gdLst>
                <a:gd name="T0" fmla="*/ 140 w 330"/>
                <a:gd name="T1" fmla="*/ 119 h 332"/>
                <a:gd name="T2" fmla="*/ 118 w 330"/>
                <a:gd name="T3" fmla="*/ 150 h 332"/>
                <a:gd name="T4" fmla="*/ 124 w 330"/>
                <a:gd name="T5" fmla="*/ 187 h 332"/>
                <a:gd name="T6" fmla="*/ 156 w 330"/>
                <a:gd name="T7" fmla="*/ 209 h 332"/>
                <a:gd name="T8" fmla="*/ 202 w 330"/>
                <a:gd name="T9" fmla="*/ 196 h 332"/>
                <a:gd name="T10" fmla="*/ 217 w 330"/>
                <a:gd name="T11" fmla="*/ 161 h 332"/>
                <a:gd name="T12" fmla="*/ 202 w 330"/>
                <a:gd name="T13" fmla="*/ 126 h 332"/>
                <a:gd name="T14" fmla="*/ 167 w 330"/>
                <a:gd name="T15" fmla="*/ 94 h 332"/>
                <a:gd name="T16" fmla="*/ 215 w 330"/>
                <a:gd name="T17" fmla="*/ 113 h 332"/>
                <a:gd name="T18" fmla="*/ 234 w 330"/>
                <a:gd name="T19" fmla="*/ 161 h 332"/>
                <a:gd name="T20" fmla="*/ 215 w 330"/>
                <a:gd name="T21" fmla="*/ 209 h 332"/>
                <a:gd name="T22" fmla="*/ 167 w 330"/>
                <a:gd name="T23" fmla="*/ 228 h 332"/>
                <a:gd name="T24" fmla="*/ 127 w 330"/>
                <a:gd name="T25" fmla="*/ 217 h 332"/>
                <a:gd name="T26" fmla="*/ 100 w 330"/>
                <a:gd name="T27" fmla="*/ 173 h 332"/>
                <a:gd name="T28" fmla="*/ 111 w 330"/>
                <a:gd name="T29" fmla="*/ 122 h 332"/>
                <a:gd name="T30" fmla="*/ 151 w 330"/>
                <a:gd name="T31" fmla="*/ 96 h 332"/>
                <a:gd name="T32" fmla="*/ 145 w 330"/>
                <a:gd name="T33" fmla="*/ 34 h 332"/>
                <a:gd name="T34" fmla="*/ 77 w 330"/>
                <a:gd name="T35" fmla="*/ 46 h 332"/>
                <a:gd name="T36" fmla="*/ 65 w 330"/>
                <a:gd name="T37" fmla="*/ 84 h 332"/>
                <a:gd name="T38" fmla="*/ 41 w 330"/>
                <a:gd name="T39" fmla="*/ 117 h 332"/>
                <a:gd name="T40" fmla="*/ 39 w 330"/>
                <a:gd name="T41" fmla="*/ 148 h 332"/>
                <a:gd name="T42" fmla="*/ 41 w 330"/>
                <a:gd name="T43" fmla="*/ 187 h 332"/>
                <a:gd name="T44" fmla="*/ 49 w 330"/>
                <a:gd name="T45" fmla="*/ 212 h 332"/>
                <a:gd name="T46" fmla="*/ 70 w 330"/>
                <a:gd name="T47" fmla="*/ 246 h 332"/>
                <a:gd name="T48" fmla="*/ 80 w 330"/>
                <a:gd name="T49" fmla="*/ 289 h 332"/>
                <a:gd name="T50" fmla="*/ 132 w 330"/>
                <a:gd name="T51" fmla="*/ 286 h 332"/>
                <a:gd name="T52" fmla="*/ 182 w 330"/>
                <a:gd name="T53" fmla="*/ 314 h 332"/>
                <a:gd name="T54" fmla="*/ 202 w 330"/>
                <a:gd name="T55" fmla="*/ 286 h 332"/>
                <a:gd name="T56" fmla="*/ 253 w 330"/>
                <a:gd name="T57" fmla="*/ 285 h 332"/>
                <a:gd name="T58" fmla="*/ 262 w 330"/>
                <a:gd name="T59" fmla="*/ 247 h 332"/>
                <a:gd name="T60" fmla="*/ 291 w 330"/>
                <a:gd name="T61" fmla="*/ 215 h 332"/>
                <a:gd name="T62" fmla="*/ 294 w 330"/>
                <a:gd name="T63" fmla="*/ 189 h 332"/>
                <a:gd name="T64" fmla="*/ 300 w 330"/>
                <a:gd name="T65" fmla="*/ 147 h 332"/>
                <a:gd name="T66" fmla="*/ 288 w 330"/>
                <a:gd name="T67" fmla="*/ 115 h 332"/>
                <a:gd name="T68" fmla="*/ 268 w 330"/>
                <a:gd name="T69" fmla="*/ 80 h 332"/>
                <a:gd name="T70" fmla="*/ 250 w 330"/>
                <a:gd name="T71" fmla="*/ 43 h 332"/>
                <a:gd name="T72" fmla="*/ 199 w 330"/>
                <a:gd name="T73" fmla="*/ 37 h 332"/>
                <a:gd name="T74" fmla="*/ 150 w 330"/>
                <a:gd name="T75" fmla="*/ 17 h 332"/>
                <a:gd name="T76" fmla="*/ 201 w 330"/>
                <a:gd name="T77" fmla="*/ 20 h 332"/>
                <a:gd name="T78" fmla="*/ 228 w 330"/>
                <a:gd name="T79" fmla="*/ 11 h 332"/>
                <a:gd name="T80" fmla="*/ 271 w 330"/>
                <a:gd name="T81" fmla="*/ 58 h 332"/>
                <a:gd name="T82" fmla="*/ 319 w 330"/>
                <a:gd name="T83" fmla="*/ 99 h 332"/>
                <a:gd name="T84" fmla="*/ 308 w 330"/>
                <a:gd name="T85" fmla="*/ 131 h 332"/>
                <a:gd name="T86" fmla="*/ 307 w 330"/>
                <a:gd name="T87" fmla="*/ 198 h 332"/>
                <a:gd name="T88" fmla="*/ 320 w 330"/>
                <a:gd name="T89" fmla="*/ 230 h 332"/>
                <a:gd name="T90" fmla="*/ 269 w 330"/>
                <a:gd name="T91" fmla="*/ 266 h 332"/>
                <a:gd name="T92" fmla="*/ 231 w 330"/>
                <a:gd name="T93" fmla="*/ 318 h 332"/>
                <a:gd name="T94" fmla="*/ 202 w 330"/>
                <a:gd name="T95" fmla="*/ 302 h 332"/>
                <a:gd name="T96" fmla="*/ 138 w 330"/>
                <a:gd name="T97" fmla="*/ 324 h 332"/>
                <a:gd name="T98" fmla="*/ 112 w 330"/>
                <a:gd name="T99" fmla="*/ 320 h 332"/>
                <a:gd name="T100" fmla="*/ 63 w 330"/>
                <a:gd name="T101" fmla="*/ 289 h 332"/>
                <a:gd name="T102" fmla="*/ 36 w 330"/>
                <a:gd name="T103" fmla="*/ 275 h 332"/>
                <a:gd name="T104" fmla="*/ 29 w 330"/>
                <a:gd name="T105" fmla="*/ 208 h 332"/>
                <a:gd name="T106" fmla="*/ 7 w 330"/>
                <a:gd name="T107" fmla="*/ 136 h 332"/>
                <a:gd name="T108" fmla="*/ 7 w 330"/>
                <a:gd name="T109" fmla="*/ 109 h 332"/>
                <a:gd name="T110" fmla="*/ 57 w 330"/>
                <a:gd name="T111" fmla="*/ 67 h 332"/>
                <a:gd name="T112" fmla="*/ 63 w 330"/>
                <a:gd name="T113" fmla="*/ 34 h 332"/>
                <a:gd name="T114" fmla="*/ 132 w 330"/>
                <a:gd name="T115" fmla="*/ 20 h 3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0" h="332">
                  <a:moveTo>
                    <a:pt x="167" y="112"/>
                  </a:moveTo>
                  <a:lnTo>
                    <a:pt x="156" y="113"/>
                  </a:lnTo>
                  <a:lnTo>
                    <a:pt x="156" y="113"/>
                  </a:lnTo>
                  <a:lnTo>
                    <a:pt x="147" y="116"/>
                  </a:lnTo>
                  <a:lnTo>
                    <a:pt x="140" y="119"/>
                  </a:lnTo>
                  <a:lnTo>
                    <a:pt x="131" y="126"/>
                  </a:lnTo>
                  <a:lnTo>
                    <a:pt x="124" y="135"/>
                  </a:lnTo>
                  <a:lnTo>
                    <a:pt x="119" y="145"/>
                  </a:lnTo>
                  <a:lnTo>
                    <a:pt x="119" y="145"/>
                  </a:lnTo>
                  <a:lnTo>
                    <a:pt x="118" y="150"/>
                  </a:lnTo>
                  <a:lnTo>
                    <a:pt x="116" y="161"/>
                  </a:lnTo>
                  <a:lnTo>
                    <a:pt x="118" y="173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4" y="187"/>
                  </a:lnTo>
                  <a:lnTo>
                    <a:pt x="131" y="196"/>
                  </a:lnTo>
                  <a:lnTo>
                    <a:pt x="140" y="203"/>
                  </a:lnTo>
                  <a:lnTo>
                    <a:pt x="147" y="206"/>
                  </a:lnTo>
                  <a:lnTo>
                    <a:pt x="156" y="209"/>
                  </a:lnTo>
                  <a:lnTo>
                    <a:pt x="156" y="209"/>
                  </a:lnTo>
                  <a:lnTo>
                    <a:pt x="167" y="211"/>
                  </a:lnTo>
                  <a:lnTo>
                    <a:pt x="179" y="209"/>
                  </a:lnTo>
                  <a:lnTo>
                    <a:pt x="179" y="209"/>
                  </a:lnTo>
                  <a:lnTo>
                    <a:pt x="193" y="203"/>
                  </a:lnTo>
                  <a:lnTo>
                    <a:pt x="202" y="196"/>
                  </a:lnTo>
                  <a:lnTo>
                    <a:pt x="209" y="187"/>
                  </a:lnTo>
                  <a:lnTo>
                    <a:pt x="214" y="177"/>
                  </a:lnTo>
                  <a:lnTo>
                    <a:pt x="214" y="177"/>
                  </a:lnTo>
                  <a:lnTo>
                    <a:pt x="215" y="173"/>
                  </a:lnTo>
                  <a:lnTo>
                    <a:pt x="217" y="161"/>
                  </a:lnTo>
                  <a:lnTo>
                    <a:pt x="215" y="150"/>
                  </a:lnTo>
                  <a:lnTo>
                    <a:pt x="214" y="145"/>
                  </a:lnTo>
                  <a:lnTo>
                    <a:pt x="214" y="145"/>
                  </a:lnTo>
                  <a:lnTo>
                    <a:pt x="209" y="135"/>
                  </a:lnTo>
                  <a:lnTo>
                    <a:pt x="202" y="126"/>
                  </a:lnTo>
                  <a:lnTo>
                    <a:pt x="193" y="119"/>
                  </a:lnTo>
                  <a:lnTo>
                    <a:pt x="179" y="113"/>
                  </a:lnTo>
                  <a:lnTo>
                    <a:pt x="179" y="113"/>
                  </a:lnTo>
                  <a:lnTo>
                    <a:pt x="167" y="112"/>
                  </a:lnTo>
                  <a:close/>
                  <a:moveTo>
                    <a:pt x="167" y="94"/>
                  </a:moveTo>
                  <a:lnTo>
                    <a:pt x="179" y="96"/>
                  </a:lnTo>
                  <a:lnTo>
                    <a:pt x="183" y="96"/>
                  </a:lnTo>
                  <a:lnTo>
                    <a:pt x="204" y="104"/>
                  </a:lnTo>
                  <a:lnTo>
                    <a:pt x="207" y="106"/>
                  </a:lnTo>
                  <a:lnTo>
                    <a:pt x="215" y="113"/>
                  </a:lnTo>
                  <a:lnTo>
                    <a:pt x="223" y="122"/>
                  </a:lnTo>
                  <a:lnTo>
                    <a:pt x="227" y="132"/>
                  </a:lnTo>
                  <a:lnTo>
                    <a:pt x="230" y="139"/>
                  </a:lnTo>
                  <a:lnTo>
                    <a:pt x="233" y="150"/>
                  </a:lnTo>
                  <a:lnTo>
                    <a:pt x="234" y="161"/>
                  </a:lnTo>
                  <a:lnTo>
                    <a:pt x="233" y="173"/>
                  </a:lnTo>
                  <a:lnTo>
                    <a:pt x="230" y="184"/>
                  </a:lnTo>
                  <a:lnTo>
                    <a:pt x="227" y="190"/>
                  </a:lnTo>
                  <a:lnTo>
                    <a:pt x="223" y="200"/>
                  </a:lnTo>
                  <a:lnTo>
                    <a:pt x="215" y="209"/>
                  </a:lnTo>
                  <a:lnTo>
                    <a:pt x="207" y="217"/>
                  </a:lnTo>
                  <a:lnTo>
                    <a:pt x="204" y="218"/>
                  </a:lnTo>
                  <a:lnTo>
                    <a:pt x="183" y="227"/>
                  </a:lnTo>
                  <a:lnTo>
                    <a:pt x="179" y="227"/>
                  </a:lnTo>
                  <a:lnTo>
                    <a:pt x="167" y="228"/>
                  </a:lnTo>
                  <a:lnTo>
                    <a:pt x="156" y="227"/>
                  </a:lnTo>
                  <a:lnTo>
                    <a:pt x="151" y="227"/>
                  </a:lnTo>
                  <a:lnTo>
                    <a:pt x="140" y="222"/>
                  </a:lnTo>
                  <a:lnTo>
                    <a:pt x="129" y="218"/>
                  </a:lnTo>
                  <a:lnTo>
                    <a:pt x="127" y="217"/>
                  </a:lnTo>
                  <a:lnTo>
                    <a:pt x="118" y="209"/>
                  </a:lnTo>
                  <a:lnTo>
                    <a:pt x="111" y="200"/>
                  </a:lnTo>
                  <a:lnTo>
                    <a:pt x="106" y="190"/>
                  </a:lnTo>
                  <a:lnTo>
                    <a:pt x="103" y="184"/>
                  </a:lnTo>
                  <a:lnTo>
                    <a:pt x="100" y="173"/>
                  </a:lnTo>
                  <a:lnTo>
                    <a:pt x="99" y="161"/>
                  </a:lnTo>
                  <a:lnTo>
                    <a:pt x="100" y="150"/>
                  </a:lnTo>
                  <a:lnTo>
                    <a:pt x="103" y="139"/>
                  </a:lnTo>
                  <a:lnTo>
                    <a:pt x="106" y="132"/>
                  </a:lnTo>
                  <a:lnTo>
                    <a:pt x="111" y="122"/>
                  </a:lnTo>
                  <a:lnTo>
                    <a:pt x="118" y="113"/>
                  </a:lnTo>
                  <a:lnTo>
                    <a:pt x="127" y="106"/>
                  </a:lnTo>
                  <a:lnTo>
                    <a:pt x="129" y="104"/>
                  </a:lnTo>
                  <a:lnTo>
                    <a:pt x="140" y="100"/>
                  </a:lnTo>
                  <a:lnTo>
                    <a:pt x="151" y="96"/>
                  </a:lnTo>
                  <a:lnTo>
                    <a:pt x="156" y="96"/>
                  </a:lnTo>
                  <a:lnTo>
                    <a:pt x="167" y="94"/>
                  </a:lnTo>
                  <a:close/>
                  <a:moveTo>
                    <a:pt x="150" y="17"/>
                  </a:moveTo>
                  <a:lnTo>
                    <a:pt x="147" y="29"/>
                  </a:lnTo>
                  <a:lnTo>
                    <a:pt x="145" y="34"/>
                  </a:lnTo>
                  <a:lnTo>
                    <a:pt x="128" y="39"/>
                  </a:lnTo>
                  <a:lnTo>
                    <a:pt x="118" y="42"/>
                  </a:lnTo>
                  <a:lnTo>
                    <a:pt x="115" y="43"/>
                  </a:lnTo>
                  <a:lnTo>
                    <a:pt x="102" y="30"/>
                  </a:lnTo>
                  <a:lnTo>
                    <a:pt x="77" y="46"/>
                  </a:lnTo>
                  <a:lnTo>
                    <a:pt x="81" y="59"/>
                  </a:lnTo>
                  <a:lnTo>
                    <a:pt x="81" y="64"/>
                  </a:lnTo>
                  <a:lnTo>
                    <a:pt x="79" y="68"/>
                  </a:lnTo>
                  <a:lnTo>
                    <a:pt x="73" y="75"/>
                  </a:lnTo>
                  <a:lnTo>
                    <a:pt x="65" y="84"/>
                  </a:lnTo>
                  <a:lnTo>
                    <a:pt x="63" y="87"/>
                  </a:lnTo>
                  <a:lnTo>
                    <a:pt x="57" y="85"/>
                  </a:lnTo>
                  <a:lnTo>
                    <a:pt x="44" y="81"/>
                  </a:lnTo>
                  <a:lnTo>
                    <a:pt x="29" y="106"/>
                  </a:lnTo>
                  <a:lnTo>
                    <a:pt x="41" y="117"/>
                  </a:lnTo>
                  <a:lnTo>
                    <a:pt x="44" y="120"/>
                  </a:lnTo>
                  <a:lnTo>
                    <a:pt x="44" y="126"/>
                  </a:lnTo>
                  <a:lnTo>
                    <a:pt x="42" y="132"/>
                  </a:lnTo>
                  <a:lnTo>
                    <a:pt x="41" y="141"/>
                  </a:lnTo>
                  <a:lnTo>
                    <a:pt x="39" y="148"/>
                  </a:lnTo>
                  <a:lnTo>
                    <a:pt x="33" y="150"/>
                  </a:lnTo>
                  <a:lnTo>
                    <a:pt x="17" y="152"/>
                  </a:lnTo>
                  <a:lnTo>
                    <a:pt x="17" y="183"/>
                  </a:lnTo>
                  <a:lnTo>
                    <a:pt x="36" y="187"/>
                  </a:lnTo>
                  <a:lnTo>
                    <a:pt x="41" y="187"/>
                  </a:lnTo>
                  <a:lnTo>
                    <a:pt x="42" y="192"/>
                  </a:lnTo>
                  <a:lnTo>
                    <a:pt x="45" y="202"/>
                  </a:lnTo>
                  <a:lnTo>
                    <a:pt x="45" y="202"/>
                  </a:lnTo>
                  <a:lnTo>
                    <a:pt x="45" y="203"/>
                  </a:lnTo>
                  <a:lnTo>
                    <a:pt x="49" y="212"/>
                  </a:lnTo>
                  <a:lnTo>
                    <a:pt x="45" y="217"/>
                  </a:lnTo>
                  <a:lnTo>
                    <a:pt x="30" y="228"/>
                  </a:lnTo>
                  <a:lnTo>
                    <a:pt x="45" y="254"/>
                  </a:lnTo>
                  <a:lnTo>
                    <a:pt x="64" y="249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80" y="254"/>
                  </a:lnTo>
                  <a:lnTo>
                    <a:pt x="89" y="263"/>
                  </a:lnTo>
                  <a:lnTo>
                    <a:pt x="87" y="269"/>
                  </a:lnTo>
                  <a:lnTo>
                    <a:pt x="80" y="289"/>
                  </a:lnTo>
                  <a:lnTo>
                    <a:pt x="106" y="302"/>
                  </a:lnTo>
                  <a:lnTo>
                    <a:pt x="121" y="286"/>
                  </a:lnTo>
                  <a:lnTo>
                    <a:pt x="122" y="283"/>
                  </a:lnTo>
                  <a:lnTo>
                    <a:pt x="128" y="285"/>
                  </a:lnTo>
                  <a:lnTo>
                    <a:pt x="132" y="286"/>
                  </a:lnTo>
                  <a:lnTo>
                    <a:pt x="132" y="285"/>
                  </a:lnTo>
                  <a:lnTo>
                    <a:pt x="147" y="288"/>
                  </a:lnTo>
                  <a:lnTo>
                    <a:pt x="148" y="294"/>
                  </a:lnTo>
                  <a:lnTo>
                    <a:pt x="153" y="314"/>
                  </a:lnTo>
                  <a:lnTo>
                    <a:pt x="182" y="314"/>
                  </a:lnTo>
                  <a:lnTo>
                    <a:pt x="186" y="294"/>
                  </a:lnTo>
                  <a:lnTo>
                    <a:pt x="186" y="288"/>
                  </a:lnTo>
                  <a:lnTo>
                    <a:pt x="193" y="286"/>
                  </a:lnTo>
                  <a:lnTo>
                    <a:pt x="202" y="285"/>
                  </a:lnTo>
                  <a:lnTo>
                    <a:pt x="202" y="286"/>
                  </a:lnTo>
                  <a:lnTo>
                    <a:pt x="208" y="285"/>
                  </a:lnTo>
                  <a:lnTo>
                    <a:pt x="212" y="283"/>
                  </a:lnTo>
                  <a:lnTo>
                    <a:pt x="215" y="286"/>
                  </a:lnTo>
                  <a:lnTo>
                    <a:pt x="228" y="301"/>
                  </a:lnTo>
                  <a:lnTo>
                    <a:pt x="253" y="285"/>
                  </a:lnTo>
                  <a:lnTo>
                    <a:pt x="249" y="269"/>
                  </a:lnTo>
                  <a:lnTo>
                    <a:pt x="247" y="265"/>
                  </a:lnTo>
                  <a:lnTo>
                    <a:pt x="252" y="260"/>
                  </a:lnTo>
                  <a:lnTo>
                    <a:pt x="256" y="253"/>
                  </a:lnTo>
                  <a:lnTo>
                    <a:pt x="262" y="247"/>
                  </a:lnTo>
                  <a:lnTo>
                    <a:pt x="265" y="243"/>
                  </a:lnTo>
                  <a:lnTo>
                    <a:pt x="271" y="246"/>
                  </a:lnTo>
                  <a:lnTo>
                    <a:pt x="288" y="251"/>
                  </a:lnTo>
                  <a:lnTo>
                    <a:pt x="303" y="225"/>
                  </a:lnTo>
                  <a:lnTo>
                    <a:pt x="291" y="215"/>
                  </a:lnTo>
                  <a:lnTo>
                    <a:pt x="287" y="211"/>
                  </a:lnTo>
                  <a:lnTo>
                    <a:pt x="290" y="203"/>
                  </a:lnTo>
                  <a:lnTo>
                    <a:pt x="291" y="199"/>
                  </a:lnTo>
                  <a:lnTo>
                    <a:pt x="290" y="199"/>
                  </a:lnTo>
                  <a:lnTo>
                    <a:pt x="294" y="189"/>
                  </a:lnTo>
                  <a:lnTo>
                    <a:pt x="295" y="183"/>
                  </a:lnTo>
                  <a:lnTo>
                    <a:pt x="300" y="182"/>
                  </a:lnTo>
                  <a:lnTo>
                    <a:pt x="313" y="179"/>
                  </a:lnTo>
                  <a:lnTo>
                    <a:pt x="313" y="150"/>
                  </a:lnTo>
                  <a:lnTo>
                    <a:pt x="300" y="147"/>
                  </a:lnTo>
                  <a:lnTo>
                    <a:pt x="294" y="145"/>
                  </a:lnTo>
                  <a:lnTo>
                    <a:pt x="292" y="138"/>
                  </a:lnTo>
                  <a:lnTo>
                    <a:pt x="291" y="128"/>
                  </a:lnTo>
                  <a:lnTo>
                    <a:pt x="290" y="120"/>
                  </a:lnTo>
                  <a:lnTo>
                    <a:pt x="288" y="115"/>
                  </a:lnTo>
                  <a:lnTo>
                    <a:pt x="292" y="112"/>
                  </a:lnTo>
                  <a:lnTo>
                    <a:pt x="301" y="103"/>
                  </a:lnTo>
                  <a:lnTo>
                    <a:pt x="287" y="77"/>
                  </a:lnTo>
                  <a:lnTo>
                    <a:pt x="271" y="83"/>
                  </a:lnTo>
                  <a:lnTo>
                    <a:pt x="268" y="80"/>
                  </a:lnTo>
                  <a:lnTo>
                    <a:pt x="257" y="71"/>
                  </a:lnTo>
                  <a:lnTo>
                    <a:pt x="250" y="64"/>
                  </a:lnTo>
                  <a:lnTo>
                    <a:pt x="244" y="59"/>
                  </a:lnTo>
                  <a:lnTo>
                    <a:pt x="247" y="53"/>
                  </a:lnTo>
                  <a:lnTo>
                    <a:pt x="250" y="43"/>
                  </a:lnTo>
                  <a:lnTo>
                    <a:pt x="225" y="30"/>
                  </a:lnTo>
                  <a:lnTo>
                    <a:pt x="217" y="39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199" y="37"/>
                  </a:lnTo>
                  <a:lnTo>
                    <a:pt x="188" y="34"/>
                  </a:lnTo>
                  <a:lnTo>
                    <a:pt x="182" y="33"/>
                  </a:lnTo>
                  <a:lnTo>
                    <a:pt x="182" y="29"/>
                  </a:lnTo>
                  <a:lnTo>
                    <a:pt x="179" y="17"/>
                  </a:lnTo>
                  <a:lnTo>
                    <a:pt x="150" y="17"/>
                  </a:lnTo>
                  <a:close/>
                  <a:moveTo>
                    <a:pt x="137" y="0"/>
                  </a:moveTo>
                  <a:lnTo>
                    <a:pt x="191" y="0"/>
                  </a:lnTo>
                  <a:lnTo>
                    <a:pt x="193" y="7"/>
                  </a:lnTo>
                  <a:lnTo>
                    <a:pt x="196" y="18"/>
                  </a:lnTo>
                  <a:lnTo>
                    <a:pt x="201" y="20"/>
                  </a:lnTo>
                  <a:lnTo>
                    <a:pt x="204" y="20"/>
                  </a:lnTo>
                  <a:lnTo>
                    <a:pt x="209" y="23"/>
                  </a:lnTo>
                  <a:lnTo>
                    <a:pt x="220" y="13"/>
                  </a:lnTo>
                  <a:lnTo>
                    <a:pt x="223" y="8"/>
                  </a:lnTo>
                  <a:lnTo>
                    <a:pt x="228" y="11"/>
                  </a:lnTo>
                  <a:lnTo>
                    <a:pt x="265" y="32"/>
                  </a:lnTo>
                  <a:lnTo>
                    <a:pt x="271" y="34"/>
                  </a:lnTo>
                  <a:lnTo>
                    <a:pt x="269" y="42"/>
                  </a:lnTo>
                  <a:lnTo>
                    <a:pt x="265" y="53"/>
                  </a:lnTo>
                  <a:lnTo>
                    <a:pt x="271" y="58"/>
                  </a:lnTo>
                  <a:lnTo>
                    <a:pt x="275" y="64"/>
                  </a:lnTo>
                  <a:lnTo>
                    <a:pt x="287" y="59"/>
                  </a:lnTo>
                  <a:lnTo>
                    <a:pt x="294" y="56"/>
                  </a:lnTo>
                  <a:lnTo>
                    <a:pt x="297" y="61"/>
                  </a:lnTo>
                  <a:lnTo>
                    <a:pt x="319" y="99"/>
                  </a:lnTo>
                  <a:lnTo>
                    <a:pt x="322" y="106"/>
                  </a:lnTo>
                  <a:lnTo>
                    <a:pt x="317" y="112"/>
                  </a:lnTo>
                  <a:lnTo>
                    <a:pt x="307" y="120"/>
                  </a:lnTo>
                  <a:lnTo>
                    <a:pt x="308" y="128"/>
                  </a:lnTo>
                  <a:lnTo>
                    <a:pt x="308" y="131"/>
                  </a:lnTo>
                  <a:lnTo>
                    <a:pt x="323" y="134"/>
                  </a:lnTo>
                  <a:lnTo>
                    <a:pt x="330" y="135"/>
                  </a:lnTo>
                  <a:lnTo>
                    <a:pt x="330" y="193"/>
                  </a:lnTo>
                  <a:lnTo>
                    <a:pt x="323" y="195"/>
                  </a:lnTo>
                  <a:lnTo>
                    <a:pt x="307" y="198"/>
                  </a:lnTo>
                  <a:lnTo>
                    <a:pt x="307" y="199"/>
                  </a:lnTo>
                  <a:lnTo>
                    <a:pt x="306" y="206"/>
                  </a:lnTo>
                  <a:lnTo>
                    <a:pt x="319" y="218"/>
                  </a:lnTo>
                  <a:lnTo>
                    <a:pt x="323" y="222"/>
                  </a:lnTo>
                  <a:lnTo>
                    <a:pt x="320" y="230"/>
                  </a:lnTo>
                  <a:lnTo>
                    <a:pt x="298" y="267"/>
                  </a:lnTo>
                  <a:lnTo>
                    <a:pt x="295" y="272"/>
                  </a:lnTo>
                  <a:lnTo>
                    <a:pt x="288" y="270"/>
                  </a:lnTo>
                  <a:lnTo>
                    <a:pt x="271" y="265"/>
                  </a:lnTo>
                  <a:lnTo>
                    <a:pt x="269" y="266"/>
                  </a:lnTo>
                  <a:lnTo>
                    <a:pt x="266" y="269"/>
                  </a:lnTo>
                  <a:lnTo>
                    <a:pt x="272" y="288"/>
                  </a:lnTo>
                  <a:lnTo>
                    <a:pt x="273" y="294"/>
                  </a:lnTo>
                  <a:lnTo>
                    <a:pt x="268" y="297"/>
                  </a:lnTo>
                  <a:lnTo>
                    <a:pt x="231" y="318"/>
                  </a:lnTo>
                  <a:lnTo>
                    <a:pt x="225" y="321"/>
                  </a:lnTo>
                  <a:lnTo>
                    <a:pt x="223" y="318"/>
                  </a:lnTo>
                  <a:lnTo>
                    <a:pt x="208" y="302"/>
                  </a:lnTo>
                  <a:lnTo>
                    <a:pt x="205" y="302"/>
                  </a:lnTo>
                  <a:lnTo>
                    <a:pt x="202" y="302"/>
                  </a:lnTo>
                  <a:lnTo>
                    <a:pt x="201" y="302"/>
                  </a:lnTo>
                  <a:lnTo>
                    <a:pt x="196" y="324"/>
                  </a:lnTo>
                  <a:lnTo>
                    <a:pt x="193" y="332"/>
                  </a:lnTo>
                  <a:lnTo>
                    <a:pt x="140" y="332"/>
                  </a:lnTo>
                  <a:lnTo>
                    <a:pt x="138" y="324"/>
                  </a:lnTo>
                  <a:lnTo>
                    <a:pt x="134" y="302"/>
                  </a:lnTo>
                  <a:lnTo>
                    <a:pt x="132" y="302"/>
                  </a:lnTo>
                  <a:lnTo>
                    <a:pt x="129" y="302"/>
                  </a:lnTo>
                  <a:lnTo>
                    <a:pt x="128" y="302"/>
                  </a:lnTo>
                  <a:lnTo>
                    <a:pt x="112" y="320"/>
                  </a:lnTo>
                  <a:lnTo>
                    <a:pt x="108" y="323"/>
                  </a:lnTo>
                  <a:lnTo>
                    <a:pt x="102" y="320"/>
                  </a:lnTo>
                  <a:lnTo>
                    <a:pt x="65" y="299"/>
                  </a:lnTo>
                  <a:lnTo>
                    <a:pt x="60" y="297"/>
                  </a:lnTo>
                  <a:lnTo>
                    <a:pt x="63" y="289"/>
                  </a:lnTo>
                  <a:lnTo>
                    <a:pt x="70" y="269"/>
                  </a:lnTo>
                  <a:lnTo>
                    <a:pt x="67" y="267"/>
                  </a:lnTo>
                  <a:lnTo>
                    <a:pt x="65" y="266"/>
                  </a:lnTo>
                  <a:lnTo>
                    <a:pt x="44" y="273"/>
                  </a:lnTo>
                  <a:lnTo>
                    <a:pt x="36" y="275"/>
                  </a:lnTo>
                  <a:lnTo>
                    <a:pt x="35" y="270"/>
                  </a:lnTo>
                  <a:lnTo>
                    <a:pt x="13" y="233"/>
                  </a:lnTo>
                  <a:lnTo>
                    <a:pt x="7" y="225"/>
                  </a:lnTo>
                  <a:lnTo>
                    <a:pt x="14" y="219"/>
                  </a:lnTo>
                  <a:lnTo>
                    <a:pt x="29" y="208"/>
                  </a:lnTo>
                  <a:lnTo>
                    <a:pt x="28" y="202"/>
                  </a:lnTo>
                  <a:lnTo>
                    <a:pt x="7" y="198"/>
                  </a:lnTo>
                  <a:lnTo>
                    <a:pt x="0" y="195"/>
                  </a:lnTo>
                  <a:lnTo>
                    <a:pt x="0" y="138"/>
                  </a:lnTo>
                  <a:lnTo>
                    <a:pt x="7" y="136"/>
                  </a:lnTo>
                  <a:lnTo>
                    <a:pt x="25" y="134"/>
                  </a:lnTo>
                  <a:lnTo>
                    <a:pt x="25" y="132"/>
                  </a:lnTo>
                  <a:lnTo>
                    <a:pt x="26" y="126"/>
                  </a:lnTo>
                  <a:lnTo>
                    <a:pt x="13" y="115"/>
                  </a:lnTo>
                  <a:lnTo>
                    <a:pt x="7" y="109"/>
                  </a:lnTo>
                  <a:lnTo>
                    <a:pt x="12" y="101"/>
                  </a:lnTo>
                  <a:lnTo>
                    <a:pt x="33" y="64"/>
                  </a:lnTo>
                  <a:lnTo>
                    <a:pt x="35" y="59"/>
                  </a:lnTo>
                  <a:lnTo>
                    <a:pt x="42" y="62"/>
                  </a:lnTo>
                  <a:lnTo>
                    <a:pt x="57" y="67"/>
                  </a:lnTo>
                  <a:lnTo>
                    <a:pt x="60" y="62"/>
                  </a:lnTo>
                  <a:lnTo>
                    <a:pt x="64" y="58"/>
                  </a:lnTo>
                  <a:lnTo>
                    <a:pt x="60" y="45"/>
                  </a:lnTo>
                  <a:lnTo>
                    <a:pt x="57" y="37"/>
                  </a:lnTo>
                  <a:lnTo>
                    <a:pt x="63" y="34"/>
                  </a:lnTo>
                  <a:lnTo>
                    <a:pt x="99" y="13"/>
                  </a:lnTo>
                  <a:lnTo>
                    <a:pt x="105" y="10"/>
                  </a:lnTo>
                  <a:lnTo>
                    <a:pt x="118" y="23"/>
                  </a:lnTo>
                  <a:lnTo>
                    <a:pt x="128" y="21"/>
                  </a:lnTo>
                  <a:lnTo>
                    <a:pt x="132" y="20"/>
                  </a:lnTo>
                  <a:lnTo>
                    <a:pt x="135" y="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6" name="Freeform 64"/>
            <p:cNvSpPr>
              <a:spLocks noEditPoints="1"/>
            </p:cNvSpPr>
            <p:nvPr/>
          </p:nvSpPr>
          <p:spPr bwMode="auto">
            <a:xfrm>
              <a:off x="5948955" y="3354386"/>
              <a:ext cx="315913" cy="319088"/>
            </a:xfrm>
            <a:custGeom>
              <a:gdLst>
                <a:gd name="T0" fmla="*/ 100 w 199"/>
                <a:gd name="T1" fmla="*/ 22 h 201"/>
                <a:gd name="T2" fmla="*/ 76 w 199"/>
                <a:gd name="T3" fmla="*/ 24 h 201"/>
                <a:gd name="T4" fmla="*/ 54 w 199"/>
                <a:gd name="T5" fmla="*/ 36 h 201"/>
                <a:gd name="T6" fmla="*/ 36 w 199"/>
                <a:gd name="T7" fmla="*/ 54 h 201"/>
                <a:gd name="T8" fmla="*/ 25 w 199"/>
                <a:gd name="T9" fmla="*/ 75 h 201"/>
                <a:gd name="T10" fmla="*/ 20 w 199"/>
                <a:gd name="T11" fmla="*/ 100 h 201"/>
                <a:gd name="T12" fmla="*/ 25 w 199"/>
                <a:gd name="T13" fmla="*/ 125 h 201"/>
                <a:gd name="T14" fmla="*/ 36 w 199"/>
                <a:gd name="T15" fmla="*/ 147 h 201"/>
                <a:gd name="T16" fmla="*/ 54 w 199"/>
                <a:gd name="T17" fmla="*/ 164 h 201"/>
                <a:gd name="T18" fmla="*/ 76 w 199"/>
                <a:gd name="T19" fmla="*/ 176 h 201"/>
                <a:gd name="T20" fmla="*/ 100 w 199"/>
                <a:gd name="T21" fmla="*/ 179 h 201"/>
                <a:gd name="T22" fmla="*/ 125 w 199"/>
                <a:gd name="T23" fmla="*/ 176 h 201"/>
                <a:gd name="T24" fmla="*/ 147 w 199"/>
                <a:gd name="T25" fmla="*/ 164 h 201"/>
                <a:gd name="T26" fmla="*/ 164 w 199"/>
                <a:gd name="T27" fmla="*/ 147 h 201"/>
                <a:gd name="T28" fmla="*/ 174 w 199"/>
                <a:gd name="T29" fmla="*/ 125 h 201"/>
                <a:gd name="T30" fmla="*/ 179 w 199"/>
                <a:gd name="T31" fmla="*/ 100 h 201"/>
                <a:gd name="T32" fmla="*/ 174 w 199"/>
                <a:gd name="T33" fmla="*/ 75 h 201"/>
                <a:gd name="T34" fmla="*/ 164 w 199"/>
                <a:gd name="T35" fmla="*/ 54 h 201"/>
                <a:gd name="T36" fmla="*/ 147 w 199"/>
                <a:gd name="T37" fmla="*/ 36 h 201"/>
                <a:gd name="T38" fmla="*/ 125 w 199"/>
                <a:gd name="T39" fmla="*/ 24 h 201"/>
                <a:gd name="T40" fmla="*/ 100 w 199"/>
                <a:gd name="T41" fmla="*/ 22 h 201"/>
                <a:gd name="T42" fmla="*/ 100 w 199"/>
                <a:gd name="T43" fmla="*/ 0 h 201"/>
                <a:gd name="T44" fmla="*/ 126 w 199"/>
                <a:gd name="T45" fmla="*/ 4 h 201"/>
                <a:gd name="T46" fmla="*/ 150 w 199"/>
                <a:gd name="T47" fmla="*/ 14 h 201"/>
                <a:gd name="T48" fmla="*/ 170 w 199"/>
                <a:gd name="T49" fmla="*/ 29 h 201"/>
                <a:gd name="T50" fmla="*/ 186 w 199"/>
                <a:gd name="T51" fmla="*/ 49 h 201"/>
                <a:gd name="T52" fmla="*/ 196 w 199"/>
                <a:gd name="T53" fmla="*/ 74 h 201"/>
                <a:gd name="T54" fmla="*/ 199 w 199"/>
                <a:gd name="T55" fmla="*/ 100 h 201"/>
                <a:gd name="T56" fmla="*/ 196 w 199"/>
                <a:gd name="T57" fmla="*/ 126 h 201"/>
                <a:gd name="T58" fmla="*/ 186 w 199"/>
                <a:gd name="T59" fmla="*/ 151 h 201"/>
                <a:gd name="T60" fmla="*/ 170 w 199"/>
                <a:gd name="T61" fmla="*/ 170 h 201"/>
                <a:gd name="T62" fmla="*/ 150 w 199"/>
                <a:gd name="T63" fmla="*/ 186 h 201"/>
                <a:gd name="T64" fmla="*/ 126 w 199"/>
                <a:gd name="T65" fmla="*/ 196 h 201"/>
                <a:gd name="T66" fmla="*/ 100 w 199"/>
                <a:gd name="T67" fmla="*/ 201 h 201"/>
                <a:gd name="T68" fmla="*/ 74 w 199"/>
                <a:gd name="T69" fmla="*/ 196 h 201"/>
                <a:gd name="T70" fmla="*/ 49 w 199"/>
                <a:gd name="T71" fmla="*/ 186 h 201"/>
                <a:gd name="T72" fmla="*/ 29 w 199"/>
                <a:gd name="T73" fmla="*/ 170 h 201"/>
                <a:gd name="T74" fmla="*/ 14 w 199"/>
                <a:gd name="T75" fmla="*/ 151 h 201"/>
                <a:gd name="T76" fmla="*/ 4 w 199"/>
                <a:gd name="T77" fmla="*/ 126 h 201"/>
                <a:gd name="T78" fmla="*/ 0 w 199"/>
                <a:gd name="T79" fmla="*/ 100 h 201"/>
                <a:gd name="T80" fmla="*/ 4 w 199"/>
                <a:gd name="T81" fmla="*/ 74 h 201"/>
                <a:gd name="T82" fmla="*/ 14 w 199"/>
                <a:gd name="T83" fmla="*/ 49 h 201"/>
                <a:gd name="T84" fmla="*/ 29 w 199"/>
                <a:gd name="T85" fmla="*/ 29 h 201"/>
                <a:gd name="T86" fmla="*/ 49 w 199"/>
                <a:gd name="T87" fmla="*/ 14 h 201"/>
                <a:gd name="T88" fmla="*/ 74 w 199"/>
                <a:gd name="T89" fmla="*/ 4 h 201"/>
                <a:gd name="T90" fmla="*/ 100 w 199"/>
                <a:gd name="T91" fmla="*/ 0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9" h="201">
                  <a:moveTo>
                    <a:pt x="100" y="22"/>
                  </a:moveTo>
                  <a:lnTo>
                    <a:pt x="76" y="24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5" y="125"/>
                  </a:lnTo>
                  <a:lnTo>
                    <a:pt x="36" y="147"/>
                  </a:lnTo>
                  <a:lnTo>
                    <a:pt x="54" y="164"/>
                  </a:lnTo>
                  <a:lnTo>
                    <a:pt x="76" y="176"/>
                  </a:lnTo>
                  <a:lnTo>
                    <a:pt x="100" y="179"/>
                  </a:lnTo>
                  <a:lnTo>
                    <a:pt x="125" y="176"/>
                  </a:lnTo>
                  <a:lnTo>
                    <a:pt x="147" y="164"/>
                  </a:lnTo>
                  <a:lnTo>
                    <a:pt x="164" y="147"/>
                  </a:lnTo>
                  <a:lnTo>
                    <a:pt x="174" y="125"/>
                  </a:lnTo>
                  <a:lnTo>
                    <a:pt x="179" y="100"/>
                  </a:lnTo>
                  <a:lnTo>
                    <a:pt x="174" y="75"/>
                  </a:lnTo>
                  <a:lnTo>
                    <a:pt x="164" y="54"/>
                  </a:lnTo>
                  <a:lnTo>
                    <a:pt x="147" y="36"/>
                  </a:lnTo>
                  <a:lnTo>
                    <a:pt x="125" y="24"/>
                  </a:lnTo>
                  <a:lnTo>
                    <a:pt x="100" y="22"/>
                  </a:lnTo>
                  <a:close/>
                  <a:moveTo>
                    <a:pt x="100" y="0"/>
                  </a:moveTo>
                  <a:lnTo>
                    <a:pt x="126" y="4"/>
                  </a:lnTo>
                  <a:lnTo>
                    <a:pt x="150" y="14"/>
                  </a:lnTo>
                  <a:lnTo>
                    <a:pt x="170" y="29"/>
                  </a:lnTo>
                  <a:lnTo>
                    <a:pt x="186" y="49"/>
                  </a:lnTo>
                  <a:lnTo>
                    <a:pt x="196" y="74"/>
                  </a:lnTo>
                  <a:lnTo>
                    <a:pt x="199" y="100"/>
                  </a:lnTo>
                  <a:lnTo>
                    <a:pt x="196" y="126"/>
                  </a:lnTo>
                  <a:lnTo>
                    <a:pt x="186" y="151"/>
                  </a:lnTo>
                  <a:lnTo>
                    <a:pt x="170" y="170"/>
                  </a:lnTo>
                  <a:lnTo>
                    <a:pt x="150" y="186"/>
                  </a:lnTo>
                  <a:lnTo>
                    <a:pt x="126" y="196"/>
                  </a:lnTo>
                  <a:lnTo>
                    <a:pt x="100" y="201"/>
                  </a:lnTo>
                  <a:lnTo>
                    <a:pt x="74" y="196"/>
                  </a:lnTo>
                  <a:lnTo>
                    <a:pt x="49" y="186"/>
                  </a:lnTo>
                  <a:lnTo>
                    <a:pt x="29" y="170"/>
                  </a:lnTo>
                  <a:lnTo>
                    <a:pt x="14" y="151"/>
                  </a:lnTo>
                  <a:lnTo>
                    <a:pt x="4" y="126"/>
                  </a:lnTo>
                  <a:lnTo>
                    <a:pt x="0" y="100"/>
                  </a:lnTo>
                  <a:lnTo>
                    <a:pt x="4" y="74"/>
                  </a:lnTo>
                  <a:lnTo>
                    <a:pt x="14" y="49"/>
                  </a:lnTo>
                  <a:lnTo>
                    <a:pt x="29" y="29"/>
                  </a:lnTo>
                  <a:lnTo>
                    <a:pt x="49" y="14"/>
                  </a:lnTo>
                  <a:lnTo>
                    <a:pt x="74" y="4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1A9D8"/>
            </a:solidFill>
            <a:ln w="0">
              <a:solidFill>
                <a:srgbClr val="41A9D8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0" name="组合 739"/>
          <p:cNvGrpSpPr/>
          <p:nvPr/>
        </p:nvGrpSpPr>
        <p:grpSpPr>
          <a:xfrm>
            <a:off x="6326794" y="3680629"/>
            <a:ext cx="392694" cy="392694"/>
            <a:chOff x="6272805" y="3673474"/>
            <a:chExt cx="271463" cy="271463"/>
          </a:xfrm>
        </p:grpSpPr>
        <p:sp>
          <p:nvSpPr>
            <p:cNvPr id="737" name="Freeform 65"/>
            <p:cNvSpPr>
              <a:spLocks noEditPoints="1"/>
            </p:cNvSpPr>
            <p:nvPr/>
          </p:nvSpPr>
          <p:spPr bwMode="auto">
            <a:xfrm>
              <a:off x="6285505" y="3686174"/>
              <a:ext cx="246063" cy="246063"/>
            </a:xfrm>
            <a:custGeom>
              <a:gdLst>
                <a:gd name="T0" fmla="*/ 77 w 155"/>
                <a:gd name="T1" fmla="*/ 56 h 155"/>
                <a:gd name="T2" fmla="*/ 72 w 155"/>
                <a:gd name="T3" fmla="*/ 56 h 155"/>
                <a:gd name="T4" fmla="*/ 66 w 155"/>
                <a:gd name="T5" fmla="*/ 59 h 155"/>
                <a:gd name="T6" fmla="*/ 61 w 155"/>
                <a:gd name="T7" fmla="*/ 62 h 155"/>
                <a:gd name="T8" fmla="*/ 59 w 155"/>
                <a:gd name="T9" fmla="*/ 66 h 155"/>
                <a:gd name="T10" fmla="*/ 56 w 155"/>
                <a:gd name="T11" fmla="*/ 72 h 155"/>
                <a:gd name="T12" fmla="*/ 56 w 155"/>
                <a:gd name="T13" fmla="*/ 78 h 155"/>
                <a:gd name="T14" fmla="*/ 56 w 155"/>
                <a:gd name="T15" fmla="*/ 85 h 155"/>
                <a:gd name="T16" fmla="*/ 59 w 155"/>
                <a:gd name="T17" fmla="*/ 89 h 155"/>
                <a:gd name="T18" fmla="*/ 61 w 155"/>
                <a:gd name="T19" fmla="*/ 94 h 155"/>
                <a:gd name="T20" fmla="*/ 66 w 155"/>
                <a:gd name="T21" fmla="*/ 98 h 155"/>
                <a:gd name="T22" fmla="*/ 72 w 155"/>
                <a:gd name="T23" fmla="*/ 99 h 155"/>
                <a:gd name="T24" fmla="*/ 77 w 155"/>
                <a:gd name="T25" fmla="*/ 101 h 155"/>
                <a:gd name="T26" fmla="*/ 85 w 155"/>
                <a:gd name="T27" fmla="*/ 99 h 155"/>
                <a:gd name="T28" fmla="*/ 89 w 155"/>
                <a:gd name="T29" fmla="*/ 98 h 155"/>
                <a:gd name="T30" fmla="*/ 93 w 155"/>
                <a:gd name="T31" fmla="*/ 94 h 155"/>
                <a:gd name="T32" fmla="*/ 98 w 155"/>
                <a:gd name="T33" fmla="*/ 89 h 155"/>
                <a:gd name="T34" fmla="*/ 101 w 155"/>
                <a:gd name="T35" fmla="*/ 83 h 155"/>
                <a:gd name="T36" fmla="*/ 101 w 155"/>
                <a:gd name="T37" fmla="*/ 78 h 155"/>
                <a:gd name="T38" fmla="*/ 101 w 155"/>
                <a:gd name="T39" fmla="*/ 72 h 155"/>
                <a:gd name="T40" fmla="*/ 98 w 155"/>
                <a:gd name="T41" fmla="*/ 66 h 155"/>
                <a:gd name="T42" fmla="*/ 93 w 155"/>
                <a:gd name="T43" fmla="*/ 62 h 155"/>
                <a:gd name="T44" fmla="*/ 89 w 155"/>
                <a:gd name="T45" fmla="*/ 59 h 155"/>
                <a:gd name="T46" fmla="*/ 85 w 155"/>
                <a:gd name="T47" fmla="*/ 56 h 155"/>
                <a:gd name="T48" fmla="*/ 77 w 155"/>
                <a:gd name="T49" fmla="*/ 56 h 155"/>
                <a:gd name="T50" fmla="*/ 64 w 155"/>
                <a:gd name="T51" fmla="*/ 0 h 155"/>
                <a:gd name="T52" fmla="*/ 93 w 155"/>
                <a:gd name="T53" fmla="*/ 0 h 155"/>
                <a:gd name="T54" fmla="*/ 101 w 155"/>
                <a:gd name="T55" fmla="*/ 28 h 155"/>
                <a:gd name="T56" fmla="*/ 123 w 155"/>
                <a:gd name="T57" fmla="*/ 13 h 155"/>
                <a:gd name="T58" fmla="*/ 144 w 155"/>
                <a:gd name="T59" fmla="*/ 35 h 155"/>
                <a:gd name="T60" fmla="*/ 128 w 155"/>
                <a:gd name="T61" fmla="*/ 59 h 155"/>
                <a:gd name="T62" fmla="*/ 155 w 155"/>
                <a:gd name="T63" fmla="*/ 64 h 155"/>
                <a:gd name="T64" fmla="*/ 155 w 155"/>
                <a:gd name="T65" fmla="*/ 94 h 155"/>
                <a:gd name="T66" fmla="*/ 128 w 155"/>
                <a:gd name="T67" fmla="*/ 101 h 155"/>
                <a:gd name="T68" fmla="*/ 141 w 155"/>
                <a:gd name="T69" fmla="*/ 123 h 155"/>
                <a:gd name="T70" fmla="*/ 121 w 155"/>
                <a:gd name="T71" fmla="*/ 145 h 155"/>
                <a:gd name="T72" fmla="*/ 98 w 155"/>
                <a:gd name="T73" fmla="*/ 129 h 155"/>
                <a:gd name="T74" fmla="*/ 92 w 155"/>
                <a:gd name="T75" fmla="*/ 155 h 155"/>
                <a:gd name="T76" fmla="*/ 61 w 155"/>
                <a:gd name="T77" fmla="*/ 155 h 155"/>
                <a:gd name="T78" fmla="*/ 56 w 155"/>
                <a:gd name="T79" fmla="*/ 129 h 155"/>
                <a:gd name="T80" fmla="*/ 32 w 155"/>
                <a:gd name="T81" fmla="*/ 142 h 155"/>
                <a:gd name="T82" fmla="*/ 12 w 155"/>
                <a:gd name="T83" fmla="*/ 121 h 155"/>
                <a:gd name="T84" fmla="*/ 27 w 155"/>
                <a:gd name="T85" fmla="*/ 98 h 155"/>
                <a:gd name="T86" fmla="*/ 0 w 155"/>
                <a:gd name="T87" fmla="*/ 91 h 155"/>
                <a:gd name="T88" fmla="*/ 0 w 155"/>
                <a:gd name="T89" fmla="*/ 62 h 155"/>
                <a:gd name="T90" fmla="*/ 28 w 155"/>
                <a:gd name="T91" fmla="*/ 56 h 155"/>
                <a:gd name="T92" fmla="*/ 13 w 155"/>
                <a:gd name="T93" fmla="*/ 32 h 155"/>
                <a:gd name="T94" fmla="*/ 35 w 155"/>
                <a:gd name="T95" fmla="*/ 12 h 155"/>
                <a:gd name="T96" fmla="*/ 59 w 155"/>
                <a:gd name="T97" fmla="*/ 27 h 155"/>
                <a:gd name="T98" fmla="*/ 64 w 155"/>
                <a:gd name="T99" fmla="*/ 0 h 1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5" h="155">
                  <a:moveTo>
                    <a:pt x="77" y="56"/>
                  </a:moveTo>
                  <a:lnTo>
                    <a:pt x="72" y="56"/>
                  </a:lnTo>
                  <a:lnTo>
                    <a:pt x="66" y="59"/>
                  </a:lnTo>
                  <a:lnTo>
                    <a:pt x="61" y="62"/>
                  </a:lnTo>
                  <a:lnTo>
                    <a:pt x="59" y="66"/>
                  </a:lnTo>
                  <a:lnTo>
                    <a:pt x="56" y="72"/>
                  </a:lnTo>
                  <a:lnTo>
                    <a:pt x="56" y="78"/>
                  </a:lnTo>
                  <a:lnTo>
                    <a:pt x="56" y="85"/>
                  </a:lnTo>
                  <a:lnTo>
                    <a:pt x="59" y="89"/>
                  </a:lnTo>
                  <a:lnTo>
                    <a:pt x="61" y="94"/>
                  </a:lnTo>
                  <a:lnTo>
                    <a:pt x="66" y="98"/>
                  </a:lnTo>
                  <a:lnTo>
                    <a:pt x="72" y="99"/>
                  </a:lnTo>
                  <a:lnTo>
                    <a:pt x="77" y="101"/>
                  </a:lnTo>
                  <a:lnTo>
                    <a:pt x="85" y="99"/>
                  </a:lnTo>
                  <a:lnTo>
                    <a:pt x="89" y="98"/>
                  </a:lnTo>
                  <a:lnTo>
                    <a:pt x="93" y="94"/>
                  </a:lnTo>
                  <a:lnTo>
                    <a:pt x="98" y="89"/>
                  </a:lnTo>
                  <a:lnTo>
                    <a:pt x="101" y="83"/>
                  </a:lnTo>
                  <a:lnTo>
                    <a:pt x="101" y="78"/>
                  </a:lnTo>
                  <a:lnTo>
                    <a:pt x="101" y="72"/>
                  </a:lnTo>
                  <a:lnTo>
                    <a:pt x="98" y="66"/>
                  </a:lnTo>
                  <a:lnTo>
                    <a:pt x="93" y="62"/>
                  </a:lnTo>
                  <a:lnTo>
                    <a:pt x="89" y="59"/>
                  </a:lnTo>
                  <a:lnTo>
                    <a:pt x="85" y="56"/>
                  </a:lnTo>
                  <a:lnTo>
                    <a:pt x="77" y="56"/>
                  </a:lnTo>
                  <a:close/>
                  <a:moveTo>
                    <a:pt x="64" y="0"/>
                  </a:moveTo>
                  <a:lnTo>
                    <a:pt x="93" y="0"/>
                  </a:lnTo>
                  <a:lnTo>
                    <a:pt x="101" y="28"/>
                  </a:lnTo>
                  <a:lnTo>
                    <a:pt x="123" y="13"/>
                  </a:lnTo>
                  <a:lnTo>
                    <a:pt x="144" y="35"/>
                  </a:lnTo>
                  <a:lnTo>
                    <a:pt x="128" y="59"/>
                  </a:lnTo>
                  <a:lnTo>
                    <a:pt x="155" y="64"/>
                  </a:lnTo>
                  <a:lnTo>
                    <a:pt x="155" y="94"/>
                  </a:lnTo>
                  <a:lnTo>
                    <a:pt x="128" y="101"/>
                  </a:lnTo>
                  <a:lnTo>
                    <a:pt x="141" y="123"/>
                  </a:lnTo>
                  <a:lnTo>
                    <a:pt x="121" y="145"/>
                  </a:lnTo>
                  <a:lnTo>
                    <a:pt x="98" y="129"/>
                  </a:lnTo>
                  <a:lnTo>
                    <a:pt x="92" y="155"/>
                  </a:lnTo>
                  <a:lnTo>
                    <a:pt x="61" y="155"/>
                  </a:lnTo>
                  <a:lnTo>
                    <a:pt x="56" y="129"/>
                  </a:lnTo>
                  <a:lnTo>
                    <a:pt x="32" y="142"/>
                  </a:lnTo>
                  <a:lnTo>
                    <a:pt x="12" y="121"/>
                  </a:lnTo>
                  <a:lnTo>
                    <a:pt x="27" y="98"/>
                  </a:lnTo>
                  <a:lnTo>
                    <a:pt x="0" y="91"/>
                  </a:lnTo>
                  <a:lnTo>
                    <a:pt x="0" y="62"/>
                  </a:lnTo>
                  <a:lnTo>
                    <a:pt x="28" y="56"/>
                  </a:lnTo>
                  <a:lnTo>
                    <a:pt x="13" y="32"/>
                  </a:lnTo>
                  <a:lnTo>
                    <a:pt x="35" y="12"/>
                  </a:lnTo>
                  <a:lnTo>
                    <a:pt x="59" y="2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8" name="Freeform 66"/>
            <p:cNvSpPr>
              <a:spLocks noEditPoints="1"/>
            </p:cNvSpPr>
            <p:nvPr/>
          </p:nvSpPr>
          <p:spPr bwMode="auto">
            <a:xfrm>
              <a:off x="6272805" y="3673474"/>
              <a:ext cx="271463" cy="271463"/>
            </a:xfrm>
            <a:custGeom>
              <a:gdLst>
                <a:gd name="T0" fmla="*/ 84 w 171"/>
                <a:gd name="T1" fmla="*/ 72 h 171"/>
                <a:gd name="T2" fmla="*/ 72 w 171"/>
                <a:gd name="T3" fmla="*/ 84 h 171"/>
                <a:gd name="T4" fmla="*/ 72 w 171"/>
                <a:gd name="T5" fmla="*/ 90 h 171"/>
                <a:gd name="T6" fmla="*/ 84 w 171"/>
                <a:gd name="T7" fmla="*/ 100 h 171"/>
                <a:gd name="T8" fmla="*/ 90 w 171"/>
                <a:gd name="T9" fmla="*/ 100 h 171"/>
                <a:gd name="T10" fmla="*/ 100 w 171"/>
                <a:gd name="T11" fmla="*/ 90 h 171"/>
                <a:gd name="T12" fmla="*/ 100 w 171"/>
                <a:gd name="T13" fmla="*/ 84 h 171"/>
                <a:gd name="T14" fmla="*/ 96 w 171"/>
                <a:gd name="T15" fmla="*/ 77 h 171"/>
                <a:gd name="T16" fmla="*/ 91 w 171"/>
                <a:gd name="T17" fmla="*/ 74 h 171"/>
                <a:gd name="T18" fmla="*/ 85 w 171"/>
                <a:gd name="T19" fmla="*/ 55 h 171"/>
                <a:gd name="T20" fmla="*/ 99 w 171"/>
                <a:gd name="T21" fmla="*/ 58 h 171"/>
                <a:gd name="T22" fmla="*/ 109 w 171"/>
                <a:gd name="T23" fmla="*/ 64 h 171"/>
                <a:gd name="T24" fmla="*/ 116 w 171"/>
                <a:gd name="T25" fmla="*/ 77 h 171"/>
                <a:gd name="T26" fmla="*/ 116 w 171"/>
                <a:gd name="T27" fmla="*/ 94 h 171"/>
                <a:gd name="T28" fmla="*/ 109 w 171"/>
                <a:gd name="T29" fmla="*/ 109 h 171"/>
                <a:gd name="T30" fmla="*/ 99 w 171"/>
                <a:gd name="T31" fmla="*/ 115 h 171"/>
                <a:gd name="T32" fmla="*/ 85 w 171"/>
                <a:gd name="T33" fmla="*/ 118 h 171"/>
                <a:gd name="T34" fmla="*/ 71 w 171"/>
                <a:gd name="T35" fmla="*/ 113 h 171"/>
                <a:gd name="T36" fmla="*/ 59 w 171"/>
                <a:gd name="T37" fmla="*/ 102 h 171"/>
                <a:gd name="T38" fmla="*/ 55 w 171"/>
                <a:gd name="T39" fmla="*/ 86 h 171"/>
                <a:gd name="T40" fmla="*/ 59 w 171"/>
                <a:gd name="T41" fmla="*/ 71 h 171"/>
                <a:gd name="T42" fmla="*/ 71 w 171"/>
                <a:gd name="T43" fmla="*/ 59 h 171"/>
                <a:gd name="T44" fmla="*/ 85 w 171"/>
                <a:gd name="T45" fmla="*/ 55 h 171"/>
                <a:gd name="T46" fmla="*/ 75 w 171"/>
                <a:gd name="T47" fmla="*/ 36 h 171"/>
                <a:gd name="T48" fmla="*/ 45 w 171"/>
                <a:gd name="T49" fmla="*/ 32 h 171"/>
                <a:gd name="T50" fmla="*/ 43 w 171"/>
                <a:gd name="T51" fmla="*/ 58 h 171"/>
                <a:gd name="T52" fmla="*/ 17 w 171"/>
                <a:gd name="T53" fmla="*/ 77 h 171"/>
                <a:gd name="T54" fmla="*/ 37 w 171"/>
                <a:gd name="T55" fmla="*/ 99 h 171"/>
                <a:gd name="T56" fmla="*/ 32 w 171"/>
                <a:gd name="T57" fmla="*/ 129 h 171"/>
                <a:gd name="T58" fmla="*/ 59 w 171"/>
                <a:gd name="T59" fmla="*/ 129 h 171"/>
                <a:gd name="T60" fmla="*/ 77 w 171"/>
                <a:gd name="T61" fmla="*/ 154 h 171"/>
                <a:gd name="T62" fmla="*/ 99 w 171"/>
                <a:gd name="T63" fmla="*/ 135 h 171"/>
                <a:gd name="T64" fmla="*/ 129 w 171"/>
                <a:gd name="T65" fmla="*/ 141 h 171"/>
                <a:gd name="T66" fmla="*/ 131 w 171"/>
                <a:gd name="T67" fmla="*/ 115 h 171"/>
                <a:gd name="T68" fmla="*/ 154 w 171"/>
                <a:gd name="T69" fmla="*/ 96 h 171"/>
                <a:gd name="T70" fmla="*/ 135 w 171"/>
                <a:gd name="T71" fmla="*/ 75 h 171"/>
                <a:gd name="T72" fmla="*/ 142 w 171"/>
                <a:gd name="T73" fmla="*/ 45 h 171"/>
                <a:gd name="T74" fmla="*/ 115 w 171"/>
                <a:gd name="T75" fmla="*/ 43 h 171"/>
                <a:gd name="T76" fmla="*/ 96 w 171"/>
                <a:gd name="T77" fmla="*/ 17 h 171"/>
                <a:gd name="T78" fmla="*/ 72 w 171"/>
                <a:gd name="T79" fmla="*/ 0 h 171"/>
                <a:gd name="T80" fmla="*/ 110 w 171"/>
                <a:gd name="T81" fmla="*/ 7 h 171"/>
                <a:gd name="T82" fmla="*/ 126 w 171"/>
                <a:gd name="T83" fmla="*/ 14 h 171"/>
                <a:gd name="T84" fmla="*/ 158 w 171"/>
                <a:gd name="T85" fmla="*/ 37 h 171"/>
                <a:gd name="T86" fmla="*/ 151 w 171"/>
                <a:gd name="T87" fmla="*/ 61 h 171"/>
                <a:gd name="T88" fmla="*/ 171 w 171"/>
                <a:gd name="T89" fmla="*/ 72 h 171"/>
                <a:gd name="T90" fmla="*/ 165 w 171"/>
                <a:gd name="T91" fmla="*/ 110 h 171"/>
                <a:gd name="T92" fmla="*/ 157 w 171"/>
                <a:gd name="T93" fmla="*/ 125 h 171"/>
                <a:gd name="T94" fmla="*/ 135 w 171"/>
                <a:gd name="T95" fmla="*/ 160 h 171"/>
                <a:gd name="T96" fmla="*/ 112 w 171"/>
                <a:gd name="T97" fmla="*/ 151 h 171"/>
                <a:gd name="T98" fmla="*/ 100 w 171"/>
                <a:gd name="T99" fmla="*/ 171 h 171"/>
                <a:gd name="T100" fmla="*/ 62 w 171"/>
                <a:gd name="T101" fmla="*/ 164 h 171"/>
                <a:gd name="T102" fmla="*/ 45 w 171"/>
                <a:gd name="T103" fmla="*/ 157 h 171"/>
                <a:gd name="T104" fmla="*/ 16 w 171"/>
                <a:gd name="T105" fmla="*/ 137 h 171"/>
                <a:gd name="T106" fmla="*/ 21 w 171"/>
                <a:gd name="T107" fmla="*/ 112 h 171"/>
                <a:gd name="T108" fmla="*/ 0 w 171"/>
                <a:gd name="T109" fmla="*/ 99 h 171"/>
                <a:gd name="T110" fmla="*/ 7 w 171"/>
                <a:gd name="T111" fmla="*/ 61 h 171"/>
                <a:gd name="T112" fmla="*/ 16 w 171"/>
                <a:gd name="T113" fmla="*/ 46 h 171"/>
                <a:gd name="T114" fmla="*/ 39 w 171"/>
                <a:gd name="T115" fmla="*/ 14 h 171"/>
                <a:gd name="T116" fmla="*/ 62 w 171"/>
                <a:gd name="T117" fmla="*/ 21 h 171"/>
                <a:gd name="T118" fmla="*/ 72 w 171"/>
                <a:gd name="T119" fmla="*/ 0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1" h="171">
                  <a:moveTo>
                    <a:pt x="85" y="72"/>
                  </a:moveTo>
                  <a:lnTo>
                    <a:pt x="84" y="72"/>
                  </a:lnTo>
                  <a:lnTo>
                    <a:pt x="77" y="77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7" y="96"/>
                  </a:lnTo>
                  <a:lnTo>
                    <a:pt x="84" y="100"/>
                  </a:lnTo>
                  <a:lnTo>
                    <a:pt x="85" y="100"/>
                  </a:lnTo>
                  <a:lnTo>
                    <a:pt x="90" y="100"/>
                  </a:lnTo>
                  <a:lnTo>
                    <a:pt x="96" y="96"/>
                  </a:lnTo>
                  <a:lnTo>
                    <a:pt x="100" y="90"/>
                  </a:lnTo>
                  <a:lnTo>
                    <a:pt x="100" y="86"/>
                  </a:lnTo>
                  <a:lnTo>
                    <a:pt x="100" y="84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91" y="74"/>
                  </a:lnTo>
                  <a:lnTo>
                    <a:pt x="91" y="74"/>
                  </a:lnTo>
                  <a:lnTo>
                    <a:pt x="85" y="72"/>
                  </a:lnTo>
                  <a:close/>
                  <a:moveTo>
                    <a:pt x="85" y="55"/>
                  </a:moveTo>
                  <a:lnTo>
                    <a:pt x="94" y="56"/>
                  </a:lnTo>
                  <a:lnTo>
                    <a:pt x="99" y="58"/>
                  </a:lnTo>
                  <a:lnTo>
                    <a:pt x="106" y="62"/>
                  </a:lnTo>
                  <a:lnTo>
                    <a:pt x="109" y="64"/>
                  </a:lnTo>
                  <a:lnTo>
                    <a:pt x="113" y="71"/>
                  </a:lnTo>
                  <a:lnTo>
                    <a:pt x="116" y="77"/>
                  </a:lnTo>
                  <a:lnTo>
                    <a:pt x="117" y="86"/>
                  </a:lnTo>
                  <a:lnTo>
                    <a:pt x="116" y="94"/>
                  </a:lnTo>
                  <a:lnTo>
                    <a:pt x="113" y="102"/>
                  </a:lnTo>
                  <a:lnTo>
                    <a:pt x="109" y="109"/>
                  </a:lnTo>
                  <a:lnTo>
                    <a:pt x="101" y="113"/>
                  </a:lnTo>
                  <a:lnTo>
                    <a:pt x="99" y="115"/>
                  </a:lnTo>
                  <a:lnTo>
                    <a:pt x="94" y="116"/>
                  </a:lnTo>
                  <a:lnTo>
                    <a:pt x="85" y="118"/>
                  </a:lnTo>
                  <a:lnTo>
                    <a:pt x="77" y="116"/>
                  </a:lnTo>
                  <a:lnTo>
                    <a:pt x="71" y="113"/>
                  </a:lnTo>
                  <a:lnTo>
                    <a:pt x="64" y="109"/>
                  </a:lnTo>
                  <a:lnTo>
                    <a:pt x="59" y="102"/>
                  </a:lnTo>
                  <a:lnTo>
                    <a:pt x="56" y="94"/>
                  </a:lnTo>
                  <a:lnTo>
                    <a:pt x="55" y="86"/>
                  </a:lnTo>
                  <a:lnTo>
                    <a:pt x="56" y="77"/>
                  </a:lnTo>
                  <a:lnTo>
                    <a:pt x="59" y="71"/>
                  </a:lnTo>
                  <a:lnTo>
                    <a:pt x="64" y="64"/>
                  </a:lnTo>
                  <a:lnTo>
                    <a:pt x="71" y="59"/>
                  </a:lnTo>
                  <a:lnTo>
                    <a:pt x="77" y="56"/>
                  </a:lnTo>
                  <a:lnTo>
                    <a:pt x="85" y="55"/>
                  </a:lnTo>
                  <a:close/>
                  <a:moveTo>
                    <a:pt x="80" y="17"/>
                  </a:moveTo>
                  <a:lnTo>
                    <a:pt x="75" y="36"/>
                  </a:lnTo>
                  <a:lnTo>
                    <a:pt x="62" y="42"/>
                  </a:lnTo>
                  <a:lnTo>
                    <a:pt x="45" y="32"/>
                  </a:lnTo>
                  <a:lnTo>
                    <a:pt x="33" y="42"/>
                  </a:lnTo>
                  <a:lnTo>
                    <a:pt x="43" y="58"/>
                  </a:lnTo>
                  <a:lnTo>
                    <a:pt x="37" y="72"/>
                  </a:lnTo>
                  <a:lnTo>
                    <a:pt x="17" y="77"/>
                  </a:lnTo>
                  <a:lnTo>
                    <a:pt x="17" y="93"/>
                  </a:lnTo>
                  <a:lnTo>
                    <a:pt x="37" y="99"/>
                  </a:lnTo>
                  <a:lnTo>
                    <a:pt x="42" y="112"/>
                  </a:lnTo>
                  <a:lnTo>
                    <a:pt x="32" y="129"/>
                  </a:lnTo>
                  <a:lnTo>
                    <a:pt x="42" y="139"/>
                  </a:lnTo>
                  <a:lnTo>
                    <a:pt x="59" y="129"/>
                  </a:lnTo>
                  <a:lnTo>
                    <a:pt x="72" y="135"/>
                  </a:lnTo>
                  <a:lnTo>
                    <a:pt x="77" y="154"/>
                  </a:lnTo>
                  <a:lnTo>
                    <a:pt x="94" y="154"/>
                  </a:lnTo>
                  <a:lnTo>
                    <a:pt x="99" y="135"/>
                  </a:lnTo>
                  <a:lnTo>
                    <a:pt x="112" y="129"/>
                  </a:lnTo>
                  <a:lnTo>
                    <a:pt x="129" y="141"/>
                  </a:lnTo>
                  <a:lnTo>
                    <a:pt x="139" y="131"/>
                  </a:lnTo>
                  <a:lnTo>
                    <a:pt x="131" y="115"/>
                  </a:lnTo>
                  <a:lnTo>
                    <a:pt x="135" y="102"/>
                  </a:lnTo>
                  <a:lnTo>
                    <a:pt x="154" y="96"/>
                  </a:lnTo>
                  <a:lnTo>
                    <a:pt x="154" y="80"/>
                  </a:lnTo>
                  <a:lnTo>
                    <a:pt x="135" y="75"/>
                  </a:lnTo>
                  <a:lnTo>
                    <a:pt x="131" y="61"/>
                  </a:lnTo>
                  <a:lnTo>
                    <a:pt x="142" y="45"/>
                  </a:lnTo>
                  <a:lnTo>
                    <a:pt x="131" y="33"/>
                  </a:lnTo>
                  <a:lnTo>
                    <a:pt x="115" y="43"/>
                  </a:lnTo>
                  <a:lnTo>
                    <a:pt x="101" y="39"/>
                  </a:lnTo>
                  <a:lnTo>
                    <a:pt x="96" y="17"/>
                  </a:lnTo>
                  <a:lnTo>
                    <a:pt x="80" y="17"/>
                  </a:lnTo>
                  <a:close/>
                  <a:moveTo>
                    <a:pt x="72" y="0"/>
                  </a:moveTo>
                  <a:lnTo>
                    <a:pt x="101" y="0"/>
                  </a:lnTo>
                  <a:lnTo>
                    <a:pt x="110" y="7"/>
                  </a:lnTo>
                  <a:lnTo>
                    <a:pt x="115" y="21"/>
                  </a:lnTo>
                  <a:lnTo>
                    <a:pt x="126" y="14"/>
                  </a:lnTo>
                  <a:lnTo>
                    <a:pt x="136" y="16"/>
                  </a:lnTo>
                  <a:lnTo>
                    <a:pt x="158" y="37"/>
                  </a:lnTo>
                  <a:lnTo>
                    <a:pt x="158" y="51"/>
                  </a:lnTo>
                  <a:lnTo>
                    <a:pt x="151" y="61"/>
                  </a:lnTo>
                  <a:lnTo>
                    <a:pt x="164" y="64"/>
                  </a:lnTo>
                  <a:lnTo>
                    <a:pt x="171" y="72"/>
                  </a:lnTo>
                  <a:lnTo>
                    <a:pt x="171" y="102"/>
                  </a:lnTo>
                  <a:lnTo>
                    <a:pt x="165" y="110"/>
                  </a:lnTo>
                  <a:lnTo>
                    <a:pt x="151" y="115"/>
                  </a:lnTo>
                  <a:lnTo>
                    <a:pt x="157" y="125"/>
                  </a:lnTo>
                  <a:lnTo>
                    <a:pt x="155" y="138"/>
                  </a:lnTo>
                  <a:lnTo>
                    <a:pt x="135" y="160"/>
                  </a:lnTo>
                  <a:lnTo>
                    <a:pt x="125" y="160"/>
                  </a:lnTo>
                  <a:lnTo>
                    <a:pt x="112" y="151"/>
                  </a:lnTo>
                  <a:lnTo>
                    <a:pt x="109" y="164"/>
                  </a:lnTo>
                  <a:lnTo>
                    <a:pt x="100" y="171"/>
                  </a:lnTo>
                  <a:lnTo>
                    <a:pt x="69" y="171"/>
                  </a:lnTo>
                  <a:lnTo>
                    <a:pt x="62" y="164"/>
                  </a:lnTo>
                  <a:lnTo>
                    <a:pt x="59" y="150"/>
                  </a:lnTo>
                  <a:lnTo>
                    <a:pt x="45" y="157"/>
                  </a:lnTo>
                  <a:lnTo>
                    <a:pt x="36" y="157"/>
                  </a:lnTo>
                  <a:lnTo>
                    <a:pt x="16" y="137"/>
                  </a:lnTo>
                  <a:lnTo>
                    <a:pt x="14" y="123"/>
                  </a:lnTo>
                  <a:lnTo>
                    <a:pt x="21" y="112"/>
                  </a:lnTo>
                  <a:lnTo>
                    <a:pt x="7" y="107"/>
                  </a:lnTo>
                  <a:lnTo>
                    <a:pt x="0" y="99"/>
                  </a:lnTo>
                  <a:lnTo>
                    <a:pt x="0" y="70"/>
                  </a:lnTo>
                  <a:lnTo>
                    <a:pt x="7" y="61"/>
                  </a:lnTo>
                  <a:lnTo>
                    <a:pt x="23" y="58"/>
                  </a:lnTo>
                  <a:lnTo>
                    <a:pt x="16" y="46"/>
                  </a:lnTo>
                  <a:lnTo>
                    <a:pt x="17" y="35"/>
                  </a:lnTo>
                  <a:lnTo>
                    <a:pt x="39" y="14"/>
                  </a:lnTo>
                  <a:lnTo>
                    <a:pt x="48" y="13"/>
                  </a:lnTo>
                  <a:lnTo>
                    <a:pt x="62" y="21"/>
                  </a:lnTo>
                  <a:lnTo>
                    <a:pt x="65" y="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43" name="文本框 742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上半年都做了什么？</a:t>
            </a:r>
            <a:endParaRPr lang="zh-CN" altLang="en-US">
              <a:solidFill>
                <a:schemeClr val="bg1"/>
              </a:solidFill>
              <a:latin typeface="造字工房力黑（非商用）常规体" pitchFamily="2" charset="-122"/>
              <a:ea typeface="造字工房力黑（非商用）常规体" pitchFamily="2" charset="-122"/>
            </a:endParaRPr>
          </a:p>
        </p:txBody>
      </p:sp>
      <p:sp>
        <p:nvSpPr>
          <p:cNvPr id="744" name="文本框 18"/>
          <p:cNvSpPr txBox="1"/>
          <p:nvPr/>
        </p:nvSpPr>
        <p:spPr>
          <a:xfrm>
            <a:off x="2609305" y="2357165"/>
            <a:ext cx="2566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第一季度完成</a:t>
            </a:r>
            <a:r>
              <a:rPr lang="en-US" altLang="zh-CN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sz="20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5" name="文本框 21"/>
          <p:cNvSpPr txBox="1"/>
          <p:nvPr/>
        </p:nvSpPr>
        <p:spPr>
          <a:xfrm>
            <a:off x="8237227" y="2246936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开发了</a:t>
            </a:r>
            <a:r>
              <a:rPr lang="en-US" altLang="zh-CN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20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6" name="文本框 24"/>
          <p:cNvSpPr txBox="1"/>
          <p:nvPr/>
        </p:nvSpPr>
        <p:spPr>
          <a:xfrm>
            <a:off x="1920901" y="3507248"/>
            <a:ext cx="2566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第一季度完成</a:t>
            </a:r>
            <a:r>
              <a:rPr lang="en-US" altLang="zh-CN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sz="20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7" name="文本框 27"/>
          <p:cNvSpPr txBox="1"/>
          <p:nvPr/>
        </p:nvSpPr>
        <p:spPr>
          <a:xfrm>
            <a:off x="9342039" y="3315573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组件团队</a:t>
            </a:r>
            <a:r>
              <a:rPr lang="en-US" altLang="zh-CN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zh-CN" altLang="en-US" sz="20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8" name="文本框 30"/>
          <p:cNvSpPr txBox="1"/>
          <p:nvPr/>
        </p:nvSpPr>
        <p:spPr>
          <a:xfrm>
            <a:off x="587714" y="4570241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工作中存在的问题</a:t>
            </a:r>
            <a:endParaRPr lang="zh-CN" altLang="en-US" sz="20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9" name="文本框 33"/>
          <p:cNvSpPr txBox="1"/>
          <p:nvPr/>
        </p:nvSpPr>
        <p:spPr>
          <a:xfrm>
            <a:off x="8529093" y="442901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年终最后的事件</a:t>
            </a:r>
            <a:endParaRPr lang="zh-CN" altLang="en-US" sz="20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75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75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" grpId="0"/>
      <p:bldP spid="744" grpId="0"/>
      <p:bldP spid="745" grpId="0"/>
      <p:bldP spid="746" grpId="0"/>
      <p:bldP spid="747" grpId="0"/>
      <p:bldP spid="748" grpId="0"/>
      <p:bldP spid="7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3" name="文本框 742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上半年都做了什么？</a:t>
            </a:r>
            <a:endParaRPr lang="zh-CN" altLang="en-US">
              <a:solidFill>
                <a:schemeClr val="bg1"/>
              </a:solidFill>
              <a:latin typeface="造字工房力黑（非商用）常规体" pitchFamily="2" charset="-122"/>
              <a:ea typeface="造字工房力黑（非商用）常规体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668832" y="2161455"/>
            <a:ext cx="2535089" cy="2535089"/>
            <a:chOff x="8668832" y="2161455"/>
            <a:chExt cx="2535089" cy="2535089"/>
          </a:xfrm>
        </p:grpSpPr>
        <p:sp>
          <p:nvSpPr>
            <p:cNvPr id="99" name="Freeform 83"/>
            <p:cNvSpPr/>
            <p:nvPr/>
          </p:nvSpPr>
          <p:spPr bwMode="auto">
            <a:xfrm>
              <a:off x="9721133" y="2862989"/>
              <a:ext cx="936709" cy="1044329"/>
            </a:xfrm>
            <a:custGeom>
              <a:gdLst>
                <a:gd name="T0" fmla="*/ 176 w 235"/>
                <a:gd name="T1" fmla="*/ 0 h 262"/>
                <a:gd name="T2" fmla="*/ 202 w 235"/>
                <a:gd name="T3" fmla="*/ 28 h 262"/>
                <a:gd name="T4" fmla="*/ 221 w 235"/>
                <a:gd name="T5" fmla="*/ 58 h 262"/>
                <a:gd name="T6" fmla="*/ 235 w 235"/>
                <a:gd name="T7" fmla="*/ 93 h 262"/>
                <a:gd name="T8" fmla="*/ 219 w 235"/>
                <a:gd name="T9" fmla="*/ 122 h 262"/>
                <a:gd name="T10" fmla="*/ 190 w 235"/>
                <a:gd name="T11" fmla="*/ 182 h 262"/>
                <a:gd name="T12" fmla="*/ 173 w 235"/>
                <a:gd name="T13" fmla="*/ 146 h 262"/>
                <a:gd name="T14" fmla="*/ 145 w 235"/>
                <a:gd name="T15" fmla="*/ 163 h 262"/>
                <a:gd name="T16" fmla="*/ 128 w 235"/>
                <a:gd name="T17" fmla="*/ 131 h 262"/>
                <a:gd name="T18" fmla="*/ 113 w 235"/>
                <a:gd name="T19" fmla="*/ 150 h 262"/>
                <a:gd name="T20" fmla="*/ 104 w 235"/>
                <a:gd name="T21" fmla="*/ 147 h 262"/>
                <a:gd name="T22" fmla="*/ 83 w 235"/>
                <a:gd name="T23" fmla="*/ 138 h 262"/>
                <a:gd name="T24" fmla="*/ 87 w 235"/>
                <a:gd name="T25" fmla="*/ 162 h 262"/>
                <a:gd name="T26" fmla="*/ 106 w 235"/>
                <a:gd name="T27" fmla="*/ 169 h 262"/>
                <a:gd name="T28" fmla="*/ 72 w 235"/>
                <a:gd name="T29" fmla="*/ 252 h 262"/>
                <a:gd name="T30" fmla="*/ 56 w 235"/>
                <a:gd name="T31" fmla="*/ 262 h 262"/>
                <a:gd name="T32" fmla="*/ 43 w 235"/>
                <a:gd name="T33" fmla="*/ 230 h 262"/>
                <a:gd name="T34" fmla="*/ 35 w 235"/>
                <a:gd name="T35" fmla="*/ 181 h 262"/>
                <a:gd name="T36" fmla="*/ 10 w 235"/>
                <a:gd name="T37" fmla="*/ 181 h 262"/>
                <a:gd name="T38" fmla="*/ 0 w 235"/>
                <a:gd name="T39" fmla="*/ 160 h 262"/>
                <a:gd name="T40" fmla="*/ 13 w 235"/>
                <a:gd name="T41" fmla="*/ 121 h 262"/>
                <a:gd name="T42" fmla="*/ 35 w 235"/>
                <a:gd name="T43" fmla="*/ 115 h 262"/>
                <a:gd name="T44" fmla="*/ 48 w 235"/>
                <a:gd name="T45" fmla="*/ 124 h 262"/>
                <a:gd name="T46" fmla="*/ 74 w 235"/>
                <a:gd name="T47" fmla="*/ 118 h 262"/>
                <a:gd name="T48" fmla="*/ 43 w 235"/>
                <a:gd name="T49" fmla="*/ 101 h 262"/>
                <a:gd name="T50" fmla="*/ 16 w 235"/>
                <a:gd name="T51" fmla="*/ 96 h 262"/>
                <a:gd name="T52" fmla="*/ 14 w 235"/>
                <a:gd name="T53" fmla="*/ 86 h 262"/>
                <a:gd name="T54" fmla="*/ 40 w 235"/>
                <a:gd name="T55" fmla="*/ 70 h 262"/>
                <a:gd name="T56" fmla="*/ 29 w 235"/>
                <a:gd name="T57" fmla="*/ 53 h 262"/>
                <a:gd name="T58" fmla="*/ 58 w 235"/>
                <a:gd name="T59" fmla="*/ 28 h 262"/>
                <a:gd name="T60" fmla="*/ 87 w 235"/>
                <a:gd name="T61" fmla="*/ 38 h 262"/>
                <a:gd name="T62" fmla="*/ 135 w 235"/>
                <a:gd name="T63" fmla="*/ 22 h 262"/>
                <a:gd name="T64" fmla="*/ 138 w 235"/>
                <a:gd name="T65" fmla="*/ 21 h 262"/>
                <a:gd name="T66" fmla="*/ 147 w 235"/>
                <a:gd name="T67" fmla="*/ 16 h 262"/>
                <a:gd name="T68" fmla="*/ 160 w 235"/>
                <a:gd name="T69" fmla="*/ 9 h 262"/>
                <a:gd name="T70" fmla="*/ 176 w 235"/>
                <a:gd name="T71" fmla="*/ 0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5" h="262">
                  <a:moveTo>
                    <a:pt x="176" y="0"/>
                  </a:moveTo>
                  <a:lnTo>
                    <a:pt x="202" y="28"/>
                  </a:lnTo>
                  <a:lnTo>
                    <a:pt x="221" y="58"/>
                  </a:lnTo>
                  <a:lnTo>
                    <a:pt x="235" y="93"/>
                  </a:lnTo>
                  <a:lnTo>
                    <a:pt x="219" y="122"/>
                  </a:lnTo>
                  <a:lnTo>
                    <a:pt x="190" y="182"/>
                  </a:lnTo>
                  <a:lnTo>
                    <a:pt x="173" y="146"/>
                  </a:lnTo>
                  <a:lnTo>
                    <a:pt x="145" y="163"/>
                  </a:lnTo>
                  <a:lnTo>
                    <a:pt x="128" y="131"/>
                  </a:lnTo>
                  <a:lnTo>
                    <a:pt x="113" y="150"/>
                  </a:lnTo>
                  <a:lnTo>
                    <a:pt x="104" y="147"/>
                  </a:lnTo>
                  <a:lnTo>
                    <a:pt x="83" y="138"/>
                  </a:lnTo>
                  <a:lnTo>
                    <a:pt x="87" y="162"/>
                  </a:lnTo>
                  <a:lnTo>
                    <a:pt x="106" y="169"/>
                  </a:lnTo>
                  <a:lnTo>
                    <a:pt x="72" y="252"/>
                  </a:lnTo>
                  <a:lnTo>
                    <a:pt x="56" y="262"/>
                  </a:lnTo>
                  <a:lnTo>
                    <a:pt x="43" y="230"/>
                  </a:lnTo>
                  <a:lnTo>
                    <a:pt x="35" y="181"/>
                  </a:lnTo>
                  <a:lnTo>
                    <a:pt x="10" y="181"/>
                  </a:lnTo>
                  <a:lnTo>
                    <a:pt x="0" y="160"/>
                  </a:lnTo>
                  <a:lnTo>
                    <a:pt x="13" y="121"/>
                  </a:lnTo>
                  <a:lnTo>
                    <a:pt x="35" y="115"/>
                  </a:lnTo>
                  <a:lnTo>
                    <a:pt x="48" y="124"/>
                  </a:lnTo>
                  <a:lnTo>
                    <a:pt x="74" y="118"/>
                  </a:lnTo>
                  <a:lnTo>
                    <a:pt x="43" y="101"/>
                  </a:lnTo>
                  <a:lnTo>
                    <a:pt x="16" y="96"/>
                  </a:lnTo>
                  <a:lnTo>
                    <a:pt x="14" y="86"/>
                  </a:lnTo>
                  <a:lnTo>
                    <a:pt x="40" y="70"/>
                  </a:lnTo>
                  <a:lnTo>
                    <a:pt x="29" y="53"/>
                  </a:lnTo>
                  <a:lnTo>
                    <a:pt x="58" y="28"/>
                  </a:lnTo>
                  <a:lnTo>
                    <a:pt x="87" y="38"/>
                  </a:lnTo>
                  <a:lnTo>
                    <a:pt x="135" y="22"/>
                  </a:lnTo>
                  <a:lnTo>
                    <a:pt x="138" y="21"/>
                  </a:lnTo>
                  <a:lnTo>
                    <a:pt x="147" y="16"/>
                  </a:lnTo>
                  <a:lnTo>
                    <a:pt x="160" y="9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84"/>
            <p:cNvSpPr/>
            <p:nvPr/>
          </p:nvSpPr>
          <p:spPr bwMode="auto">
            <a:xfrm>
              <a:off x="9151138" y="2839073"/>
              <a:ext cx="382655" cy="701534"/>
            </a:xfrm>
            <a:custGeom>
              <a:gdLst>
                <a:gd name="T0" fmla="*/ 74 w 96"/>
                <a:gd name="T1" fmla="*/ 0 h 176"/>
                <a:gd name="T2" fmla="*/ 61 w 96"/>
                <a:gd name="T3" fmla="*/ 22 h 176"/>
                <a:gd name="T4" fmla="*/ 42 w 96"/>
                <a:gd name="T5" fmla="*/ 57 h 176"/>
                <a:gd name="T6" fmla="*/ 42 w 96"/>
                <a:gd name="T7" fmla="*/ 59 h 176"/>
                <a:gd name="T8" fmla="*/ 57 w 96"/>
                <a:gd name="T9" fmla="*/ 80 h 176"/>
                <a:gd name="T10" fmla="*/ 57 w 96"/>
                <a:gd name="T11" fmla="*/ 80 h 176"/>
                <a:gd name="T12" fmla="*/ 58 w 96"/>
                <a:gd name="T13" fmla="*/ 80 h 176"/>
                <a:gd name="T14" fmla="*/ 71 w 96"/>
                <a:gd name="T15" fmla="*/ 60 h 176"/>
                <a:gd name="T16" fmla="*/ 96 w 96"/>
                <a:gd name="T17" fmla="*/ 89 h 176"/>
                <a:gd name="T18" fmla="*/ 51 w 96"/>
                <a:gd name="T19" fmla="*/ 130 h 176"/>
                <a:gd name="T20" fmla="*/ 25 w 96"/>
                <a:gd name="T21" fmla="*/ 133 h 176"/>
                <a:gd name="T22" fmla="*/ 25 w 96"/>
                <a:gd name="T23" fmla="*/ 133 h 176"/>
                <a:gd name="T24" fmla="*/ 23 w 96"/>
                <a:gd name="T25" fmla="*/ 134 h 176"/>
                <a:gd name="T26" fmla="*/ 19 w 96"/>
                <a:gd name="T27" fmla="*/ 149 h 176"/>
                <a:gd name="T28" fmla="*/ 19 w 96"/>
                <a:gd name="T29" fmla="*/ 150 h 176"/>
                <a:gd name="T30" fmla="*/ 39 w 96"/>
                <a:gd name="T31" fmla="*/ 176 h 176"/>
                <a:gd name="T32" fmla="*/ 7 w 96"/>
                <a:gd name="T33" fmla="*/ 162 h 176"/>
                <a:gd name="T34" fmla="*/ 0 w 96"/>
                <a:gd name="T35" fmla="*/ 153 h 176"/>
                <a:gd name="T36" fmla="*/ 0 w 96"/>
                <a:gd name="T37" fmla="*/ 152 h 176"/>
                <a:gd name="T38" fmla="*/ 3 w 96"/>
                <a:gd name="T39" fmla="*/ 115 h 176"/>
                <a:gd name="T40" fmla="*/ 13 w 96"/>
                <a:gd name="T41" fmla="*/ 82 h 176"/>
                <a:gd name="T42" fmla="*/ 29 w 96"/>
                <a:gd name="T43" fmla="*/ 51 h 176"/>
                <a:gd name="T44" fmla="*/ 50 w 96"/>
                <a:gd name="T45" fmla="*/ 24 h 176"/>
                <a:gd name="T46" fmla="*/ 74 w 96"/>
                <a:gd name="T47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76">
                  <a:moveTo>
                    <a:pt x="74" y="0"/>
                  </a:moveTo>
                  <a:lnTo>
                    <a:pt x="61" y="22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8" y="80"/>
                  </a:lnTo>
                  <a:lnTo>
                    <a:pt x="71" y="60"/>
                  </a:lnTo>
                  <a:lnTo>
                    <a:pt x="96" y="89"/>
                  </a:lnTo>
                  <a:lnTo>
                    <a:pt x="51" y="130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3" y="134"/>
                  </a:lnTo>
                  <a:lnTo>
                    <a:pt x="19" y="149"/>
                  </a:lnTo>
                  <a:lnTo>
                    <a:pt x="19" y="150"/>
                  </a:lnTo>
                  <a:lnTo>
                    <a:pt x="39" y="176"/>
                  </a:lnTo>
                  <a:lnTo>
                    <a:pt x="7" y="162"/>
                  </a:lnTo>
                  <a:lnTo>
                    <a:pt x="0" y="153"/>
                  </a:lnTo>
                  <a:lnTo>
                    <a:pt x="0" y="152"/>
                  </a:lnTo>
                  <a:lnTo>
                    <a:pt x="3" y="115"/>
                  </a:lnTo>
                  <a:lnTo>
                    <a:pt x="13" y="82"/>
                  </a:lnTo>
                  <a:lnTo>
                    <a:pt x="29" y="51"/>
                  </a:lnTo>
                  <a:lnTo>
                    <a:pt x="50" y="2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85"/>
            <p:cNvSpPr/>
            <p:nvPr/>
          </p:nvSpPr>
          <p:spPr bwMode="auto">
            <a:xfrm>
              <a:off x="9342465" y="3488788"/>
              <a:ext cx="290978" cy="569998"/>
            </a:xfrm>
            <a:custGeom>
              <a:gdLst>
                <a:gd name="T0" fmla="*/ 19 w 73"/>
                <a:gd name="T1" fmla="*/ 0 h 143"/>
                <a:gd name="T2" fmla="*/ 73 w 73"/>
                <a:gd name="T3" fmla="*/ 48 h 143"/>
                <a:gd name="T4" fmla="*/ 28 w 73"/>
                <a:gd name="T5" fmla="*/ 143 h 143"/>
                <a:gd name="T6" fmla="*/ 26 w 73"/>
                <a:gd name="T7" fmla="*/ 142 h 143"/>
                <a:gd name="T8" fmla="*/ 18 w 73"/>
                <a:gd name="T9" fmla="*/ 120 h 143"/>
                <a:gd name="T10" fmla="*/ 18 w 73"/>
                <a:gd name="T11" fmla="*/ 76 h 143"/>
                <a:gd name="T12" fmla="*/ 18 w 73"/>
                <a:gd name="T13" fmla="*/ 76 h 143"/>
                <a:gd name="T14" fmla="*/ 0 w 73"/>
                <a:gd name="T15" fmla="*/ 43 h 143"/>
                <a:gd name="T16" fmla="*/ 19 w 73"/>
                <a:gd name="T17" fmla="*/ 0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43">
                  <a:moveTo>
                    <a:pt x="19" y="0"/>
                  </a:moveTo>
                  <a:lnTo>
                    <a:pt x="73" y="48"/>
                  </a:lnTo>
                  <a:lnTo>
                    <a:pt x="28" y="143"/>
                  </a:lnTo>
                  <a:lnTo>
                    <a:pt x="26" y="142"/>
                  </a:lnTo>
                  <a:lnTo>
                    <a:pt x="18" y="120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0" y="4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86"/>
            <p:cNvSpPr/>
            <p:nvPr/>
          </p:nvSpPr>
          <p:spPr bwMode="auto">
            <a:xfrm>
              <a:off x="9151138" y="2679634"/>
              <a:ext cx="1538592" cy="1534607"/>
            </a:xfrm>
            <a:custGeom>
              <a:gdLst>
                <a:gd name="T0" fmla="*/ 227 w 386"/>
                <a:gd name="T1" fmla="*/ 2 h 385"/>
                <a:gd name="T2" fmla="*/ 290 w 386"/>
                <a:gd name="T3" fmla="*/ 26 h 385"/>
                <a:gd name="T4" fmla="*/ 301 w 386"/>
                <a:gd name="T5" fmla="*/ 52 h 385"/>
                <a:gd name="T6" fmla="*/ 279 w 386"/>
                <a:gd name="T7" fmla="*/ 64 h 385"/>
                <a:gd name="T8" fmla="*/ 230 w 386"/>
                <a:gd name="T9" fmla="*/ 80 h 385"/>
                <a:gd name="T10" fmla="*/ 167 w 386"/>
                <a:gd name="T11" fmla="*/ 99 h 385"/>
                <a:gd name="T12" fmla="*/ 153 w 386"/>
                <a:gd name="T13" fmla="*/ 131 h 385"/>
                <a:gd name="T14" fmla="*/ 185 w 386"/>
                <a:gd name="T15" fmla="*/ 150 h 385"/>
                <a:gd name="T16" fmla="*/ 192 w 386"/>
                <a:gd name="T17" fmla="*/ 167 h 385"/>
                <a:gd name="T18" fmla="*/ 154 w 386"/>
                <a:gd name="T19" fmla="*/ 164 h 385"/>
                <a:gd name="T20" fmla="*/ 151 w 386"/>
                <a:gd name="T21" fmla="*/ 230 h 385"/>
                <a:gd name="T22" fmla="*/ 183 w 386"/>
                <a:gd name="T23" fmla="*/ 278 h 385"/>
                <a:gd name="T24" fmla="*/ 218 w 386"/>
                <a:gd name="T25" fmla="*/ 299 h 385"/>
                <a:gd name="T26" fmla="*/ 233 w 386"/>
                <a:gd name="T27" fmla="*/ 205 h 385"/>
                <a:gd name="T28" fmla="*/ 247 w 386"/>
                <a:gd name="T29" fmla="*/ 198 h 385"/>
                <a:gd name="T30" fmla="*/ 271 w 386"/>
                <a:gd name="T31" fmla="*/ 183 h 385"/>
                <a:gd name="T32" fmla="*/ 314 w 386"/>
                <a:gd name="T33" fmla="*/ 196 h 385"/>
                <a:gd name="T34" fmla="*/ 365 w 386"/>
                <a:gd name="T35" fmla="*/ 170 h 385"/>
                <a:gd name="T36" fmla="*/ 384 w 386"/>
                <a:gd name="T37" fmla="*/ 168 h 385"/>
                <a:gd name="T38" fmla="*/ 381 w 386"/>
                <a:gd name="T39" fmla="*/ 231 h 385"/>
                <a:gd name="T40" fmla="*/ 352 w 386"/>
                <a:gd name="T41" fmla="*/ 299 h 385"/>
                <a:gd name="T42" fmla="*/ 300 w 386"/>
                <a:gd name="T43" fmla="*/ 352 h 385"/>
                <a:gd name="T44" fmla="*/ 231 w 386"/>
                <a:gd name="T45" fmla="*/ 381 h 385"/>
                <a:gd name="T46" fmla="*/ 151 w 386"/>
                <a:gd name="T47" fmla="*/ 381 h 385"/>
                <a:gd name="T48" fmla="*/ 79 w 386"/>
                <a:gd name="T49" fmla="*/ 348 h 385"/>
                <a:gd name="T50" fmla="*/ 125 w 386"/>
                <a:gd name="T51" fmla="*/ 251 h 385"/>
                <a:gd name="T52" fmla="*/ 67 w 386"/>
                <a:gd name="T53" fmla="*/ 199 h 385"/>
                <a:gd name="T54" fmla="*/ 64 w 386"/>
                <a:gd name="T55" fmla="*/ 199 h 385"/>
                <a:gd name="T56" fmla="*/ 44 w 386"/>
                <a:gd name="T57" fmla="*/ 246 h 385"/>
                <a:gd name="T58" fmla="*/ 61 w 386"/>
                <a:gd name="T59" fmla="*/ 323 h 385"/>
                <a:gd name="T60" fmla="*/ 68 w 386"/>
                <a:gd name="T61" fmla="*/ 340 h 385"/>
                <a:gd name="T62" fmla="*/ 20 w 386"/>
                <a:gd name="T63" fmla="*/ 278 h 385"/>
                <a:gd name="T64" fmla="*/ 0 w 386"/>
                <a:gd name="T65" fmla="*/ 199 h 385"/>
                <a:gd name="T66" fmla="*/ 4 w 386"/>
                <a:gd name="T67" fmla="*/ 205 h 385"/>
                <a:gd name="T68" fmla="*/ 44 w 386"/>
                <a:gd name="T69" fmla="*/ 222 h 385"/>
                <a:gd name="T70" fmla="*/ 47 w 386"/>
                <a:gd name="T71" fmla="*/ 221 h 385"/>
                <a:gd name="T72" fmla="*/ 22 w 386"/>
                <a:gd name="T73" fmla="*/ 189 h 385"/>
                <a:gd name="T74" fmla="*/ 51 w 386"/>
                <a:gd name="T75" fmla="*/ 173 h 385"/>
                <a:gd name="T76" fmla="*/ 99 w 386"/>
                <a:gd name="T77" fmla="*/ 131 h 385"/>
                <a:gd name="T78" fmla="*/ 99 w 386"/>
                <a:gd name="T79" fmla="*/ 129 h 385"/>
                <a:gd name="T80" fmla="*/ 71 w 386"/>
                <a:gd name="T81" fmla="*/ 96 h 385"/>
                <a:gd name="T82" fmla="*/ 57 w 386"/>
                <a:gd name="T83" fmla="*/ 116 h 385"/>
                <a:gd name="T84" fmla="*/ 64 w 386"/>
                <a:gd name="T85" fmla="*/ 64 h 385"/>
                <a:gd name="T86" fmla="*/ 74 w 386"/>
                <a:gd name="T87" fmla="*/ 48 h 385"/>
                <a:gd name="T88" fmla="*/ 74 w 386"/>
                <a:gd name="T89" fmla="*/ 48 h 385"/>
                <a:gd name="T90" fmla="*/ 74 w 386"/>
                <a:gd name="T91" fmla="*/ 46 h 385"/>
                <a:gd name="T92" fmla="*/ 82 w 386"/>
                <a:gd name="T93" fmla="*/ 34 h 385"/>
                <a:gd name="T94" fmla="*/ 153 w 386"/>
                <a:gd name="T95" fmla="*/ 4 h 3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6" h="385">
                  <a:moveTo>
                    <a:pt x="192" y="0"/>
                  </a:moveTo>
                  <a:lnTo>
                    <a:pt x="227" y="2"/>
                  </a:lnTo>
                  <a:lnTo>
                    <a:pt x="259" y="11"/>
                  </a:lnTo>
                  <a:lnTo>
                    <a:pt x="290" y="26"/>
                  </a:lnTo>
                  <a:lnTo>
                    <a:pt x="316" y="45"/>
                  </a:lnTo>
                  <a:lnTo>
                    <a:pt x="301" y="52"/>
                  </a:lnTo>
                  <a:lnTo>
                    <a:pt x="288" y="59"/>
                  </a:lnTo>
                  <a:lnTo>
                    <a:pt x="279" y="64"/>
                  </a:lnTo>
                  <a:lnTo>
                    <a:pt x="277" y="65"/>
                  </a:lnTo>
                  <a:lnTo>
                    <a:pt x="230" y="80"/>
                  </a:lnTo>
                  <a:lnTo>
                    <a:pt x="199" y="69"/>
                  </a:lnTo>
                  <a:lnTo>
                    <a:pt x="167" y="99"/>
                  </a:lnTo>
                  <a:lnTo>
                    <a:pt x="179" y="116"/>
                  </a:lnTo>
                  <a:lnTo>
                    <a:pt x="153" y="131"/>
                  </a:lnTo>
                  <a:lnTo>
                    <a:pt x="156" y="145"/>
                  </a:lnTo>
                  <a:lnTo>
                    <a:pt x="185" y="150"/>
                  </a:lnTo>
                  <a:lnTo>
                    <a:pt x="208" y="163"/>
                  </a:lnTo>
                  <a:lnTo>
                    <a:pt x="192" y="167"/>
                  </a:lnTo>
                  <a:lnTo>
                    <a:pt x="179" y="158"/>
                  </a:lnTo>
                  <a:lnTo>
                    <a:pt x="154" y="164"/>
                  </a:lnTo>
                  <a:lnTo>
                    <a:pt x="138" y="206"/>
                  </a:lnTo>
                  <a:lnTo>
                    <a:pt x="151" y="230"/>
                  </a:lnTo>
                  <a:lnTo>
                    <a:pt x="175" y="230"/>
                  </a:lnTo>
                  <a:lnTo>
                    <a:pt x="183" y="278"/>
                  </a:lnTo>
                  <a:lnTo>
                    <a:pt x="198" y="313"/>
                  </a:lnTo>
                  <a:lnTo>
                    <a:pt x="218" y="299"/>
                  </a:lnTo>
                  <a:lnTo>
                    <a:pt x="253" y="214"/>
                  </a:lnTo>
                  <a:lnTo>
                    <a:pt x="233" y="205"/>
                  </a:lnTo>
                  <a:lnTo>
                    <a:pt x="230" y="190"/>
                  </a:lnTo>
                  <a:lnTo>
                    <a:pt x="247" y="198"/>
                  </a:lnTo>
                  <a:lnTo>
                    <a:pt x="258" y="199"/>
                  </a:lnTo>
                  <a:lnTo>
                    <a:pt x="271" y="183"/>
                  </a:lnTo>
                  <a:lnTo>
                    <a:pt x="288" y="214"/>
                  </a:lnTo>
                  <a:lnTo>
                    <a:pt x="314" y="196"/>
                  </a:lnTo>
                  <a:lnTo>
                    <a:pt x="333" y="235"/>
                  </a:lnTo>
                  <a:lnTo>
                    <a:pt x="365" y="170"/>
                  </a:lnTo>
                  <a:lnTo>
                    <a:pt x="380" y="144"/>
                  </a:lnTo>
                  <a:lnTo>
                    <a:pt x="384" y="168"/>
                  </a:lnTo>
                  <a:lnTo>
                    <a:pt x="386" y="192"/>
                  </a:lnTo>
                  <a:lnTo>
                    <a:pt x="381" y="231"/>
                  </a:lnTo>
                  <a:lnTo>
                    <a:pt x="370" y="267"/>
                  </a:lnTo>
                  <a:lnTo>
                    <a:pt x="352" y="299"/>
                  </a:lnTo>
                  <a:lnTo>
                    <a:pt x="329" y="329"/>
                  </a:lnTo>
                  <a:lnTo>
                    <a:pt x="300" y="352"/>
                  </a:lnTo>
                  <a:lnTo>
                    <a:pt x="268" y="369"/>
                  </a:lnTo>
                  <a:lnTo>
                    <a:pt x="231" y="381"/>
                  </a:lnTo>
                  <a:lnTo>
                    <a:pt x="192" y="385"/>
                  </a:lnTo>
                  <a:lnTo>
                    <a:pt x="151" y="381"/>
                  </a:lnTo>
                  <a:lnTo>
                    <a:pt x="112" y="368"/>
                  </a:lnTo>
                  <a:lnTo>
                    <a:pt x="79" y="348"/>
                  </a:lnTo>
                  <a:lnTo>
                    <a:pt x="124" y="253"/>
                  </a:lnTo>
                  <a:lnTo>
                    <a:pt x="125" y="251"/>
                  </a:lnTo>
                  <a:lnTo>
                    <a:pt x="124" y="250"/>
                  </a:lnTo>
                  <a:lnTo>
                    <a:pt x="67" y="199"/>
                  </a:lnTo>
                  <a:lnTo>
                    <a:pt x="66" y="198"/>
                  </a:lnTo>
                  <a:lnTo>
                    <a:pt x="64" y="199"/>
                  </a:lnTo>
                  <a:lnTo>
                    <a:pt x="44" y="244"/>
                  </a:lnTo>
                  <a:lnTo>
                    <a:pt x="44" y="246"/>
                  </a:lnTo>
                  <a:lnTo>
                    <a:pt x="63" y="281"/>
                  </a:lnTo>
                  <a:lnTo>
                    <a:pt x="61" y="323"/>
                  </a:lnTo>
                  <a:lnTo>
                    <a:pt x="61" y="324"/>
                  </a:lnTo>
                  <a:lnTo>
                    <a:pt x="68" y="340"/>
                  </a:lnTo>
                  <a:lnTo>
                    <a:pt x="41" y="311"/>
                  </a:lnTo>
                  <a:lnTo>
                    <a:pt x="20" y="278"/>
                  </a:lnTo>
                  <a:lnTo>
                    <a:pt x="6" y="240"/>
                  </a:lnTo>
                  <a:lnTo>
                    <a:pt x="0" y="199"/>
                  </a:lnTo>
                  <a:lnTo>
                    <a:pt x="4" y="203"/>
                  </a:lnTo>
                  <a:lnTo>
                    <a:pt x="4" y="205"/>
                  </a:lnTo>
                  <a:lnTo>
                    <a:pt x="44" y="222"/>
                  </a:lnTo>
                  <a:lnTo>
                    <a:pt x="44" y="222"/>
                  </a:lnTo>
                  <a:lnTo>
                    <a:pt x="45" y="221"/>
                  </a:lnTo>
                  <a:lnTo>
                    <a:pt x="47" y="221"/>
                  </a:lnTo>
                  <a:lnTo>
                    <a:pt x="45" y="219"/>
                  </a:lnTo>
                  <a:lnTo>
                    <a:pt x="22" y="189"/>
                  </a:lnTo>
                  <a:lnTo>
                    <a:pt x="26" y="176"/>
                  </a:lnTo>
                  <a:lnTo>
                    <a:pt x="51" y="173"/>
                  </a:lnTo>
                  <a:lnTo>
                    <a:pt x="52" y="173"/>
                  </a:lnTo>
                  <a:lnTo>
                    <a:pt x="99" y="131"/>
                  </a:lnTo>
                  <a:lnTo>
                    <a:pt x="100" y="131"/>
                  </a:lnTo>
                  <a:lnTo>
                    <a:pt x="99" y="129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57" y="116"/>
                  </a:lnTo>
                  <a:lnTo>
                    <a:pt x="47" y="97"/>
                  </a:lnTo>
                  <a:lnTo>
                    <a:pt x="64" y="64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4" y="48"/>
                  </a:lnTo>
                  <a:lnTo>
                    <a:pt x="82" y="34"/>
                  </a:lnTo>
                  <a:lnTo>
                    <a:pt x="115" y="16"/>
                  </a:lnTo>
                  <a:lnTo>
                    <a:pt x="153" y="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47B8EB"/>
            </a:solidFill>
            <a:ln w="0">
              <a:solidFill>
                <a:srgbClr val="47B8E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87"/>
            <p:cNvSpPr/>
            <p:nvPr/>
          </p:nvSpPr>
          <p:spPr bwMode="auto">
            <a:xfrm>
              <a:off x="9529806" y="3118092"/>
              <a:ext cx="3987" cy="7972"/>
            </a:xfrm>
            <a:custGeom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2 h 2"/>
                <a:gd name="T10" fmla="*/ 1 w 1"/>
                <a:gd name="T11" fmla="*/ 0 h 2"/>
                <a:gd name="T12" fmla="*/ 1 w 1"/>
                <a:gd name="T13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88"/>
            <p:cNvSpPr/>
            <p:nvPr/>
          </p:nvSpPr>
          <p:spPr bwMode="auto">
            <a:xfrm>
              <a:off x="9481974" y="2783269"/>
              <a:ext cx="290978" cy="306922"/>
            </a:xfrm>
            <a:custGeom>
              <a:gdLst>
                <a:gd name="T0" fmla="*/ 70 w 73"/>
                <a:gd name="T1" fmla="*/ 0 h 77"/>
                <a:gd name="T2" fmla="*/ 73 w 73"/>
                <a:gd name="T3" fmla="*/ 0 h 77"/>
                <a:gd name="T4" fmla="*/ 71 w 73"/>
                <a:gd name="T5" fmla="*/ 1 h 77"/>
                <a:gd name="T6" fmla="*/ 61 w 73"/>
                <a:gd name="T7" fmla="*/ 49 h 77"/>
                <a:gd name="T8" fmla="*/ 26 w 73"/>
                <a:gd name="T9" fmla="*/ 77 h 77"/>
                <a:gd name="T10" fmla="*/ 0 w 73"/>
                <a:gd name="T11" fmla="*/ 23 h 77"/>
                <a:gd name="T12" fmla="*/ 1 w 73"/>
                <a:gd name="T13" fmla="*/ 22 h 77"/>
                <a:gd name="T14" fmla="*/ 25 w 73"/>
                <a:gd name="T15" fmla="*/ 11 h 77"/>
                <a:gd name="T16" fmla="*/ 44 w 73"/>
                <a:gd name="T17" fmla="*/ 4 h 77"/>
                <a:gd name="T18" fmla="*/ 58 w 73"/>
                <a:gd name="T19" fmla="*/ 1 h 77"/>
                <a:gd name="T20" fmla="*/ 67 w 73"/>
                <a:gd name="T21" fmla="*/ 0 h 77"/>
                <a:gd name="T22" fmla="*/ 70 w 73"/>
                <a:gd name="T23" fmla="*/ 0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7">
                  <a:moveTo>
                    <a:pt x="70" y="0"/>
                  </a:moveTo>
                  <a:lnTo>
                    <a:pt x="73" y="0"/>
                  </a:lnTo>
                  <a:lnTo>
                    <a:pt x="71" y="1"/>
                  </a:lnTo>
                  <a:lnTo>
                    <a:pt x="61" y="49"/>
                  </a:lnTo>
                  <a:lnTo>
                    <a:pt x="26" y="77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25" y="11"/>
                  </a:lnTo>
                  <a:lnTo>
                    <a:pt x="44" y="4"/>
                  </a:lnTo>
                  <a:lnTo>
                    <a:pt x="58" y="1"/>
                  </a:lnTo>
                  <a:lnTo>
                    <a:pt x="67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89"/>
            <p:cNvSpPr>
              <a:spLocks noEditPoints="1"/>
            </p:cNvSpPr>
            <p:nvPr/>
          </p:nvSpPr>
          <p:spPr bwMode="auto">
            <a:xfrm>
              <a:off x="9091347" y="2619842"/>
              <a:ext cx="1654187" cy="1654187"/>
            </a:xfrm>
            <a:custGeom>
              <a:gdLst>
                <a:gd name="T0" fmla="*/ 169 w 415"/>
                <a:gd name="T1" fmla="*/ 22 h 415"/>
                <a:gd name="T2" fmla="*/ 102 w 415"/>
                <a:gd name="T3" fmla="*/ 49 h 415"/>
                <a:gd name="T4" fmla="*/ 50 w 415"/>
                <a:gd name="T5" fmla="*/ 102 h 415"/>
                <a:gd name="T6" fmla="*/ 22 w 415"/>
                <a:gd name="T7" fmla="*/ 169 h 415"/>
                <a:gd name="T8" fmla="*/ 22 w 415"/>
                <a:gd name="T9" fmla="*/ 246 h 415"/>
                <a:gd name="T10" fmla="*/ 50 w 415"/>
                <a:gd name="T11" fmla="*/ 313 h 415"/>
                <a:gd name="T12" fmla="*/ 102 w 415"/>
                <a:gd name="T13" fmla="*/ 364 h 415"/>
                <a:gd name="T14" fmla="*/ 169 w 415"/>
                <a:gd name="T15" fmla="*/ 393 h 415"/>
                <a:gd name="T16" fmla="*/ 246 w 415"/>
                <a:gd name="T17" fmla="*/ 393 h 415"/>
                <a:gd name="T18" fmla="*/ 313 w 415"/>
                <a:gd name="T19" fmla="*/ 364 h 415"/>
                <a:gd name="T20" fmla="*/ 364 w 415"/>
                <a:gd name="T21" fmla="*/ 313 h 415"/>
                <a:gd name="T22" fmla="*/ 393 w 415"/>
                <a:gd name="T23" fmla="*/ 246 h 415"/>
                <a:gd name="T24" fmla="*/ 393 w 415"/>
                <a:gd name="T25" fmla="*/ 169 h 415"/>
                <a:gd name="T26" fmla="*/ 364 w 415"/>
                <a:gd name="T27" fmla="*/ 102 h 415"/>
                <a:gd name="T28" fmla="*/ 313 w 415"/>
                <a:gd name="T29" fmla="*/ 49 h 415"/>
                <a:gd name="T30" fmla="*/ 246 w 415"/>
                <a:gd name="T31" fmla="*/ 22 h 415"/>
                <a:gd name="T32" fmla="*/ 207 w 415"/>
                <a:gd name="T33" fmla="*/ 0 h 415"/>
                <a:gd name="T34" fmla="*/ 289 w 415"/>
                <a:gd name="T35" fmla="*/ 16 h 415"/>
                <a:gd name="T36" fmla="*/ 354 w 415"/>
                <a:gd name="T37" fmla="*/ 61 h 415"/>
                <a:gd name="T38" fmla="*/ 399 w 415"/>
                <a:gd name="T39" fmla="*/ 127 h 415"/>
                <a:gd name="T40" fmla="*/ 415 w 415"/>
                <a:gd name="T41" fmla="*/ 207 h 415"/>
                <a:gd name="T42" fmla="*/ 399 w 415"/>
                <a:gd name="T43" fmla="*/ 288 h 415"/>
                <a:gd name="T44" fmla="*/ 354 w 415"/>
                <a:gd name="T45" fmla="*/ 354 h 415"/>
                <a:gd name="T46" fmla="*/ 289 w 415"/>
                <a:gd name="T47" fmla="*/ 399 h 415"/>
                <a:gd name="T48" fmla="*/ 207 w 415"/>
                <a:gd name="T49" fmla="*/ 415 h 415"/>
                <a:gd name="T50" fmla="*/ 127 w 415"/>
                <a:gd name="T51" fmla="*/ 399 h 415"/>
                <a:gd name="T52" fmla="*/ 62 w 415"/>
                <a:gd name="T53" fmla="*/ 354 h 415"/>
                <a:gd name="T54" fmla="*/ 16 w 415"/>
                <a:gd name="T55" fmla="*/ 288 h 415"/>
                <a:gd name="T56" fmla="*/ 0 w 415"/>
                <a:gd name="T57" fmla="*/ 207 h 415"/>
                <a:gd name="T58" fmla="*/ 16 w 415"/>
                <a:gd name="T59" fmla="*/ 127 h 415"/>
                <a:gd name="T60" fmla="*/ 62 w 415"/>
                <a:gd name="T61" fmla="*/ 61 h 415"/>
                <a:gd name="T62" fmla="*/ 127 w 415"/>
                <a:gd name="T63" fmla="*/ 16 h 415"/>
                <a:gd name="T64" fmla="*/ 207 w 415"/>
                <a:gd name="T65" fmla="*/ 0 h 4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5" h="415">
                  <a:moveTo>
                    <a:pt x="207" y="17"/>
                  </a:moveTo>
                  <a:lnTo>
                    <a:pt x="169" y="22"/>
                  </a:lnTo>
                  <a:lnTo>
                    <a:pt x="134" y="32"/>
                  </a:lnTo>
                  <a:lnTo>
                    <a:pt x="102" y="49"/>
                  </a:lnTo>
                  <a:lnTo>
                    <a:pt x="73" y="73"/>
                  </a:lnTo>
                  <a:lnTo>
                    <a:pt x="50" y="102"/>
                  </a:lnTo>
                  <a:lnTo>
                    <a:pt x="32" y="134"/>
                  </a:lnTo>
                  <a:lnTo>
                    <a:pt x="22" y="169"/>
                  </a:lnTo>
                  <a:lnTo>
                    <a:pt x="18" y="207"/>
                  </a:lnTo>
                  <a:lnTo>
                    <a:pt x="22" y="246"/>
                  </a:lnTo>
                  <a:lnTo>
                    <a:pt x="32" y="281"/>
                  </a:lnTo>
                  <a:lnTo>
                    <a:pt x="50" y="313"/>
                  </a:lnTo>
                  <a:lnTo>
                    <a:pt x="73" y="341"/>
                  </a:lnTo>
                  <a:lnTo>
                    <a:pt x="102" y="364"/>
                  </a:lnTo>
                  <a:lnTo>
                    <a:pt x="134" y="381"/>
                  </a:lnTo>
                  <a:lnTo>
                    <a:pt x="169" y="393"/>
                  </a:lnTo>
                  <a:lnTo>
                    <a:pt x="207" y="397"/>
                  </a:lnTo>
                  <a:lnTo>
                    <a:pt x="246" y="393"/>
                  </a:lnTo>
                  <a:lnTo>
                    <a:pt x="281" y="381"/>
                  </a:lnTo>
                  <a:lnTo>
                    <a:pt x="313" y="364"/>
                  </a:lnTo>
                  <a:lnTo>
                    <a:pt x="341" y="341"/>
                  </a:lnTo>
                  <a:lnTo>
                    <a:pt x="364" y="313"/>
                  </a:lnTo>
                  <a:lnTo>
                    <a:pt x="382" y="281"/>
                  </a:lnTo>
                  <a:lnTo>
                    <a:pt x="393" y="246"/>
                  </a:lnTo>
                  <a:lnTo>
                    <a:pt x="398" y="207"/>
                  </a:lnTo>
                  <a:lnTo>
                    <a:pt x="393" y="169"/>
                  </a:lnTo>
                  <a:lnTo>
                    <a:pt x="382" y="134"/>
                  </a:lnTo>
                  <a:lnTo>
                    <a:pt x="364" y="102"/>
                  </a:lnTo>
                  <a:lnTo>
                    <a:pt x="341" y="73"/>
                  </a:lnTo>
                  <a:lnTo>
                    <a:pt x="313" y="49"/>
                  </a:lnTo>
                  <a:lnTo>
                    <a:pt x="281" y="32"/>
                  </a:lnTo>
                  <a:lnTo>
                    <a:pt x="246" y="22"/>
                  </a:lnTo>
                  <a:lnTo>
                    <a:pt x="207" y="17"/>
                  </a:lnTo>
                  <a:close/>
                  <a:moveTo>
                    <a:pt x="207" y="0"/>
                  </a:moveTo>
                  <a:lnTo>
                    <a:pt x="249" y="4"/>
                  </a:lnTo>
                  <a:lnTo>
                    <a:pt x="289" y="16"/>
                  </a:lnTo>
                  <a:lnTo>
                    <a:pt x="324" y="35"/>
                  </a:lnTo>
                  <a:lnTo>
                    <a:pt x="354" y="61"/>
                  </a:lnTo>
                  <a:lnTo>
                    <a:pt x="379" y="92"/>
                  </a:lnTo>
                  <a:lnTo>
                    <a:pt x="399" y="127"/>
                  </a:lnTo>
                  <a:lnTo>
                    <a:pt x="411" y="166"/>
                  </a:lnTo>
                  <a:lnTo>
                    <a:pt x="415" y="207"/>
                  </a:lnTo>
                  <a:lnTo>
                    <a:pt x="411" y="249"/>
                  </a:lnTo>
                  <a:lnTo>
                    <a:pt x="399" y="288"/>
                  </a:lnTo>
                  <a:lnTo>
                    <a:pt x="379" y="323"/>
                  </a:lnTo>
                  <a:lnTo>
                    <a:pt x="354" y="354"/>
                  </a:lnTo>
                  <a:lnTo>
                    <a:pt x="324" y="379"/>
                  </a:lnTo>
                  <a:lnTo>
                    <a:pt x="289" y="399"/>
                  </a:lnTo>
                  <a:lnTo>
                    <a:pt x="249" y="411"/>
                  </a:lnTo>
                  <a:lnTo>
                    <a:pt x="207" y="415"/>
                  </a:lnTo>
                  <a:lnTo>
                    <a:pt x="166" y="411"/>
                  </a:lnTo>
                  <a:lnTo>
                    <a:pt x="127" y="399"/>
                  </a:lnTo>
                  <a:lnTo>
                    <a:pt x="92" y="379"/>
                  </a:lnTo>
                  <a:lnTo>
                    <a:pt x="62" y="354"/>
                  </a:lnTo>
                  <a:lnTo>
                    <a:pt x="35" y="323"/>
                  </a:lnTo>
                  <a:lnTo>
                    <a:pt x="16" y="288"/>
                  </a:lnTo>
                  <a:lnTo>
                    <a:pt x="5" y="249"/>
                  </a:lnTo>
                  <a:lnTo>
                    <a:pt x="0" y="207"/>
                  </a:lnTo>
                  <a:lnTo>
                    <a:pt x="5" y="166"/>
                  </a:lnTo>
                  <a:lnTo>
                    <a:pt x="16" y="127"/>
                  </a:lnTo>
                  <a:lnTo>
                    <a:pt x="35" y="92"/>
                  </a:lnTo>
                  <a:lnTo>
                    <a:pt x="62" y="61"/>
                  </a:lnTo>
                  <a:lnTo>
                    <a:pt x="92" y="35"/>
                  </a:lnTo>
                  <a:lnTo>
                    <a:pt x="127" y="16"/>
                  </a:lnTo>
                  <a:lnTo>
                    <a:pt x="166" y="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0"/>
            <p:cNvSpPr/>
            <p:nvPr/>
          </p:nvSpPr>
          <p:spPr bwMode="auto">
            <a:xfrm>
              <a:off x="9454073" y="2874946"/>
              <a:ext cx="3987" cy="3987"/>
            </a:xfrm>
            <a:custGeom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1 w 1"/>
                <a:gd name="T13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1"/>
            <p:cNvSpPr/>
            <p:nvPr/>
          </p:nvSpPr>
          <p:spPr bwMode="auto">
            <a:xfrm flipH="1">
              <a:off x="9541765" y="3126064"/>
              <a:ext cx="0" cy="3987"/>
            </a:xfrm>
            <a:custGeom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  <a:gd name="T6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Line 92"/>
            <p:cNvSpPr>
              <a:spLocks noChangeShapeType="1"/>
            </p:cNvSpPr>
            <p:nvPr/>
          </p:nvSpPr>
          <p:spPr bwMode="auto">
            <a:xfrm flipH="1">
              <a:off x="9342465" y="3476831"/>
              <a:ext cx="79720" cy="17538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Line 93"/>
            <p:cNvSpPr>
              <a:spLocks noChangeShapeType="1"/>
            </p:cNvSpPr>
            <p:nvPr/>
          </p:nvSpPr>
          <p:spPr bwMode="auto">
            <a:xfrm>
              <a:off x="9342465" y="3652215"/>
              <a:ext cx="71748" cy="13552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Line 94"/>
            <p:cNvSpPr>
              <a:spLocks noChangeShapeType="1"/>
            </p:cNvSpPr>
            <p:nvPr/>
          </p:nvSpPr>
          <p:spPr bwMode="auto">
            <a:xfrm flipH="1">
              <a:off x="9414213" y="3787739"/>
              <a:ext cx="0" cy="17139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Line 95"/>
            <p:cNvSpPr>
              <a:spLocks noChangeShapeType="1"/>
            </p:cNvSpPr>
            <p:nvPr/>
          </p:nvSpPr>
          <p:spPr bwMode="auto">
            <a:xfrm>
              <a:off x="9414213" y="3959135"/>
              <a:ext cx="43847" cy="10762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Line 96"/>
            <p:cNvSpPr>
              <a:spLocks noChangeShapeType="1"/>
            </p:cNvSpPr>
            <p:nvPr/>
          </p:nvSpPr>
          <p:spPr bwMode="auto">
            <a:xfrm flipV="1">
              <a:off x="9458058" y="3676131"/>
              <a:ext cx="187343" cy="39062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Line 97"/>
            <p:cNvSpPr>
              <a:spLocks noChangeShapeType="1"/>
            </p:cNvSpPr>
            <p:nvPr/>
          </p:nvSpPr>
          <p:spPr bwMode="auto">
            <a:xfrm flipH="1" flipV="1">
              <a:off x="9422185" y="3476831"/>
              <a:ext cx="223215" cy="19929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98"/>
            <p:cNvSpPr>
              <a:spLocks noEditPoints="1"/>
            </p:cNvSpPr>
            <p:nvPr/>
          </p:nvSpPr>
          <p:spPr bwMode="auto">
            <a:xfrm>
              <a:off x="9123235" y="2787254"/>
              <a:ext cx="462375" cy="801185"/>
            </a:xfrm>
            <a:custGeom>
              <a:gdLst>
                <a:gd name="T0" fmla="*/ 43 w 116"/>
                <a:gd name="T1" fmla="*/ 147 h 201"/>
                <a:gd name="T2" fmla="*/ 42 w 116"/>
                <a:gd name="T3" fmla="*/ 150 h 201"/>
                <a:gd name="T4" fmla="*/ 43 w 116"/>
                <a:gd name="T5" fmla="*/ 150 h 201"/>
                <a:gd name="T6" fmla="*/ 43 w 116"/>
                <a:gd name="T7" fmla="*/ 147 h 201"/>
                <a:gd name="T8" fmla="*/ 86 w 116"/>
                <a:gd name="T9" fmla="*/ 0 h 201"/>
                <a:gd name="T10" fmla="*/ 99 w 116"/>
                <a:gd name="T11" fmla="*/ 12 h 201"/>
                <a:gd name="T12" fmla="*/ 80 w 116"/>
                <a:gd name="T13" fmla="*/ 44 h 201"/>
                <a:gd name="T14" fmla="*/ 64 w 116"/>
                <a:gd name="T15" fmla="*/ 72 h 201"/>
                <a:gd name="T16" fmla="*/ 68 w 116"/>
                <a:gd name="T17" fmla="*/ 76 h 201"/>
                <a:gd name="T18" fmla="*/ 74 w 116"/>
                <a:gd name="T19" fmla="*/ 66 h 201"/>
                <a:gd name="T20" fmla="*/ 80 w 116"/>
                <a:gd name="T21" fmla="*/ 63 h 201"/>
                <a:gd name="T22" fmla="*/ 86 w 116"/>
                <a:gd name="T23" fmla="*/ 66 h 201"/>
                <a:gd name="T24" fmla="*/ 113 w 116"/>
                <a:gd name="T25" fmla="*/ 98 h 201"/>
                <a:gd name="T26" fmla="*/ 116 w 116"/>
                <a:gd name="T27" fmla="*/ 104 h 201"/>
                <a:gd name="T28" fmla="*/ 113 w 116"/>
                <a:gd name="T29" fmla="*/ 109 h 201"/>
                <a:gd name="T30" fmla="*/ 113 w 116"/>
                <a:gd name="T31" fmla="*/ 111 h 201"/>
                <a:gd name="T32" fmla="*/ 67 w 116"/>
                <a:gd name="T33" fmla="*/ 153 h 201"/>
                <a:gd name="T34" fmla="*/ 64 w 116"/>
                <a:gd name="T35" fmla="*/ 153 h 201"/>
                <a:gd name="T36" fmla="*/ 62 w 116"/>
                <a:gd name="T37" fmla="*/ 155 h 201"/>
                <a:gd name="T38" fmla="*/ 42 w 116"/>
                <a:gd name="T39" fmla="*/ 156 h 201"/>
                <a:gd name="T40" fmla="*/ 41 w 116"/>
                <a:gd name="T41" fmla="*/ 162 h 201"/>
                <a:gd name="T42" fmla="*/ 59 w 116"/>
                <a:gd name="T43" fmla="*/ 187 h 201"/>
                <a:gd name="T44" fmla="*/ 62 w 116"/>
                <a:gd name="T45" fmla="*/ 192 h 201"/>
                <a:gd name="T46" fmla="*/ 59 w 116"/>
                <a:gd name="T47" fmla="*/ 198 h 201"/>
                <a:gd name="T48" fmla="*/ 54 w 116"/>
                <a:gd name="T49" fmla="*/ 201 h 201"/>
                <a:gd name="T50" fmla="*/ 51 w 116"/>
                <a:gd name="T51" fmla="*/ 200 h 201"/>
                <a:gd name="T52" fmla="*/ 51 w 116"/>
                <a:gd name="T53" fmla="*/ 201 h 201"/>
                <a:gd name="T54" fmla="*/ 13 w 116"/>
                <a:gd name="T55" fmla="*/ 184 h 201"/>
                <a:gd name="T56" fmla="*/ 10 w 116"/>
                <a:gd name="T57" fmla="*/ 182 h 201"/>
                <a:gd name="T58" fmla="*/ 0 w 116"/>
                <a:gd name="T59" fmla="*/ 171 h 201"/>
                <a:gd name="T60" fmla="*/ 11 w 116"/>
                <a:gd name="T61" fmla="*/ 157 h 201"/>
                <a:gd name="T62" fmla="*/ 20 w 116"/>
                <a:gd name="T63" fmla="*/ 168 h 201"/>
                <a:gd name="T64" fmla="*/ 24 w 116"/>
                <a:gd name="T65" fmla="*/ 169 h 201"/>
                <a:gd name="T66" fmla="*/ 24 w 116"/>
                <a:gd name="T67" fmla="*/ 169 h 201"/>
                <a:gd name="T68" fmla="*/ 22 w 116"/>
                <a:gd name="T69" fmla="*/ 163 h 201"/>
                <a:gd name="T70" fmla="*/ 23 w 116"/>
                <a:gd name="T71" fmla="*/ 162 h 201"/>
                <a:gd name="T72" fmla="*/ 27 w 116"/>
                <a:gd name="T73" fmla="*/ 146 h 201"/>
                <a:gd name="T74" fmla="*/ 29 w 116"/>
                <a:gd name="T75" fmla="*/ 141 h 201"/>
                <a:gd name="T76" fmla="*/ 35 w 116"/>
                <a:gd name="T77" fmla="*/ 139 h 201"/>
                <a:gd name="T78" fmla="*/ 59 w 116"/>
                <a:gd name="T79" fmla="*/ 137 h 201"/>
                <a:gd name="T80" fmla="*/ 96 w 116"/>
                <a:gd name="T81" fmla="*/ 104 h 201"/>
                <a:gd name="T82" fmla="*/ 81 w 116"/>
                <a:gd name="T83" fmla="*/ 88 h 201"/>
                <a:gd name="T84" fmla="*/ 74 w 116"/>
                <a:gd name="T85" fmla="*/ 99 h 201"/>
                <a:gd name="T86" fmla="*/ 73 w 116"/>
                <a:gd name="T87" fmla="*/ 99 h 201"/>
                <a:gd name="T88" fmla="*/ 67 w 116"/>
                <a:gd name="T89" fmla="*/ 102 h 201"/>
                <a:gd name="T90" fmla="*/ 61 w 116"/>
                <a:gd name="T91" fmla="*/ 99 h 201"/>
                <a:gd name="T92" fmla="*/ 48 w 116"/>
                <a:gd name="T93" fmla="*/ 77 h 201"/>
                <a:gd name="T94" fmla="*/ 45 w 116"/>
                <a:gd name="T95" fmla="*/ 72 h 201"/>
                <a:gd name="T96" fmla="*/ 48 w 116"/>
                <a:gd name="T97" fmla="*/ 67 h 201"/>
                <a:gd name="T98" fmla="*/ 67 w 116"/>
                <a:gd name="T99" fmla="*/ 34 h 201"/>
                <a:gd name="T100" fmla="*/ 67 w 116"/>
                <a:gd name="T101" fmla="*/ 32 h 201"/>
                <a:gd name="T102" fmla="*/ 86 w 116"/>
                <a:gd name="T103" fmla="*/ 0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" h="201">
                  <a:moveTo>
                    <a:pt x="43" y="147"/>
                  </a:moveTo>
                  <a:lnTo>
                    <a:pt x="42" y="150"/>
                  </a:lnTo>
                  <a:lnTo>
                    <a:pt x="43" y="150"/>
                  </a:lnTo>
                  <a:lnTo>
                    <a:pt x="43" y="147"/>
                  </a:lnTo>
                  <a:close/>
                  <a:moveTo>
                    <a:pt x="86" y="0"/>
                  </a:moveTo>
                  <a:lnTo>
                    <a:pt x="99" y="12"/>
                  </a:lnTo>
                  <a:lnTo>
                    <a:pt x="80" y="44"/>
                  </a:lnTo>
                  <a:lnTo>
                    <a:pt x="64" y="72"/>
                  </a:lnTo>
                  <a:lnTo>
                    <a:pt x="68" y="76"/>
                  </a:lnTo>
                  <a:lnTo>
                    <a:pt x="74" y="66"/>
                  </a:lnTo>
                  <a:lnTo>
                    <a:pt x="80" y="63"/>
                  </a:lnTo>
                  <a:lnTo>
                    <a:pt x="86" y="66"/>
                  </a:lnTo>
                  <a:lnTo>
                    <a:pt x="113" y="98"/>
                  </a:lnTo>
                  <a:lnTo>
                    <a:pt x="116" y="104"/>
                  </a:lnTo>
                  <a:lnTo>
                    <a:pt x="113" y="109"/>
                  </a:lnTo>
                  <a:lnTo>
                    <a:pt x="113" y="111"/>
                  </a:lnTo>
                  <a:lnTo>
                    <a:pt x="67" y="153"/>
                  </a:lnTo>
                  <a:lnTo>
                    <a:pt x="64" y="153"/>
                  </a:lnTo>
                  <a:lnTo>
                    <a:pt x="62" y="155"/>
                  </a:lnTo>
                  <a:lnTo>
                    <a:pt x="42" y="156"/>
                  </a:lnTo>
                  <a:lnTo>
                    <a:pt x="41" y="162"/>
                  </a:lnTo>
                  <a:lnTo>
                    <a:pt x="59" y="187"/>
                  </a:lnTo>
                  <a:lnTo>
                    <a:pt x="62" y="192"/>
                  </a:lnTo>
                  <a:lnTo>
                    <a:pt x="59" y="198"/>
                  </a:lnTo>
                  <a:lnTo>
                    <a:pt x="54" y="201"/>
                  </a:lnTo>
                  <a:lnTo>
                    <a:pt x="51" y="200"/>
                  </a:lnTo>
                  <a:lnTo>
                    <a:pt x="51" y="201"/>
                  </a:lnTo>
                  <a:lnTo>
                    <a:pt x="13" y="184"/>
                  </a:lnTo>
                  <a:lnTo>
                    <a:pt x="10" y="182"/>
                  </a:lnTo>
                  <a:lnTo>
                    <a:pt x="0" y="171"/>
                  </a:lnTo>
                  <a:lnTo>
                    <a:pt x="11" y="157"/>
                  </a:lnTo>
                  <a:lnTo>
                    <a:pt x="20" y="168"/>
                  </a:lnTo>
                  <a:lnTo>
                    <a:pt x="24" y="169"/>
                  </a:lnTo>
                  <a:lnTo>
                    <a:pt x="24" y="169"/>
                  </a:lnTo>
                  <a:lnTo>
                    <a:pt x="22" y="163"/>
                  </a:lnTo>
                  <a:lnTo>
                    <a:pt x="23" y="162"/>
                  </a:lnTo>
                  <a:lnTo>
                    <a:pt x="27" y="146"/>
                  </a:lnTo>
                  <a:lnTo>
                    <a:pt x="29" y="141"/>
                  </a:lnTo>
                  <a:lnTo>
                    <a:pt x="35" y="139"/>
                  </a:lnTo>
                  <a:lnTo>
                    <a:pt x="59" y="137"/>
                  </a:lnTo>
                  <a:lnTo>
                    <a:pt x="96" y="104"/>
                  </a:lnTo>
                  <a:lnTo>
                    <a:pt x="81" y="88"/>
                  </a:lnTo>
                  <a:lnTo>
                    <a:pt x="74" y="99"/>
                  </a:lnTo>
                  <a:lnTo>
                    <a:pt x="73" y="99"/>
                  </a:lnTo>
                  <a:lnTo>
                    <a:pt x="67" y="102"/>
                  </a:lnTo>
                  <a:lnTo>
                    <a:pt x="61" y="99"/>
                  </a:lnTo>
                  <a:lnTo>
                    <a:pt x="48" y="77"/>
                  </a:lnTo>
                  <a:lnTo>
                    <a:pt x="45" y="72"/>
                  </a:lnTo>
                  <a:lnTo>
                    <a:pt x="48" y="67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99"/>
            <p:cNvSpPr>
              <a:spLocks noEditPoints="1"/>
            </p:cNvSpPr>
            <p:nvPr/>
          </p:nvSpPr>
          <p:spPr bwMode="auto">
            <a:xfrm>
              <a:off x="9454073" y="2763338"/>
              <a:ext cx="350767" cy="378670"/>
            </a:xfrm>
            <a:custGeom>
              <a:gdLst>
                <a:gd name="T0" fmla="*/ 68 w 88"/>
                <a:gd name="T1" fmla="*/ 19 h 95"/>
                <a:gd name="T2" fmla="*/ 68 w 88"/>
                <a:gd name="T3" fmla="*/ 19 h 95"/>
                <a:gd name="T4" fmla="*/ 61 w 88"/>
                <a:gd name="T5" fmla="*/ 21 h 95"/>
                <a:gd name="T6" fmla="*/ 61 w 88"/>
                <a:gd name="T7" fmla="*/ 21 h 95"/>
                <a:gd name="T8" fmla="*/ 55 w 88"/>
                <a:gd name="T9" fmla="*/ 22 h 95"/>
                <a:gd name="T10" fmla="*/ 43 w 88"/>
                <a:gd name="T11" fmla="*/ 27 h 95"/>
                <a:gd name="T12" fmla="*/ 29 w 88"/>
                <a:gd name="T13" fmla="*/ 32 h 95"/>
                <a:gd name="T14" fmla="*/ 22 w 88"/>
                <a:gd name="T15" fmla="*/ 35 h 95"/>
                <a:gd name="T16" fmla="*/ 38 w 88"/>
                <a:gd name="T17" fmla="*/ 69 h 95"/>
                <a:gd name="T18" fmla="*/ 62 w 88"/>
                <a:gd name="T19" fmla="*/ 48 h 95"/>
                <a:gd name="T20" fmla="*/ 68 w 88"/>
                <a:gd name="T21" fmla="*/ 19 h 95"/>
                <a:gd name="T22" fmla="*/ 74 w 88"/>
                <a:gd name="T23" fmla="*/ 0 h 95"/>
                <a:gd name="T24" fmla="*/ 88 w 88"/>
                <a:gd name="T25" fmla="*/ 0 h 95"/>
                <a:gd name="T26" fmla="*/ 87 w 88"/>
                <a:gd name="T27" fmla="*/ 11 h 95"/>
                <a:gd name="T28" fmla="*/ 77 w 88"/>
                <a:gd name="T29" fmla="*/ 56 h 95"/>
                <a:gd name="T30" fmla="*/ 75 w 88"/>
                <a:gd name="T31" fmla="*/ 60 h 95"/>
                <a:gd name="T32" fmla="*/ 74 w 88"/>
                <a:gd name="T33" fmla="*/ 62 h 95"/>
                <a:gd name="T34" fmla="*/ 40 w 88"/>
                <a:gd name="T35" fmla="*/ 89 h 95"/>
                <a:gd name="T36" fmla="*/ 33 w 88"/>
                <a:gd name="T37" fmla="*/ 95 h 95"/>
                <a:gd name="T38" fmla="*/ 29 w 88"/>
                <a:gd name="T39" fmla="*/ 86 h 95"/>
                <a:gd name="T40" fmla="*/ 4 w 88"/>
                <a:gd name="T41" fmla="*/ 35 h 95"/>
                <a:gd name="T42" fmla="*/ 0 w 88"/>
                <a:gd name="T43" fmla="*/ 27 h 95"/>
                <a:gd name="T44" fmla="*/ 7 w 88"/>
                <a:gd name="T45" fmla="*/ 24 h 95"/>
                <a:gd name="T46" fmla="*/ 22 w 88"/>
                <a:gd name="T47" fmla="*/ 16 h 95"/>
                <a:gd name="T48" fmla="*/ 36 w 88"/>
                <a:gd name="T49" fmla="*/ 11 h 95"/>
                <a:gd name="T50" fmla="*/ 48 w 88"/>
                <a:gd name="T51" fmla="*/ 6 h 95"/>
                <a:gd name="T52" fmla="*/ 56 w 88"/>
                <a:gd name="T53" fmla="*/ 3 h 95"/>
                <a:gd name="T54" fmla="*/ 61 w 88"/>
                <a:gd name="T55" fmla="*/ 3 h 95"/>
                <a:gd name="T56" fmla="*/ 68 w 88"/>
                <a:gd name="T57" fmla="*/ 2 h 95"/>
                <a:gd name="T58" fmla="*/ 74 w 88"/>
                <a:gd name="T59" fmla="*/ 0 h 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95">
                  <a:moveTo>
                    <a:pt x="68" y="19"/>
                  </a:moveTo>
                  <a:lnTo>
                    <a:pt x="68" y="19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55" y="22"/>
                  </a:lnTo>
                  <a:lnTo>
                    <a:pt x="43" y="27"/>
                  </a:lnTo>
                  <a:lnTo>
                    <a:pt x="29" y="32"/>
                  </a:lnTo>
                  <a:lnTo>
                    <a:pt x="22" y="35"/>
                  </a:lnTo>
                  <a:lnTo>
                    <a:pt x="38" y="69"/>
                  </a:lnTo>
                  <a:lnTo>
                    <a:pt x="62" y="48"/>
                  </a:lnTo>
                  <a:lnTo>
                    <a:pt x="68" y="19"/>
                  </a:lnTo>
                  <a:close/>
                  <a:moveTo>
                    <a:pt x="74" y="0"/>
                  </a:moveTo>
                  <a:lnTo>
                    <a:pt x="88" y="0"/>
                  </a:lnTo>
                  <a:lnTo>
                    <a:pt x="87" y="11"/>
                  </a:lnTo>
                  <a:lnTo>
                    <a:pt x="77" y="56"/>
                  </a:lnTo>
                  <a:lnTo>
                    <a:pt x="75" y="60"/>
                  </a:lnTo>
                  <a:lnTo>
                    <a:pt x="74" y="62"/>
                  </a:lnTo>
                  <a:lnTo>
                    <a:pt x="40" y="89"/>
                  </a:lnTo>
                  <a:lnTo>
                    <a:pt x="33" y="95"/>
                  </a:lnTo>
                  <a:lnTo>
                    <a:pt x="29" y="86"/>
                  </a:lnTo>
                  <a:lnTo>
                    <a:pt x="4" y="35"/>
                  </a:lnTo>
                  <a:lnTo>
                    <a:pt x="0" y="27"/>
                  </a:lnTo>
                  <a:lnTo>
                    <a:pt x="7" y="24"/>
                  </a:lnTo>
                  <a:lnTo>
                    <a:pt x="22" y="16"/>
                  </a:lnTo>
                  <a:lnTo>
                    <a:pt x="36" y="11"/>
                  </a:lnTo>
                  <a:lnTo>
                    <a:pt x="48" y="6"/>
                  </a:lnTo>
                  <a:lnTo>
                    <a:pt x="56" y="3"/>
                  </a:lnTo>
                  <a:lnTo>
                    <a:pt x="61" y="3"/>
                  </a:lnTo>
                  <a:lnTo>
                    <a:pt x="68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0"/>
            <p:cNvSpPr>
              <a:spLocks noEditPoints="1"/>
            </p:cNvSpPr>
            <p:nvPr/>
          </p:nvSpPr>
          <p:spPr bwMode="auto">
            <a:xfrm>
              <a:off x="9677288" y="2827114"/>
              <a:ext cx="1016428" cy="1132021"/>
            </a:xfrm>
            <a:custGeom>
              <a:gdLst>
                <a:gd name="T0" fmla="*/ 219 w 255"/>
                <a:gd name="T1" fmla="*/ 134 h 284"/>
                <a:gd name="T2" fmla="*/ 222 w 255"/>
                <a:gd name="T3" fmla="*/ 129 h 284"/>
                <a:gd name="T4" fmla="*/ 194 w 255"/>
                <a:gd name="T5" fmla="*/ 16 h 284"/>
                <a:gd name="T6" fmla="*/ 155 w 255"/>
                <a:gd name="T7" fmla="*/ 35 h 284"/>
                <a:gd name="T8" fmla="*/ 147 w 255"/>
                <a:gd name="T9" fmla="*/ 40 h 284"/>
                <a:gd name="T10" fmla="*/ 101 w 255"/>
                <a:gd name="T11" fmla="*/ 56 h 284"/>
                <a:gd name="T12" fmla="*/ 70 w 255"/>
                <a:gd name="T13" fmla="*/ 47 h 284"/>
                <a:gd name="T14" fmla="*/ 56 w 255"/>
                <a:gd name="T15" fmla="*/ 75 h 284"/>
                <a:gd name="T16" fmla="*/ 53 w 255"/>
                <a:gd name="T17" fmla="*/ 88 h 284"/>
                <a:gd name="T18" fmla="*/ 56 w 255"/>
                <a:gd name="T19" fmla="*/ 104 h 284"/>
                <a:gd name="T20" fmla="*/ 85 w 255"/>
                <a:gd name="T21" fmla="*/ 120 h 284"/>
                <a:gd name="T22" fmla="*/ 82 w 255"/>
                <a:gd name="T23" fmla="*/ 136 h 284"/>
                <a:gd name="T24" fmla="*/ 57 w 255"/>
                <a:gd name="T25" fmla="*/ 140 h 284"/>
                <a:gd name="T26" fmla="*/ 46 w 255"/>
                <a:gd name="T27" fmla="*/ 133 h 284"/>
                <a:gd name="T28" fmla="*/ 18 w 255"/>
                <a:gd name="T29" fmla="*/ 168 h 284"/>
                <a:gd name="T30" fmla="*/ 46 w 255"/>
                <a:gd name="T31" fmla="*/ 182 h 284"/>
                <a:gd name="T32" fmla="*/ 53 w 255"/>
                <a:gd name="T33" fmla="*/ 190 h 284"/>
                <a:gd name="T34" fmla="*/ 60 w 255"/>
                <a:gd name="T35" fmla="*/ 236 h 284"/>
                <a:gd name="T36" fmla="*/ 79 w 255"/>
                <a:gd name="T37" fmla="*/ 254 h 284"/>
                <a:gd name="T38" fmla="*/ 96 w 255"/>
                <a:gd name="T39" fmla="*/ 178 h 284"/>
                <a:gd name="T40" fmla="*/ 92 w 255"/>
                <a:gd name="T41" fmla="*/ 171 h 284"/>
                <a:gd name="T42" fmla="*/ 83 w 255"/>
                <a:gd name="T43" fmla="*/ 137 h 284"/>
                <a:gd name="T44" fmla="*/ 117 w 255"/>
                <a:gd name="T45" fmla="*/ 150 h 284"/>
                <a:gd name="T46" fmla="*/ 131 w 255"/>
                <a:gd name="T47" fmla="*/ 137 h 284"/>
                <a:gd name="T48" fmla="*/ 158 w 255"/>
                <a:gd name="T49" fmla="*/ 162 h 284"/>
                <a:gd name="T50" fmla="*/ 184 w 255"/>
                <a:gd name="T51" fmla="*/ 145 h 284"/>
                <a:gd name="T52" fmla="*/ 200 w 255"/>
                <a:gd name="T53" fmla="*/ 175 h 284"/>
                <a:gd name="T54" fmla="*/ 223 w 255"/>
                <a:gd name="T55" fmla="*/ 129 h 284"/>
                <a:gd name="T56" fmla="*/ 255 w 255"/>
                <a:gd name="T57" fmla="*/ 104 h 284"/>
                <a:gd name="T58" fmla="*/ 236 w 255"/>
                <a:gd name="T59" fmla="*/ 139 h 284"/>
                <a:gd name="T60" fmla="*/ 200 w 255"/>
                <a:gd name="T61" fmla="*/ 213 h 284"/>
                <a:gd name="T62" fmla="*/ 179 w 255"/>
                <a:gd name="T63" fmla="*/ 169 h 284"/>
                <a:gd name="T64" fmla="*/ 152 w 255"/>
                <a:gd name="T65" fmla="*/ 185 h 284"/>
                <a:gd name="T66" fmla="*/ 137 w 255"/>
                <a:gd name="T67" fmla="*/ 159 h 284"/>
                <a:gd name="T68" fmla="*/ 127 w 255"/>
                <a:gd name="T69" fmla="*/ 171 h 284"/>
                <a:gd name="T70" fmla="*/ 117 w 255"/>
                <a:gd name="T71" fmla="*/ 168 h 284"/>
                <a:gd name="T72" fmla="*/ 129 w 255"/>
                <a:gd name="T73" fmla="*/ 172 h 284"/>
                <a:gd name="T74" fmla="*/ 92 w 255"/>
                <a:gd name="T75" fmla="*/ 262 h 284"/>
                <a:gd name="T76" fmla="*/ 64 w 255"/>
                <a:gd name="T77" fmla="*/ 284 h 284"/>
                <a:gd name="T78" fmla="*/ 46 w 255"/>
                <a:gd name="T79" fmla="*/ 242 h 284"/>
                <a:gd name="T80" fmla="*/ 38 w 255"/>
                <a:gd name="T81" fmla="*/ 200 h 284"/>
                <a:gd name="T82" fmla="*/ 16 w 255"/>
                <a:gd name="T83" fmla="*/ 198 h 284"/>
                <a:gd name="T84" fmla="*/ 3 w 255"/>
                <a:gd name="T85" fmla="*/ 175 h 284"/>
                <a:gd name="T86" fmla="*/ 2 w 255"/>
                <a:gd name="T87" fmla="*/ 166 h 284"/>
                <a:gd name="T88" fmla="*/ 18 w 255"/>
                <a:gd name="T89" fmla="*/ 121 h 284"/>
                <a:gd name="T90" fmla="*/ 34 w 255"/>
                <a:gd name="T91" fmla="*/ 117 h 284"/>
                <a:gd name="T92" fmla="*/ 18 w 255"/>
                <a:gd name="T93" fmla="*/ 114 h 284"/>
                <a:gd name="T94" fmla="*/ 16 w 255"/>
                <a:gd name="T95" fmla="*/ 96 h 284"/>
                <a:gd name="T96" fmla="*/ 19 w 255"/>
                <a:gd name="T97" fmla="*/ 88 h 284"/>
                <a:gd name="T98" fmla="*/ 32 w 255"/>
                <a:gd name="T99" fmla="*/ 69 h 284"/>
                <a:gd name="T100" fmla="*/ 34 w 255"/>
                <a:gd name="T101" fmla="*/ 57 h 284"/>
                <a:gd name="T102" fmla="*/ 66 w 255"/>
                <a:gd name="T103" fmla="*/ 27 h 284"/>
                <a:gd name="T104" fmla="*/ 98 w 255"/>
                <a:gd name="T105" fmla="*/ 38 h 284"/>
                <a:gd name="T106" fmla="*/ 140 w 255"/>
                <a:gd name="T107" fmla="*/ 24 h 284"/>
                <a:gd name="T108" fmla="*/ 147 w 255"/>
                <a:gd name="T109" fmla="*/ 19 h 284"/>
                <a:gd name="T110" fmla="*/ 187 w 255"/>
                <a:gd name="T111" fmla="*/ 0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5" h="284">
                  <a:moveTo>
                    <a:pt x="222" y="129"/>
                  </a:moveTo>
                  <a:lnTo>
                    <a:pt x="219" y="134"/>
                  </a:lnTo>
                  <a:lnTo>
                    <a:pt x="219" y="134"/>
                  </a:lnTo>
                  <a:lnTo>
                    <a:pt x="222" y="129"/>
                  </a:lnTo>
                  <a:close/>
                  <a:moveTo>
                    <a:pt x="187" y="0"/>
                  </a:moveTo>
                  <a:lnTo>
                    <a:pt x="194" y="16"/>
                  </a:lnTo>
                  <a:lnTo>
                    <a:pt x="162" y="32"/>
                  </a:lnTo>
                  <a:lnTo>
                    <a:pt x="155" y="35"/>
                  </a:lnTo>
                  <a:lnTo>
                    <a:pt x="150" y="38"/>
                  </a:lnTo>
                  <a:lnTo>
                    <a:pt x="147" y="40"/>
                  </a:lnTo>
                  <a:lnTo>
                    <a:pt x="146" y="41"/>
                  </a:lnTo>
                  <a:lnTo>
                    <a:pt x="101" y="56"/>
                  </a:lnTo>
                  <a:lnTo>
                    <a:pt x="95" y="56"/>
                  </a:lnTo>
                  <a:lnTo>
                    <a:pt x="70" y="47"/>
                  </a:lnTo>
                  <a:lnTo>
                    <a:pt x="50" y="64"/>
                  </a:lnTo>
                  <a:lnTo>
                    <a:pt x="56" y="75"/>
                  </a:lnTo>
                  <a:lnTo>
                    <a:pt x="60" y="83"/>
                  </a:lnTo>
                  <a:lnTo>
                    <a:pt x="53" y="88"/>
                  </a:lnTo>
                  <a:lnTo>
                    <a:pt x="34" y="99"/>
                  </a:lnTo>
                  <a:lnTo>
                    <a:pt x="56" y="104"/>
                  </a:lnTo>
                  <a:lnTo>
                    <a:pt x="59" y="105"/>
                  </a:lnTo>
                  <a:lnTo>
                    <a:pt x="85" y="120"/>
                  </a:lnTo>
                  <a:lnTo>
                    <a:pt x="105" y="131"/>
                  </a:lnTo>
                  <a:lnTo>
                    <a:pt x="82" y="136"/>
                  </a:lnTo>
                  <a:lnTo>
                    <a:pt x="60" y="140"/>
                  </a:lnTo>
                  <a:lnTo>
                    <a:pt x="57" y="140"/>
                  </a:lnTo>
                  <a:lnTo>
                    <a:pt x="54" y="139"/>
                  </a:lnTo>
                  <a:lnTo>
                    <a:pt x="46" y="133"/>
                  </a:lnTo>
                  <a:lnTo>
                    <a:pt x="30" y="136"/>
                  </a:lnTo>
                  <a:lnTo>
                    <a:pt x="18" y="168"/>
                  </a:lnTo>
                  <a:lnTo>
                    <a:pt x="25" y="181"/>
                  </a:lnTo>
                  <a:lnTo>
                    <a:pt x="46" y="182"/>
                  </a:lnTo>
                  <a:lnTo>
                    <a:pt x="51" y="182"/>
                  </a:lnTo>
                  <a:lnTo>
                    <a:pt x="53" y="190"/>
                  </a:lnTo>
                  <a:lnTo>
                    <a:pt x="62" y="236"/>
                  </a:lnTo>
                  <a:lnTo>
                    <a:pt x="60" y="236"/>
                  </a:lnTo>
                  <a:lnTo>
                    <a:pt x="70" y="260"/>
                  </a:lnTo>
                  <a:lnTo>
                    <a:pt x="79" y="254"/>
                  </a:lnTo>
                  <a:lnTo>
                    <a:pt x="108" y="182"/>
                  </a:lnTo>
                  <a:lnTo>
                    <a:pt x="96" y="178"/>
                  </a:lnTo>
                  <a:lnTo>
                    <a:pt x="92" y="175"/>
                  </a:lnTo>
                  <a:lnTo>
                    <a:pt x="92" y="171"/>
                  </a:lnTo>
                  <a:lnTo>
                    <a:pt x="88" y="152"/>
                  </a:lnTo>
                  <a:lnTo>
                    <a:pt x="83" y="137"/>
                  </a:lnTo>
                  <a:lnTo>
                    <a:pt x="98" y="143"/>
                  </a:lnTo>
                  <a:lnTo>
                    <a:pt x="117" y="150"/>
                  </a:lnTo>
                  <a:lnTo>
                    <a:pt x="121" y="152"/>
                  </a:lnTo>
                  <a:lnTo>
                    <a:pt x="131" y="137"/>
                  </a:lnTo>
                  <a:lnTo>
                    <a:pt x="139" y="129"/>
                  </a:lnTo>
                  <a:lnTo>
                    <a:pt x="158" y="162"/>
                  </a:lnTo>
                  <a:lnTo>
                    <a:pt x="177" y="149"/>
                  </a:lnTo>
                  <a:lnTo>
                    <a:pt x="184" y="145"/>
                  </a:lnTo>
                  <a:lnTo>
                    <a:pt x="188" y="152"/>
                  </a:lnTo>
                  <a:lnTo>
                    <a:pt x="200" y="175"/>
                  </a:lnTo>
                  <a:lnTo>
                    <a:pt x="219" y="134"/>
                  </a:lnTo>
                  <a:lnTo>
                    <a:pt x="223" y="129"/>
                  </a:lnTo>
                  <a:lnTo>
                    <a:pt x="242" y="94"/>
                  </a:lnTo>
                  <a:lnTo>
                    <a:pt x="255" y="104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07" y="198"/>
                  </a:lnTo>
                  <a:lnTo>
                    <a:pt x="200" y="213"/>
                  </a:lnTo>
                  <a:lnTo>
                    <a:pt x="194" y="198"/>
                  </a:lnTo>
                  <a:lnTo>
                    <a:pt x="179" y="169"/>
                  </a:lnTo>
                  <a:lnTo>
                    <a:pt x="161" y="181"/>
                  </a:lnTo>
                  <a:lnTo>
                    <a:pt x="152" y="185"/>
                  </a:lnTo>
                  <a:lnTo>
                    <a:pt x="149" y="179"/>
                  </a:lnTo>
                  <a:lnTo>
                    <a:pt x="137" y="159"/>
                  </a:lnTo>
                  <a:lnTo>
                    <a:pt x="130" y="168"/>
                  </a:lnTo>
                  <a:lnTo>
                    <a:pt x="127" y="171"/>
                  </a:lnTo>
                  <a:lnTo>
                    <a:pt x="123" y="169"/>
                  </a:lnTo>
                  <a:lnTo>
                    <a:pt x="117" y="168"/>
                  </a:lnTo>
                  <a:lnTo>
                    <a:pt x="121" y="169"/>
                  </a:lnTo>
                  <a:lnTo>
                    <a:pt x="129" y="172"/>
                  </a:lnTo>
                  <a:lnTo>
                    <a:pt x="126" y="179"/>
                  </a:lnTo>
                  <a:lnTo>
                    <a:pt x="92" y="262"/>
                  </a:lnTo>
                  <a:lnTo>
                    <a:pt x="91" y="267"/>
                  </a:lnTo>
                  <a:lnTo>
                    <a:pt x="64" y="284"/>
                  </a:lnTo>
                  <a:lnTo>
                    <a:pt x="60" y="276"/>
                  </a:lnTo>
                  <a:lnTo>
                    <a:pt x="46" y="242"/>
                  </a:lnTo>
                  <a:lnTo>
                    <a:pt x="46" y="239"/>
                  </a:lnTo>
                  <a:lnTo>
                    <a:pt x="38" y="200"/>
                  </a:lnTo>
                  <a:lnTo>
                    <a:pt x="21" y="198"/>
                  </a:lnTo>
                  <a:lnTo>
                    <a:pt x="16" y="198"/>
                  </a:lnTo>
                  <a:lnTo>
                    <a:pt x="15" y="195"/>
                  </a:lnTo>
                  <a:lnTo>
                    <a:pt x="3" y="175"/>
                  </a:lnTo>
                  <a:lnTo>
                    <a:pt x="0" y="171"/>
                  </a:lnTo>
                  <a:lnTo>
                    <a:pt x="2" y="166"/>
                  </a:lnTo>
                  <a:lnTo>
                    <a:pt x="16" y="126"/>
                  </a:lnTo>
                  <a:lnTo>
                    <a:pt x="18" y="121"/>
                  </a:lnTo>
                  <a:lnTo>
                    <a:pt x="22" y="120"/>
                  </a:lnTo>
                  <a:lnTo>
                    <a:pt x="34" y="117"/>
                  </a:lnTo>
                  <a:lnTo>
                    <a:pt x="24" y="115"/>
                  </a:lnTo>
                  <a:lnTo>
                    <a:pt x="18" y="114"/>
                  </a:lnTo>
                  <a:lnTo>
                    <a:pt x="18" y="108"/>
                  </a:lnTo>
                  <a:lnTo>
                    <a:pt x="16" y="96"/>
                  </a:lnTo>
                  <a:lnTo>
                    <a:pt x="15" y="91"/>
                  </a:lnTo>
                  <a:lnTo>
                    <a:pt x="19" y="88"/>
                  </a:lnTo>
                  <a:lnTo>
                    <a:pt x="37" y="78"/>
                  </a:lnTo>
                  <a:lnTo>
                    <a:pt x="32" y="69"/>
                  </a:lnTo>
                  <a:lnTo>
                    <a:pt x="28" y="62"/>
                  </a:lnTo>
                  <a:lnTo>
                    <a:pt x="34" y="57"/>
                  </a:lnTo>
                  <a:lnTo>
                    <a:pt x="63" y="31"/>
                  </a:lnTo>
                  <a:lnTo>
                    <a:pt x="66" y="27"/>
                  </a:lnTo>
                  <a:lnTo>
                    <a:pt x="70" y="30"/>
                  </a:lnTo>
                  <a:lnTo>
                    <a:pt x="98" y="38"/>
                  </a:lnTo>
                  <a:lnTo>
                    <a:pt x="140" y="25"/>
                  </a:lnTo>
                  <a:lnTo>
                    <a:pt x="140" y="24"/>
                  </a:lnTo>
                  <a:lnTo>
                    <a:pt x="143" y="22"/>
                  </a:lnTo>
                  <a:lnTo>
                    <a:pt x="147" y="19"/>
                  </a:lnTo>
                  <a:lnTo>
                    <a:pt x="155" y="1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1"/>
            <p:cNvSpPr/>
            <p:nvPr/>
          </p:nvSpPr>
          <p:spPr bwMode="auto">
            <a:xfrm>
              <a:off x="8668832" y="2253131"/>
              <a:ext cx="1985023" cy="2443413"/>
            </a:xfrm>
            <a:custGeom>
              <a:gdLst>
                <a:gd name="T0" fmla="*/ 216 w 498"/>
                <a:gd name="T1" fmla="*/ 0 h 613"/>
                <a:gd name="T2" fmla="*/ 235 w 498"/>
                <a:gd name="T3" fmla="*/ 56 h 613"/>
                <a:gd name="T4" fmla="*/ 192 w 498"/>
                <a:gd name="T5" fmla="*/ 73 h 613"/>
                <a:gd name="T6" fmla="*/ 155 w 498"/>
                <a:gd name="T7" fmla="*/ 98 h 613"/>
                <a:gd name="T8" fmla="*/ 121 w 498"/>
                <a:gd name="T9" fmla="*/ 130 h 613"/>
                <a:gd name="T10" fmla="*/ 95 w 498"/>
                <a:gd name="T11" fmla="*/ 166 h 613"/>
                <a:gd name="T12" fmla="*/ 74 w 498"/>
                <a:gd name="T13" fmla="*/ 207 h 613"/>
                <a:gd name="T14" fmla="*/ 61 w 498"/>
                <a:gd name="T15" fmla="*/ 252 h 613"/>
                <a:gd name="T16" fmla="*/ 57 w 498"/>
                <a:gd name="T17" fmla="*/ 299 h 613"/>
                <a:gd name="T18" fmla="*/ 61 w 498"/>
                <a:gd name="T19" fmla="*/ 345 h 613"/>
                <a:gd name="T20" fmla="*/ 73 w 498"/>
                <a:gd name="T21" fmla="*/ 389 h 613"/>
                <a:gd name="T22" fmla="*/ 92 w 498"/>
                <a:gd name="T23" fmla="*/ 428 h 613"/>
                <a:gd name="T24" fmla="*/ 117 w 498"/>
                <a:gd name="T25" fmla="*/ 465 h 613"/>
                <a:gd name="T26" fmla="*/ 147 w 498"/>
                <a:gd name="T27" fmla="*/ 495 h 613"/>
                <a:gd name="T28" fmla="*/ 184 w 498"/>
                <a:gd name="T29" fmla="*/ 520 h 613"/>
                <a:gd name="T30" fmla="*/ 223 w 498"/>
                <a:gd name="T31" fmla="*/ 539 h 613"/>
                <a:gd name="T32" fmla="*/ 267 w 498"/>
                <a:gd name="T33" fmla="*/ 552 h 613"/>
                <a:gd name="T34" fmla="*/ 313 w 498"/>
                <a:gd name="T35" fmla="*/ 555 h 613"/>
                <a:gd name="T36" fmla="*/ 354 w 498"/>
                <a:gd name="T37" fmla="*/ 552 h 613"/>
                <a:gd name="T38" fmla="*/ 393 w 498"/>
                <a:gd name="T39" fmla="*/ 542 h 613"/>
                <a:gd name="T40" fmla="*/ 430 w 498"/>
                <a:gd name="T41" fmla="*/ 527 h 613"/>
                <a:gd name="T42" fmla="*/ 463 w 498"/>
                <a:gd name="T43" fmla="*/ 507 h 613"/>
                <a:gd name="T44" fmla="*/ 498 w 498"/>
                <a:gd name="T45" fmla="*/ 554 h 613"/>
                <a:gd name="T46" fmla="*/ 457 w 498"/>
                <a:gd name="T47" fmla="*/ 578 h 613"/>
                <a:gd name="T48" fmla="*/ 412 w 498"/>
                <a:gd name="T49" fmla="*/ 597 h 613"/>
                <a:gd name="T50" fmla="*/ 364 w 498"/>
                <a:gd name="T51" fmla="*/ 609 h 613"/>
                <a:gd name="T52" fmla="*/ 313 w 498"/>
                <a:gd name="T53" fmla="*/ 613 h 613"/>
                <a:gd name="T54" fmla="*/ 262 w 498"/>
                <a:gd name="T55" fmla="*/ 609 h 613"/>
                <a:gd name="T56" fmla="*/ 214 w 498"/>
                <a:gd name="T57" fmla="*/ 597 h 613"/>
                <a:gd name="T58" fmla="*/ 169 w 498"/>
                <a:gd name="T59" fmla="*/ 578 h 613"/>
                <a:gd name="T60" fmla="*/ 128 w 498"/>
                <a:gd name="T61" fmla="*/ 552 h 613"/>
                <a:gd name="T62" fmla="*/ 92 w 498"/>
                <a:gd name="T63" fmla="*/ 521 h 613"/>
                <a:gd name="T64" fmla="*/ 60 w 498"/>
                <a:gd name="T65" fmla="*/ 485 h 613"/>
                <a:gd name="T66" fmla="*/ 35 w 498"/>
                <a:gd name="T67" fmla="*/ 443 h 613"/>
                <a:gd name="T68" fmla="*/ 16 w 498"/>
                <a:gd name="T69" fmla="*/ 398 h 613"/>
                <a:gd name="T70" fmla="*/ 3 w 498"/>
                <a:gd name="T71" fmla="*/ 350 h 613"/>
                <a:gd name="T72" fmla="*/ 0 w 498"/>
                <a:gd name="T73" fmla="*/ 299 h 613"/>
                <a:gd name="T74" fmla="*/ 3 w 498"/>
                <a:gd name="T75" fmla="*/ 248 h 613"/>
                <a:gd name="T76" fmla="*/ 16 w 498"/>
                <a:gd name="T77" fmla="*/ 200 h 613"/>
                <a:gd name="T78" fmla="*/ 35 w 498"/>
                <a:gd name="T79" fmla="*/ 155 h 613"/>
                <a:gd name="T80" fmla="*/ 61 w 498"/>
                <a:gd name="T81" fmla="*/ 114 h 613"/>
                <a:gd name="T82" fmla="*/ 92 w 498"/>
                <a:gd name="T83" fmla="*/ 76 h 613"/>
                <a:gd name="T84" fmla="*/ 130 w 498"/>
                <a:gd name="T85" fmla="*/ 45 h 613"/>
                <a:gd name="T86" fmla="*/ 171 w 498"/>
                <a:gd name="T87" fmla="*/ 19 h 613"/>
                <a:gd name="T88" fmla="*/ 216 w 498"/>
                <a:gd name="T89" fmla="*/ 0 h 6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8" h="613">
                  <a:moveTo>
                    <a:pt x="216" y="0"/>
                  </a:moveTo>
                  <a:lnTo>
                    <a:pt x="235" y="56"/>
                  </a:lnTo>
                  <a:lnTo>
                    <a:pt x="192" y="73"/>
                  </a:lnTo>
                  <a:lnTo>
                    <a:pt x="155" y="98"/>
                  </a:lnTo>
                  <a:lnTo>
                    <a:pt x="121" y="130"/>
                  </a:lnTo>
                  <a:lnTo>
                    <a:pt x="95" y="166"/>
                  </a:lnTo>
                  <a:lnTo>
                    <a:pt x="74" y="207"/>
                  </a:lnTo>
                  <a:lnTo>
                    <a:pt x="61" y="252"/>
                  </a:lnTo>
                  <a:lnTo>
                    <a:pt x="57" y="299"/>
                  </a:lnTo>
                  <a:lnTo>
                    <a:pt x="61" y="345"/>
                  </a:lnTo>
                  <a:lnTo>
                    <a:pt x="73" y="389"/>
                  </a:lnTo>
                  <a:lnTo>
                    <a:pt x="92" y="428"/>
                  </a:lnTo>
                  <a:lnTo>
                    <a:pt x="117" y="465"/>
                  </a:lnTo>
                  <a:lnTo>
                    <a:pt x="147" y="495"/>
                  </a:lnTo>
                  <a:lnTo>
                    <a:pt x="184" y="520"/>
                  </a:lnTo>
                  <a:lnTo>
                    <a:pt x="223" y="539"/>
                  </a:lnTo>
                  <a:lnTo>
                    <a:pt x="267" y="552"/>
                  </a:lnTo>
                  <a:lnTo>
                    <a:pt x="313" y="555"/>
                  </a:lnTo>
                  <a:lnTo>
                    <a:pt x="354" y="552"/>
                  </a:lnTo>
                  <a:lnTo>
                    <a:pt x="393" y="542"/>
                  </a:lnTo>
                  <a:lnTo>
                    <a:pt x="430" y="527"/>
                  </a:lnTo>
                  <a:lnTo>
                    <a:pt x="463" y="507"/>
                  </a:lnTo>
                  <a:lnTo>
                    <a:pt x="498" y="554"/>
                  </a:lnTo>
                  <a:lnTo>
                    <a:pt x="457" y="578"/>
                  </a:lnTo>
                  <a:lnTo>
                    <a:pt x="412" y="597"/>
                  </a:lnTo>
                  <a:lnTo>
                    <a:pt x="364" y="609"/>
                  </a:lnTo>
                  <a:lnTo>
                    <a:pt x="313" y="613"/>
                  </a:lnTo>
                  <a:lnTo>
                    <a:pt x="262" y="609"/>
                  </a:lnTo>
                  <a:lnTo>
                    <a:pt x="214" y="597"/>
                  </a:lnTo>
                  <a:lnTo>
                    <a:pt x="169" y="578"/>
                  </a:lnTo>
                  <a:lnTo>
                    <a:pt x="128" y="552"/>
                  </a:lnTo>
                  <a:lnTo>
                    <a:pt x="92" y="521"/>
                  </a:lnTo>
                  <a:lnTo>
                    <a:pt x="60" y="485"/>
                  </a:lnTo>
                  <a:lnTo>
                    <a:pt x="35" y="443"/>
                  </a:lnTo>
                  <a:lnTo>
                    <a:pt x="16" y="398"/>
                  </a:lnTo>
                  <a:lnTo>
                    <a:pt x="3" y="350"/>
                  </a:lnTo>
                  <a:lnTo>
                    <a:pt x="0" y="299"/>
                  </a:lnTo>
                  <a:lnTo>
                    <a:pt x="3" y="248"/>
                  </a:lnTo>
                  <a:lnTo>
                    <a:pt x="16" y="200"/>
                  </a:lnTo>
                  <a:lnTo>
                    <a:pt x="35" y="155"/>
                  </a:lnTo>
                  <a:lnTo>
                    <a:pt x="61" y="114"/>
                  </a:lnTo>
                  <a:lnTo>
                    <a:pt x="92" y="76"/>
                  </a:lnTo>
                  <a:lnTo>
                    <a:pt x="130" y="45"/>
                  </a:lnTo>
                  <a:lnTo>
                    <a:pt x="171" y="19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Line 102"/>
            <p:cNvSpPr>
              <a:spLocks noChangeShapeType="1"/>
            </p:cNvSpPr>
            <p:nvPr/>
          </p:nvSpPr>
          <p:spPr bwMode="auto">
            <a:xfrm flipH="1" flipV="1">
              <a:off x="9733092" y="4453397"/>
              <a:ext cx="183355" cy="1195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Line 103"/>
            <p:cNvSpPr>
              <a:spLocks noChangeShapeType="1"/>
            </p:cNvSpPr>
            <p:nvPr/>
          </p:nvSpPr>
          <p:spPr bwMode="auto">
            <a:xfrm flipH="1" flipV="1">
              <a:off x="9557709" y="4401581"/>
              <a:ext cx="175384" cy="5181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Line 104"/>
            <p:cNvSpPr>
              <a:spLocks noChangeShapeType="1"/>
            </p:cNvSpPr>
            <p:nvPr/>
          </p:nvSpPr>
          <p:spPr bwMode="auto">
            <a:xfrm flipH="1" flipV="1">
              <a:off x="9402254" y="4325846"/>
              <a:ext cx="155455" cy="7573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Line 105"/>
            <p:cNvSpPr>
              <a:spLocks noChangeShapeType="1"/>
            </p:cNvSpPr>
            <p:nvPr/>
          </p:nvSpPr>
          <p:spPr bwMode="auto">
            <a:xfrm flipH="1" flipV="1">
              <a:off x="9254774" y="4226197"/>
              <a:ext cx="147483" cy="9965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Line 106"/>
            <p:cNvSpPr>
              <a:spLocks noChangeShapeType="1"/>
            </p:cNvSpPr>
            <p:nvPr/>
          </p:nvSpPr>
          <p:spPr bwMode="auto">
            <a:xfrm flipH="1" flipV="1">
              <a:off x="9135194" y="4106618"/>
              <a:ext cx="119580" cy="11958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Line 107"/>
            <p:cNvSpPr>
              <a:spLocks noChangeShapeType="1"/>
            </p:cNvSpPr>
            <p:nvPr/>
          </p:nvSpPr>
          <p:spPr bwMode="auto">
            <a:xfrm flipH="1" flipV="1">
              <a:off x="9035543" y="3959135"/>
              <a:ext cx="99651" cy="14748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Line 108"/>
            <p:cNvSpPr>
              <a:spLocks noChangeShapeType="1"/>
            </p:cNvSpPr>
            <p:nvPr/>
          </p:nvSpPr>
          <p:spPr bwMode="auto">
            <a:xfrm flipH="1" flipV="1">
              <a:off x="8959810" y="3803682"/>
              <a:ext cx="75735" cy="15545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Line 109"/>
            <p:cNvSpPr>
              <a:spLocks noChangeShapeType="1"/>
            </p:cNvSpPr>
            <p:nvPr/>
          </p:nvSpPr>
          <p:spPr bwMode="auto">
            <a:xfrm flipH="1" flipV="1">
              <a:off x="8911979" y="3628299"/>
              <a:ext cx="47832" cy="17538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Line 110"/>
            <p:cNvSpPr>
              <a:spLocks noChangeShapeType="1"/>
            </p:cNvSpPr>
            <p:nvPr/>
          </p:nvSpPr>
          <p:spPr bwMode="auto">
            <a:xfrm flipH="1" flipV="1">
              <a:off x="8896035" y="3444943"/>
              <a:ext cx="15944" cy="18335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Line 111"/>
            <p:cNvSpPr>
              <a:spLocks noChangeShapeType="1"/>
            </p:cNvSpPr>
            <p:nvPr/>
          </p:nvSpPr>
          <p:spPr bwMode="auto">
            <a:xfrm flipV="1">
              <a:off x="8896035" y="3257601"/>
              <a:ext cx="15944" cy="18734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Line 112"/>
            <p:cNvSpPr>
              <a:spLocks noChangeShapeType="1"/>
            </p:cNvSpPr>
            <p:nvPr/>
          </p:nvSpPr>
          <p:spPr bwMode="auto">
            <a:xfrm flipV="1">
              <a:off x="8911979" y="3078232"/>
              <a:ext cx="51819" cy="17937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Line 113"/>
            <p:cNvSpPr>
              <a:spLocks noChangeShapeType="1"/>
            </p:cNvSpPr>
            <p:nvPr/>
          </p:nvSpPr>
          <p:spPr bwMode="auto">
            <a:xfrm flipV="1">
              <a:off x="8963795" y="2914806"/>
              <a:ext cx="83707" cy="16342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Line 114"/>
            <p:cNvSpPr>
              <a:spLocks noChangeShapeType="1"/>
            </p:cNvSpPr>
            <p:nvPr/>
          </p:nvSpPr>
          <p:spPr bwMode="auto">
            <a:xfrm flipV="1">
              <a:off x="9047502" y="2771310"/>
              <a:ext cx="103636" cy="14349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Line 115"/>
            <p:cNvSpPr>
              <a:spLocks noChangeShapeType="1"/>
            </p:cNvSpPr>
            <p:nvPr/>
          </p:nvSpPr>
          <p:spPr bwMode="auto">
            <a:xfrm flipV="1">
              <a:off x="9151138" y="2643758"/>
              <a:ext cx="135524" cy="12755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Line 116"/>
            <p:cNvSpPr>
              <a:spLocks noChangeShapeType="1"/>
            </p:cNvSpPr>
            <p:nvPr/>
          </p:nvSpPr>
          <p:spPr bwMode="auto">
            <a:xfrm flipV="1">
              <a:off x="9286662" y="2544110"/>
              <a:ext cx="147483" cy="9965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Line 117"/>
            <p:cNvSpPr>
              <a:spLocks noChangeShapeType="1"/>
            </p:cNvSpPr>
            <p:nvPr/>
          </p:nvSpPr>
          <p:spPr bwMode="auto">
            <a:xfrm flipV="1">
              <a:off x="9434142" y="2476347"/>
              <a:ext cx="171399" cy="6776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Line 118"/>
            <p:cNvSpPr>
              <a:spLocks noChangeShapeType="1"/>
            </p:cNvSpPr>
            <p:nvPr/>
          </p:nvSpPr>
          <p:spPr bwMode="auto">
            <a:xfrm flipH="1" flipV="1">
              <a:off x="9529806" y="2253131"/>
              <a:ext cx="75735" cy="22321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Line 119"/>
            <p:cNvSpPr>
              <a:spLocks noChangeShapeType="1"/>
            </p:cNvSpPr>
            <p:nvPr/>
          </p:nvSpPr>
          <p:spPr bwMode="auto">
            <a:xfrm flipH="1">
              <a:off x="9350437" y="2253131"/>
              <a:ext cx="179371" cy="7573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Line 120"/>
            <p:cNvSpPr>
              <a:spLocks noChangeShapeType="1"/>
            </p:cNvSpPr>
            <p:nvPr/>
          </p:nvSpPr>
          <p:spPr bwMode="auto">
            <a:xfrm flipH="1">
              <a:off x="9187011" y="2328867"/>
              <a:ext cx="163427" cy="10363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Line 121"/>
            <p:cNvSpPr>
              <a:spLocks noChangeShapeType="1"/>
            </p:cNvSpPr>
            <p:nvPr/>
          </p:nvSpPr>
          <p:spPr bwMode="auto">
            <a:xfrm flipH="1">
              <a:off x="9035543" y="2432502"/>
              <a:ext cx="151468" cy="12356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Line 122"/>
            <p:cNvSpPr>
              <a:spLocks noChangeShapeType="1"/>
            </p:cNvSpPr>
            <p:nvPr/>
          </p:nvSpPr>
          <p:spPr bwMode="auto">
            <a:xfrm flipH="1">
              <a:off x="8911979" y="2556067"/>
              <a:ext cx="123567" cy="151468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Line 123"/>
            <p:cNvSpPr>
              <a:spLocks noChangeShapeType="1"/>
            </p:cNvSpPr>
            <p:nvPr/>
          </p:nvSpPr>
          <p:spPr bwMode="auto">
            <a:xfrm flipH="1">
              <a:off x="8808343" y="2707534"/>
              <a:ext cx="103636" cy="16342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Line 124"/>
            <p:cNvSpPr>
              <a:spLocks noChangeShapeType="1"/>
            </p:cNvSpPr>
            <p:nvPr/>
          </p:nvSpPr>
          <p:spPr bwMode="auto">
            <a:xfrm flipH="1">
              <a:off x="8732608" y="2870961"/>
              <a:ext cx="75735" cy="17937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Line 125"/>
            <p:cNvSpPr>
              <a:spLocks noChangeShapeType="1"/>
            </p:cNvSpPr>
            <p:nvPr/>
          </p:nvSpPr>
          <p:spPr bwMode="auto">
            <a:xfrm flipH="1">
              <a:off x="8680791" y="3050329"/>
              <a:ext cx="51819" cy="19132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Line 126"/>
            <p:cNvSpPr>
              <a:spLocks noChangeShapeType="1"/>
            </p:cNvSpPr>
            <p:nvPr/>
          </p:nvSpPr>
          <p:spPr bwMode="auto">
            <a:xfrm flipH="1">
              <a:off x="8668832" y="3241657"/>
              <a:ext cx="11959" cy="20328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Line 127"/>
            <p:cNvSpPr>
              <a:spLocks noChangeShapeType="1"/>
            </p:cNvSpPr>
            <p:nvPr/>
          </p:nvSpPr>
          <p:spPr bwMode="auto">
            <a:xfrm>
              <a:off x="8668832" y="3444943"/>
              <a:ext cx="11959" cy="20328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Line 128"/>
            <p:cNvSpPr>
              <a:spLocks noChangeShapeType="1"/>
            </p:cNvSpPr>
            <p:nvPr/>
          </p:nvSpPr>
          <p:spPr bwMode="auto">
            <a:xfrm>
              <a:off x="8680791" y="3648228"/>
              <a:ext cx="51819" cy="19132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Line 129"/>
            <p:cNvSpPr>
              <a:spLocks noChangeShapeType="1"/>
            </p:cNvSpPr>
            <p:nvPr/>
          </p:nvSpPr>
          <p:spPr bwMode="auto">
            <a:xfrm>
              <a:off x="8732608" y="3839555"/>
              <a:ext cx="75735" cy="17937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Line 130"/>
            <p:cNvSpPr>
              <a:spLocks noChangeShapeType="1"/>
            </p:cNvSpPr>
            <p:nvPr/>
          </p:nvSpPr>
          <p:spPr bwMode="auto">
            <a:xfrm>
              <a:off x="8808343" y="4018926"/>
              <a:ext cx="99651" cy="16741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Line 131"/>
            <p:cNvSpPr>
              <a:spLocks noChangeShapeType="1"/>
            </p:cNvSpPr>
            <p:nvPr/>
          </p:nvSpPr>
          <p:spPr bwMode="auto">
            <a:xfrm>
              <a:off x="8907991" y="4186337"/>
              <a:ext cx="127552" cy="14349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Line 132"/>
            <p:cNvSpPr>
              <a:spLocks noChangeShapeType="1"/>
            </p:cNvSpPr>
            <p:nvPr/>
          </p:nvSpPr>
          <p:spPr bwMode="auto">
            <a:xfrm>
              <a:off x="9035543" y="4329833"/>
              <a:ext cx="143496" cy="12356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Line 133"/>
            <p:cNvSpPr>
              <a:spLocks noChangeShapeType="1"/>
            </p:cNvSpPr>
            <p:nvPr/>
          </p:nvSpPr>
          <p:spPr bwMode="auto">
            <a:xfrm>
              <a:off x="9179039" y="4453397"/>
              <a:ext cx="163427" cy="10363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Line 134"/>
            <p:cNvSpPr>
              <a:spLocks noChangeShapeType="1"/>
            </p:cNvSpPr>
            <p:nvPr/>
          </p:nvSpPr>
          <p:spPr bwMode="auto">
            <a:xfrm>
              <a:off x="9342465" y="4557033"/>
              <a:ext cx="179371" cy="7573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Line 135"/>
            <p:cNvSpPr>
              <a:spLocks noChangeShapeType="1"/>
            </p:cNvSpPr>
            <p:nvPr/>
          </p:nvSpPr>
          <p:spPr bwMode="auto">
            <a:xfrm>
              <a:off x="9521834" y="4632768"/>
              <a:ext cx="191327" cy="4783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Line 136"/>
            <p:cNvSpPr>
              <a:spLocks noChangeShapeType="1"/>
            </p:cNvSpPr>
            <p:nvPr/>
          </p:nvSpPr>
          <p:spPr bwMode="auto">
            <a:xfrm>
              <a:off x="9713161" y="4680600"/>
              <a:ext cx="203287" cy="1594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Line 137"/>
            <p:cNvSpPr>
              <a:spLocks noChangeShapeType="1"/>
            </p:cNvSpPr>
            <p:nvPr/>
          </p:nvSpPr>
          <p:spPr bwMode="auto">
            <a:xfrm flipV="1">
              <a:off x="9916448" y="4680600"/>
              <a:ext cx="203287" cy="1594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Line 138"/>
            <p:cNvSpPr>
              <a:spLocks noChangeShapeType="1"/>
            </p:cNvSpPr>
            <p:nvPr/>
          </p:nvSpPr>
          <p:spPr bwMode="auto">
            <a:xfrm flipV="1">
              <a:off x="10119732" y="4632768"/>
              <a:ext cx="191327" cy="4783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Line 139"/>
            <p:cNvSpPr>
              <a:spLocks noChangeShapeType="1"/>
            </p:cNvSpPr>
            <p:nvPr/>
          </p:nvSpPr>
          <p:spPr bwMode="auto">
            <a:xfrm flipV="1">
              <a:off x="10311059" y="4557033"/>
              <a:ext cx="179371" cy="7573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Line 140"/>
            <p:cNvSpPr>
              <a:spLocks noChangeShapeType="1"/>
            </p:cNvSpPr>
            <p:nvPr/>
          </p:nvSpPr>
          <p:spPr bwMode="auto">
            <a:xfrm flipV="1">
              <a:off x="10490430" y="4461369"/>
              <a:ext cx="163427" cy="9566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Line 141"/>
            <p:cNvSpPr>
              <a:spLocks noChangeShapeType="1"/>
            </p:cNvSpPr>
            <p:nvPr/>
          </p:nvSpPr>
          <p:spPr bwMode="auto">
            <a:xfrm flipH="1" flipV="1">
              <a:off x="10514346" y="4274029"/>
              <a:ext cx="139511" cy="18734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Line 142"/>
            <p:cNvSpPr>
              <a:spLocks noChangeShapeType="1"/>
            </p:cNvSpPr>
            <p:nvPr/>
          </p:nvSpPr>
          <p:spPr bwMode="auto">
            <a:xfrm flipH="1">
              <a:off x="10382807" y="4274029"/>
              <a:ext cx="131539" cy="7972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Line 143"/>
            <p:cNvSpPr>
              <a:spLocks noChangeShapeType="1"/>
            </p:cNvSpPr>
            <p:nvPr/>
          </p:nvSpPr>
          <p:spPr bwMode="auto">
            <a:xfrm flipH="1">
              <a:off x="10235327" y="4353749"/>
              <a:ext cx="147483" cy="5979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Line 144"/>
            <p:cNvSpPr>
              <a:spLocks noChangeShapeType="1"/>
            </p:cNvSpPr>
            <p:nvPr/>
          </p:nvSpPr>
          <p:spPr bwMode="auto">
            <a:xfrm flipH="1">
              <a:off x="10079872" y="4413538"/>
              <a:ext cx="155455" cy="3986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Line 145"/>
            <p:cNvSpPr>
              <a:spLocks noChangeShapeType="1"/>
            </p:cNvSpPr>
            <p:nvPr/>
          </p:nvSpPr>
          <p:spPr bwMode="auto">
            <a:xfrm flipH="1">
              <a:off x="9916448" y="4453397"/>
              <a:ext cx="163427" cy="1195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46"/>
            <p:cNvSpPr/>
            <p:nvPr/>
          </p:nvSpPr>
          <p:spPr bwMode="auto">
            <a:xfrm>
              <a:off x="10741546" y="2707534"/>
              <a:ext cx="426502" cy="737409"/>
            </a:xfrm>
            <a:custGeom>
              <a:gdLst>
                <a:gd name="T0" fmla="*/ 48 w 107"/>
                <a:gd name="T1" fmla="*/ 0 h 185"/>
                <a:gd name="T2" fmla="*/ 73 w 107"/>
                <a:gd name="T3" fmla="*/ 42 h 185"/>
                <a:gd name="T4" fmla="*/ 91 w 107"/>
                <a:gd name="T5" fmla="*/ 86 h 185"/>
                <a:gd name="T6" fmla="*/ 103 w 107"/>
                <a:gd name="T7" fmla="*/ 134 h 185"/>
                <a:gd name="T8" fmla="*/ 107 w 107"/>
                <a:gd name="T9" fmla="*/ 185 h 185"/>
                <a:gd name="T10" fmla="*/ 49 w 107"/>
                <a:gd name="T11" fmla="*/ 185 h 185"/>
                <a:gd name="T12" fmla="*/ 46 w 107"/>
                <a:gd name="T13" fmla="*/ 144 h 185"/>
                <a:gd name="T14" fmla="*/ 36 w 107"/>
                <a:gd name="T15" fmla="*/ 105 h 185"/>
                <a:gd name="T16" fmla="*/ 20 w 107"/>
                <a:gd name="T17" fmla="*/ 68 h 185"/>
                <a:gd name="T18" fmla="*/ 0 w 107"/>
                <a:gd name="T19" fmla="*/ 35 h 185"/>
                <a:gd name="T20" fmla="*/ 48 w 107"/>
                <a:gd name="T21" fmla="*/ 0 h 1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85">
                  <a:moveTo>
                    <a:pt x="48" y="0"/>
                  </a:moveTo>
                  <a:lnTo>
                    <a:pt x="73" y="42"/>
                  </a:lnTo>
                  <a:lnTo>
                    <a:pt x="91" y="86"/>
                  </a:lnTo>
                  <a:lnTo>
                    <a:pt x="103" y="134"/>
                  </a:lnTo>
                  <a:lnTo>
                    <a:pt x="107" y="185"/>
                  </a:lnTo>
                  <a:lnTo>
                    <a:pt x="49" y="185"/>
                  </a:lnTo>
                  <a:lnTo>
                    <a:pt x="46" y="144"/>
                  </a:lnTo>
                  <a:lnTo>
                    <a:pt x="36" y="105"/>
                  </a:lnTo>
                  <a:lnTo>
                    <a:pt x="20" y="68"/>
                  </a:lnTo>
                  <a:lnTo>
                    <a:pt x="0" y="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47"/>
            <p:cNvSpPr>
              <a:spLocks noEditPoints="1"/>
            </p:cNvSpPr>
            <p:nvPr/>
          </p:nvSpPr>
          <p:spPr bwMode="auto">
            <a:xfrm>
              <a:off x="10693714" y="2659702"/>
              <a:ext cx="510207" cy="817129"/>
            </a:xfrm>
            <a:custGeom>
              <a:gdLst>
                <a:gd name="T0" fmla="*/ 58 w 128"/>
                <a:gd name="T1" fmla="*/ 25 h 205"/>
                <a:gd name="T2" fmla="*/ 23 w 128"/>
                <a:gd name="T3" fmla="*/ 50 h 205"/>
                <a:gd name="T4" fmla="*/ 39 w 128"/>
                <a:gd name="T5" fmla="*/ 74 h 205"/>
                <a:gd name="T6" fmla="*/ 54 w 128"/>
                <a:gd name="T7" fmla="*/ 111 h 205"/>
                <a:gd name="T8" fmla="*/ 57 w 128"/>
                <a:gd name="T9" fmla="*/ 117 h 205"/>
                <a:gd name="T10" fmla="*/ 63 w 128"/>
                <a:gd name="T11" fmla="*/ 136 h 205"/>
                <a:gd name="T12" fmla="*/ 67 w 128"/>
                <a:gd name="T13" fmla="*/ 156 h 205"/>
                <a:gd name="T14" fmla="*/ 70 w 128"/>
                <a:gd name="T15" fmla="*/ 188 h 205"/>
                <a:gd name="T16" fmla="*/ 111 w 128"/>
                <a:gd name="T17" fmla="*/ 188 h 205"/>
                <a:gd name="T18" fmla="*/ 109 w 128"/>
                <a:gd name="T19" fmla="*/ 172 h 205"/>
                <a:gd name="T20" fmla="*/ 106 w 128"/>
                <a:gd name="T21" fmla="*/ 146 h 205"/>
                <a:gd name="T22" fmla="*/ 102 w 128"/>
                <a:gd name="T23" fmla="*/ 122 h 205"/>
                <a:gd name="T24" fmla="*/ 95 w 128"/>
                <a:gd name="T25" fmla="*/ 98 h 205"/>
                <a:gd name="T26" fmla="*/ 86 w 128"/>
                <a:gd name="T27" fmla="*/ 76 h 205"/>
                <a:gd name="T28" fmla="*/ 86 w 128"/>
                <a:gd name="T29" fmla="*/ 76 h 205"/>
                <a:gd name="T30" fmla="*/ 79 w 128"/>
                <a:gd name="T31" fmla="*/ 60 h 205"/>
                <a:gd name="T32" fmla="*/ 67 w 128"/>
                <a:gd name="T33" fmla="*/ 38 h 205"/>
                <a:gd name="T34" fmla="*/ 58 w 128"/>
                <a:gd name="T35" fmla="*/ 25 h 205"/>
                <a:gd name="T36" fmla="*/ 61 w 128"/>
                <a:gd name="T37" fmla="*/ 0 h 205"/>
                <a:gd name="T38" fmla="*/ 66 w 128"/>
                <a:gd name="T39" fmla="*/ 6 h 205"/>
                <a:gd name="T40" fmla="*/ 80 w 128"/>
                <a:gd name="T41" fmla="*/ 25 h 205"/>
                <a:gd name="T42" fmla="*/ 92 w 128"/>
                <a:gd name="T43" fmla="*/ 47 h 205"/>
                <a:gd name="T44" fmla="*/ 102 w 128"/>
                <a:gd name="T45" fmla="*/ 69 h 205"/>
                <a:gd name="T46" fmla="*/ 103 w 128"/>
                <a:gd name="T47" fmla="*/ 76 h 205"/>
                <a:gd name="T48" fmla="*/ 112 w 128"/>
                <a:gd name="T49" fmla="*/ 98 h 205"/>
                <a:gd name="T50" fmla="*/ 119 w 128"/>
                <a:gd name="T51" fmla="*/ 122 h 205"/>
                <a:gd name="T52" fmla="*/ 124 w 128"/>
                <a:gd name="T53" fmla="*/ 146 h 205"/>
                <a:gd name="T54" fmla="*/ 127 w 128"/>
                <a:gd name="T55" fmla="*/ 172 h 205"/>
                <a:gd name="T56" fmla="*/ 128 w 128"/>
                <a:gd name="T57" fmla="*/ 197 h 205"/>
                <a:gd name="T58" fmla="*/ 128 w 128"/>
                <a:gd name="T59" fmla="*/ 205 h 205"/>
                <a:gd name="T60" fmla="*/ 52 w 128"/>
                <a:gd name="T61" fmla="*/ 205 h 205"/>
                <a:gd name="T62" fmla="*/ 52 w 128"/>
                <a:gd name="T63" fmla="*/ 197 h 205"/>
                <a:gd name="T64" fmla="*/ 50 w 128"/>
                <a:gd name="T65" fmla="*/ 156 h 205"/>
                <a:gd name="T66" fmla="*/ 45 w 128"/>
                <a:gd name="T67" fmla="*/ 136 h 205"/>
                <a:gd name="T68" fmla="*/ 41 w 128"/>
                <a:gd name="T69" fmla="*/ 124 h 205"/>
                <a:gd name="T70" fmla="*/ 41 w 128"/>
                <a:gd name="T71" fmla="*/ 124 h 205"/>
                <a:gd name="T72" fmla="*/ 26 w 128"/>
                <a:gd name="T73" fmla="*/ 88 h 205"/>
                <a:gd name="T74" fmla="*/ 6 w 128"/>
                <a:gd name="T75" fmla="*/ 54 h 205"/>
                <a:gd name="T76" fmla="*/ 0 w 128"/>
                <a:gd name="T77" fmla="*/ 44 h 205"/>
                <a:gd name="T78" fmla="*/ 7 w 128"/>
                <a:gd name="T79" fmla="*/ 39 h 205"/>
                <a:gd name="T80" fmla="*/ 55 w 128"/>
                <a:gd name="T81" fmla="*/ 5 h 205"/>
                <a:gd name="T82" fmla="*/ 61 w 128"/>
                <a:gd name="T83" fmla="*/ 0 h 2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205">
                  <a:moveTo>
                    <a:pt x="58" y="25"/>
                  </a:moveTo>
                  <a:lnTo>
                    <a:pt x="23" y="50"/>
                  </a:lnTo>
                  <a:lnTo>
                    <a:pt x="39" y="74"/>
                  </a:lnTo>
                  <a:lnTo>
                    <a:pt x="54" y="111"/>
                  </a:lnTo>
                  <a:lnTo>
                    <a:pt x="57" y="117"/>
                  </a:lnTo>
                  <a:lnTo>
                    <a:pt x="63" y="136"/>
                  </a:lnTo>
                  <a:lnTo>
                    <a:pt x="67" y="156"/>
                  </a:lnTo>
                  <a:lnTo>
                    <a:pt x="70" y="188"/>
                  </a:lnTo>
                  <a:lnTo>
                    <a:pt x="111" y="188"/>
                  </a:lnTo>
                  <a:lnTo>
                    <a:pt x="109" y="172"/>
                  </a:lnTo>
                  <a:lnTo>
                    <a:pt x="106" y="146"/>
                  </a:lnTo>
                  <a:lnTo>
                    <a:pt x="102" y="122"/>
                  </a:lnTo>
                  <a:lnTo>
                    <a:pt x="95" y="98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79" y="60"/>
                  </a:lnTo>
                  <a:lnTo>
                    <a:pt x="67" y="38"/>
                  </a:lnTo>
                  <a:lnTo>
                    <a:pt x="58" y="25"/>
                  </a:lnTo>
                  <a:close/>
                  <a:moveTo>
                    <a:pt x="61" y="0"/>
                  </a:moveTo>
                  <a:lnTo>
                    <a:pt x="66" y="6"/>
                  </a:lnTo>
                  <a:lnTo>
                    <a:pt x="80" y="25"/>
                  </a:lnTo>
                  <a:lnTo>
                    <a:pt x="92" y="47"/>
                  </a:lnTo>
                  <a:lnTo>
                    <a:pt x="102" y="69"/>
                  </a:lnTo>
                  <a:lnTo>
                    <a:pt x="103" y="76"/>
                  </a:lnTo>
                  <a:lnTo>
                    <a:pt x="112" y="98"/>
                  </a:lnTo>
                  <a:lnTo>
                    <a:pt x="119" y="122"/>
                  </a:lnTo>
                  <a:lnTo>
                    <a:pt x="124" y="146"/>
                  </a:lnTo>
                  <a:lnTo>
                    <a:pt x="127" y="172"/>
                  </a:lnTo>
                  <a:lnTo>
                    <a:pt x="128" y="197"/>
                  </a:lnTo>
                  <a:lnTo>
                    <a:pt x="128" y="205"/>
                  </a:lnTo>
                  <a:lnTo>
                    <a:pt x="52" y="205"/>
                  </a:lnTo>
                  <a:lnTo>
                    <a:pt x="52" y="197"/>
                  </a:lnTo>
                  <a:lnTo>
                    <a:pt x="50" y="156"/>
                  </a:lnTo>
                  <a:lnTo>
                    <a:pt x="45" y="136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26" y="88"/>
                  </a:lnTo>
                  <a:lnTo>
                    <a:pt x="6" y="54"/>
                  </a:lnTo>
                  <a:lnTo>
                    <a:pt x="0" y="44"/>
                  </a:lnTo>
                  <a:lnTo>
                    <a:pt x="7" y="39"/>
                  </a:lnTo>
                  <a:lnTo>
                    <a:pt x="55" y="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48"/>
            <p:cNvSpPr/>
            <p:nvPr/>
          </p:nvSpPr>
          <p:spPr bwMode="auto">
            <a:xfrm>
              <a:off x="9529806" y="2197328"/>
              <a:ext cx="1403068" cy="649717"/>
            </a:xfrm>
            <a:custGeom>
              <a:gdLst>
                <a:gd name="T0" fmla="*/ 97 w 352"/>
                <a:gd name="T1" fmla="*/ 0 h 163"/>
                <a:gd name="T2" fmla="*/ 148 w 352"/>
                <a:gd name="T3" fmla="*/ 3 h 163"/>
                <a:gd name="T4" fmla="*/ 198 w 352"/>
                <a:gd name="T5" fmla="*/ 16 h 163"/>
                <a:gd name="T6" fmla="*/ 243 w 352"/>
                <a:gd name="T7" fmla="*/ 35 h 163"/>
                <a:gd name="T8" fmla="*/ 283 w 352"/>
                <a:gd name="T9" fmla="*/ 59 h 163"/>
                <a:gd name="T10" fmla="*/ 320 w 352"/>
                <a:gd name="T11" fmla="*/ 91 h 163"/>
                <a:gd name="T12" fmla="*/ 352 w 352"/>
                <a:gd name="T13" fmla="*/ 128 h 163"/>
                <a:gd name="T14" fmla="*/ 304 w 352"/>
                <a:gd name="T15" fmla="*/ 163 h 163"/>
                <a:gd name="T16" fmla="*/ 279 w 352"/>
                <a:gd name="T17" fmla="*/ 132 h 163"/>
                <a:gd name="T18" fmla="*/ 248 w 352"/>
                <a:gd name="T19" fmla="*/ 107 h 163"/>
                <a:gd name="T20" fmla="*/ 215 w 352"/>
                <a:gd name="T21" fmla="*/ 86 h 163"/>
                <a:gd name="T22" fmla="*/ 179 w 352"/>
                <a:gd name="T23" fmla="*/ 70 h 163"/>
                <a:gd name="T24" fmla="*/ 139 w 352"/>
                <a:gd name="T25" fmla="*/ 61 h 163"/>
                <a:gd name="T26" fmla="*/ 97 w 352"/>
                <a:gd name="T27" fmla="*/ 56 h 163"/>
                <a:gd name="T28" fmla="*/ 97 w 352"/>
                <a:gd name="T29" fmla="*/ 56 h 163"/>
                <a:gd name="T30" fmla="*/ 56 w 352"/>
                <a:gd name="T31" fmla="*/ 61 h 163"/>
                <a:gd name="T32" fmla="*/ 19 w 352"/>
                <a:gd name="T33" fmla="*/ 70 h 163"/>
                <a:gd name="T34" fmla="*/ 0 w 352"/>
                <a:gd name="T35" fmla="*/ 14 h 163"/>
                <a:gd name="T36" fmla="*/ 48 w 352"/>
                <a:gd name="T37" fmla="*/ 3 h 163"/>
                <a:gd name="T38" fmla="*/ 97 w 352"/>
                <a:gd name="T39" fmla="*/ 0 h 1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2" h="163">
                  <a:moveTo>
                    <a:pt x="97" y="0"/>
                  </a:moveTo>
                  <a:lnTo>
                    <a:pt x="148" y="3"/>
                  </a:lnTo>
                  <a:lnTo>
                    <a:pt x="198" y="16"/>
                  </a:lnTo>
                  <a:lnTo>
                    <a:pt x="243" y="35"/>
                  </a:lnTo>
                  <a:lnTo>
                    <a:pt x="283" y="59"/>
                  </a:lnTo>
                  <a:lnTo>
                    <a:pt x="320" y="91"/>
                  </a:lnTo>
                  <a:lnTo>
                    <a:pt x="352" y="128"/>
                  </a:lnTo>
                  <a:lnTo>
                    <a:pt x="304" y="163"/>
                  </a:lnTo>
                  <a:lnTo>
                    <a:pt x="279" y="132"/>
                  </a:lnTo>
                  <a:lnTo>
                    <a:pt x="248" y="107"/>
                  </a:lnTo>
                  <a:lnTo>
                    <a:pt x="215" y="86"/>
                  </a:lnTo>
                  <a:lnTo>
                    <a:pt x="179" y="70"/>
                  </a:lnTo>
                  <a:lnTo>
                    <a:pt x="139" y="61"/>
                  </a:lnTo>
                  <a:lnTo>
                    <a:pt x="97" y="56"/>
                  </a:lnTo>
                  <a:lnTo>
                    <a:pt x="97" y="56"/>
                  </a:lnTo>
                  <a:lnTo>
                    <a:pt x="56" y="61"/>
                  </a:lnTo>
                  <a:lnTo>
                    <a:pt x="19" y="70"/>
                  </a:lnTo>
                  <a:lnTo>
                    <a:pt x="0" y="14"/>
                  </a:lnTo>
                  <a:lnTo>
                    <a:pt x="48" y="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7B8EB"/>
            </a:solidFill>
            <a:ln w="0">
              <a:solidFill>
                <a:srgbClr val="47B8E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49"/>
            <p:cNvSpPr>
              <a:spLocks noEditPoints="1"/>
            </p:cNvSpPr>
            <p:nvPr/>
          </p:nvSpPr>
          <p:spPr bwMode="auto">
            <a:xfrm>
              <a:off x="9485961" y="2161455"/>
              <a:ext cx="1498732" cy="729437"/>
            </a:xfrm>
            <a:custGeom>
              <a:gdLst>
                <a:gd name="T0" fmla="*/ 59 w 376"/>
                <a:gd name="T1" fmla="*/ 20 h 183"/>
                <a:gd name="T2" fmla="*/ 34 w 376"/>
                <a:gd name="T3" fmla="*/ 26 h 183"/>
                <a:gd name="T4" fmla="*/ 34 w 376"/>
                <a:gd name="T5" fmla="*/ 68 h 183"/>
                <a:gd name="T6" fmla="*/ 64 w 376"/>
                <a:gd name="T7" fmla="*/ 61 h 183"/>
                <a:gd name="T8" fmla="*/ 108 w 376"/>
                <a:gd name="T9" fmla="*/ 57 h 183"/>
                <a:gd name="T10" fmla="*/ 169 w 376"/>
                <a:gd name="T11" fmla="*/ 64 h 183"/>
                <a:gd name="T12" fmla="*/ 203 w 376"/>
                <a:gd name="T13" fmla="*/ 74 h 183"/>
                <a:gd name="T14" fmla="*/ 255 w 376"/>
                <a:gd name="T15" fmla="*/ 102 h 183"/>
                <a:gd name="T16" fmla="*/ 281 w 376"/>
                <a:gd name="T17" fmla="*/ 122 h 183"/>
                <a:gd name="T18" fmla="*/ 316 w 376"/>
                <a:gd name="T19" fmla="*/ 160 h 183"/>
                <a:gd name="T20" fmla="*/ 332 w 376"/>
                <a:gd name="T21" fmla="*/ 116 h 183"/>
                <a:gd name="T22" fmla="*/ 278 w 376"/>
                <a:gd name="T23" fmla="*/ 68 h 183"/>
                <a:gd name="T24" fmla="*/ 249 w 376"/>
                <a:gd name="T25" fmla="*/ 52 h 183"/>
                <a:gd name="T26" fmla="*/ 181 w 376"/>
                <a:gd name="T27" fmla="*/ 26 h 183"/>
                <a:gd name="T28" fmla="*/ 147 w 376"/>
                <a:gd name="T29" fmla="*/ 20 h 183"/>
                <a:gd name="T30" fmla="*/ 108 w 376"/>
                <a:gd name="T31" fmla="*/ 0 h 183"/>
                <a:gd name="T32" fmla="*/ 184 w 376"/>
                <a:gd name="T33" fmla="*/ 9 h 183"/>
                <a:gd name="T34" fmla="*/ 223 w 376"/>
                <a:gd name="T35" fmla="*/ 20 h 183"/>
                <a:gd name="T36" fmla="*/ 289 w 376"/>
                <a:gd name="T37" fmla="*/ 54 h 183"/>
                <a:gd name="T38" fmla="*/ 319 w 376"/>
                <a:gd name="T39" fmla="*/ 77 h 183"/>
                <a:gd name="T40" fmla="*/ 369 w 376"/>
                <a:gd name="T41" fmla="*/ 131 h 183"/>
                <a:gd name="T42" fmla="*/ 369 w 376"/>
                <a:gd name="T43" fmla="*/ 144 h 183"/>
                <a:gd name="T44" fmla="*/ 313 w 376"/>
                <a:gd name="T45" fmla="*/ 183 h 183"/>
                <a:gd name="T46" fmla="*/ 290 w 376"/>
                <a:gd name="T47" fmla="*/ 156 h 183"/>
                <a:gd name="T48" fmla="*/ 245 w 376"/>
                <a:gd name="T49" fmla="*/ 116 h 183"/>
                <a:gd name="T50" fmla="*/ 222 w 376"/>
                <a:gd name="T51" fmla="*/ 103 h 183"/>
                <a:gd name="T52" fmla="*/ 166 w 376"/>
                <a:gd name="T53" fmla="*/ 81 h 183"/>
                <a:gd name="T54" fmla="*/ 139 w 376"/>
                <a:gd name="T55" fmla="*/ 76 h 183"/>
                <a:gd name="T56" fmla="*/ 72 w 376"/>
                <a:gd name="T57" fmla="*/ 77 h 183"/>
                <a:gd name="T58" fmla="*/ 51 w 376"/>
                <a:gd name="T59" fmla="*/ 81 h 183"/>
                <a:gd name="T60" fmla="*/ 25 w 376"/>
                <a:gd name="T61" fmla="*/ 89 h 183"/>
                <a:gd name="T62" fmla="*/ 3 w 376"/>
                <a:gd name="T63" fmla="*/ 26 h 183"/>
                <a:gd name="T64" fmla="*/ 8 w 376"/>
                <a:gd name="T65" fmla="*/ 16 h 183"/>
                <a:gd name="T66" fmla="*/ 34 w 376"/>
                <a:gd name="T67" fmla="*/ 9 h 183"/>
                <a:gd name="T68" fmla="*/ 108 w 376"/>
                <a:gd name="T69" fmla="*/ 0 h 1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6" h="183">
                  <a:moveTo>
                    <a:pt x="108" y="17"/>
                  </a:moveTo>
                  <a:lnTo>
                    <a:pt x="59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1" y="29"/>
                  </a:lnTo>
                  <a:lnTo>
                    <a:pt x="34" y="68"/>
                  </a:lnTo>
                  <a:lnTo>
                    <a:pt x="44" y="65"/>
                  </a:lnTo>
                  <a:lnTo>
                    <a:pt x="64" y="61"/>
                  </a:lnTo>
                  <a:lnTo>
                    <a:pt x="67" y="60"/>
                  </a:lnTo>
                  <a:lnTo>
                    <a:pt x="108" y="57"/>
                  </a:lnTo>
                  <a:lnTo>
                    <a:pt x="139" y="58"/>
                  </a:lnTo>
                  <a:lnTo>
                    <a:pt x="169" y="64"/>
                  </a:lnTo>
                  <a:lnTo>
                    <a:pt x="174" y="65"/>
                  </a:lnTo>
                  <a:lnTo>
                    <a:pt x="203" y="74"/>
                  </a:lnTo>
                  <a:lnTo>
                    <a:pt x="229" y="87"/>
                  </a:lnTo>
                  <a:lnTo>
                    <a:pt x="255" y="102"/>
                  </a:lnTo>
                  <a:lnTo>
                    <a:pt x="258" y="103"/>
                  </a:lnTo>
                  <a:lnTo>
                    <a:pt x="281" y="122"/>
                  </a:lnTo>
                  <a:lnTo>
                    <a:pt x="303" y="143"/>
                  </a:lnTo>
                  <a:lnTo>
                    <a:pt x="316" y="160"/>
                  </a:lnTo>
                  <a:lnTo>
                    <a:pt x="350" y="135"/>
                  </a:lnTo>
                  <a:lnTo>
                    <a:pt x="332" y="116"/>
                  </a:lnTo>
                  <a:lnTo>
                    <a:pt x="306" y="90"/>
                  </a:lnTo>
                  <a:lnTo>
                    <a:pt x="278" y="68"/>
                  </a:lnTo>
                  <a:lnTo>
                    <a:pt x="278" y="68"/>
                  </a:lnTo>
                  <a:lnTo>
                    <a:pt x="249" y="52"/>
                  </a:lnTo>
                  <a:lnTo>
                    <a:pt x="216" y="36"/>
                  </a:lnTo>
                  <a:lnTo>
                    <a:pt x="181" y="26"/>
                  </a:lnTo>
                  <a:lnTo>
                    <a:pt x="181" y="26"/>
                  </a:lnTo>
                  <a:lnTo>
                    <a:pt x="147" y="20"/>
                  </a:lnTo>
                  <a:lnTo>
                    <a:pt x="108" y="17"/>
                  </a:lnTo>
                  <a:close/>
                  <a:moveTo>
                    <a:pt x="108" y="0"/>
                  </a:moveTo>
                  <a:lnTo>
                    <a:pt x="147" y="3"/>
                  </a:lnTo>
                  <a:lnTo>
                    <a:pt x="184" y="9"/>
                  </a:lnTo>
                  <a:lnTo>
                    <a:pt x="188" y="10"/>
                  </a:lnTo>
                  <a:lnTo>
                    <a:pt x="223" y="20"/>
                  </a:lnTo>
                  <a:lnTo>
                    <a:pt x="257" y="36"/>
                  </a:lnTo>
                  <a:lnTo>
                    <a:pt x="289" y="54"/>
                  </a:lnTo>
                  <a:lnTo>
                    <a:pt x="291" y="55"/>
                  </a:lnTo>
                  <a:lnTo>
                    <a:pt x="319" y="77"/>
                  </a:lnTo>
                  <a:lnTo>
                    <a:pt x="345" y="103"/>
                  </a:lnTo>
                  <a:lnTo>
                    <a:pt x="369" y="131"/>
                  </a:lnTo>
                  <a:lnTo>
                    <a:pt x="376" y="138"/>
                  </a:lnTo>
                  <a:lnTo>
                    <a:pt x="369" y="144"/>
                  </a:lnTo>
                  <a:lnTo>
                    <a:pt x="321" y="179"/>
                  </a:lnTo>
                  <a:lnTo>
                    <a:pt x="313" y="183"/>
                  </a:lnTo>
                  <a:lnTo>
                    <a:pt x="309" y="179"/>
                  </a:lnTo>
                  <a:lnTo>
                    <a:pt x="290" y="156"/>
                  </a:lnTo>
                  <a:lnTo>
                    <a:pt x="268" y="135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22" y="103"/>
                  </a:lnTo>
                  <a:lnTo>
                    <a:pt x="195" y="90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39" y="76"/>
                  </a:lnTo>
                  <a:lnTo>
                    <a:pt x="108" y="74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51" y="81"/>
                  </a:lnTo>
                  <a:lnTo>
                    <a:pt x="32" y="87"/>
                  </a:lnTo>
                  <a:lnTo>
                    <a:pt x="25" y="89"/>
                  </a:lnTo>
                  <a:lnTo>
                    <a:pt x="22" y="81"/>
                  </a:lnTo>
                  <a:lnTo>
                    <a:pt x="3" y="26"/>
                  </a:lnTo>
                  <a:lnTo>
                    <a:pt x="0" y="17"/>
                  </a:lnTo>
                  <a:lnTo>
                    <a:pt x="8" y="16"/>
                  </a:lnTo>
                  <a:lnTo>
                    <a:pt x="31" y="9"/>
                  </a:lnTo>
                  <a:lnTo>
                    <a:pt x="34" y="9"/>
                  </a:lnTo>
                  <a:lnTo>
                    <a:pt x="59" y="3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50"/>
            <p:cNvSpPr/>
            <p:nvPr/>
          </p:nvSpPr>
          <p:spPr bwMode="auto">
            <a:xfrm>
              <a:off x="10514346" y="3444943"/>
              <a:ext cx="653702" cy="1016428"/>
            </a:xfrm>
            <a:custGeom>
              <a:gdLst>
                <a:gd name="T0" fmla="*/ 106 w 164"/>
                <a:gd name="T1" fmla="*/ 0 h 255"/>
                <a:gd name="T2" fmla="*/ 164 w 164"/>
                <a:gd name="T3" fmla="*/ 0 h 255"/>
                <a:gd name="T4" fmla="*/ 164 w 164"/>
                <a:gd name="T5" fmla="*/ 0 h 255"/>
                <a:gd name="T6" fmla="*/ 160 w 164"/>
                <a:gd name="T7" fmla="*/ 51 h 255"/>
                <a:gd name="T8" fmla="*/ 148 w 164"/>
                <a:gd name="T9" fmla="*/ 100 h 255"/>
                <a:gd name="T10" fmla="*/ 130 w 164"/>
                <a:gd name="T11" fmla="*/ 145 h 255"/>
                <a:gd name="T12" fmla="*/ 103 w 164"/>
                <a:gd name="T13" fmla="*/ 186 h 255"/>
                <a:gd name="T14" fmla="*/ 71 w 164"/>
                <a:gd name="T15" fmla="*/ 222 h 255"/>
                <a:gd name="T16" fmla="*/ 35 w 164"/>
                <a:gd name="T17" fmla="*/ 255 h 255"/>
                <a:gd name="T18" fmla="*/ 0 w 164"/>
                <a:gd name="T19" fmla="*/ 208 h 255"/>
                <a:gd name="T20" fmla="*/ 31 w 164"/>
                <a:gd name="T21" fmla="*/ 182 h 255"/>
                <a:gd name="T22" fmla="*/ 57 w 164"/>
                <a:gd name="T23" fmla="*/ 151 h 255"/>
                <a:gd name="T24" fmla="*/ 77 w 164"/>
                <a:gd name="T25" fmla="*/ 118 h 255"/>
                <a:gd name="T26" fmla="*/ 93 w 164"/>
                <a:gd name="T27" fmla="*/ 81 h 255"/>
                <a:gd name="T28" fmla="*/ 103 w 164"/>
                <a:gd name="T29" fmla="*/ 42 h 255"/>
                <a:gd name="T30" fmla="*/ 106 w 164"/>
                <a:gd name="T31" fmla="*/ 0 h 255"/>
                <a:gd name="T32" fmla="*/ 106 w 164"/>
                <a:gd name="T33" fmla="*/ 0 h 2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55">
                  <a:moveTo>
                    <a:pt x="106" y="0"/>
                  </a:moveTo>
                  <a:lnTo>
                    <a:pt x="164" y="0"/>
                  </a:lnTo>
                  <a:lnTo>
                    <a:pt x="164" y="0"/>
                  </a:lnTo>
                  <a:lnTo>
                    <a:pt x="160" y="51"/>
                  </a:lnTo>
                  <a:lnTo>
                    <a:pt x="148" y="100"/>
                  </a:lnTo>
                  <a:lnTo>
                    <a:pt x="130" y="145"/>
                  </a:lnTo>
                  <a:lnTo>
                    <a:pt x="103" y="186"/>
                  </a:lnTo>
                  <a:lnTo>
                    <a:pt x="71" y="222"/>
                  </a:lnTo>
                  <a:lnTo>
                    <a:pt x="35" y="255"/>
                  </a:lnTo>
                  <a:lnTo>
                    <a:pt x="0" y="208"/>
                  </a:lnTo>
                  <a:lnTo>
                    <a:pt x="31" y="182"/>
                  </a:lnTo>
                  <a:lnTo>
                    <a:pt x="57" y="151"/>
                  </a:lnTo>
                  <a:lnTo>
                    <a:pt x="77" y="118"/>
                  </a:lnTo>
                  <a:lnTo>
                    <a:pt x="93" y="81"/>
                  </a:lnTo>
                  <a:lnTo>
                    <a:pt x="103" y="42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Line 151"/>
            <p:cNvSpPr>
              <a:spLocks noChangeShapeType="1"/>
            </p:cNvSpPr>
            <p:nvPr/>
          </p:nvSpPr>
          <p:spPr bwMode="auto">
            <a:xfrm flipH="1">
              <a:off x="10924902" y="3444943"/>
              <a:ext cx="11959" cy="16741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Line 152"/>
            <p:cNvSpPr>
              <a:spLocks noChangeShapeType="1"/>
            </p:cNvSpPr>
            <p:nvPr/>
          </p:nvSpPr>
          <p:spPr bwMode="auto">
            <a:xfrm flipH="1">
              <a:off x="10885042" y="3612355"/>
              <a:ext cx="39860" cy="15545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Line 153"/>
            <p:cNvSpPr>
              <a:spLocks noChangeShapeType="1"/>
            </p:cNvSpPr>
            <p:nvPr/>
          </p:nvSpPr>
          <p:spPr bwMode="auto">
            <a:xfrm flipH="1">
              <a:off x="10821266" y="3767807"/>
              <a:ext cx="63776" cy="14748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Line 154"/>
            <p:cNvSpPr>
              <a:spLocks noChangeShapeType="1"/>
            </p:cNvSpPr>
            <p:nvPr/>
          </p:nvSpPr>
          <p:spPr bwMode="auto">
            <a:xfrm flipH="1">
              <a:off x="10741546" y="3915290"/>
              <a:ext cx="79720" cy="13153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Line 155"/>
            <p:cNvSpPr>
              <a:spLocks noChangeShapeType="1"/>
            </p:cNvSpPr>
            <p:nvPr/>
          </p:nvSpPr>
          <p:spPr bwMode="auto">
            <a:xfrm flipH="1">
              <a:off x="10637911" y="4046827"/>
              <a:ext cx="103636" cy="12356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Line 156"/>
            <p:cNvSpPr>
              <a:spLocks noChangeShapeType="1"/>
            </p:cNvSpPr>
            <p:nvPr/>
          </p:nvSpPr>
          <p:spPr bwMode="auto">
            <a:xfrm flipH="1">
              <a:off x="10514346" y="4170393"/>
              <a:ext cx="123567" cy="10363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Line 157"/>
            <p:cNvSpPr>
              <a:spLocks noChangeShapeType="1"/>
            </p:cNvSpPr>
            <p:nvPr/>
          </p:nvSpPr>
          <p:spPr bwMode="auto">
            <a:xfrm>
              <a:off x="10514346" y="4274029"/>
              <a:ext cx="139511" cy="187343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Line 158"/>
            <p:cNvSpPr>
              <a:spLocks noChangeShapeType="1"/>
            </p:cNvSpPr>
            <p:nvPr/>
          </p:nvSpPr>
          <p:spPr bwMode="auto">
            <a:xfrm flipV="1">
              <a:off x="10653855" y="4329833"/>
              <a:ext cx="143496" cy="13153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Line 159"/>
            <p:cNvSpPr>
              <a:spLocks noChangeShapeType="1"/>
            </p:cNvSpPr>
            <p:nvPr/>
          </p:nvSpPr>
          <p:spPr bwMode="auto">
            <a:xfrm flipV="1">
              <a:off x="10797350" y="4186337"/>
              <a:ext cx="127552" cy="143496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Line 160"/>
            <p:cNvSpPr>
              <a:spLocks noChangeShapeType="1"/>
            </p:cNvSpPr>
            <p:nvPr/>
          </p:nvSpPr>
          <p:spPr bwMode="auto">
            <a:xfrm flipV="1">
              <a:off x="10924902" y="4022911"/>
              <a:ext cx="107623" cy="16342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Line 161"/>
            <p:cNvSpPr>
              <a:spLocks noChangeShapeType="1"/>
            </p:cNvSpPr>
            <p:nvPr/>
          </p:nvSpPr>
          <p:spPr bwMode="auto">
            <a:xfrm flipV="1">
              <a:off x="11032525" y="3843542"/>
              <a:ext cx="71748" cy="17937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Line 162"/>
            <p:cNvSpPr>
              <a:spLocks noChangeShapeType="1"/>
            </p:cNvSpPr>
            <p:nvPr/>
          </p:nvSpPr>
          <p:spPr bwMode="auto">
            <a:xfrm flipV="1">
              <a:off x="11104273" y="3648228"/>
              <a:ext cx="47832" cy="195315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Line 163"/>
            <p:cNvSpPr>
              <a:spLocks noChangeShapeType="1"/>
            </p:cNvSpPr>
            <p:nvPr/>
          </p:nvSpPr>
          <p:spPr bwMode="auto">
            <a:xfrm flipV="1">
              <a:off x="11152104" y="3444943"/>
              <a:ext cx="15944" cy="20328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Line 164"/>
            <p:cNvSpPr>
              <a:spLocks noChangeShapeType="1"/>
            </p:cNvSpPr>
            <p:nvPr/>
          </p:nvSpPr>
          <p:spPr bwMode="auto">
            <a:xfrm flipH="1">
              <a:off x="11168048" y="3444943"/>
              <a:ext cx="0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Line 165"/>
            <p:cNvSpPr>
              <a:spLocks noChangeShapeType="1"/>
            </p:cNvSpPr>
            <p:nvPr/>
          </p:nvSpPr>
          <p:spPr bwMode="auto">
            <a:xfrm flipH="1">
              <a:off x="10936861" y="3444943"/>
              <a:ext cx="231187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Line 166"/>
            <p:cNvSpPr>
              <a:spLocks noChangeShapeType="1"/>
            </p:cNvSpPr>
            <p:nvPr/>
          </p:nvSpPr>
          <p:spPr bwMode="auto">
            <a:xfrm flipH="1">
              <a:off x="10936861" y="3444943"/>
              <a:ext cx="0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84510" y="3126064"/>
            <a:ext cx="1937190" cy="769297"/>
            <a:chOff x="6484510" y="3126064"/>
            <a:chExt cx="1937190" cy="769297"/>
          </a:xfrm>
        </p:grpSpPr>
        <p:sp>
          <p:nvSpPr>
            <p:cNvPr id="183" name="Rectangle 256"/>
            <p:cNvSpPr>
              <a:spLocks noChangeArrowheads="1"/>
            </p:cNvSpPr>
            <p:nvPr/>
          </p:nvSpPr>
          <p:spPr bwMode="auto">
            <a:xfrm>
              <a:off x="6719685" y="3520679"/>
              <a:ext cx="454403" cy="6776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Rectangle 257"/>
            <p:cNvSpPr>
              <a:spLocks noChangeArrowheads="1"/>
            </p:cNvSpPr>
            <p:nvPr/>
          </p:nvSpPr>
          <p:spPr bwMode="auto">
            <a:xfrm>
              <a:off x="6895068" y="3349280"/>
              <a:ext cx="450418" cy="717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Rectangle 258"/>
            <p:cNvSpPr>
              <a:spLocks noChangeArrowheads="1"/>
            </p:cNvSpPr>
            <p:nvPr/>
          </p:nvSpPr>
          <p:spPr bwMode="auto">
            <a:xfrm>
              <a:off x="6655909" y="3349280"/>
              <a:ext cx="151468" cy="717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Rectangle 259"/>
            <p:cNvSpPr>
              <a:spLocks noChangeArrowheads="1"/>
            </p:cNvSpPr>
            <p:nvPr/>
          </p:nvSpPr>
          <p:spPr bwMode="auto">
            <a:xfrm>
              <a:off x="6484510" y="3520679"/>
              <a:ext cx="147483" cy="67763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Rectangle 260"/>
            <p:cNvSpPr>
              <a:spLocks noChangeArrowheads="1"/>
            </p:cNvSpPr>
            <p:nvPr/>
          </p:nvSpPr>
          <p:spPr bwMode="auto">
            <a:xfrm>
              <a:off x="7174087" y="3157952"/>
              <a:ext cx="1211741" cy="705521"/>
            </a:xfrm>
            <a:prstGeom prst="rect">
              <a:avLst/>
            </a:prstGeom>
            <a:solidFill>
              <a:srgbClr val="BAE5F8"/>
            </a:solidFill>
            <a:ln w="0">
              <a:solidFill>
                <a:srgbClr val="BAE5F8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61"/>
            <p:cNvSpPr>
              <a:spLocks noEditPoints="1"/>
            </p:cNvSpPr>
            <p:nvPr/>
          </p:nvSpPr>
          <p:spPr bwMode="auto">
            <a:xfrm>
              <a:off x="7138212" y="3126064"/>
              <a:ext cx="1283488" cy="769297"/>
            </a:xfrm>
            <a:custGeom>
              <a:gdLst>
                <a:gd name="T0" fmla="*/ 18 w 322"/>
                <a:gd name="T1" fmla="*/ 17 h 193"/>
                <a:gd name="T2" fmla="*/ 18 w 322"/>
                <a:gd name="T3" fmla="*/ 176 h 193"/>
                <a:gd name="T4" fmla="*/ 304 w 322"/>
                <a:gd name="T5" fmla="*/ 176 h 193"/>
                <a:gd name="T6" fmla="*/ 304 w 322"/>
                <a:gd name="T7" fmla="*/ 17 h 193"/>
                <a:gd name="T8" fmla="*/ 18 w 322"/>
                <a:gd name="T9" fmla="*/ 17 h 193"/>
                <a:gd name="T10" fmla="*/ 0 w 322"/>
                <a:gd name="T11" fmla="*/ 0 h 193"/>
                <a:gd name="T12" fmla="*/ 322 w 322"/>
                <a:gd name="T13" fmla="*/ 0 h 193"/>
                <a:gd name="T14" fmla="*/ 322 w 322"/>
                <a:gd name="T15" fmla="*/ 193 h 193"/>
                <a:gd name="T16" fmla="*/ 0 w 322"/>
                <a:gd name="T17" fmla="*/ 193 h 193"/>
                <a:gd name="T18" fmla="*/ 0 w 322"/>
                <a:gd name="T19" fmla="*/ 0 h 1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193">
                  <a:moveTo>
                    <a:pt x="18" y="17"/>
                  </a:moveTo>
                  <a:lnTo>
                    <a:pt x="18" y="176"/>
                  </a:lnTo>
                  <a:lnTo>
                    <a:pt x="304" y="176"/>
                  </a:lnTo>
                  <a:lnTo>
                    <a:pt x="304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322" y="0"/>
                  </a:lnTo>
                  <a:lnTo>
                    <a:pt x="322" y="193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62"/>
            <p:cNvSpPr/>
            <p:nvPr/>
          </p:nvSpPr>
          <p:spPr bwMode="auto">
            <a:xfrm>
              <a:off x="7174087" y="3157952"/>
              <a:ext cx="1211741" cy="518179"/>
            </a:xfrm>
            <a:custGeom>
              <a:gdLst>
                <a:gd name="T0" fmla="*/ 0 w 304"/>
                <a:gd name="T1" fmla="*/ 0 h 130"/>
                <a:gd name="T2" fmla="*/ 304 w 304"/>
                <a:gd name="T3" fmla="*/ 0 h 130"/>
                <a:gd name="T4" fmla="*/ 266 w 304"/>
                <a:gd name="T5" fmla="*/ 34 h 130"/>
                <a:gd name="T6" fmla="*/ 240 w 304"/>
                <a:gd name="T7" fmla="*/ 59 h 130"/>
                <a:gd name="T8" fmla="*/ 234 w 304"/>
                <a:gd name="T9" fmla="*/ 63 h 130"/>
                <a:gd name="T10" fmla="*/ 228 w 304"/>
                <a:gd name="T11" fmla="*/ 69 h 130"/>
                <a:gd name="T12" fmla="*/ 192 w 304"/>
                <a:gd name="T13" fmla="*/ 99 h 130"/>
                <a:gd name="T14" fmla="*/ 163 w 304"/>
                <a:gd name="T15" fmla="*/ 126 h 130"/>
                <a:gd name="T16" fmla="*/ 158 w 304"/>
                <a:gd name="T17" fmla="*/ 129 h 130"/>
                <a:gd name="T18" fmla="*/ 154 w 304"/>
                <a:gd name="T19" fmla="*/ 130 h 130"/>
                <a:gd name="T20" fmla="*/ 150 w 304"/>
                <a:gd name="T21" fmla="*/ 130 h 130"/>
                <a:gd name="T22" fmla="*/ 145 w 304"/>
                <a:gd name="T23" fmla="*/ 129 h 130"/>
                <a:gd name="T24" fmla="*/ 141 w 304"/>
                <a:gd name="T25" fmla="*/ 126 h 130"/>
                <a:gd name="T26" fmla="*/ 112 w 304"/>
                <a:gd name="T27" fmla="*/ 99 h 130"/>
                <a:gd name="T28" fmla="*/ 75 w 304"/>
                <a:gd name="T29" fmla="*/ 69 h 130"/>
                <a:gd name="T30" fmla="*/ 70 w 304"/>
                <a:gd name="T31" fmla="*/ 63 h 130"/>
                <a:gd name="T32" fmla="*/ 64 w 304"/>
                <a:gd name="T33" fmla="*/ 59 h 130"/>
                <a:gd name="T34" fmla="*/ 38 w 304"/>
                <a:gd name="T35" fmla="*/ 34 h 130"/>
                <a:gd name="T36" fmla="*/ 0 w 304"/>
                <a:gd name="T37" fmla="*/ 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4" h="130">
                  <a:moveTo>
                    <a:pt x="0" y="0"/>
                  </a:moveTo>
                  <a:lnTo>
                    <a:pt x="304" y="0"/>
                  </a:lnTo>
                  <a:lnTo>
                    <a:pt x="266" y="34"/>
                  </a:lnTo>
                  <a:lnTo>
                    <a:pt x="240" y="59"/>
                  </a:lnTo>
                  <a:lnTo>
                    <a:pt x="234" y="63"/>
                  </a:lnTo>
                  <a:lnTo>
                    <a:pt x="228" y="69"/>
                  </a:lnTo>
                  <a:lnTo>
                    <a:pt x="192" y="99"/>
                  </a:lnTo>
                  <a:lnTo>
                    <a:pt x="163" y="126"/>
                  </a:lnTo>
                  <a:lnTo>
                    <a:pt x="158" y="129"/>
                  </a:lnTo>
                  <a:lnTo>
                    <a:pt x="154" y="130"/>
                  </a:lnTo>
                  <a:lnTo>
                    <a:pt x="150" y="130"/>
                  </a:lnTo>
                  <a:lnTo>
                    <a:pt x="145" y="129"/>
                  </a:lnTo>
                  <a:lnTo>
                    <a:pt x="141" y="126"/>
                  </a:lnTo>
                  <a:lnTo>
                    <a:pt x="112" y="99"/>
                  </a:lnTo>
                  <a:lnTo>
                    <a:pt x="75" y="69"/>
                  </a:lnTo>
                  <a:lnTo>
                    <a:pt x="70" y="63"/>
                  </a:lnTo>
                  <a:lnTo>
                    <a:pt x="64" y="59"/>
                  </a:lnTo>
                  <a:lnTo>
                    <a:pt x="3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63"/>
            <p:cNvSpPr/>
            <p:nvPr/>
          </p:nvSpPr>
          <p:spPr bwMode="auto">
            <a:xfrm>
              <a:off x="7174087" y="3157952"/>
              <a:ext cx="1211741" cy="494263"/>
            </a:xfrm>
            <a:custGeom>
              <a:gdLst>
                <a:gd name="T0" fmla="*/ 0 w 304"/>
                <a:gd name="T1" fmla="*/ 0 h 124"/>
                <a:gd name="T2" fmla="*/ 304 w 304"/>
                <a:gd name="T3" fmla="*/ 0 h 124"/>
                <a:gd name="T4" fmla="*/ 266 w 304"/>
                <a:gd name="T5" fmla="*/ 32 h 124"/>
                <a:gd name="T6" fmla="*/ 240 w 304"/>
                <a:gd name="T7" fmla="*/ 56 h 124"/>
                <a:gd name="T8" fmla="*/ 234 w 304"/>
                <a:gd name="T9" fmla="*/ 60 h 124"/>
                <a:gd name="T10" fmla="*/ 228 w 304"/>
                <a:gd name="T11" fmla="*/ 64 h 124"/>
                <a:gd name="T12" fmla="*/ 192 w 304"/>
                <a:gd name="T13" fmla="*/ 95 h 124"/>
                <a:gd name="T14" fmla="*/ 163 w 304"/>
                <a:gd name="T15" fmla="*/ 120 h 124"/>
                <a:gd name="T16" fmla="*/ 158 w 304"/>
                <a:gd name="T17" fmla="*/ 123 h 124"/>
                <a:gd name="T18" fmla="*/ 154 w 304"/>
                <a:gd name="T19" fmla="*/ 124 h 124"/>
                <a:gd name="T20" fmla="*/ 150 w 304"/>
                <a:gd name="T21" fmla="*/ 124 h 124"/>
                <a:gd name="T22" fmla="*/ 145 w 304"/>
                <a:gd name="T23" fmla="*/ 123 h 124"/>
                <a:gd name="T24" fmla="*/ 141 w 304"/>
                <a:gd name="T25" fmla="*/ 120 h 124"/>
                <a:gd name="T26" fmla="*/ 112 w 304"/>
                <a:gd name="T27" fmla="*/ 95 h 124"/>
                <a:gd name="T28" fmla="*/ 75 w 304"/>
                <a:gd name="T29" fmla="*/ 64 h 124"/>
                <a:gd name="T30" fmla="*/ 70 w 304"/>
                <a:gd name="T31" fmla="*/ 60 h 124"/>
                <a:gd name="T32" fmla="*/ 64 w 304"/>
                <a:gd name="T33" fmla="*/ 56 h 124"/>
                <a:gd name="T34" fmla="*/ 38 w 304"/>
                <a:gd name="T35" fmla="*/ 32 h 124"/>
                <a:gd name="T36" fmla="*/ 0 w 304"/>
                <a:gd name="T37" fmla="*/ 0 h 1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4" h="124">
                  <a:moveTo>
                    <a:pt x="0" y="0"/>
                  </a:moveTo>
                  <a:lnTo>
                    <a:pt x="304" y="0"/>
                  </a:lnTo>
                  <a:lnTo>
                    <a:pt x="266" y="32"/>
                  </a:lnTo>
                  <a:lnTo>
                    <a:pt x="240" y="56"/>
                  </a:lnTo>
                  <a:lnTo>
                    <a:pt x="234" y="60"/>
                  </a:lnTo>
                  <a:lnTo>
                    <a:pt x="228" y="64"/>
                  </a:lnTo>
                  <a:lnTo>
                    <a:pt x="192" y="95"/>
                  </a:lnTo>
                  <a:lnTo>
                    <a:pt x="163" y="120"/>
                  </a:lnTo>
                  <a:lnTo>
                    <a:pt x="158" y="123"/>
                  </a:lnTo>
                  <a:lnTo>
                    <a:pt x="154" y="124"/>
                  </a:lnTo>
                  <a:lnTo>
                    <a:pt x="150" y="124"/>
                  </a:lnTo>
                  <a:lnTo>
                    <a:pt x="145" y="123"/>
                  </a:lnTo>
                  <a:lnTo>
                    <a:pt x="141" y="120"/>
                  </a:lnTo>
                  <a:lnTo>
                    <a:pt x="112" y="95"/>
                  </a:lnTo>
                  <a:lnTo>
                    <a:pt x="75" y="64"/>
                  </a:lnTo>
                  <a:lnTo>
                    <a:pt x="70" y="60"/>
                  </a:lnTo>
                  <a:lnTo>
                    <a:pt x="64" y="56"/>
                  </a:lnTo>
                  <a:lnTo>
                    <a:pt x="38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Line 264"/>
            <p:cNvSpPr>
              <a:spLocks noChangeShapeType="1"/>
            </p:cNvSpPr>
            <p:nvPr/>
          </p:nvSpPr>
          <p:spPr bwMode="auto">
            <a:xfrm flipH="1">
              <a:off x="7174087" y="3157952"/>
              <a:ext cx="1211741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Line 265"/>
            <p:cNvSpPr>
              <a:spLocks noChangeShapeType="1"/>
            </p:cNvSpPr>
            <p:nvPr/>
          </p:nvSpPr>
          <p:spPr bwMode="auto">
            <a:xfrm>
              <a:off x="7174087" y="3157952"/>
              <a:ext cx="151468" cy="12755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Line 266"/>
            <p:cNvSpPr>
              <a:spLocks noChangeShapeType="1"/>
            </p:cNvSpPr>
            <p:nvPr/>
          </p:nvSpPr>
          <p:spPr bwMode="auto">
            <a:xfrm>
              <a:off x="7325555" y="3285504"/>
              <a:ext cx="103636" cy="9566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Line 267"/>
            <p:cNvSpPr>
              <a:spLocks noChangeShapeType="1"/>
            </p:cNvSpPr>
            <p:nvPr/>
          </p:nvSpPr>
          <p:spPr bwMode="auto">
            <a:xfrm>
              <a:off x="7429191" y="3381168"/>
              <a:ext cx="23916" cy="1594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Line 268"/>
            <p:cNvSpPr>
              <a:spLocks noChangeShapeType="1"/>
            </p:cNvSpPr>
            <p:nvPr/>
          </p:nvSpPr>
          <p:spPr bwMode="auto">
            <a:xfrm>
              <a:off x="7453107" y="3397112"/>
              <a:ext cx="19931" cy="1594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Line 269"/>
            <p:cNvSpPr>
              <a:spLocks noChangeShapeType="1"/>
            </p:cNvSpPr>
            <p:nvPr/>
          </p:nvSpPr>
          <p:spPr bwMode="auto">
            <a:xfrm>
              <a:off x="7473035" y="3413056"/>
              <a:ext cx="147483" cy="12356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Line 270"/>
            <p:cNvSpPr>
              <a:spLocks noChangeShapeType="1"/>
            </p:cNvSpPr>
            <p:nvPr/>
          </p:nvSpPr>
          <p:spPr bwMode="auto">
            <a:xfrm>
              <a:off x="7620518" y="3536622"/>
              <a:ext cx="115595" cy="9965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Line 271"/>
            <p:cNvSpPr>
              <a:spLocks noChangeShapeType="1"/>
            </p:cNvSpPr>
            <p:nvPr/>
          </p:nvSpPr>
          <p:spPr bwMode="auto">
            <a:xfrm>
              <a:off x="7736111" y="3636271"/>
              <a:ext cx="15944" cy="1195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Line 272"/>
            <p:cNvSpPr>
              <a:spLocks noChangeShapeType="1"/>
            </p:cNvSpPr>
            <p:nvPr/>
          </p:nvSpPr>
          <p:spPr bwMode="auto">
            <a:xfrm>
              <a:off x="7752055" y="3648230"/>
              <a:ext cx="19931" cy="398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Line 273"/>
            <p:cNvSpPr>
              <a:spLocks noChangeShapeType="1"/>
            </p:cNvSpPr>
            <p:nvPr/>
          </p:nvSpPr>
          <p:spPr bwMode="auto">
            <a:xfrm>
              <a:off x="7771986" y="3652215"/>
              <a:ext cx="15944" cy="0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Line 274"/>
            <p:cNvSpPr>
              <a:spLocks noChangeShapeType="1"/>
            </p:cNvSpPr>
            <p:nvPr/>
          </p:nvSpPr>
          <p:spPr bwMode="auto">
            <a:xfrm flipV="1">
              <a:off x="7787930" y="3648230"/>
              <a:ext cx="15944" cy="398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Line 275"/>
            <p:cNvSpPr>
              <a:spLocks noChangeShapeType="1"/>
            </p:cNvSpPr>
            <p:nvPr/>
          </p:nvSpPr>
          <p:spPr bwMode="auto">
            <a:xfrm flipV="1">
              <a:off x="7803874" y="3636271"/>
              <a:ext cx="19931" cy="11959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Line 276"/>
            <p:cNvSpPr>
              <a:spLocks noChangeShapeType="1"/>
            </p:cNvSpPr>
            <p:nvPr/>
          </p:nvSpPr>
          <p:spPr bwMode="auto">
            <a:xfrm flipV="1">
              <a:off x="7823802" y="3536622"/>
              <a:ext cx="115595" cy="9965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Line 277"/>
            <p:cNvSpPr>
              <a:spLocks noChangeShapeType="1"/>
            </p:cNvSpPr>
            <p:nvPr/>
          </p:nvSpPr>
          <p:spPr bwMode="auto">
            <a:xfrm flipV="1">
              <a:off x="7939397" y="3413056"/>
              <a:ext cx="143496" cy="123567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Line 278"/>
            <p:cNvSpPr>
              <a:spLocks noChangeShapeType="1"/>
            </p:cNvSpPr>
            <p:nvPr/>
          </p:nvSpPr>
          <p:spPr bwMode="auto">
            <a:xfrm flipV="1">
              <a:off x="8082893" y="3397112"/>
              <a:ext cx="23916" cy="1594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Line 279"/>
            <p:cNvSpPr>
              <a:spLocks noChangeShapeType="1"/>
            </p:cNvSpPr>
            <p:nvPr/>
          </p:nvSpPr>
          <p:spPr bwMode="auto">
            <a:xfrm flipV="1">
              <a:off x="8106809" y="3381168"/>
              <a:ext cx="23916" cy="1594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Line 280"/>
            <p:cNvSpPr>
              <a:spLocks noChangeShapeType="1"/>
            </p:cNvSpPr>
            <p:nvPr/>
          </p:nvSpPr>
          <p:spPr bwMode="auto">
            <a:xfrm flipV="1">
              <a:off x="8130725" y="3285504"/>
              <a:ext cx="103636" cy="95664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Line 281"/>
            <p:cNvSpPr>
              <a:spLocks noChangeShapeType="1"/>
            </p:cNvSpPr>
            <p:nvPr/>
          </p:nvSpPr>
          <p:spPr bwMode="auto">
            <a:xfrm flipV="1">
              <a:off x="8234360" y="3157952"/>
              <a:ext cx="151468" cy="127552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82"/>
            <p:cNvSpPr/>
            <p:nvPr/>
          </p:nvSpPr>
          <p:spPr bwMode="auto">
            <a:xfrm>
              <a:off x="7162128" y="3476831"/>
              <a:ext cx="442446" cy="406571"/>
            </a:xfrm>
            <a:custGeom>
              <a:gdLst>
                <a:gd name="T0" fmla="*/ 100 w 111"/>
                <a:gd name="T1" fmla="*/ 0 h 102"/>
                <a:gd name="T2" fmla="*/ 111 w 111"/>
                <a:gd name="T3" fmla="*/ 15 h 102"/>
                <a:gd name="T4" fmla="*/ 10 w 111"/>
                <a:gd name="T5" fmla="*/ 102 h 102"/>
                <a:gd name="T6" fmla="*/ 0 w 111"/>
                <a:gd name="T7" fmla="*/ 88 h 102"/>
                <a:gd name="T8" fmla="*/ 100 w 111"/>
                <a:gd name="T9" fmla="*/ 0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2">
                  <a:moveTo>
                    <a:pt x="100" y="0"/>
                  </a:moveTo>
                  <a:lnTo>
                    <a:pt x="111" y="15"/>
                  </a:lnTo>
                  <a:lnTo>
                    <a:pt x="10" y="102"/>
                  </a:lnTo>
                  <a:lnTo>
                    <a:pt x="0" y="8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83"/>
            <p:cNvSpPr/>
            <p:nvPr/>
          </p:nvSpPr>
          <p:spPr bwMode="auto">
            <a:xfrm>
              <a:off x="7963313" y="3476831"/>
              <a:ext cx="446431" cy="406571"/>
            </a:xfrm>
            <a:custGeom>
              <a:gdLst>
                <a:gd name="T0" fmla="*/ 10 w 112"/>
                <a:gd name="T1" fmla="*/ 0 h 102"/>
                <a:gd name="T2" fmla="*/ 112 w 112"/>
                <a:gd name="T3" fmla="*/ 88 h 102"/>
                <a:gd name="T4" fmla="*/ 102 w 112"/>
                <a:gd name="T5" fmla="*/ 102 h 102"/>
                <a:gd name="T6" fmla="*/ 0 w 112"/>
                <a:gd name="T7" fmla="*/ 15 h 102"/>
                <a:gd name="T8" fmla="*/ 10 w 112"/>
                <a:gd name="T9" fmla="*/ 0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02">
                  <a:moveTo>
                    <a:pt x="10" y="0"/>
                  </a:moveTo>
                  <a:lnTo>
                    <a:pt x="112" y="88"/>
                  </a:lnTo>
                  <a:lnTo>
                    <a:pt x="102" y="102"/>
                  </a:lnTo>
                  <a:lnTo>
                    <a:pt x="0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739613" y="4301930"/>
            <a:ext cx="1622299" cy="286991"/>
            <a:chOff x="6739613" y="4301930"/>
            <a:chExt cx="1622299" cy="286991"/>
          </a:xfrm>
        </p:grpSpPr>
        <p:sp>
          <p:nvSpPr>
            <p:cNvPr id="97" name="Rectangle 54"/>
            <p:cNvSpPr>
              <a:spLocks noChangeArrowheads="1"/>
            </p:cNvSpPr>
            <p:nvPr/>
          </p:nvSpPr>
          <p:spPr bwMode="auto">
            <a:xfrm>
              <a:off x="8182541" y="4301930"/>
              <a:ext cx="67763" cy="286991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55"/>
            <p:cNvSpPr>
              <a:spLocks noChangeArrowheads="1"/>
            </p:cNvSpPr>
            <p:nvPr/>
          </p:nvSpPr>
          <p:spPr bwMode="auto">
            <a:xfrm>
              <a:off x="8078906" y="4405566"/>
              <a:ext cx="283006" cy="7174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86"/>
            <p:cNvSpPr/>
            <p:nvPr/>
          </p:nvSpPr>
          <p:spPr bwMode="auto">
            <a:xfrm>
              <a:off x="6739613" y="4337805"/>
              <a:ext cx="1163909" cy="207271"/>
            </a:xfrm>
            <a:custGeom>
              <a:gdLst>
                <a:gd name="T0" fmla="*/ 7 w 292"/>
                <a:gd name="T1" fmla="*/ 1 h 52"/>
                <a:gd name="T2" fmla="*/ 14 w 292"/>
                <a:gd name="T3" fmla="*/ 4 h 52"/>
                <a:gd name="T4" fmla="*/ 24 w 292"/>
                <a:gd name="T5" fmla="*/ 13 h 52"/>
                <a:gd name="T6" fmla="*/ 36 w 292"/>
                <a:gd name="T7" fmla="*/ 32 h 52"/>
                <a:gd name="T8" fmla="*/ 42 w 292"/>
                <a:gd name="T9" fmla="*/ 35 h 52"/>
                <a:gd name="T10" fmla="*/ 48 w 292"/>
                <a:gd name="T11" fmla="*/ 32 h 52"/>
                <a:gd name="T12" fmla="*/ 59 w 292"/>
                <a:gd name="T13" fmla="*/ 13 h 52"/>
                <a:gd name="T14" fmla="*/ 77 w 292"/>
                <a:gd name="T15" fmla="*/ 1 h 52"/>
                <a:gd name="T16" fmla="*/ 91 w 292"/>
                <a:gd name="T17" fmla="*/ 1 h 52"/>
                <a:gd name="T18" fmla="*/ 107 w 292"/>
                <a:gd name="T19" fmla="*/ 13 h 52"/>
                <a:gd name="T20" fmla="*/ 115 w 292"/>
                <a:gd name="T21" fmla="*/ 26 h 52"/>
                <a:gd name="T22" fmla="*/ 122 w 292"/>
                <a:gd name="T23" fmla="*/ 35 h 52"/>
                <a:gd name="T24" fmla="*/ 129 w 292"/>
                <a:gd name="T25" fmla="*/ 33 h 52"/>
                <a:gd name="T26" fmla="*/ 139 w 292"/>
                <a:gd name="T27" fmla="*/ 20 h 52"/>
                <a:gd name="T28" fmla="*/ 148 w 292"/>
                <a:gd name="T29" fmla="*/ 7 h 52"/>
                <a:gd name="T30" fmla="*/ 167 w 292"/>
                <a:gd name="T31" fmla="*/ 0 h 52"/>
                <a:gd name="T32" fmla="*/ 186 w 292"/>
                <a:gd name="T33" fmla="*/ 7 h 52"/>
                <a:gd name="T34" fmla="*/ 195 w 292"/>
                <a:gd name="T35" fmla="*/ 20 h 52"/>
                <a:gd name="T36" fmla="*/ 203 w 292"/>
                <a:gd name="T37" fmla="*/ 32 h 52"/>
                <a:gd name="T38" fmla="*/ 209 w 292"/>
                <a:gd name="T39" fmla="*/ 35 h 52"/>
                <a:gd name="T40" fmla="*/ 215 w 292"/>
                <a:gd name="T41" fmla="*/ 32 h 52"/>
                <a:gd name="T42" fmla="*/ 227 w 292"/>
                <a:gd name="T43" fmla="*/ 13 h 52"/>
                <a:gd name="T44" fmla="*/ 243 w 292"/>
                <a:gd name="T45" fmla="*/ 1 h 52"/>
                <a:gd name="T46" fmla="*/ 257 w 292"/>
                <a:gd name="T47" fmla="*/ 1 h 52"/>
                <a:gd name="T48" fmla="*/ 265 w 292"/>
                <a:gd name="T49" fmla="*/ 4 h 52"/>
                <a:gd name="T50" fmla="*/ 275 w 292"/>
                <a:gd name="T51" fmla="*/ 13 h 52"/>
                <a:gd name="T52" fmla="*/ 286 w 292"/>
                <a:gd name="T53" fmla="*/ 32 h 52"/>
                <a:gd name="T54" fmla="*/ 292 w 292"/>
                <a:gd name="T55" fmla="*/ 35 h 52"/>
                <a:gd name="T56" fmla="*/ 285 w 292"/>
                <a:gd name="T57" fmla="*/ 51 h 52"/>
                <a:gd name="T58" fmla="*/ 279 w 292"/>
                <a:gd name="T59" fmla="*/ 49 h 52"/>
                <a:gd name="T60" fmla="*/ 265 w 292"/>
                <a:gd name="T61" fmla="*/ 33 h 52"/>
                <a:gd name="T62" fmla="*/ 256 w 292"/>
                <a:gd name="T63" fmla="*/ 20 h 52"/>
                <a:gd name="T64" fmla="*/ 250 w 292"/>
                <a:gd name="T65" fmla="*/ 17 h 52"/>
                <a:gd name="T66" fmla="*/ 240 w 292"/>
                <a:gd name="T67" fmla="*/ 26 h 52"/>
                <a:gd name="T68" fmla="*/ 228 w 292"/>
                <a:gd name="T69" fmla="*/ 45 h 52"/>
                <a:gd name="T70" fmla="*/ 219 w 292"/>
                <a:gd name="T71" fmla="*/ 51 h 52"/>
                <a:gd name="T72" fmla="*/ 209 w 292"/>
                <a:gd name="T73" fmla="*/ 52 h 52"/>
                <a:gd name="T74" fmla="*/ 199 w 292"/>
                <a:gd name="T75" fmla="*/ 49 h 52"/>
                <a:gd name="T76" fmla="*/ 190 w 292"/>
                <a:gd name="T77" fmla="*/ 45 h 52"/>
                <a:gd name="T78" fmla="*/ 182 w 292"/>
                <a:gd name="T79" fmla="*/ 33 h 52"/>
                <a:gd name="T80" fmla="*/ 173 w 292"/>
                <a:gd name="T81" fmla="*/ 20 h 52"/>
                <a:gd name="T82" fmla="*/ 161 w 292"/>
                <a:gd name="T83" fmla="*/ 20 h 52"/>
                <a:gd name="T84" fmla="*/ 152 w 292"/>
                <a:gd name="T85" fmla="*/ 33 h 52"/>
                <a:gd name="T86" fmla="*/ 139 w 292"/>
                <a:gd name="T87" fmla="*/ 49 h 52"/>
                <a:gd name="T88" fmla="*/ 132 w 292"/>
                <a:gd name="T89" fmla="*/ 51 h 52"/>
                <a:gd name="T90" fmla="*/ 118 w 292"/>
                <a:gd name="T91" fmla="*/ 51 h 52"/>
                <a:gd name="T92" fmla="*/ 112 w 292"/>
                <a:gd name="T93" fmla="*/ 49 h 52"/>
                <a:gd name="T94" fmla="*/ 102 w 292"/>
                <a:gd name="T95" fmla="*/ 39 h 52"/>
                <a:gd name="T96" fmla="*/ 94 w 292"/>
                <a:gd name="T97" fmla="*/ 26 h 52"/>
                <a:gd name="T98" fmla="*/ 84 w 292"/>
                <a:gd name="T99" fmla="*/ 17 h 52"/>
                <a:gd name="T100" fmla="*/ 72 w 292"/>
                <a:gd name="T101" fmla="*/ 26 h 52"/>
                <a:gd name="T102" fmla="*/ 61 w 292"/>
                <a:gd name="T103" fmla="*/ 45 h 52"/>
                <a:gd name="T104" fmla="*/ 52 w 292"/>
                <a:gd name="T105" fmla="*/ 51 h 52"/>
                <a:gd name="T106" fmla="*/ 42 w 292"/>
                <a:gd name="T107" fmla="*/ 52 h 52"/>
                <a:gd name="T108" fmla="*/ 32 w 292"/>
                <a:gd name="T109" fmla="*/ 51 h 52"/>
                <a:gd name="T110" fmla="*/ 23 w 292"/>
                <a:gd name="T111" fmla="*/ 45 h 52"/>
                <a:gd name="T112" fmla="*/ 11 w 292"/>
                <a:gd name="T113" fmla="*/ 26 h 52"/>
                <a:gd name="T114" fmla="*/ 1 w 292"/>
                <a:gd name="T115" fmla="*/ 17 h 52"/>
                <a:gd name="T116" fmla="*/ 0 w 292"/>
                <a:gd name="T117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2" h="52">
                  <a:moveTo>
                    <a:pt x="0" y="0"/>
                  </a:moveTo>
                  <a:lnTo>
                    <a:pt x="7" y="1"/>
                  </a:lnTo>
                  <a:lnTo>
                    <a:pt x="10" y="3"/>
                  </a:lnTo>
                  <a:lnTo>
                    <a:pt x="14" y="4"/>
                  </a:lnTo>
                  <a:lnTo>
                    <a:pt x="19" y="7"/>
                  </a:lnTo>
                  <a:lnTo>
                    <a:pt x="24" y="13"/>
                  </a:lnTo>
                  <a:lnTo>
                    <a:pt x="27" y="20"/>
                  </a:lnTo>
                  <a:lnTo>
                    <a:pt x="36" y="32"/>
                  </a:lnTo>
                  <a:lnTo>
                    <a:pt x="39" y="35"/>
                  </a:lnTo>
                  <a:lnTo>
                    <a:pt x="42" y="35"/>
                  </a:lnTo>
                  <a:lnTo>
                    <a:pt x="45" y="35"/>
                  </a:lnTo>
                  <a:lnTo>
                    <a:pt x="48" y="32"/>
                  </a:lnTo>
                  <a:lnTo>
                    <a:pt x="56" y="20"/>
                  </a:lnTo>
                  <a:lnTo>
                    <a:pt x="59" y="13"/>
                  </a:lnTo>
                  <a:lnTo>
                    <a:pt x="65" y="7"/>
                  </a:lnTo>
                  <a:lnTo>
                    <a:pt x="77" y="1"/>
                  </a:lnTo>
                  <a:lnTo>
                    <a:pt x="84" y="0"/>
                  </a:lnTo>
                  <a:lnTo>
                    <a:pt x="91" y="1"/>
                  </a:lnTo>
                  <a:lnTo>
                    <a:pt x="103" y="7"/>
                  </a:lnTo>
                  <a:lnTo>
                    <a:pt x="107" y="13"/>
                  </a:lnTo>
                  <a:lnTo>
                    <a:pt x="112" y="20"/>
                  </a:lnTo>
                  <a:lnTo>
                    <a:pt x="115" y="26"/>
                  </a:lnTo>
                  <a:lnTo>
                    <a:pt x="119" y="32"/>
                  </a:lnTo>
                  <a:lnTo>
                    <a:pt x="122" y="35"/>
                  </a:lnTo>
                  <a:lnTo>
                    <a:pt x="125" y="35"/>
                  </a:lnTo>
                  <a:lnTo>
                    <a:pt x="129" y="33"/>
                  </a:lnTo>
                  <a:lnTo>
                    <a:pt x="136" y="26"/>
                  </a:lnTo>
                  <a:lnTo>
                    <a:pt x="139" y="20"/>
                  </a:lnTo>
                  <a:lnTo>
                    <a:pt x="144" y="13"/>
                  </a:lnTo>
                  <a:lnTo>
                    <a:pt x="148" y="7"/>
                  </a:lnTo>
                  <a:lnTo>
                    <a:pt x="160" y="1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6" y="7"/>
                  </a:lnTo>
                  <a:lnTo>
                    <a:pt x="190" y="13"/>
                  </a:lnTo>
                  <a:lnTo>
                    <a:pt x="195" y="20"/>
                  </a:lnTo>
                  <a:lnTo>
                    <a:pt x="198" y="26"/>
                  </a:lnTo>
                  <a:lnTo>
                    <a:pt x="203" y="32"/>
                  </a:lnTo>
                  <a:lnTo>
                    <a:pt x="206" y="35"/>
                  </a:lnTo>
                  <a:lnTo>
                    <a:pt x="209" y="35"/>
                  </a:lnTo>
                  <a:lnTo>
                    <a:pt x="212" y="35"/>
                  </a:lnTo>
                  <a:lnTo>
                    <a:pt x="215" y="32"/>
                  </a:lnTo>
                  <a:lnTo>
                    <a:pt x="224" y="20"/>
                  </a:lnTo>
                  <a:lnTo>
                    <a:pt x="227" y="13"/>
                  </a:lnTo>
                  <a:lnTo>
                    <a:pt x="231" y="7"/>
                  </a:lnTo>
                  <a:lnTo>
                    <a:pt x="243" y="1"/>
                  </a:lnTo>
                  <a:lnTo>
                    <a:pt x="250" y="0"/>
                  </a:lnTo>
                  <a:lnTo>
                    <a:pt x="257" y="1"/>
                  </a:lnTo>
                  <a:lnTo>
                    <a:pt x="260" y="3"/>
                  </a:lnTo>
                  <a:lnTo>
                    <a:pt x="265" y="4"/>
                  </a:lnTo>
                  <a:lnTo>
                    <a:pt x="269" y="7"/>
                  </a:lnTo>
                  <a:lnTo>
                    <a:pt x="275" y="13"/>
                  </a:lnTo>
                  <a:lnTo>
                    <a:pt x="278" y="20"/>
                  </a:lnTo>
                  <a:lnTo>
                    <a:pt x="286" y="32"/>
                  </a:lnTo>
                  <a:lnTo>
                    <a:pt x="289" y="35"/>
                  </a:lnTo>
                  <a:lnTo>
                    <a:pt x="292" y="35"/>
                  </a:lnTo>
                  <a:lnTo>
                    <a:pt x="292" y="52"/>
                  </a:lnTo>
                  <a:lnTo>
                    <a:pt x="285" y="51"/>
                  </a:lnTo>
                  <a:lnTo>
                    <a:pt x="282" y="51"/>
                  </a:lnTo>
                  <a:lnTo>
                    <a:pt x="279" y="49"/>
                  </a:lnTo>
                  <a:lnTo>
                    <a:pt x="273" y="45"/>
                  </a:lnTo>
                  <a:lnTo>
                    <a:pt x="265" y="33"/>
                  </a:lnTo>
                  <a:lnTo>
                    <a:pt x="262" y="26"/>
                  </a:lnTo>
                  <a:lnTo>
                    <a:pt x="256" y="20"/>
                  </a:lnTo>
                  <a:lnTo>
                    <a:pt x="251" y="17"/>
                  </a:lnTo>
                  <a:lnTo>
                    <a:pt x="250" y="17"/>
                  </a:lnTo>
                  <a:lnTo>
                    <a:pt x="244" y="20"/>
                  </a:lnTo>
                  <a:lnTo>
                    <a:pt x="240" y="26"/>
                  </a:lnTo>
                  <a:lnTo>
                    <a:pt x="237" y="33"/>
                  </a:lnTo>
                  <a:lnTo>
                    <a:pt x="228" y="45"/>
                  </a:lnTo>
                  <a:lnTo>
                    <a:pt x="222" y="49"/>
                  </a:lnTo>
                  <a:lnTo>
                    <a:pt x="219" y="51"/>
                  </a:lnTo>
                  <a:lnTo>
                    <a:pt x="217" y="51"/>
                  </a:lnTo>
                  <a:lnTo>
                    <a:pt x="209" y="52"/>
                  </a:lnTo>
                  <a:lnTo>
                    <a:pt x="202" y="51"/>
                  </a:lnTo>
                  <a:lnTo>
                    <a:pt x="199" y="49"/>
                  </a:lnTo>
                  <a:lnTo>
                    <a:pt x="196" y="49"/>
                  </a:lnTo>
                  <a:lnTo>
                    <a:pt x="190" y="45"/>
                  </a:lnTo>
                  <a:lnTo>
                    <a:pt x="184" y="39"/>
                  </a:lnTo>
                  <a:lnTo>
                    <a:pt x="182" y="33"/>
                  </a:lnTo>
                  <a:lnTo>
                    <a:pt x="177" y="26"/>
                  </a:lnTo>
                  <a:lnTo>
                    <a:pt x="173" y="20"/>
                  </a:lnTo>
                  <a:lnTo>
                    <a:pt x="167" y="17"/>
                  </a:lnTo>
                  <a:lnTo>
                    <a:pt x="161" y="20"/>
                  </a:lnTo>
                  <a:lnTo>
                    <a:pt x="157" y="26"/>
                  </a:lnTo>
                  <a:lnTo>
                    <a:pt x="152" y="33"/>
                  </a:lnTo>
                  <a:lnTo>
                    <a:pt x="150" y="39"/>
                  </a:lnTo>
                  <a:lnTo>
                    <a:pt x="139" y="49"/>
                  </a:lnTo>
                  <a:lnTo>
                    <a:pt x="135" y="49"/>
                  </a:lnTo>
                  <a:lnTo>
                    <a:pt x="132" y="51"/>
                  </a:lnTo>
                  <a:lnTo>
                    <a:pt x="125" y="52"/>
                  </a:lnTo>
                  <a:lnTo>
                    <a:pt x="118" y="51"/>
                  </a:lnTo>
                  <a:lnTo>
                    <a:pt x="115" y="51"/>
                  </a:lnTo>
                  <a:lnTo>
                    <a:pt x="112" y="49"/>
                  </a:lnTo>
                  <a:lnTo>
                    <a:pt x="106" y="45"/>
                  </a:lnTo>
                  <a:lnTo>
                    <a:pt x="102" y="39"/>
                  </a:lnTo>
                  <a:lnTo>
                    <a:pt x="99" y="33"/>
                  </a:lnTo>
                  <a:lnTo>
                    <a:pt x="94" y="26"/>
                  </a:lnTo>
                  <a:lnTo>
                    <a:pt x="90" y="20"/>
                  </a:lnTo>
                  <a:lnTo>
                    <a:pt x="84" y="17"/>
                  </a:lnTo>
                  <a:lnTo>
                    <a:pt x="78" y="20"/>
                  </a:lnTo>
                  <a:lnTo>
                    <a:pt x="72" y="26"/>
                  </a:lnTo>
                  <a:lnTo>
                    <a:pt x="70" y="33"/>
                  </a:lnTo>
                  <a:lnTo>
                    <a:pt x="61" y="45"/>
                  </a:lnTo>
                  <a:lnTo>
                    <a:pt x="55" y="49"/>
                  </a:lnTo>
                  <a:lnTo>
                    <a:pt x="52" y="51"/>
                  </a:lnTo>
                  <a:lnTo>
                    <a:pt x="49" y="51"/>
                  </a:lnTo>
                  <a:lnTo>
                    <a:pt x="42" y="52"/>
                  </a:lnTo>
                  <a:lnTo>
                    <a:pt x="35" y="51"/>
                  </a:lnTo>
                  <a:lnTo>
                    <a:pt x="32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11" y="26"/>
                  </a:lnTo>
                  <a:lnTo>
                    <a:pt x="6" y="20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713731" y="1917028"/>
            <a:ext cx="4531877" cy="1412087"/>
            <a:chOff x="544923" y="2320414"/>
            <a:chExt cx="4750103" cy="1882783"/>
          </a:xfrm>
        </p:grpSpPr>
        <p:sp>
          <p:nvSpPr>
            <p:cNvPr id="216" name="矩形 215"/>
            <p:cNvSpPr/>
            <p:nvPr/>
          </p:nvSpPr>
          <p:spPr>
            <a:xfrm>
              <a:off x="544923" y="2787425"/>
              <a:ext cx="4750103" cy="1415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7" name="文本框 26"/>
            <p:cNvSpPr txBox="1"/>
            <p:nvPr/>
          </p:nvSpPr>
          <p:spPr>
            <a:xfrm>
              <a:off x="1291811" y="2320414"/>
              <a:ext cx="1268882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添加标题一</a:t>
              </a:r>
              <a:endPara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682452" y="3279833"/>
            <a:ext cx="4531877" cy="1370640"/>
            <a:chOff x="544923" y="2375677"/>
            <a:chExt cx="4750103" cy="1827520"/>
          </a:xfrm>
        </p:grpSpPr>
        <p:sp>
          <p:nvSpPr>
            <p:cNvPr id="219" name="矩形 218"/>
            <p:cNvSpPr/>
            <p:nvPr/>
          </p:nvSpPr>
          <p:spPr>
            <a:xfrm>
              <a:off x="544923" y="2787425"/>
              <a:ext cx="4750103" cy="1415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0" name="文本框 30"/>
            <p:cNvSpPr txBox="1"/>
            <p:nvPr/>
          </p:nvSpPr>
          <p:spPr>
            <a:xfrm>
              <a:off x="1358291" y="2375677"/>
              <a:ext cx="1268882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添加标题二</a:t>
              </a:r>
              <a:endPara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1" name="组合 220"/>
          <p:cNvGrpSpPr/>
          <p:nvPr/>
        </p:nvGrpSpPr>
        <p:grpSpPr>
          <a:xfrm>
            <a:off x="713730" y="4580647"/>
            <a:ext cx="4531877" cy="1347103"/>
            <a:chOff x="544923" y="2407060"/>
            <a:chExt cx="4750103" cy="1796137"/>
          </a:xfrm>
        </p:grpSpPr>
        <p:sp>
          <p:nvSpPr>
            <p:cNvPr id="222" name="矩形 221"/>
            <p:cNvSpPr/>
            <p:nvPr/>
          </p:nvSpPr>
          <p:spPr>
            <a:xfrm>
              <a:off x="544923" y="2787425"/>
              <a:ext cx="4750103" cy="1415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3" name="文本框 34"/>
            <p:cNvSpPr txBox="1"/>
            <p:nvPr/>
          </p:nvSpPr>
          <p:spPr>
            <a:xfrm>
              <a:off x="1368241" y="2407060"/>
              <a:ext cx="1268882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添加标题三</a:t>
              </a:r>
              <a:endPara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4" name="组合 223"/>
          <p:cNvGrpSpPr/>
          <p:nvPr/>
        </p:nvGrpSpPr>
        <p:grpSpPr>
          <a:xfrm>
            <a:off x="837504" y="1746559"/>
            <a:ext cx="561063" cy="561063"/>
            <a:chOff x="7557280" y="2123355"/>
            <a:chExt cx="981818" cy="981818"/>
          </a:xfrm>
        </p:grpSpPr>
        <p:sp>
          <p:nvSpPr>
            <p:cNvPr id="225" name="타원 51"/>
            <p:cNvSpPr/>
            <p:nvPr/>
          </p:nvSpPr>
          <p:spPr>
            <a:xfrm>
              <a:off x="7557280" y="2123355"/>
              <a:ext cx="981818" cy="981818"/>
            </a:xfrm>
            <a:prstGeom prst="ellipse">
              <a:avLst/>
            </a:prstGeom>
            <a:solidFill>
              <a:srgbClr val="EC6864"/>
            </a:solidFill>
            <a:ln w="508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grpSp>
          <p:nvGrpSpPr>
            <p:cNvPr id="226" name="그룹 390"/>
            <p:cNvGrpSpPr/>
            <p:nvPr/>
          </p:nvGrpSpPr>
          <p:grpSpPr>
            <a:xfrm>
              <a:off x="7739712" y="2352103"/>
              <a:ext cx="641248" cy="562051"/>
              <a:chOff x="5954319" y="4671994"/>
              <a:chExt cx="796925" cy="698500"/>
            </a:xfrm>
          </p:grpSpPr>
          <p:sp>
            <p:nvSpPr>
              <p:cNvPr id="227" name="Freeform 72"/>
              <p:cNvSpPr/>
              <p:nvPr/>
            </p:nvSpPr>
            <p:spPr bwMode="auto">
              <a:xfrm>
                <a:off x="6362306" y="4671994"/>
                <a:ext cx="177800" cy="219075"/>
              </a:xfrm>
              <a:custGeom>
                <a:gdLst>
                  <a:gd name="T0" fmla="*/ 226 w 335"/>
                  <a:gd name="T1" fmla="*/ 414 h 414"/>
                  <a:gd name="T2" fmla="*/ 203 w 335"/>
                  <a:gd name="T3" fmla="*/ 413 h 414"/>
                  <a:gd name="T4" fmla="*/ 158 w 335"/>
                  <a:gd name="T5" fmla="*/ 404 h 414"/>
                  <a:gd name="T6" fmla="*/ 118 w 335"/>
                  <a:gd name="T7" fmla="*/ 389 h 414"/>
                  <a:gd name="T8" fmla="*/ 82 w 335"/>
                  <a:gd name="T9" fmla="*/ 366 h 414"/>
                  <a:gd name="T10" fmla="*/ 51 w 335"/>
                  <a:gd name="T11" fmla="*/ 338 h 414"/>
                  <a:gd name="T12" fmla="*/ 27 w 335"/>
                  <a:gd name="T13" fmla="*/ 306 h 414"/>
                  <a:gd name="T14" fmla="*/ 10 w 335"/>
                  <a:gd name="T15" fmla="*/ 269 h 414"/>
                  <a:gd name="T16" fmla="*/ 1 w 335"/>
                  <a:gd name="T17" fmla="*/ 228 h 414"/>
                  <a:gd name="T18" fmla="*/ 0 w 335"/>
                  <a:gd name="T19" fmla="*/ 207 h 414"/>
                  <a:gd name="T20" fmla="*/ 5 w 335"/>
                  <a:gd name="T21" fmla="*/ 166 h 414"/>
                  <a:gd name="T22" fmla="*/ 18 w 335"/>
                  <a:gd name="T23" fmla="*/ 126 h 414"/>
                  <a:gd name="T24" fmla="*/ 38 w 335"/>
                  <a:gd name="T25" fmla="*/ 92 h 414"/>
                  <a:gd name="T26" fmla="*/ 67 w 335"/>
                  <a:gd name="T27" fmla="*/ 61 h 414"/>
                  <a:gd name="T28" fmla="*/ 100 w 335"/>
                  <a:gd name="T29" fmla="*/ 36 h 414"/>
                  <a:gd name="T30" fmla="*/ 138 w 335"/>
                  <a:gd name="T31" fmla="*/ 17 h 414"/>
                  <a:gd name="T32" fmla="*/ 181 w 335"/>
                  <a:gd name="T33" fmla="*/ 5 h 414"/>
                  <a:gd name="T34" fmla="*/ 226 w 335"/>
                  <a:gd name="T35" fmla="*/ 0 h 414"/>
                  <a:gd name="T36" fmla="*/ 310 w 335"/>
                  <a:gd name="T37" fmla="*/ 0 h 414"/>
                  <a:gd name="T38" fmla="*/ 319 w 335"/>
                  <a:gd name="T39" fmla="*/ 3 h 414"/>
                  <a:gd name="T40" fmla="*/ 328 w 335"/>
                  <a:gd name="T41" fmla="*/ 8 h 414"/>
                  <a:gd name="T42" fmla="*/ 332 w 335"/>
                  <a:gd name="T43" fmla="*/ 16 h 414"/>
                  <a:gd name="T44" fmla="*/ 335 w 335"/>
                  <a:gd name="T45" fmla="*/ 25 h 414"/>
                  <a:gd name="T46" fmla="*/ 335 w 335"/>
                  <a:gd name="T47" fmla="*/ 31 h 414"/>
                  <a:gd name="T48" fmla="*/ 330 w 335"/>
                  <a:gd name="T49" fmla="*/ 40 h 414"/>
                  <a:gd name="T50" fmla="*/ 324 w 335"/>
                  <a:gd name="T51" fmla="*/ 47 h 414"/>
                  <a:gd name="T52" fmla="*/ 315 w 335"/>
                  <a:gd name="T53" fmla="*/ 50 h 414"/>
                  <a:gd name="T54" fmla="*/ 226 w 335"/>
                  <a:gd name="T55" fmla="*/ 50 h 414"/>
                  <a:gd name="T56" fmla="*/ 208 w 335"/>
                  <a:gd name="T57" fmla="*/ 52 h 414"/>
                  <a:gd name="T58" fmla="*/ 173 w 335"/>
                  <a:gd name="T59" fmla="*/ 57 h 414"/>
                  <a:gd name="T60" fmla="*/ 141 w 335"/>
                  <a:gd name="T61" fmla="*/ 69 h 414"/>
                  <a:gd name="T62" fmla="*/ 114 w 335"/>
                  <a:gd name="T63" fmla="*/ 86 h 414"/>
                  <a:gd name="T64" fmla="*/ 90 w 335"/>
                  <a:gd name="T65" fmla="*/ 107 h 414"/>
                  <a:gd name="T66" fmla="*/ 71 w 335"/>
                  <a:gd name="T67" fmla="*/ 132 h 414"/>
                  <a:gd name="T68" fmla="*/ 57 w 335"/>
                  <a:gd name="T69" fmla="*/ 161 h 414"/>
                  <a:gd name="T70" fmla="*/ 51 w 335"/>
                  <a:gd name="T71" fmla="*/ 192 h 414"/>
                  <a:gd name="T72" fmla="*/ 50 w 335"/>
                  <a:gd name="T73" fmla="*/ 207 h 414"/>
                  <a:gd name="T74" fmla="*/ 53 w 335"/>
                  <a:gd name="T75" fmla="*/ 239 h 414"/>
                  <a:gd name="T76" fmla="*/ 63 w 335"/>
                  <a:gd name="T77" fmla="*/ 268 h 414"/>
                  <a:gd name="T78" fmla="*/ 80 w 335"/>
                  <a:gd name="T79" fmla="*/ 295 h 414"/>
                  <a:gd name="T80" fmla="*/ 101 w 335"/>
                  <a:gd name="T81" fmla="*/ 318 h 414"/>
                  <a:gd name="T82" fmla="*/ 127 w 335"/>
                  <a:gd name="T83" fmla="*/ 337 h 414"/>
                  <a:gd name="T84" fmla="*/ 157 w 335"/>
                  <a:gd name="T85" fmla="*/ 351 h 414"/>
                  <a:gd name="T86" fmla="*/ 190 w 335"/>
                  <a:gd name="T87" fmla="*/ 360 h 414"/>
                  <a:gd name="T88" fmla="*/ 226 w 335"/>
                  <a:gd name="T89" fmla="*/ 364 h 414"/>
                  <a:gd name="T90" fmla="*/ 310 w 335"/>
                  <a:gd name="T91" fmla="*/ 364 h 414"/>
                  <a:gd name="T92" fmla="*/ 319 w 335"/>
                  <a:gd name="T93" fmla="*/ 365 h 414"/>
                  <a:gd name="T94" fmla="*/ 328 w 335"/>
                  <a:gd name="T95" fmla="*/ 371 h 414"/>
                  <a:gd name="T96" fmla="*/ 332 w 335"/>
                  <a:gd name="T97" fmla="*/ 379 h 414"/>
                  <a:gd name="T98" fmla="*/ 335 w 335"/>
                  <a:gd name="T99" fmla="*/ 389 h 414"/>
                  <a:gd name="T100" fmla="*/ 335 w 335"/>
                  <a:gd name="T101" fmla="*/ 394 h 414"/>
                  <a:gd name="T102" fmla="*/ 330 w 335"/>
                  <a:gd name="T103" fmla="*/ 402 h 414"/>
                  <a:gd name="T104" fmla="*/ 324 w 335"/>
                  <a:gd name="T105" fmla="*/ 409 h 414"/>
                  <a:gd name="T106" fmla="*/ 315 w 335"/>
                  <a:gd name="T107" fmla="*/ 413 h 414"/>
                  <a:gd name="T108" fmla="*/ 310 w 335"/>
                  <a:gd name="T109" fmla="*/ 414 h 4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5" h="413">
                    <a:moveTo>
                      <a:pt x="310" y="414"/>
                    </a:moveTo>
                    <a:lnTo>
                      <a:pt x="226" y="414"/>
                    </a:lnTo>
                    <a:lnTo>
                      <a:pt x="226" y="414"/>
                    </a:lnTo>
                    <a:lnTo>
                      <a:pt x="203" y="413"/>
                    </a:lnTo>
                    <a:lnTo>
                      <a:pt x="181" y="409"/>
                    </a:lnTo>
                    <a:lnTo>
                      <a:pt x="158" y="404"/>
                    </a:lnTo>
                    <a:lnTo>
                      <a:pt x="138" y="397"/>
                    </a:lnTo>
                    <a:lnTo>
                      <a:pt x="118" y="389"/>
                    </a:lnTo>
                    <a:lnTo>
                      <a:pt x="100" y="378"/>
                    </a:lnTo>
                    <a:lnTo>
                      <a:pt x="82" y="366"/>
                    </a:lnTo>
                    <a:lnTo>
                      <a:pt x="67" y="353"/>
                    </a:lnTo>
                    <a:lnTo>
                      <a:pt x="51" y="338"/>
                    </a:lnTo>
                    <a:lnTo>
                      <a:pt x="38" y="322"/>
                    </a:lnTo>
                    <a:lnTo>
                      <a:pt x="27" y="306"/>
                    </a:lnTo>
                    <a:lnTo>
                      <a:pt x="18" y="288"/>
                    </a:lnTo>
                    <a:lnTo>
                      <a:pt x="10" y="269"/>
                    </a:lnTo>
                    <a:lnTo>
                      <a:pt x="5" y="249"/>
                    </a:lnTo>
                    <a:lnTo>
                      <a:pt x="1" y="228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1" y="186"/>
                    </a:lnTo>
                    <a:lnTo>
                      <a:pt x="5" y="166"/>
                    </a:lnTo>
                    <a:lnTo>
                      <a:pt x="10" y="145"/>
                    </a:lnTo>
                    <a:lnTo>
                      <a:pt x="18" y="126"/>
                    </a:lnTo>
                    <a:lnTo>
                      <a:pt x="27" y="109"/>
                    </a:lnTo>
                    <a:lnTo>
                      <a:pt x="38" y="92"/>
                    </a:lnTo>
                    <a:lnTo>
                      <a:pt x="51" y="76"/>
                    </a:lnTo>
                    <a:lnTo>
                      <a:pt x="67" y="61"/>
                    </a:lnTo>
                    <a:lnTo>
                      <a:pt x="82" y="48"/>
                    </a:lnTo>
                    <a:lnTo>
                      <a:pt x="100" y="36"/>
                    </a:lnTo>
                    <a:lnTo>
                      <a:pt x="118" y="25"/>
                    </a:lnTo>
                    <a:lnTo>
                      <a:pt x="138" y="17"/>
                    </a:lnTo>
                    <a:lnTo>
                      <a:pt x="158" y="10"/>
                    </a:lnTo>
                    <a:lnTo>
                      <a:pt x="181" y="5"/>
                    </a:lnTo>
                    <a:lnTo>
                      <a:pt x="203" y="2"/>
                    </a:lnTo>
                    <a:lnTo>
                      <a:pt x="226" y="0"/>
                    </a:lnTo>
                    <a:lnTo>
                      <a:pt x="310" y="0"/>
                    </a:lnTo>
                    <a:lnTo>
                      <a:pt x="310" y="0"/>
                    </a:lnTo>
                    <a:lnTo>
                      <a:pt x="315" y="2"/>
                    </a:lnTo>
                    <a:lnTo>
                      <a:pt x="319" y="3"/>
                    </a:lnTo>
                    <a:lnTo>
                      <a:pt x="324" y="5"/>
                    </a:lnTo>
                    <a:lnTo>
                      <a:pt x="328" y="8"/>
                    </a:lnTo>
                    <a:lnTo>
                      <a:pt x="330" y="12"/>
                    </a:lnTo>
                    <a:lnTo>
                      <a:pt x="332" y="16"/>
                    </a:lnTo>
                    <a:lnTo>
                      <a:pt x="335" y="21"/>
                    </a:lnTo>
                    <a:lnTo>
                      <a:pt x="335" y="25"/>
                    </a:lnTo>
                    <a:lnTo>
                      <a:pt x="335" y="25"/>
                    </a:lnTo>
                    <a:lnTo>
                      <a:pt x="335" y="31"/>
                    </a:lnTo>
                    <a:lnTo>
                      <a:pt x="332" y="36"/>
                    </a:lnTo>
                    <a:lnTo>
                      <a:pt x="330" y="40"/>
                    </a:lnTo>
                    <a:lnTo>
                      <a:pt x="328" y="43"/>
                    </a:lnTo>
                    <a:lnTo>
                      <a:pt x="324" y="47"/>
                    </a:lnTo>
                    <a:lnTo>
                      <a:pt x="319" y="49"/>
                    </a:lnTo>
                    <a:lnTo>
                      <a:pt x="315" y="50"/>
                    </a:lnTo>
                    <a:lnTo>
                      <a:pt x="310" y="50"/>
                    </a:lnTo>
                    <a:lnTo>
                      <a:pt x="226" y="50"/>
                    </a:lnTo>
                    <a:lnTo>
                      <a:pt x="226" y="50"/>
                    </a:lnTo>
                    <a:lnTo>
                      <a:pt x="208" y="52"/>
                    </a:lnTo>
                    <a:lnTo>
                      <a:pt x="190" y="54"/>
                    </a:lnTo>
                    <a:lnTo>
                      <a:pt x="173" y="57"/>
                    </a:lnTo>
                    <a:lnTo>
                      <a:pt x="157" y="63"/>
                    </a:lnTo>
                    <a:lnTo>
                      <a:pt x="141" y="69"/>
                    </a:lnTo>
                    <a:lnTo>
                      <a:pt x="127" y="78"/>
                    </a:lnTo>
                    <a:lnTo>
                      <a:pt x="114" y="86"/>
                    </a:lnTo>
                    <a:lnTo>
                      <a:pt x="101" y="97"/>
                    </a:lnTo>
                    <a:lnTo>
                      <a:pt x="90" y="107"/>
                    </a:lnTo>
                    <a:lnTo>
                      <a:pt x="80" y="119"/>
                    </a:lnTo>
                    <a:lnTo>
                      <a:pt x="71" y="132"/>
                    </a:lnTo>
                    <a:lnTo>
                      <a:pt x="63" y="147"/>
                    </a:lnTo>
                    <a:lnTo>
                      <a:pt x="57" y="161"/>
                    </a:lnTo>
                    <a:lnTo>
                      <a:pt x="53" y="176"/>
                    </a:lnTo>
                    <a:lnTo>
                      <a:pt x="51" y="192"/>
                    </a:lnTo>
                    <a:lnTo>
                      <a:pt x="50" y="207"/>
                    </a:lnTo>
                    <a:lnTo>
                      <a:pt x="50" y="207"/>
                    </a:lnTo>
                    <a:lnTo>
                      <a:pt x="51" y="223"/>
                    </a:lnTo>
                    <a:lnTo>
                      <a:pt x="53" y="239"/>
                    </a:lnTo>
                    <a:lnTo>
                      <a:pt x="57" y="253"/>
                    </a:lnTo>
                    <a:lnTo>
                      <a:pt x="63" y="268"/>
                    </a:lnTo>
                    <a:lnTo>
                      <a:pt x="71" y="282"/>
                    </a:lnTo>
                    <a:lnTo>
                      <a:pt x="80" y="295"/>
                    </a:lnTo>
                    <a:lnTo>
                      <a:pt x="90" y="307"/>
                    </a:lnTo>
                    <a:lnTo>
                      <a:pt x="101" y="318"/>
                    </a:lnTo>
                    <a:lnTo>
                      <a:pt x="114" y="328"/>
                    </a:lnTo>
                    <a:lnTo>
                      <a:pt x="127" y="337"/>
                    </a:lnTo>
                    <a:lnTo>
                      <a:pt x="141" y="345"/>
                    </a:lnTo>
                    <a:lnTo>
                      <a:pt x="157" y="351"/>
                    </a:lnTo>
                    <a:lnTo>
                      <a:pt x="173" y="357"/>
                    </a:lnTo>
                    <a:lnTo>
                      <a:pt x="190" y="360"/>
                    </a:lnTo>
                    <a:lnTo>
                      <a:pt x="208" y="363"/>
                    </a:lnTo>
                    <a:lnTo>
                      <a:pt x="226" y="364"/>
                    </a:lnTo>
                    <a:lnTo>
                      <a:pt x="310" y="364"/>
                    </a:lnTo>
                    <a:lnTo>
                      <a:pt x="310" y="364"/>
                    </a:lnTo>
                    <a:lnTo>
                      <a:pt x="315" y="364"/>
                    </a:lnTo>
                    <a:lnTo>
                      <a:pt x="319" y="365"/>
                    </a:lnTo>
                    <a:lnTo>
                      <a:pt x="324" y="367"/>
                    </a:lnTo>
                    <a:lnTo>
                      <a:pt x="328" y="371"/>
                    </a:lnTo>
                    <a:lnTo>
                      <a:pt x="330" y="375"/>
                    </a:lnTo>
                    <a:lnTo>
                      <a:pt x="332" y="379"/>
                    </a:lnTo>
                    <a:lnTo>
                      <a:pt x="335" y="383"/>
                    </a:lnTo>
                    <a:lnTo>
                      <a:pt x="335" y="389"/>
                    </a:lnTo>
                    <a:lnTo>
                      <a:pt x="335" y="389"/>
                    </a:lnTo>
                    <a:lnTo>
                      <a:pt x="335" y="394"/>
                    </a:lnTo>
                    <a:lnTo>
                      <a:pt x="332" y="398"/>
                    </a:lnTo>
                    <a:lnTo>
                      <a:pt x="330" y="402"/>
                    </a:lnTo>
                    <a:lnTo>
                      <a:pt x="328" y="407"/>
                    </a:lnTo>
                    <a:lnTo>
                      <a:pt x="324" y="409"/>
                    </a:lnTo>
                    <a:lnTo>
                      <a:pt x="319" y="411"/>
                    </a:lnTo>
                    <a:lnTo>
                      <a:pt x="315" y="413"/>
                    </a:lnTo>
                    <a:lnTo>
                      <a:pt x="310" y="414"/>
                    </a:lnTo>
                    <a:lnTo>
                      <a:pt x="310" y="4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28" name="Freeform 73"/>
              <p:cNvSpPr>
                <a:spLocks noEditPoints="1"/>
              </p:cNvSpPr>
              <p:nvPr/>
            </p:nvSpPr>
            <p:spPr bwMode="auto">
              <a:xfrm>
                <a:off x="6105131" y="4671994"/>
                <a:ext cx="284163" cy="219075"/>
              </a:xfrm>
              <a:custGeom>
                <a:gdLst>
                  <a:gd name="T0" fmla="*/ 225 w 535"/>
                  <a:gd name="T1" fmla="*/ 414 h 414"/>
                  <a:gd name="T2" fmla="*/ 157 w 535"/>
                  <a:gd name="T3" fmla="*/ 404 h 414"/>
                  <a:gd name="T4" fmla="*/ 98 w 535"/>
                  <a:gd name="T5" fmla="*/ 378 h 414"/>
                  <a:gd name="T6" fmla="*/ 51 w 535"/>
                  <a:gd name="T7" fmla="*/ 338 h 414"/>
                  <a:gd name="T8" fmla="*/ 17 w 535"/>
                  <a:gd name="T9" fmla="*/ 288 h 414"/>
                  <a:gd name="T10" fmla="*/ 1 w 535"/>
                  <a:gd name="T11" fmla="*/ 228 h 414"/>
                  <a:gd name="T12" fmla="*/ 1 w 535"/>
                  <a:gd name="T13" fmla="*/ 186 h 414"/>
                  <a:gd name="T14" fmla="*/ 17 w 535"/>
                  <a:gd name="T15" fmla="*/ 126 h 414"/>
                  <a:gd name="T16" fmla="*/ 51 w 535"/>
                  <a:gd name="T17" fmla="*/ 76 h 414"/>
                  <a:gd name="T18" fmla="*/ 98 w 535"/>
                  <a:gd name="T19" fmla="*/ 36 h 414"/>
                  <a:gd name="T20" fmla="*/ 157 w 535"/>
                  <a:gd name="T21" fmla="*/ 10 h 414"/>
                  <a:gd name="T22" fmla="*/ 225 w 535"/>
                  <a:gd name="T23" fmla="*/ 0 h 414"/>
                  <a:gd name="T24" fmla="*/ 332 w 535"/>
                  <a:gd name="T25" fmla="*/ 2 h 414"/>
                  <a:gd name="T26" fmla="*/ 397 w 535"/>
                  <a:gd name="T27" fmla="*/ 17 h 414"/>
                  <a:gd name="T28" fmla="*/ 453 w 535"/>
                  <a:gd name="T29" fmla="*/ 48 h 414"/>
                  <a:gd name="T30" fmla="*/ 496 w 535"/>
                  <a:gd name="T31" fmla="*/ 92 h 414"/>
                  <a:gd name="T32" fmla="*/ 524 w 535"/>
                  <a:gd name="T33" fmla="*/ 145 h 414"/>
                  <a:gd name="T34" fmla="*/ 535 w 535"/>
                  <a:gd name="T35" fmla="*/ 207 h 414"/>
                  <a:gd name="T36" fmla="*/ 530 w 535"/>
                  <a:gd name="T37" fmla="*/ 249 h 414"/>
                  <a:gd name="T38" fmla="*/ 508 w 535"/>
                  <a:gd name="T39" fmla="*/ 306 h 414"/>
                  <a:gd name="T40" fmla="*/ 468 w 535"/>
                  <a:gd name="T41" fmla="*/ 353 h 414"/>
                  <a:gd name="T42" fmla="*/ 416 w 535"/>
                  <a:gd name="T43" fmla="*/ 389 h 414"/>
                  <a:gd name="T44" fmla="*/ 354 w 535"/>
                  <a:gd name="T45" fmla="*/ 409 h 414"/>
                  <a:gd name="T46" fmla="*/ 309 w 535"/>
                  <a:gd name="T47" fmla="*/ 414 h 414"/>
                  <a:gd name="T48" fmla="*/ 207 w 535"/>
                  <a:gd name="T49" fmla="*/ 52 h 414"/>
                  <a:gd name="T50" fmla="*/ 156 w 535"/>
                  <a:gd name="T51" fmla="*/ 63 h 414"/>
                  <a:gd name="T52" fmla="*/ 114 w 535"/>
                  <a:gd name="T53" fmla="*/ 86 h 414"/>
                  <a:gd name="T54" fmla="*/ 79 w 535"/>
                  <a:gd name="T55" fmla="*/ 119 h 414"/>
                  <a:gd name="T56" fmla="*/ 57 w 535"/>
                  <a:gd name="T57" fmla="*/ 161 h 414"/>
                  <a:gd name="T58" fmla="*/ 49 w 535"/>
                  <a:gd name="T59" fmla="*/ 207 h 414"/>
                  <a:gd name="T60" fmla="*/ 53 w 535"/>
                  <a:gd name="T61" fmla="*/ 239 h 414"/>
                  <a:gd name="T62" fmla="*/ 70 w 535"/>
                  <a:gd name="T63" fmla="*/ 282 h 414"/>
                  <a:gd name="T64" fmla="*/ 100 w 535"/>
                  <a:gd name="T65" fmla="*/ 318 h 414"/>
                  <a:gd name="T66" fmla="*/ 141 w 535"/>
                  <a:gd name="T67" fmla="*/ 345 h 414"/>
                  <a:gd name="T68" fmla="*/ 189 w 535"/>
                  <a:gd name="T69" fmla="*/ 360 h 414"/>
                  <a:gd name="T70" fmla="*/ 309 w 535"/>
                  <a:gd name="T71" fmla="*/ 364 h 414"/>
                  <a:gd name="T72" fmla="*/ 345 w 535"/>
                  <a:gd name="T73" fmla="*/ 360 h 414"/>
                  <a:gd name="T74" fmla="*/ 392 w 535"/>
                  <a:gd name="T75" fmla="*/ 345 h 414"/>
                  <a:gd name="T76" fmla="*/ 434 w 535"/>
                  <a:gd name="T77" fmla="*/ 318 h 414"/>
                  <a:gd name="T78" fmla="*/ 464 w 535"/>
                  <a:gd name="T79" fmla="*/ 282 h 414"/>
                  <a:gd name="T80" fmla="*/ 482 w 535"/>
                  <a:gd name="T81" fmla="*/ 239 h 414"/>
                  <a:gd name="T82" fmla="*/ 485 w 535"/>
                  <a:gd name="T83" fmla="*/ 207 h 414"/>
                  <a:gd name="T84" fmla="*/ 477 w 535"/>
                  <a:gd name="T85" fmla="*/ 161 h 414"/>
                  <a:gd name="T86" fmla="*/ 455 w 535"/>
                  <a:gd name="T87" fmla="*/ 119 h 414"/>
                  <a:gd name="T88" fmla="*/ 421 w 535"/>
                  <a:gd name="T89" fmla="*/ 86 h 414"/>
                  <a:gd name="T90" fmla="*/ 377 w 535"/>
                  <a:gd name="T91" fmla="*/ 63 h 414"/>
                  <a:gd name="T92" fmla="*/ 327 w 535"/>
                  <a:gd name="T93" fmla="*/ 52 h 4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5" h="413">
                    <a:moveTo>
                      <a:pt x="309" y="414"/>
                    </a:moveTo>
                    <a:lnTo>
                      <a:pt x="225" y="414"/>
                    </a:lnTo>
                    <a:lnTo>
                      <a:pt x="225" y="414"/>
                    </a:lnTo>
                    <a:lnTo>
                      <a:pt x="201" y="413"/>
                    </a:lnTo>
                    <a:lnTo>
                      <a:pt x="179" y="409"/>
                    </a:lnTo>
                    <a:lnTo>
                      <a:pt x="157" y="404"/>
                    </a:lnTo>
                    <a:lnTo>
                      <a:pt x="137" y="397"/>
                    </a:lnTo>
                    <a:lnTo>
                      <a:pt x="117" y="389"/>
                    </a:lnTo>
                    <a:lnTo>
                      <a:pt x="98" y="378"/>
                    </a:lnTo>
                    <a:lnTo>
                      <a:pt x="81" y="366"/>
                    </a:lnTo>
                    <a:lnTo>
                      <a:pt x="65" y="353"/>
                    </a:lnTo>
                    <a:lnTo>
                      <a:pt x="51" y="338"/>
                    </a:lnTo>
                    <a:lnTo>
                      <a:pt x="38" y="322"/>
                    </a:lnTo>
                    <a:lnTo>
                      <a:pt x="27" y="306"/>
                    </a:lnTo>
                    <a:lnTo>
                      <a:pt x="17" y="288"/>
                    </a:lnTo>
                    <a:lnTo>
                      <a:pt x="9" y="269"/>
                    </a:lnTo>
                    <a:lnTo>
                      <a:pt x="3" y="249"/>
                    </a:lnTo>
                    <a:lnTo>
                      <a:pt x="1" y="228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1" y="186"/>
                    </a:lnTo>
                    <a:lnTo>
                      <a:pt x="3" y="166"/>
                    </a:lnTo>
                    <a:lnTo>
                      <a:pt x="9" y="145"/>
                    </a:lnTo>
                    <a:lnTo>
                      <a:pt x="17" y="126"/>
                    </a:lnTo>
                    <a:lnTo>
                      <a:pt x="27" y="109"/>
                    </a:lnTo>
                    <a:lnTo>
                      <a:pt x="38" y="92"/>
                    </a:lnTo>
                    <a:lnTo>
                      <a:pt x="51" y="76"/>
                    </a:lnTo>
                    <a:lnTo>
                      <a:pt x="65" y="61"/>
                    </a:lnTo>
                    <a:lnTo>
                      <a:pt x="81" y="48"/>
                    </a:lnTo>
                    <a:lnTo>
                      <a:pt x="98" y="36"/>
                    </a:lnTo>
                    <a:lnTo>
                      <a:pt x="117" y="25"/>
                    </a:lnTo>
                    <a:lnTo>
                      <a:pt x="137" y="17"/>
                    </a:lnTo>
                    <a:lnTo>
                      <a:pt x="157" y="10"/>
                    </a:lnTo>
                    <a:lnTo>
                      <a:pt x="179" y="5"/>
                    </a:lnTo>
                    <a:lnTo>
                      <a:pt x="201" y="2"/>
                    </a:lnTo>
                    <a:lnTo>
                      <a:pt x="225" y="0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32" y="2"/>
                    </a:lnTo>
                    <a:lnTo>
                      <a:pt x="354" y="5"/>
                    </a:lnTo>
                    <a:lnTo>
                      <a:pt x="376" y="10"/>
                    </a:lnTo>
                    <a:lnTo>
                      <a:pt x="397" y="17"/>
                    </a:lnTo>
                    <a:lnTo>
                      <a:pt x="416" y="25"/>
                    </a:lnTo>
                    <a:lnTo>
                      <a:pt x="435" y="36"/>
                    </a:lnTo>
                    <a:lnTo>
                      <a:pt x="453" y="48"/>
                    </a:lnTo>
                    <a:lnTo>
                      <a:pt x="468" y="61"/>
                    </a:lnTo>
                    <a:lnTo>
                      <a:pt x="484" y="76"/>
                    </a:lnTo>
                    <a:lnTo>
                      <a:pt x="496" y="92"/>
                    </a:lnTo>
                    <a:lnTo>
                      <a:pt x="508" y="109"/>
                    </a:lnTo>
                    <a:lnTo>
                      <a:pt x="517" y="126"/>
                    </a:lnTo>
                    <a:lnTo>
                      <a:pt x="524" y="145"/>
                    </a:lnTo>
                    <a:lnTo>
                      <a:pt x="530" y="166"/>
                    </a:lnTo>
                    <a:lnTo>
                      <a:pt x="534" y="186"/>
                    </a:lnTo>
                    <a:lnTo>
                      <a:pt x="535" y="207"/>
                    </a:lnTo>
                    <a:lnTo>
                      <a:pt x="535" y="207"/>
                    </a:lnTo>
                    <a:lnTo>
                      <a:pt x="534" y="228"/>
                    </a:lnTo>
                    <a:lnTo>
                      <a:pt x="530" y="249"/>
                    </a:lnTo>
                    <a:lnTo>
                      <a:pt x="524" y="269"/>
                    </a:lnTo>
                    <a:lnTo>
                      <a:pt x="517" y="288"/>
                    </a:lnTo>
                    <a:lnTo>
                      <a:pt x="508" y="306"/>
                    </a:lnTo>
                    <a:lnTo>
                      <a:pt x="496" y="322"/>
                    </a:lnTo>
                    <a:lnTo>
                      <a:pt x="484" y="338"/>
                    </a:lnTo>
                    <a:lnTo>
                      <a:pt x="468" y="353"/>
                    </a:lnTo>
                    <a:lnTo>
                      <a:pt x="453" y="366"/>
                    </a:lnTo>
                    <a:lnTo>
                      <a:pt x="435" y="378"/>
                    </a:lnTo>
                    <a:lnTo>
                      <a:pt x="416" y="389"/>
                    </a:lnTo>
                    <a:lnTo>
                      <a:pt x="397" y="397"/>
                    </a:lnTo>
                    <a:lnTo>
                      <a:pt x="376" y="404"/>
                    </a:lnTo>
                    <a:lnTo>
                      <a:pt x="354" y="409"/>
                    </a:lnTo>
                    <a:lnTo>
                      <a:pt x="332" y="413"/>
                    </a:lnTo>
                    <a:lnTo>
                      <a:pt x="309" y="414"/>
                    </a:lnTo>
                    <a:lnTo>
                      <a:pt x="309" y="414"/>
                    </a:lnTo>
                    <a:close/>
                    <a:moveTo>
                      <a:pt x="225" y="50"/>
                    </a:moveTo>
                    <a:lnTo>
                      <a:pt x="225" y="50"/>
                    </a:lnTo>
                    <a:lnTo>
                      <a:pt x="207" y="52"/>
                    </a:lnTo>
                    <a:lnTo>
                      <a:pt x="189" y="54"/>
                    </a:lnTo>
                    <a:lnTo>
                      <a:pt x="173" y="57"/>
                    </a:lnTo>
                    <a:lnTo>
                      <a:pt x="156" y="63"/>
                    </a:lnTo>
                    <a:lnTo>
                      <a:pt x="141" y="69"/>
                    </a:lnTo>
                    <a:lnTo>
                      <a:pt x="127" y="78"/>
                    </a:lnTo>
                    <a:lnTo>
                      <a:pt x="114" y="86"/>
                    </a:lnTo>
                    <a:lnTo>
                      <a:pt x="100" y="97"/>
                    </a:lnTo>
                    <a:lnTo>
                      <a:pt x="89" y="107"/>
                    </a:lnTo>
                    <a:lnTo>
                      <a:pt x="79" y="119"/>
                    </a:lnTo>
                    <a:lnTo>
                      <a:pt x="70" y="132"/>
                    </a:lnTo>
                    <a:lnTo>
                      <a:pt x="62" y="147"/>
                    </a:lnTo>
                    <a:lnTo>
                      <a:pt x="57" y="161"/>
                    </a:lnTo>
                    <a:lnTo>
                      <a:pt x="53" y="176"/>
                    </a:lnTo>
                    <a:lnTo>
                      <a:pt x="49" y="192"/>
                    </a:lnTo>
                    <a:lnTo>
                      <a:pt x="49" y="207"/>
                    </a:lnTo>
                    <a:lnTo>
                      <a:pt x="49" y="207"/>
                    </a:lnTo>
                    <a:lnTo>
                      <a:pt x="49" y="223"/>
                    </a:lnTo>
                    <a:lnTo>
                      <a:pt x="53" y="239"/>
                    </a:lnTo>
                    <a:lnTo>
                      <a:pt x="57" y="253"/>
                    </a:lnTo>
                    <a:lnTo>
                      <a:pt x="62" y="268"/>
                    </a:lnTo>
                    <a:lnTo>
                      <a:pt x="70" y="282"/>
                    </a:lnTo>
                    <a:lnTo>
                      <a:pt x="79" y="295"/>
                    </a:lnTo>
                    <a:lnTo>
                      <a:pt x="89" y="307"/>
                    </a:lnTo>
                    <a:lnTo>
                      <a:pt x="100" y="318"/>
                    </a:lnTo>
                    <a:lnTo>
                      <a:pt x="114" y="328"/>
                    </a:lnTo>
                    <a:lnTo>
                      <a:pt x="127" y="337"/>
                    </a:lnTo>
                    <a:lnTo>
                      <a:pt x="141" y="345"/>
                    </a:lnTo>
                    <a:lnTo>
                      <a:pt x="156" y="351"/>
                    </a:lnTo>
                    <a:lnTo>
                      <a:pt x="173" y="357"/>
                    </a:lnTo>
                    <a:lnTo>
                      <a:pt x="189" y="360"/>
                    </a:lnTo>
                    <a:lnTo>
                      <a:pt x="207" y="363"/>
                    </a:lnTo>
                    <a:lnTo>
                      <a:pt x="225" y="364"/>
                    </a:lnTo>
                    <a:lnTo>
                      <a:pt x="309" y="364"/>
                    </a:lnTo>
                    <a:lnTo>
                      <a:pt x="309" y="364"/>
                    </a:lnTo>
                    <a:lnTo>
                      <a:pt x="327" y="363"/>
                    </a:lnTo>
                    <a:lnTo>
                      <a:pt x="345" y="360"/>
                    </a:lnTo>
                    <a:lnTo>
                      <a:pt x="362" y="357"/>
                    </a:lnTo>
                    <a:lnTo>
                      <a:pt x="377" y="351"/>
                    </a:lnTo>
                    <a:lnTo>
                      <a:pt x="392" y="345"/>
                    </a:lnTo>
                    <a:lnTo>
                      <a:pt x="408" y="337"/>
                    </a:lnTo>
                    <a:lnTo>
                      <a:pt x="421" y="328"/>
                    </a:lnTo>
                    <a:lnTo>
                      <a:pt x="434" y="318"/>
                    </a:lnTo>
                    <a:lnTo>
                      <a:pt x="445" y="307"/>
                    </a:lnTo>
                    <a:lnTo>
                      <a:pt x="455" y="295"/>
                    </a:lnTo>
                    <a:lnTo>
                      <a:pt x="464" y="282"/>
                    </a:lnTo>
                    <a:lnTo>
                      <a:pt x="471" y="268"/>
                    </a:lnTo>
                    <a:lnTo>
                      <a:pt x="477" y="253"/>
                    </a:lnTo>
                    <a:lnTo>
                      <a:pt x="482" y="239"/>
                    </a:lnTo>
                    <a:lnTo>
                      <a:pt x="484" y="223"/>
                    </a:lnTo>
                    <a:lnTo>
                      <a:pt x="485" y="207"/>
                    </a:lnTo>
                    <a:lnTo>
                      <a:pt x="485" y="207"/>
                    </a:lnTo>
                    <a:lnTo>
                      <a:pt x="484" y="192"/>
                    </a:lnTo>
                    <a:lnTo>
                      <a:pt x="482" y="176"/>
                    </a:lnTo>
                    <a:lnTo>
                      <a:pt x="477" y="161"/>
                    </a:lnTo>
                    <a:lnTo>
                      <a:pt x="471" y="147"/>
                    </a:lnTo>
                    <a:lnTo>
                      <a:pt x="464" y="132"/>
                    </a:lnTo>
                    <a:lnTo>
                      <a:pt x="455" y="119"/>
                    </a:lnTo>
                    <a:lnTo>
                      <a:pt x="445" y="107"/>
                    </a:lnTo>
                    <a:lnTo>
                      <a:pt x="434" y="97"/>
                    </a:lnTo>
                    <a:lnTo>
                      <a:pt x="421" y="86"/>
                    </a:lnTo>
                    <a:lnTo>
                      <a:pt x="408" y="78"/>
                    </a:lnTo>
                    <a:lnTo>
                      <a:pt x="392" y="69"/>
                    </a:lnTo>
                    <a:lnTo>
                      <a:pt x="377" y="63"/>
                    </a:lnTo>
                    <a:lnTo>
                      <a:pt x="362" y="57"/>
                    </a:lnTo>
                    <a:lnTo>
                      <a:pt x="345" y="54"/>
                    </a:lnTo>
                    <a:lnTo>
                      <a:pt x="327" y="52"/>
                    </a:lnTo>
                    <a:lnTo>
                      <a:pt x="309" y="50"/>
                    </a:lnTo>
                    <a:lnTo>
                      <a:pt x="225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29" name="Freeform 74"/>
              <p:cNvSpPr/>
              <p:nvPr/>
            </p:nvSpPr>
            <p:spPr bwMode="auto">
              <a:xfrm>
                <a:off x="6295631" y="4679931"/>
                <a:ext cx="25400" cy="204788"/>
              </a:xfrm>
              <a:custGeom>
                <a:gdLst>
                  <a:gd name="T0" fmla="*/ 25 w 50"/>
                  <a:gd name="T1" fmla="*/ 387 h 387"/>
                  <a:gd name="T2" fmla="*/ 25 w 50"/>
                  <a:gd name="T3" fmla="*/ 387 h 387"/>
                  <a:gd name="T4" fmla="*/ 20 w 50"/>
                  <a:gd name="T5" fmla="*/ 387 h 387"/>
                  <a:gd name="T6" fmla="*/ 15 w 50"/>
                  <a:gd name="T7" fmla="*/ 384 h 387"/>
                  <a:gd name="T8" fmla="*/ 11 w 50"/>
                  <a:gd name="T9" fmla="*/ 382 h 387"/>
                  <a:gd name="T10" fmla="*/ 7 w 50"/>
                  <a:gd name="T11" fmla="*/ 380 h 387"/>
                  <a:gd name="T12" fmla="*/ 5 w 50"/>
                  <a:gd name="T13" fmla="*/ 376 h 387"/>
                  <a:gd name="T14" fmla="*/ 2 w 50"/>
                  <a:gd name="T15" fmla="*/ 371 h 387"/>
                  <a:gd name="T16" fmla="*/ 1 w 50"/>
                  <a:gd name="T17" fmla="*/ 366 h 387"/>
                  <a:gd name="T18" fmla="*/ 0 w 50"/>
                  <a:gd name="T19" fmla="*/ 362 h 387"/>
                  <a:gd name="T20" fmla="*/ 0 w 50"/>
                  <a:gd name="T21" fmla="*/ 24 h 387"/>
                  <a:gd name="T22" fmla="*/ 0 w 50"/>
                  <a:gd name="T23" fmla="*/ 24 h 387"/>
                  <a:gd name="T24" fmla="*/ 1 w 50"/>
                  <a:gd name="T25" fmla="*/ 20 h 387"/>
                  <a:gd name="T26" fmla="*/ 2 w 50"/>
                  <a:gd name="T27" fmla="*/ 15 h 387"/>
                  <a:gd name="T28" fmla="*/ 5 w 50"/>
                  <a:gd name="T29" fmla="*/ 10 h 387"/>
                  <a:gd name="T30" fmla="*/ 7 w 50"/>
                  <a:gd name="T31" fmla="*/ 7 h 387"/>
                  <a:gd name="T32" fmla="*/ 11 w 50"/>
                  <a:gd name="T33" fmla="*/ 4 h 387"/>
                  <a:gd name="T34" fmla="*/ 15 w 50"/>
                  <a:gd name="T35" fmla="*/ 2 h 387"/>
                  <a:gd name="T36" fmla="*/ 20 w 50"/>
                  <a:gd name="T37" fmla="*/ 0 h 387"/>
                  <a:gd name="T38" fmla="*/ 25 w 50"/>
                  <a:gd name="T39" fmla="*/ 0 h 387"/>
                  <a:gd name="T40" fmla="*/ 25 w 50"/>
                  <a:gd name="T41" fmla="*/ 0 h 387"/>
                  <a:gd name="T42" fmla="*/ 30 w 50"/>
                  <a:gd name="T43" fmla="*/ 0 h 387"/>
                  <a:gd name="T44" fmla="*/ 34 w 50"/>
                  <a:gd name="T45" fmla="*/ 2 h 387"/>
                  <a:gd name="T46" fmla="*/ 39 w 50"/>
                  <a:gd name="T47" fmla="*/ 4 h 387"/>
                  <a:gd name="T48" fmla="*/ 43 w 50"/>
                  <a:gd name="T49" fmla="*/ 7 h 387"/>
                  <a:gd name="T50" fmla="*/ 46 w 50"/>
                  <a:gd name="T51" fmla="*/ 10 h 387"/>
                  <a:gd name="T52" fmla="*/ 49 w 50"/>
                  <a:gd name="T53" fmla="*/ 15 h 387"/>
                  <a:gd name="T54" fmla="*/ 50 w 50"/>
                  <a:gd name="T55" fmla="*/ 20 h 387"/>
                  <a:gd name="T56" fmla="*/ 50 w 50"/>
                  <a:gd name="T57" fmla="*/ 24 h 387"/>
                  <a:gd name="T58" fmla="*/ 50 w 50"/>
                  <a:gd name="T59" fmla="*/ 362 h 387"/>
                  <a:gd name="T60" fmla="*/ 50 w 50"/>
                  <a:gd name="T61" fmla="*/ 362 h 387"/>
                  <a:gd name="T62" fmla="*/ 50 w 50"/>
                  <a:gd name="T63" fmla="*/ 366 h 387"/>
                  <a:gd name="T64" fmla="*/ 49 w 50"/>
                  <a:gd name="T65" fmla="*/ 371 h 387"/>
                  <a:gd name="T66" fmla="*/ 46 w 50"/>
                  <a:gd name="T67" fmla="*/ 376 h 387"/>
                  <a:gd name="T68" fmla="*/ 43 w 50"/>
                  <a:gd name="T69" fmla="*/ 380 h 387"/>
                  <a:gd name="T70" fmla="*/ 39 w 50"/>
                  <a:gd name="T71" fmla="*/ 382 h 387"/>
                  <a:gd name="T72" fmla="*/ 34 w 50"/>
                  <a:gd name="T73" fmla="*/ 384 h 387"/>
                  <a:gd name="T74" fmla="*/ 30 w 50"/>
                  <a:gd name="T75" fmla="*/ 387 h 387"/>
                  <a:gd name="T76" fmla="*/ 25 w 50"/>
                  <a:gd name="T77" fmla="*/ 387 h 387"/>
                  <a:gd name="T78" fmla="*/ 25 w 50"/>
                  <a:gd name="T79" fmla="*/ 387 h 3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" h="387">
                    <a:moveTo>
                      <a:pt x="25" y="387"/>
                    </a:moveTo>
                    <a:lnTo>
                      <a:pt x="25" y="387"/>
                    </a:lnTo>
                    <a:lnTo>
                      <a:pt x="20" y="387"/>
                    </a:lnTo>
                    <a:lnTo>
                      <a:pt x="15" y="384"/>
                    </a:lnTo>
                    <a:lnTo>
                      <a:pt x="11" y="382"/>
                    </a:lnTo>
                    <a:lnTo>
                      <a:pt x="7" y="380"/>
                    </a:lnTo>
                    <a:lnTo>
                      <a:pt x="5" y="376"/>
                    </a:lnTo>
                    <a:lnTo>
                      <a:pt x="2" y="371"/>
                    </a:lnTo>
                    <a:lnTo>
                      <a:pt x="1" y="366"/>
                    </a:lnTo>
                    <a:lnTo>
                      <a:pt x="0" y="36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0"/>
                    </a:lnTo>
                    <a:lnTo>
                      <a:pt x="2" y="15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9" y="4"/>
                    </a:lnTo>
                    <a:lnTo>
                      <a:pt x="43" y="7"/>
                    </a:lnTo>
                    <a:lnTo>
                      <a:pt x="46" y="10"/>
                    </a:lnTo>
                    <a:lnTo>
                      <a:pt x="49" y="15"/>
                    </a:lnTo>
                    <a:lnTo>
                      <a:pt x="50" y="20"/>
                    </a:lnTo>
                    <a:lnTo>
                      <a:pt x="50" y="24"/>
                    </a:lnTo>
                    <a:lnTo>
                      <a:pt x="50" y="362"/>
                    </a:lnTo>
                    <a:lnTo>
                      <a:pt x="50" y="362"/>
                    </a:lnTo>
                    <a:lnTo>
                      <a:pt x="50" y="366"/>
                    </a:lnTo>
                    <a:lnTo>
                      <a:pt x="49" y="371"/>
                    </a:lnTo>
                    <a:lnTo>
                      <a:pt x="46" y="376"/>
                    </a:lnTo>
                    <a:lnTo>
                      <a:pt x="43" y="380"/>
                    </a:lnTo>
                    <a:lnTo>
                      <a:pt x="39" y="382"/>
                    </a:lnTo>
                    <a:lnTo>
                      <a:pt x="34" y="384"/>
                    </a:lnTo>
                    <a:lnTo>
                      <a:pt x="30" y="387"/>
                    </a:lnTo>
                    <a:lnTo>
                      <a:pt x="25" y="387"/>
                    </a:lnTo>
                    <a:lnTo>
                      <a:pt x="25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0" name="Freeform 75"/>
              <p:cNvSpPr/>
              <p:nvPr/>
            </p:nvSpPr>
            <p:spPr bwMode="auto">
              <a:xfrm>
                <a:off x="6233719" y="4671994"/>
                <a:ext cx="26988" cy="219075"/>
              </a:xfrm>
              <a:custGeom>
                <a:gdLst>
                  <a:gd name="T0" fmla="*/ 25 w 50"/>
                  <a:gd name="T1" fmla="*/ 414 h 414"/>
                  <a:gd name="T2" fmla="*/ 25 w 50"/>
                  <a:gd name="T3" fmla="*/ 414 h 414"/>
                  <a:gd name="T4" fmla="*/ 20 w 50"/>
                  <a:gd name="T5" fmla="*/ 413 h 414"/>
                  <a:gd name="T6" fmla="*/ 15 w 50"/>
                  <a:gd name="T7" fmla="*/ 411 h 414"/>
                  <a:gd name="T8" fmla="*/ 12 w 50"/>
                  <a:gd name="T9" fmla="*/ 409 h 414"/>
                  <a:gd name="T10" fmla="*/ 7 w 50"/>
                  <a:gd name="T11" fmla="*/ 407 h 414"/>
                  <a:gd name="T12" fmla="*/ 4 w 50"/>
                  <a:gd name="T13" fmla="*/ 402 h 414"/>
                  <a:gd name="T14" fmla="*/ 2 w 50"/>
                  <a:gd name="T15" fmla="*/ 398 h 414"/>
                  <a:gd name="T16" fmla="*/ 1 w 50"/>
                  <a:gd name="T17" fmla="*/ 394 h 414"/>
                  <a:gd name="T18" fmla="*/ 0 w 50"/>
                  <a:gd name="T19" fmla="*/ 389 h 414"/>
                  <a:gd name="T20" fmla="*/ 0 w 50"/>
                  <a:gd name="T21" fmla="*/ 25 h 414"/>
                  <a:gd name="T22" fmla="*/ 0 w 50"/>
                  <a:gd name="T23" fmla="*/ 25 h 414"/>
                  <a:gd name="T24" fmla="*/ 1 w 50"/>
                  <a:gd name="T25" fmla="*/ 21 h 414"/>
                  <a:gd name="T26" fmla="*/ 2 w 50"/>
                  <a:gd name="T27" fmla="*/ 16 h 414"/>
                  <a:gd name="T28" fmla="*/ 4 w 50"/>
                  <a:gd name="T29" fmla="*/ 12 h 414"/>
                  <a:gd name="T30" fmla="*/ 7 w 50"/>
                  <a:gd name="T31" fmla="*/ 8 h 414"/>
                  <a:gd name="T32" fmla="*/ 12 w 50"/>
                  <a:gd name="T33" fmla="*/ 5 h 414"/>
                  <a:gd name="T34" fmla="*/ 15 w 50"/>
                  <a:gd name="T35" fmla="*/ 3 h 414"/>
                  <a:gd name="T36" fmla="*/ 20 w 50"/>
                  <a:gd name="T37" fmla="*/ 2 h 414"/>
                  <a:gd name="T38" fmla="*/ 25 w 50"/>
                  <a:gd name="T39" fmla="*/ 0 h 414"/>
                  <a:gd name="T40" fmla="*/ 25 w 50"/>
                  <a:gd name="T41" fmla="*/ 0 h 414"/>
                  <a:gd name="T42" fmla="*/ 31 w 50"/>
                  <a:gd name="T43" fmla="*/ 2 h 414"/>
                  <a:gd name="T44" fmla="*/ 34 w 50"/>
                  <a:gd name="T45" fmla="*/ 3 h 414"/>
                  <a:gd name="T46" fmla="*/ 39 w 50"/>
                  <a:gd name="T47" fmla="*/ 5 h 414"/>
                  <a:gd name="T48" fmla="*/ 42 w 50"/>
                  <a:gd name="T49" fmla="*/ 8 h 414"/>
                  <a:gd name="T50" fmla="*/ 46 w 50"/>
                  <a:gd name="T51" fmla="*/ 12 h 414"/>
                  <a:gd name="T52" fmla="*/ 48 w 50"/>
                  <a:gd name="T53" fmla="*/ 16 h 414"/>
                  <a:gd name="T54" fmla="*/ 50 w 50"/>
                  <a:gd name="T55" fmla="*/ 21 h 414"/>
                  <a:gd name="T56" fmla="*/ 50 w 50"/>
                  <a:gd name="T57" fmla="*/ 25 h 414"/>
                  <a:gd name="T58" fmla="*/ 50 w 50"/>
                  <a:gd name="T59" fmla="*/ 389 h 414"/>
                  <a:gd name="T60" fmla="*/ 50 w 50"/>
                  <a:gd name="T61" fmla="*/ 389 h 414"/>
                  <a:gd name="T62" fmla="*/ 50 w 50"/>
                  <a:gd name="T63" fmla="*/ 394 h 414"/>
                  <a:gd name="T64" fmla="*/ 48 w 50"/>
                  <a:gd name="T65" fmla="*/ 398 h 414"/>
                  <a:gd name="T66" fmla="*/ 46 w 50"/>
                  <a:gd name="T67" fmla="*/ 402 h 414"/>
                  <a:gd name="T68" fmla="*/ 42 w 50"/>
                  <a:gd name="T69" fmla="*/ 407 h 414"/>
                  <a:gd name="T70" fmla="*/ 39 w 50"/>
                  <a:gd name="T71" fmla="*/ 409 h 414"/>
                  <a:gd name="T72" fmla="*/ 34 w 50"/>
                  <a:gd name="T73" fmla="*/ 411 h 414"/>
                  <a:gd name="T74" fmla="*/ 31 w 50"/>
                  <a:gd name="T75" fmla="*/ 413 h 414"/>
                  <a:gd name="T76" fmla="*/ 25 w 50"/>
                  <a:gd name="T77" fmla="*/ 414 h 414"/>
                  <a:gd name="T78" fmla="*/ 25 w 50"/>
                  <a:gd name="T79" fmla="*/ 414 h 4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" h="413">
                    <a:moveTo>
                      <a:pt x="25" y="414"/>
                    </a:moveTo>
                    <a:lnTo>
                      <a:pt x="25" y="414"/>
                    </a:lnTo>
                    <a:lnTo>
                      <a:pt x="20" y="413"/>
                    </a:lnTo>
                    <a:lnTo>
                      <a:pt x="15" y="411"/>
                    </a:lnTo>
                    <a:lnTo>
                      <a:pt x="12" y="409"/>
                    </a:lnTo>
                    <a:lnTo>
                      <a:pt x="7" y="407"/>
                    </a:lnTo>
                    <a:lnTo>
                      <a:pt x="4" y="402"/>
                    </a:lnTo>
                    <a:lnTo>
                      <a:pt x="2" y="398"/>
                    </a:lnTo>
                    <a:lnTo>
                      <a:pt x="1" y="394"/>
                    </a:lnTo>
                    <a:lnTo>
                      <a:pt x="0" y="38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21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20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4" y="3"/>
                    </a:lnTo>
                    <a:lnTo>
                      <a:pt x="39" y="5"/>
                    </a:lnTo>
                    <a:lnTo>
                      <a:pt x="42" y="8"/>
                    </a:lnTo>
                    <a:lnTo>
                      <a:pt x="46" y="12"/>
                    </a:lnTo>
                    <a:lnTo>
                      <a:pt x="48" y="16"/>
                    </a:lnTo>
                    <a:lnTo>
                      <a:pt x="50" y="21"/>
                    </a:lnTo>
                    <a:lnTo>
                      <a:pt x="50" y="25"/>
                    </a:lnTo>
                    <a:lnTo>
                      <a:pt x="50" y="389"/>
                    </a:lnTo>
                    <a:lnTo>
                      <a:pt x="50" y="389"/>
                    </a:lnTo>
                    <a:lnTo>
                      <a:pt x="50" y="394"/>
                    </a:lnTo>
                    <a:lnTo>
                      <a:pt x="48" y="398"/>
                    </a:lnTo>
                    <a:lnTo>
                      <a:pt x="46" y="402"/>
                    </a:lnTo>
                    <a:lnTo>
                      <a:pt x="42" y="407"/>
                    </a:lnTo>
                    <a:lnTo>
                      <a:pt x="39" y="409"/>
                    </a:lnTo>
                    <a:lnTo>
                      <a:pt x="34" y="411"/>
                    </a:lnTo>
                    <a:lnTo>
                      <a:pt x="31" y="413"/>
                    </a:lnTo>
                    <a:lnTo>
                      <a:pt x="25" y="414"/>
                    </a:lnTo>
                    <a:lnTo>
                      <a:pt x="25" y="4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1" name="Freeform 76"/>
              <p:cNvSpPr/>
              <p:nvPr/>
            </p:nvSpPr>
            <p:spPr bwMode="auto">
              <a:xfrm>
                <a:off x="6171806" y="4679931"/>
                <a:ext cx="26988" cy="200025"/>
              </a:xfrm>
              <a:custGeom>
                <a:gdLst>
                  <a:gd name="T0" fmla="*/ 25 w 50"/>
                  <a:gd name="T1" fmla="*/ 377 h 377"/>
                  <a:gd name="T2" fmla="*/ 25 w 50"/>
                  <a:gd name="T3" fmla="*/ 377 h 377"/>
                  <a:gd name="T4" fmla="*/ 21 w 50"/>
                  <a:gd name="T5" fmla="*/ 377 h 377"/>
                  <a:gd name="T6" fmla="*/ 16 w 50"/>
                  <a:gd name="T7" fmla="*/ 376 h 377"/>
                  <a:gd name="T8" fmla="*/ 12 w 50"/>
                  <a:gd name="T9" fmla="*/ 374 h 377"/>
                  <a:gd name="T10" fmla="*/ 9 w 50"/>
                  <a:gd name="T11" fmla="*/ 370 h 377"/>
                  <a:gd name="T12" fmla="*/ 5 w 50"/>
                  <a:gd name="T13" fmla="*/ 367 h 377"/>
                  <a:gd name="T14" fmla="*/ 3 w 50"/>
                  <a:gd name="T15" fmla="*/ 362 h 377"/>
                  <a:gd name="T16" fmla="*/ 2 w 50"/>
                  <a:gd name="T17" fmla="*/ 357 h 377"/>
                  <a:gd name="T18" fmla="*/ 0 w 50"/>
                  <a:gd name="T19" fmla="*/ 352 h 377"/>
                  <a:gd name="T20" fmla="*/ 0 w 50"/>
                  <a:gd name="T21" fmla="*/ 25 h 377"/>
                  <a:gd name="T22" fmla="*/ 0 w 50"/>
                  <a:gd name="T23" fmla="*/ 25 h 377"/>
                  <a:gd name="T24" fmla="*/ 2 w 50"/>
                  <a:gd name="T25" fmla="*/ 20 h 377"/>
                  <a:gd name="T26" fmla="*/ 3 w 50"/>
                  <a:gd name="T27" fmla="*/ 15 h 377"/>
                  <a:gd name="T28" fmla="*/ 5 w 50"/>
                  <a:gd name="T29" fmla="*/ 10 h 377"/>
                  <a:gd name="T30" fmla="*/ 9 w 50"/>
                  <a:gd name="T31" fmla="*/ 7 h 377"/>
                  <a:gd name="T32" fmla="*/ 12 w 50"/>
                  <a:gd name="T33" fmla="*/ 3 h 377"/>
                  <a:gd name="T34" fmla="*/ 16 w 50"/>
                  <a:gd name="T35" fmla="*/ 2 h 377"/>
                  <a:gd name="T36" fmla="*/ 21 w 50"/>
                  <a:gd name="T37" fmla="*/ 0 h 377"/>
                  <a:gd name="T38" fmla="*/ 25 w 50"/>
                  <a:gd name="T39" fmla="*/ 0 h 377"/>
                  <a:gd name="T40" fmla="*/ 25 w 50"/>
                  <a:gd name="T41" fmla="*/ 0 h 377"/>
                  <a:gd name="T42" fmla="*/ 31 w 50"/>
                  <a:gd name="T43" fmla="*/ 0 h 377"/>
                  <a:gd name="T44" fmla="*/ 36 w 50"/>
                  <a:gd name="T45" fmla="*/ 2 h 377"/>
                  <a:gd name="T46" fmla="*/ 40 w 50"/>
                  <a:gd name="T47" fmla="*/ 3 h 377"/>
                  <a:gd name="T48" fmla="*/ 43 w 50"/>
                  <a:gd name="T49" fmla="*/ 7 h 377"/>
                  <a:gd name="T50" fmla="*/ 47 w 50"/>
                  <a:gd name="T51" fmla="*/ 10 h 377"/>
                  <a:gd name="T52" fmla="*/ 49 w 50"/>
                  <a:gd name="T53" fmla="*/ 15 h 377"/>
                  <a:gd name="T54" fmla="*/ 50 w 50"/>
                  <a:gd name="T55" fmla="*/ 20 h 377"/>
                  <a:gd name="T56" fmla="*/ 50 w 50"/>
                  <a:gd name="T57" fmla="*/ 25 h 377"/>
                  <a:gd name="T58" fmla="*/ 50 w 50"/>
                  <a:gd name="T59" fmla="*/ 352 h 377"/>
                  <a:gd name="T60" fmla="*/ 50 w 50"/>
                  <a:gd name="T61" fmla="*/ 352 h 377"/>
                  <a:gd name="T62" fmla="*/ 50 w 50"/>
                  <a:gd name="T63" fmla="*/ 357 h 377"/>
                  <a:gd name="T64" fmla="*/ 49 w 50"/>
                  <a:gd name="T65" fmla="*/ 362 h 377"/>
                  <a:gd name="T66" fmla="*/ 47 w 50"/>
                  <a:gd name="T67" fmla="*/ 367 h 377"/>
                  <a:gd name="T68" fmla="*/ 43 w 50"/>
                  <a:gd name="T69" fmla="*/ 370 h 377"/>
                  <a:gd name="T70" fmla="*/ 40 w 50"/>
                  <a:gd name="T71" fmla="*/ 374 h 377"/>
                  <a:gd name="T72" fmla="*/ 36 w 50"/>
                  <a:gd name="T73" fmla="*/ 376 h 377"/>
                  <a:gd name="T74" fmla="*/ 31 w 50"/>
                  <a:gd name="T75" fmla="*/ 377 h 377"/>
                  <a:gd name="T76" fmla="*/ 25 w 50"/>
                  <a:gd name="T77" fmla="*/ 377 h 377"/>
                  <a:gd name="T78" fmla="*/ 25 w 50"/>
                  <a:gd name="T7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" h="377">
                    <a:moveTo>
                      <a:pt x="25" y="377"/>
                    </a:moveTo>
                    <a:lnTo>
                      <a:pt x="25" y="377"/>
                    </a:lnTo>
                    <a:lnTo>
                      <a:pt x="21" y="377"/>
                    </a:lnTo>
                    <a:lnTo>
                      <a:pt x="16" y="376"/>
                    </a:lnTo>
                    <a:lnTo>
                      <a:pt x="12" y="374"/>
                    </a:lnTo>
                    <a:lnTo>
                      <a:pt x="9" y="370"/>
                    </a:lnTo>
                    <a:lnTo>
                      <a:pt x="5" y="367"/>
                    </a:lnTo>
                    <a:lnTo>
                      <a:pt x="3" y="362"/>
                    </a:lnTo>
                    <a:lnTo>
                      <a:pt x="2" y="357"/>
                    </a:lnTo>
                    <a:lnTo>
                      <a:pt x="0" y="35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3" y="15"/>
                    </a:lnTo>
                    <a:lnTo>
                      <a:pt x="5" y="10"/>
                    </a:lnTo>
                    <a:lnTo>
                      <a:pt x="9" y="7"/>
                    </a:lnTo>
                    <a:lnTo>
                      <a:pt x="12" y="3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6" y="2"/>
                    </a:lnTo>
                    <a:lnTo>
                      <a:pt x="40" y="3"/>
                    </a:lnTo>
                    <a:lnTo>
                      <a:pt x="43" y="7"/>
                    </a:lnTo>
                    <a:lnTo>
                      <a:pt x="47" y="10"/>
                    </a:lnTo>
                    <a:lnTo>
                      <a:pt x="49" y="15"/>
                    </a:lnTo>
                    <a:lnTo>
                      <a:pt x="50" y="20"/>
                    </a:lnTo>
                    <a:lnTo>
                      <a:pt x="50" y="25"/>
                    </a:lnTo>
                    <a:lnTo>
                      <a:pt x="50" y="352"/>
                    </a:lnTo>
                    <a:lnTo>
                      <a:pt x="50" y="352"/>
                    </a:lnTo>
                    <a:lnTo>
                      <a:pt x="50" y="357"/>
                    </a:lnTo>
                    <a:lnTo>
                      <a:pt x="49" y="362"/>
                    </a:lnTo>
                    <a:lnTo>
                      <a:pt x="47" y="367"/>
                    </a:lnTo>
                    <a:lnTo>
                      <a:pt x="43" y="370"/>
                    </a:lnTo>
                    <a:lnTo>
                      <a:pt x="40" y="374"/>
                    </a:lnTo>
                    <a:lnTo>
                      <a:pt x="36" y="376"/>
                    </a:lnTo>
                    <a:lnTo>
                      <a:pt x="31" y="377"/>
                    </a:lnTo>
                    <a:lnTo>
                      <a:pt x="25" y="377"/>
                    </a:lnTo>
                    <a:lnTo>
                      <a:pt x="25" y="3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2" name="Freeform 77"/>
              <p:cNvSpPr/>
              <p:nvPr/>
            </p:nvSpPr>
            <p:spPr bwMode="auto">
              <a:xfrm>
                <a:off x="6481369" y="4671994"/>
                <a:ext cx="25400" cy="219075"/>
              </a:xfrm>
              <a:custGeom>
                <a:gdLst>
                  <a:gd name="T0" fmla="*/ 25 w 50"/>
                  <a:gd name="T1" fmla="*/ 414 h 414"/>
                  <a:gd name="T2" fmla="*/ 25 w 50"/>
                  <a:gd name="T3" fmla="*/ 414 h 414"/>
                  <a:gd name="T4" fmla="*/ 21 w 50"/>
                  <a:gd name="T5" fmla="*/ 413 h 414"/>
                  <a:gd name="T6" fmla="*/ 16 w 50"/>
                  <a:gd name="T7" fmla="*/ 411 h 414"/>
                  <a:gd name="T8" fmla="*/ 11 w 50"/>
                  <a:gd name="T9" fmla="*/ 409 h 414"/>
                  <a:gd name="T10" fmla="*/ 8 w 50"/>
                  <a:gd name="T11" fmla="*/ 407 h 414"/>
                  <a:gd name="T12" fmla="*/ 5 w 50"/>
                  <a:gd name="T13" fmla="*/ 402 h 414"/>
                  <a:gd name="T14" fmla="*/ 3 w 50"/>
                  <a:gd name="T15" fmla="*/ 398 h 414"/>
                  <a:gd name="T16" fmla="*/ 2 w 50"/>
                  <a:gd name="T17" fmla="*/ 394 h 414"/>
                  <a:gd name="T18" fmla="*/ 0 w 50"/>
                  <a:gd name="T19" fmla="*/ 389 h 414"/>
                  <a:gd name="T20" fmla="*/ 0 w 50"/>
                  <a:gd name="T21" fmla="*/ 25 h 414"/>
                  <a:gd name="T22" fmla="*/ 0 w 50"/>
                  <a:gd name="T23" fmla="*/ 25 h 414"/>
                  <a:gd name="T24" fmla="*/ 2 w 50"/>
                  <a:gd name="T25" fmla="*/ 21 h 414"/>
                  <a:gd name="T26" fmla="*/ 3 w 50"/>
                  <a:gd name="T27" fmla="*/ 16 h 414"/>
                  <a:gd name="T28" fmla="*/ 5 w 50"/>
                  <a:gd name="T29" fmla="*/ 12 h 414"/>
                  <a:gd name="T30" fmla="*/ 8 w 50"/>
                  <a:gd name="T31" fmla="*/ 8 h 414"/>
                  <a:gd name="T32" fmla="*/ 11 w 50"/>
                  <a:gd name="T33" fmla="*/ 5 h 414"/>
                  <a:gd name="T34" fmla="*/ 16 w 50"/>
                  <a:gd name="T35" fmla="*/ 3 h 414"/>
                  <a:gd name="T36" fmla="*/ 21 w 50"/>
                  <a:gd name="T37" fmla="*/ 2 h 414"/>
                  <a:gd name="T38" fmla="*/ 25 w 50"/>
                  <a:gd name="T39" fmla="*/ 0 h 414"/>
                  <a:gd name="T40" fmla="*/ 25 w 50"/>
                  <a:gd name="T41" fmla="*/ 0 h 414"/>
                  <a:gd name="T42" fmla="*/ 30 w 50"/>
                  <a:gd name="T43" fmla="*/ 2 h 414"/>
                  <a:gd name="T44" fmla="*/ 35 w 50"/>
                  <a:gd name="T45" fmla="*/ 3 h 414"/>
                  <a:gd name="T46" fmla="*/ 40 w 50"/>
                  <a:gd name="T47" fmla="*/ 5 h 414"/>
                  <a:gd name="T48" fmla="*/ 43 w 50"/>
                  <a:gd name="T49" fmla="*/ 8 h 414"/>
                  <a:gd name="T50" fmla="*/ 47 w 50"/>
                  <a:gd name="T51" fmla="*/ 12 h 414"/>
                  <a:gd name="T52" fmla="*/ 48 w 50"/>
                  <a:gd name="T53" fmla="*/ 16 h 414"/>
                  <a:gd name="T54" fmla="*/ 50 w 50"/>
                  <a:gd name="T55" fmla="*/ 21 h 414"/>
                  <a:gd name="T56" fmla="*/ 50 w 50"/>
                  <a:gd name="T57" fmla="*/ 25 h 414"/>
                  <a:gd name="T58" fmla="*/ 50 w 50"/>
                  <a:gd name="T59" fmla="*/ 389 h 414"/>
                  <a:gd name="T60" fmla="*/ 50 w 50"/>
                  <a:gd name="T61" fmla="*/ 389 h 414"/>
                  <a:gd name="T62" fmla="*/ 50 w 50"/>
                  <a:gd name="T63" fmla="*/ 394 h 414"/>
                  <a:gd name="T64" fmla="*/ 48 w 50"/>
                  <a:gd name="T65" fmla="*/ 398 h 414"/>
                  <a:gd name="T66" fmla="*/ 47 w 50"/>
                  <a:gd name="T67" fmla="*/ 402 h 414"/>
                  <a:gd name="T68" fmla="*/ 43 w 50"/>
                  <a:gd name="T69" fmla="*/ 407 h 414"/>
                  <a:gd name="T70" fmla="*/ 40 w 50"/>
                  <a:gd name="T71" fmla="*/ 409 h 414"/>
                  <a:gd name="T72" fmla="*/ 35 w 50"/>
                  <a:gd name="T73" fmla="*/ 411 h 414"/>
                  <a:gd name="T74" fmla="*/ 30 w 50"/>
                  <a:gd name="T75" fmla="*/ 413 h 414"/>
                  <a:gd name="T76" fmla="*/ 25 w 50"/>
                  <a:gd name="T77" fmla="*/ 414 h 414"/>
                  <a:gd name="T78" fmla="*/ 25 w 50"/>
                  <a:gd name="T79" fmla="*/ 414 h 4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" h="413">
                    <a:moveTo>
                      <a:pt x="25" y="414"/>
                    </a:moveTo>
                    <a:lnTo>
                      <a:pt x="25" y="414"/>
                    </a:lnTo>
                    <a:lnTo>
                      <a:pt x="21" y="413"/>
                    </a:lnTo>
                    <a:lnTo>
                      <a:pt x="16" y="411"/>
                    </a:lnTo>
                    <a:lnTo>
                      <a:pt x="11" y="409"/>
                    </a:lnTo>
                    <a:lnTo>
                      <a:pt x="8" y="407"/>
                    </a:lnTo>
                    <a:lnTo>
                      <a:pt x="5" y="402"/>
                    </a:lnTo>
                    <a:lnTo>
                      <a:pt x="3" y="398"/>
                    </a:lnTo>
                    <a:lnTo>
                      <a:pt x="2" y="394"/>
                    </a:lnTo>
                    <a:lnTo>
                      <a:pt x="0" y="38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21"/>
                    </a:lnTo>
                    <a:lnTo>
                      <a:pt x="3" y="16"/>
                    </a:lnTo>
                    <a:lnTo>
                      <a:pt x="5" y="12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6" y="3"/>
                    </a:lnTo>
                    <a:lnTo>
                      <a:pt x="21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2"/>
                    </a:lnTo>
                    <a:lnTo>
                      <a:pt x="35" y="3"/>
                    </a:lnTo>
                    <a:lnTo>
                      <a:pt x="40" y="5"/>
                    </a:lnTo>
                    <a:lnTo>
                      <a:pt x="43" y="8"/>
                    </a:lnTo>
                    <a:lnTo>
                      <a:pt x="47" y="12"/>
                    </a:lnTo>
                    <a:lnTo>
                      <a:pt x="48" y="16"/>
                    </a:lnTo>
                    <a:lnTo>
                      <a:pt x="50" y="21"/>
                    </a:lnTo>
                    <a:lnTo>
                      <a:pt x="50" y="25"/>
                    </a:lnTo>
                    <a:lnTo>
                      <a:pt x="50" y="389"/>
                    </a:lnTo>
                    <a:lnTo>
                      <a:pt x="50" y="389"/>
                    </a:lnTo>
                    <a:lnTo>
                      <a:pt x="50" y="394"/>
                    </a:lnTo>
                    <a:lnTo>
                      <a:pt x="48" y="398"/>
                    </a:lnTo>
                    <a:lnTo>
                      <a:pt x="47" y="402"/>
                    </a:lnTo>
                    <a:lnTo>
                      <a:pt x="43" y="407"/>
                    </a:lnTo>
                    <a:lnTo>
                      <a:pt x="40" y="409"/>
                    </a:lnTo>
                    <a:lnTo>
                      <a:pt x="35" y="411"/>
                    </a:lnTo>
                    <a:lnTo>
                      <a:pt x="30" y="413"/>
                    </a:lnTo>
                    <a:lnTo>
                      <a:pt x="25" y="414"/>
                    </a:lnTo>
                    <a:lnTo>
                      <a:pt x="25" y="4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3" name="Freeform 78"/>
              <p:cNvSpPr/>
              <p:nvPr/>
            </p:nvSpPr>
            <p:spPr bwMode="auto">
              <a:xfrm>
                <a:off x="6419456" y="4683106"/>
                <a:ext cx="26988" cy="196850"/>
              </a:xfrm>
              <a:custGeom>
                <a:gdLst>
                  <a:gd name="T0" fmla="*/ 25 w 50"/>
                  <a:gd name="T1" fmla="*/ 371 h 371"/>
                  <a:gd name="T2" fmla="*/ 25 w 50"/>
                  <a:gd name="T3" fmla="*/ 371 h 371"/>
                  <a:gd name="T4" fmla="*/ 20 w 50"/>
                  <a:gd name="T5" fmla="*/ 371 h 371"/>
                  <a:gd name="T6" fmla="*/ 16 w 50"/>
                  <a:gd name="T7" fmla="*/ 370 h 371"/>
                  <a:gd name="T8" fmla="*/ 11 w 50"/>
                  <a:gd name="T9" fmla="*/ 368 h 371"/>
                  <a:gd name="T10" fmla="*/ 7 w 50"/>
                  <a:gd name="T11" fmla="*/ 364 h 371"/>
                  <a:gd name="T12" fmla="*/ 5 w 50"/>
                  <a:gd name="T13" fmla="*/ 361 h 371"/>
                  <a:gd name="T14" fmla="*/ 2 w 50"/>
                  <a:gd name="T15" fmla="*/ 356 h 371"/>
                  <a:gd name="T16" fmla="*/ 1 w 50"/>
                  <a:gd name="T17" fmla="*/ 351 h 371"/>
                  <a:gd name="T18" fmla="*/ 0 w 50"/>
                  <a:gd name="T19" fmla="*/ 346 h 371"/>
                  <a:gd name="T20" fmla="*/ 0 w 50"/>
                  <a:gd name="T21" fmla="*/ 25 h 371"/>
                  <a:gd name="T22" fmla="*/ 0 w 50"/>
                  <a:gd name="T23" fmla="*/ 25 h 371"/>
                  <a:gd name="T24" fmla="*/ 1 w 50"/>
                  <a:gd name="T25" fmla="*/ 20 h 371"/>
                  <a:gd name="T26" fmla="*/ 2 w 50"/>
                  <a:gd name="T27" fmla="*/ 15 h 371"/>
                  <a:gd name="T28" fmla="*/ 5 w 50"/>
                  <a:gd name="T29" fmla="*/ 12 h 371"/>
                  <a:gd name="T30" fmla="*/ 7 w 50"/>
                  <a:gd name="T31" fmla="*/ 8 h 371"/>
                  <a:gd name="T32" fmla="*/ 11 w 50"/>
                  <a:gd name="T33" fmla="*/ 4 h 371"/>
                  <a:gd name="T34" fmla="*/ 16 w 50"/>
                  <a:gd name="T35" fmla="*/ 2 h 371"/>
                  <a:gd name="T36" fmla="*/ 20 w 50"/>
                  <a:gd name="T37" fmla="*/ 1 h 371"/>
                  <a:gd name="T38" fmla="*/ 25 w 50"/>
                  <a:gd name="T39" fmla="*/ 0 h 371"/>
                  <a:gd name="T40" fmla="*/ 25 w 50"/>
                  <a:gd name="T41" fmla="*/ 0 h 371"/>
                  <a:gd name="T42" fmla="*/ 30 w 50"/>
                  <a:gd name="T43" fmla="*/ 1 h 371"/>
                  <a:gd name="T44" fmla="*/ 35 w 50"/>
                  <a:gd name="T45" fmla="*/ 2 h 371"/>
                  <a:gd name="T46" fmla="*/ 39 w 50"/>
                  <a:gd name="T47" fmla="*/ 4 h 371"/>
                  <a:gd name="T48" fmla="*/ 43 w 50"/>
                  <a:gd name="T49" fmla="*/ 8 h 371"/>
                  <a:gd name="T50" fmla="*/ 46 w 50"/>
                  <a:gd name="T51" fmla="*/ 12 h 371"/>
                  <a:gd name="T52" fmla="*/ 49 w 50"/>
                  <a:gd name="T53" fmla="*/ 15 h 371"/>
                  <a:gd name="T54" fmla="*/ 50 w 50"/>
                  <a:gd name="T55" fmla="*/ 20 h 371"/>
                  <a:gd name="T56" fmla="*/ 50 w 50"/>
                  <a:gd name="T57" fmla="*/ 25 h 371"/>
                  <a:gd name="T58" fmla="*/ 50 w 50"/>
                  <a:gd name="T59" fmla="*/ 346 h 371"/>
                  <a:gd name="T60" fmla="*/ 50 w 50"/>
                  <a:gd name="T61" fmla="*/ 346 h 371"/>
                  <a:gd name="T62" fmla="*/ 50 w 50"/>
                  <a:gd name="T63" fmla="*/ 351 h 371"/>
                  <a:gd name="T64" fmla="*/ 49 w 50"/>
                  <a:gd name="T65" fmla="*/ 356 h 371"/>
                  <a:gd name="T66" fmla="*/ 46 w 50"/>
                  <a:gd name="T67" fmla="*/ 361 h 371"/>
                  <a:gd name="T68" fmla="*/ 43 w 50"/>
                  <a:gd name="T69" fmla="*/ 364 h 371"/>
                  <a:gd name="T70" fmla="*/ 39 w 50"/>
                  <a:gd name="T71" fmla="*/ 368 h 371"/>
                  <a:gd name="T72" fmla="*/ 35 w 50"/>
                  <a:gd name="T73" fmla="*/ 370 h 371"/>
                  <a:gd name="T74" fmla="*/ 30 w 50"/>
                  <a:gd name="T75" fmla="*/ 371 h 371"/>
                  <a:gd name="T76" fmla="*/ 25 w 50"/>
                  <a:gd name="T77" fmla="*/ 371 h 371"/>
                  <a:gd name="T78" fmla="*/ 25 w 50"/>
                  <a:gd name="T79" fmla="*/ 371 h 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" h="371">
                    <a:moveTo>
                      <a:pt x="25" y="371"/>
                    </a:moveTo>
                    <a:lnTo>
                      <a:pt x="25" y="371"/>
                    </a:lnTo>
                    <a:lnTo>
                      <a:pt x="20" y="371"/>
                    </a:lnTo>
                    <a:lnTo>
                      <a:pt x="16" y="370"/>
                    </a:lnTo>
                    <a:lnTo>
                      <a:pt x="11" y="368"/>
                    </a:lnTo>
                    <a:lnTo>
                      <a:pt x="7" y="364"/>
                    </a:lnTo>
                    <a:lnTo>
                      <a:pt x="5" y="361"/>
                    </a:lnTo>
                    <a:lnTo>
                      <a:pt x="2" y="356"/>
                    </a:lnTo>
                    <a:lnTo>
                      <a:pt x="1" y="351"/>
                    </a:lnTo>
                    <a:lnTo>
                      <a:pt x="0" y="34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20"/>
                    </a:lnTo>
                    <a:lnTo>
                      <a:pt x="2" y="15"/>
                    </a:lnTo>
                    <a:lnTo>
                      <a:pt x="5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2"/>
                    </a:lnTo>
                    <a:lnTo>
                      <a:pt x="39" y="4"/>
                    </a:lnTo>
                    <a:lnTo>
                      <a:pt x="43" y="8"/>
                    </a:lnTo>
                    <a:lnTo>
                      <a:pt x="46" y="12"/>
                    </a:lnTo>
                    <a:lnTo>
                      <a:pt x="49" y="15"/>
                    </a:lnTo>
                    <a:lnTo>
                      <a:pt x="50" y="20"/>
                    </a:lnTo>
                    <a:lnTo>
                      <a:pt x="50" y="25"/>
                    </a:lnTo>
                    <a:lnTo>
                      <a:pt x="50" y="346"/>
                    </a:lnTo>
                    <a:lnTo>
                      <a:pt x="50" y="346"/>
                    </a:lnTo>
                    <a:lnTo>
                      <a:pt x="50" y="351"/>
                    </a:lnTo>
                    <a:lnTo>
                      <a:pt x="49" y="356"/>
                    </a:lnTo>
                    <a:lnTo>
                      <a:pt x="46" y="361"/>
                    </a:lnTo>
                    <a:lnTo>
                      <a:pt x="43" y="364"/>
                    </a:lnTo>
                    <a:lnTo>
                      <a:pt x="39" y="368"/>
                    </a:lnTo>
                    <a:lnTo>
                      <a:pt x="35" y="370"/>
                    </a:lnTo>
                    <a:lnTo>
                      <a:pt x="30" y="371"/>
                    </a:lnTo>
                    <a:lnTo>
                      <a:pt x="25" y="371"/>
                    </a:lnTo>
                    <a:lnTo>
                      <a:pt x="25" y="3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4" name="Freeform 79"/>
              <p:cNvSpPr/>
              <p:nvPr/>
            </p:nvSpPr>
            <p:spPr bwMode="auto">
              <a:xfrm>
                <a:off x="5954319" y="4671994"/>
                <a:ext cx="177800" cy="219075"/>
              </a:xfrm>
              <a:custGeom>
                <a:gdLst>
                  <a:gd name="T0" fmla="*/ 25 w 336"/>
                  <a:gd name="T1" fmla="*/ 414 h 414"/>
                  <a:gd name="T2" fmla="*/ 21 w 336"/>
                  <a:gd name="T3" fmla="*/ 413 h 414"/>
                  <a:gd name="T4" fmla="*/ 12 w 336"/>
                  <a:gd name="T5" fmla="*/ 409 h 414"/>
                  <a:gd name="T6" fmla="*/ 5 w 336"/>
                  <a:gd name="T7" fmla="*/ 402 h 414"/>
                  <a:gd name="T8" fmla="*/ 2 w 336"/>
                  <a:gd name="T9" fmla="*/ 394 h 414"/>
                  <a:gd name="T10" fmla="*/ 0 w 336"/>
                  <a:gd name="T11" fmla="*/ 389 h 414"/>
                  <a:gd name="T12" fmla="*/ 3 w 336"/>
                  <a:gd name="T13" fmla="*/ 379 h 414"/>
                  <a:gd name="T14" fmla="*/ 8 w 336"/>
                  <a:gd name="T15" fmla="*/ 371 h 414"/>
                  <a:gd name="T16" fmla="*/ 16 w 336"/>
                  <a:gd name="T17" fmla="*/ 365 h 414"/>
                  <a:gd name="T18" fmla="*/ 25 w 336"/>
                  <a:gd name="T19" fmla="*/ 364 h 414"/>
                  <a:gd name="T20" fmla="*/ 110 w 336"/>
                  <a:gd name="T21" fmla="*/ 364 h 414"/>
                  <a:gd name="T22" fmla="*/ 145 w 336"/>
                  <a:gd name="T23" fmla="*/ 360 h 414"/>
                  <a:gd name="T24" fmla="*/ 179 w 336"/>
                  <a:gd name="T25" fmla="*/ 351 h 414"/>
                  <a:gd name="T26" fmla="*/ 208 w 336"/>
                  <a:gd name="T27" fmla="*/ 337 h 414"/>
                  <a:gd name="T28" fmla="*/ 234 w 336"/>
                  <a:gd name="T29" fmla="*/ 318 h 414"/>
                  <a:gd name="T30" fmla="*/ 256 w 336"/>
                  <a:gd name="T31" fmla="*/ 295 h 414"/>
                  <a:gd name="T32" fmla="*/ 272 w 336"/>
                  <a:gd name="T33" fmla="*/ 268 h 414"/>
                  <a:gd name="T34" fmla="*/ 283 w 336"/>
                  <a:gd name="T35" fmla="*/ 239 h 414"/>
                  <a:gd name="T36" fmla="*/ 287 w 336"/>
                  <a:gd name="T37" fmla="*/ 207 h 414"/>
                  <a:gd name="T38" fmla="*/ 285 w 336"/>
                  <a:gd name="T39" fmla="*/ 192 h 414"/>
                  <a:gd name="T40" fmla="*/ 278 w 336"/>
                  <a:gd name="T41" fmla="*/ 161 h 414"/>
                  <a:gd name="T42" fmla="*/ 265 w 336"/>
                  <a:gd name="T43" fmla="*/ 132 h 414"/>
                  <a:gd name="T44" fmla="*/ 246 w 336"/>
                  <a:gd name="T45" fmla="*/ 107 h 414"/>
                  <a:gd name="T46" fmla="*/ 222 w 336"/>
                  <a:gd name="T47" fmla="*/ 86 h 414"/>
                  <a:gd name="T48" fmla="*/ 194 w 336"/>
                  <a:gd name="T49" fmla="*/ 69 h 414"/>
                  <a:gd name="T50" fmla="*/ 162 w 336"/>
                  <a:gd name="T51" fmla="*/ 57 h 414"/>
                  <a:gd name="T52" fmla="*/ 129 w 336"/>
                  <a:gd name="T53" fmla="*/ 52 h 414"/>
                  <a:gd name="T54" fmla="*/ 25 w 336"/>
                  <a:gd name="T55" fmla="*/ 50 h 414"/>
                  <a:gd name="T56" fmla="*/ 21 w 336"/>
                  <a:gd name="T57" fmla="*/ 50 h 414"/>
                  <a:gd name="T58" fmla="*/ 12 w 336"/>
                  <a:gd name="T59" fmla="*/ 47 h 414"/>
                  <a:gd name="T60" fmla="*/ 5 w 336"/>
                  <a:gd name="T61" fmla="*/ 40 h 414"/>
                  <a:gd name="T62" fmla="*/ 2 w 336"/>
                  <a:gd name="T63" fmla="*/ 31 h 414"/>
                  <a:gd name="T64" fmla="*/ 0 w 336"/>
                  <a:gd name="T65" fmla="*/ 25 h 414"/>
                  <a:gd name="T66" fmla="*/ 3 w 336"/>
                  <a:gd name="T67" fmla="*/ 16 h 414"/>
                  <a:gd name="T68" fmla="*/ 8 w 336"/>
                  <a:gd name="T69" fmla="*/ 8 h 414"/>
                  <a:gd name="T70" fmla="*/ 16 w 336"/>
                  <a:gd name="T71" fmla="*/ 3 h 414"/>
                  <a:gd name="T72" fmla="*/ 25 w 336"/>
                  <a:gd name="T73" fmla="*/ 0 h 414"/>
                  <a:gd name="T74" fmla="*/ 110 w 336"/>
                  <a:gd name="T75" fmla="*/ 0 h 414"/>
                  <a:gd name="T76" fmla="*/ 156 w 336"/>
                  <a:gd name="T77" fmla="*/ 5 h 414"/>
                  <a:gd name="T78" fmla="*/ 198 w 336"/>
                  <a:gd name="T79" fmla="*/ 17 h 414"/>
                  <a:gd name="T80" fmla="*/ 237 w 336"/>
                  <a:gd name="T81" fmla="*/ 36 h 414"/>
                  <a:gd name="T82" fmla="*/ 270 w 336"/>
                  <a:gd name="T83" fmla="*/ 61 h 414"/>
                  <a:gd name="T84" fmla="*/ 297 w 336"/>
                  <a:gd name="T85" fmla="*/ 92 h 414"/>
                  <a:gd name="T86" fmla="*/ 319 w 336"/>
                  <a:gd name="T87" fmla="*/ 126 h 414"/>
                  <a:gd name="T88" fmla="*/ 332 w 336"/>
                  <a:gd name="T89" fmla="*/ 166 h 414"/>
                  <a:gd name="T90" fmla="*/ 336 w 336"/>
                  <a:gd name="T91" fmla="*/ 207 h 414"/>
                  <a:gd name="T92" fmla="*/ 335 w 336"/>
                  <a:gd name="T93" fmla="*/ 228 h 414"/>
                  <a:gd name="T94" fmla="*/ 326 w 336"/>
                  <a:gd name="T95" fmla="*/ 269 h 414"/>
                  <a:gd name="T96" fmla="*/ 309 w 336"/>
                  <a:gd name="T97" fmla="*/ 306 h 414"/>
                  <a:gd name="T98" fmla="*/ 284 w 336"/>
                  <a:gd name="T99" fmla="*/ 338 h 414"/>
                  <a:gd name="T100" fmla="*/ 253 w 336"/>
                  <a:gd name="T101" fmla="*/ 366 h 414"/>
                  <a:gd name="T102" fmla="*/ 218 w 336"/>
                  <a:gd name="T103" fmla="*/ 389 h 414"/>
                  <a:gd name="T104" fmla="*/ 177 w 336"/>
                  <a:gd name="T105" fmla="*/ 404 h 414"/>
                  <a:gd name="T106" fmla="*/ 133 w 336"/>
                  <a:gd name="T107" fmla="*/ 413 h 414"/>
                  <a:gd name="T108" fmla="*/ 110 w 336"/>
                  <a:gd name="T109" fmla="*/ 414 h 4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6" h="413">
                    <a:moveTo>
                      <a:pt x="110" y="414"/>
                    </a:moveTo>
                    <a:lnTo>
                      <a:pt x="25" y="414"/>
                    </a:lnTo>
                    <a:lnTo>
                      <a:pt x="25" y="414"/>
                    </a:lnTo>
                    <a:lnTo>
                      <a:pt x="21" y="413"/>
                    </a:lnTo>
                    <a:lnTo>
                      <a:pt x="16" y="411"/>
                    </a:lnTo>
                    <a:lnTo>
                      <a:pt x="12" y="409"/>
                    </a:lnTo>
                    <a:lnTo>
                      <a:pt x="8" y="407"/>
                    </a:lnTo>
                    <a:lnTo>
                      <a:pt x="5" y="402"/>
                    </a:lnTo>
                    <a:lnTo>
                      <a:pt x="3" y="398"/>
                    </a:lnTo>
                    <a:lnTo>
                      <a:pt x="2" y="394"/>
                    </a:lnTo>
                    <a:lnTo>
                      <a:pt x="0" y="389"/>
                    </a:lnTo>
                    <a:lnTo>
                      <a:pt x="0" y="389"/>
                    </a:lnTo>
                    <a:lnTo>
                      <a:pt x="2" y="383"/>
                    </a:lnTo>
                    <a:lnTo>
                      <a:pt x="3" y="379"/>
                    </a:lnTo>
                    <a:lnTo>
                      <a:pt x="5" y="375"/>
                    </a:lnTo>
                    <a:lnTo>
                      <a:pt x="8" y="371"/>
                    </a:lnTo>
                    <a:lnTo>
                      <a:pt x="12" y="367"/>
                    </a:lnTo>
                    <a:lnTo>
                      <a:pt x="16" y="365"/>
                    </a:lnTo>
                    <a:lnTo>
                      <a:pt x="21" y="364"/>
                    </a:lnTo>
                    <a:lnTo>
                      <a:pt x="25" y="364"/>
                    </a:lnTo>
                    <a:lnTo>
                      <a:pt x="110" y="364"/>
                    </a:lnTo>
                    <a:lnTo>
                      <a:pt x="110" y="364"/>
                    </a:lnTo>
                    <a:lnTo>
                      <a:pt x="129" y="363"/>
                    </a:lnTo>
                    <a:lnTo>
                      <a:pt x="145" y="360"/>
                    </a:lnTo>
                    <a:lnTo>
                      <a:pt x="162" y="357"/>
                    </a:lnTo>
                    <a:lnTo>
                      <a:pt x="179" y="351"/>
                    </a:lnTo>
                    <a:lnTo>
                      <a:pt x="194" y="345"/>
                    </a:lnTo>
                    <a:lnTo>
                      <a:pt x="208" y="337"/>
                    </a:lnTo>
                    <a:lnTo>
                      <a:pt x="222" y="328"/>
                    </a:lnTo>
                    <a:lnTo>
                      <a:pt x="234" y="318"/>
                    </a:lnTo>
                    <a:lnTo>
                      <a:pt x="246" y="307"/>
                    </a:lnTo>
                    <a:lnTo>
                      <a:pt x="256" y="295"/>
                    </a:lnTo>
                    <a:lnTo>
                      <a:pt x="265" y="282"/>
                    </a:lnTo>
                    <a:lnTo>
                      <a:pt x="272" y="268"/>
                    </a:lnTo>
                    <a:lnTo>
                      <a:pt x="278" y="253"/>
                    </a:lnTo>
                    <a:lnTo>
                      <a:pt x="283" y="239"/>
                    </a:lnTo>
                    <a:lnTo>
                      <a:pt x="285" y="223"/>
                    </a:lnTo>
                    <a:lnTo>
                      <a:pt x="287" y="207"/>
                    </a:lnTo>
                    <a:lnTo>
                      <a:pt x="287" y="207"/>
                    </a:lnTo>
                    <a:lnTo>
                      <a:pt x="285" y="192"/>
                    </a:lnTo>
                    <a:lnTo>
                      <a:pt x="283" y="176"/>
                    </a:lnTo>
                    <a:lnTo>
                      <a:pt x="278" y="161"/>
                    </a:lnTo>
                    <a:lnTo>
                      <a:pt x="272" y="147"/>
                    </a:lnTo>
                    <a:lnTo>
                      <a:pt x="265" y="132"/>
                    </a:lnTo>
                    <a:lnTo>
                      <a:pt x="256" y="119"/>
                    </a:lnTo>
                    <a:lnTo>
                      <a:pt x="246" y="107"/>
                    </a:lnTo>
                    <a:lnTo>
                      <a:pt x="234" y="97"/>
                    </a:lnTo>
                    <a:lnTo>
                      <a:pt x="222" y="86"/>
                    </a:lnTo>
                    <a:lnTo>
                      <a:pt x="208" y="78"/>
                    </a:lnTo>
                    <a:lnTo>
                      <a:pt x="194" y="69"/>
                    </a:lnTo>
                    <a:lnTo>
                      <a:pt x="179" y="63"/>
                    </a:lnTo>
                    <a:lnTo>
                      <a:pt x="162" y="57"/>
                    </a:lnTo>
                    <a:lnTo>
                      <a:pt x="145" y="54"/>
                    </a:lnTo>
                    <a:lnTo>
                      <a:pt x="129" y="52"/>
                    </a:lnTo>
                    <a:lnTo>
                      <a:pt x="110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1" y="50"/>
                    </a:lnTo>
                    <a:lnTo>
                      <a:pt x="16" y="49"/>
                    </a:lnTo>
                    <a:lnTo>
                      <a:pt x="12" y="47"/>
                    </a:lnTo>
                    <a:lnTo>
                      <a:pt x="8" y="43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21"/>
                    </a:lnTo>
                    <a:lnTo>
                      <a:pt x="3" y="16"/>
                    </a:lnTo>
                    <a:lnTo>
                      <a:pt x="5" y="12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6" y="3"/>
                    </a:lnTo>
                    <a:lnTo>
                      <a:pt x="21" y="2"/>
                    </a:lnTo>
                    <a:lnTo>
                      <a:pt x="25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33" y="2"/>
                    </a:lnTo>
                    <a:lnTo>
                      <a:pt x="156" y="5"/>
                    </a:lnTo>
                    <a:lnTo>
                      <a:pt x="177" y="10"/>
                    </a:lnTo>
                    <a:lnTo>
                      <a:pt x="198" y="17"/>
                    </a:lnTo>
                    <a:lnTo>
                      <a:pt x="218" y="25"/>
                    </a:lnTo>
                    <a:lnTo>
                      <a:pt x="237" y="36"/>
                    </a:lnTo>
                    <a:lnTo>
                      <a:pt x="253" y="48"/>
                    </a:lnTo>
                    <a:lnTo>
                      <a:pt x="270" y="61"/>
                    </a:lnTo>
                    <a:lnTo>
                      <a:pt x="284" y="76"/>
                    </a:lnTo>
                    <a:lnTo>
                      <a:pt x="297" y="92"/>
                    </a:lnTo>
                    <a:lnTo>
                      <a:pt x="309" y="109"/>
                    </a:lnTo>
                    <a:lnTo>
                      <a:pt x="319" y="126"/>
                    </a:lnTo>
                    <a:lnTo>
                      <a:pt x="326" y="145"/>
                    </a:lnTo>
                    <a:lnTo>
                      <a:pt x="332" y="166"/>
                    </a:lnTo>
                    <a:lnTo>
                      <a:pt x="335" y="186"/>
                    </a:lnTo>
                    <a:lnTo>
                      <a:pt x="336" y="207"/>
                    </a:lnTo>
                    <a:lnTo>
                      <a:pt x="336" y="207"/>
                    </a:lnTo>
                    <a:lnTo>
                      <a:pt x="335" y="228"/>
                    </a:lnTo>
                    <a:lnTo>
                      <a:pt x="332" y="249"/>
                    </a:lnTo>
                    <a:lnTo>
                      <a:pt x="326" y="269"/>
                    </a:lnTo>
                    <a:lnTo>
                      <a:pt x="319" y="288"/>
                    </a:lnTo>
                    <a:lnTo>
                      <a:pt x="309" y="306"/>
                    </a:lnTo>
                    <a:lnTo>
                      <a:pt x="297" y="322"/>
                    </a:lnTo>
                    <a:lnTo>
                      <a:pt x="284" y="338"/>
                    </a:lnTo>
                    <a:lnTo>
                      <a:pt x="270" y="353"/>
                    </a:lnTo>
                    <a:lnTo>
                      <a:pt x="253" y="366"/>
                    </a:lnTo>
                    <a:lnTo>
                      <a:pt x="237" y="378"/>
                    </a:lnTo>
                    <a:lnTo>
                      <a:pt x="218" y="389"/>
                    </a:lnTo>
                    <a:lnTo>
                      <a:pt x="198" y="397"/>
                    </a:lnTo>
                    <a:lnTo>
                      <a:pt x="177" y="404"/>
                    </a:lnTo>
                    <a:lnTo>
                      <a:pt x="156" y="409"/>
                    </a:lnTo>
                    <a:lnTo>
                      <a:pt x="133" y="413"/>
                    </a:lnTo>
                    <a:lnTo>
                      <a:pt x="110" y="414"/>
                    </a:lnTo>
                    <a:lnTo>
                      <a:pt x="110" y="4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5" name="Freeform 80"/>
              <p:cNvSpPr/>
              <p:nvPr/>
            </p:nvSpPr>
            <p:spPr bwMode="auto">
              <a:xfrm>
                <a:off x="5986069" y="4671994"/>
                <a:ext cx="26988" cy="219075"/>
              </a:xfrm>
              <a:custGeom>
                <a:gdLst>
                  <a:gd name="T0" fmla="*/ 25 w 50"/>
                  <a:gd name="T1" fmla="*/ 414 h 414"/>
                  <a:gd name="T2" fmla="*/ 25 w 50"/>
                  <a:gd name="T3" fmla="*/ 414 h 414"/>
                  <a:gd name="T4" fmla="*/ 20 w 50"/>
                  <a:gd name="T5" fmla="*/ 413 h 414"/>
                  <a:gd name="T6" fmla="*/ 15 w 50"/>
                  <a:gd name="T7" fmla="*/ 411 h 414"/>
                  <a:gd name="T8" fmla="*/ 11 w 50"/>
                  <a:gd name="T9" fmla="*/ 409 h 414"/>
                  <a:gd name="T10" fmla="*/ 7 w 50"/>
                  <a:gd name="T11" fmla="*/ 407 h 414"/>
                  <a:gd name="T12" fmla="*/ 5 w 50"/>
                  <a:gd name="T13" fmla="*/ 402 h 414"/>
                  <a:gd name="T14" fmla="*/ 2 w 50"/>
                  <a:gd name="T15" fmla="*/ 398 h 414"/>
                  <a:gd name="T16" fmla="*/ 1 w 50"/>
                  <a:gd name="T17" fmla="*/ 394 h 414"/>
                  <a:gd name="T18" fmla="*/ 0 w 50"/>
                  <a:gd name="T19" fmla="*/ 389 h 414"/>
                  <a:gd name="T20" fmla="*/ 0 w 50"/>
                  <a:gd name="T21" fmla="*/ 25 h 414"/>
                  <a:gd name="T22" fmla="*/ 0 w 50"/>
                  <a:gd name="T23" fmla="*/ 25 h 414"/>
                  <a:gd name="T24" fmla="*/ 1 w 50"/>
                  <a:gd name="T25" fmla="*/ 21 h 414"/>
                  <a:gd name="T26" fmla="*/ 2 w 50"/>
                  <a:gd name="T27" fmla="*/ 16 h 414"/>
                  <a:gd name="T28" fmla="*/ 5 w 50"/>
                  <a:gd name="T29" fmla="*/ 12 h 414"/>
                  <a:gd name="T30" fmla="*/ 7 w 50"/>
                  <a:gd name="T31" fmla="*/ 8 h 414"/>
                  <a:gd name="T32" fmla="*/ 11 w 50"/>
                  <a:gd name="T33" fmla="*/ 5 h 414"/>
                  <a:gd name="T34" fmla="*/ 15 w 50"/>
                  <a:gd name="T35" fmla="*/ 3 h 414"/>
                  <a:gd name="T36" fmla="*/ 20 w 50"/>
                  <a:gd name="T37" fmla="*/ 2 h 414"/>
                  <a:gd name="T38" fmla="*/ 25 w 50"/>
                  <a:gd name="T39" fmla="*/ 0 h 414"/>
                  <a:gd name="T40" fmla="*/ 25 w 50"/>
                  <a:gd name="T41" fmla="*/ 0 h 414"/>
                  <a:gd name="T42" fmla="*/ 30 w 50"/>
                  <a:gd name="T43" fmla="*/ 2 h 414"/>
                  <a:gd name="T44" fmla="*/ 34 w 50"/>
                  <a:gd name="T45" fmla="*/ 3 h 414"/>
                  <a:gd name="T46" fmla="*/ 39 w 50"/>
                  <a:gd name="T47" fmla="*/ 5 h 414"/>
                  <a:gd name="T48" fmla="*/ 43 w 50"/>
                  <a:gd name="T49" fmla="*/ 8 h 414"/>
                  <a:gd name="T50" fmla="*/ 46 w 50"/>
                  <a:gd name="T51" fmla="*/ 12 h 414"/>
                  <a:gd name="T52" fmla="*/ 49 w 50"/>
                  <a:gd name="T53" fmla="*/ 16 h 414"/>
                  <a:gd name="T54" fmla="*/ 50 w 50"/>
                  <a:gd name="T55" fmla="*/ 21 h 414"/>
                  <a:gd name="T56" fmla="*/ 50 w 50"/>
                  <a:gd name="T57" fmla="*/ 25 h 414"/>
                  <a:gd name="T58" fmla="*/ 50 w 50"/>
                  <a:gd name="T59" fmla="*/ 389 h 414"/>
                  <a:gd name="T60" fmla="*/ 50 w 50"/>
                  <a:gd name="T61" fmla="*/ 389 h 414"/>
                  <a:gd name="T62" fmla="*/ 50 w 50"/>
                  <a:gd name="T63" fmla="*/ 394 h 414"/>
                  <a:gd name="T64" fmla="*/ 49 w 50"/>
                  <a:gd name="T65" fmla="*/ 398 h 414"/>
                  <a:gd name="T66" fmla="*/ 46 w 50"/>
                  <a:gd name="T67" fmla="*/ 402 h 414"/>
                  <a:gd name="T68" fmla="*/ 43 w 50"/>
                  <a:gd name="T69" fmla="*/ 407 h 414"/>
                  <a:gd name="T70" fmla="*/ 39 w 50"/>
                  <a:gd name="T71" fmla="*/ 409 h 414"/>
                  <a:gd name="T72" fmla="*/ 34 w 50"/>
                  <a:gd name="T73" fmla="*/ 411 h 414"/>
                  <a:gd name="T74" fmla="*/ 30 w 50"/>
                  <a:gd name="T75" fmla="*/ 413 h 414"/>
                  <a:gd name="T76" fmla="*/ 25 w 50"/>
                  <a:gd name="T77" fmla="*/ 414 h 414"/>
                  <a:gd name="T78" fmla="*/ 25 w 50"/>
                  <a:gd name="T79" fmla="*/ 414 h 4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" h="413">
                    <a:moveTo>
                      <a:pt x="25" y="414"/>
                    </a:moveTo>
                    <a:lnTo>
                      <a:pt x="25" y="414"/>
                    </a:lnTo>
                    <a:lnTo>
                      <a:pt x="20" y="413"/>
                    </a:lnTo>
                    <a:lnTo>
                      <a:pt x="15" y="411"/>
                    </a:lnTo>
                    <a:lnTo>
                      <a:pt x="11" y="409"/>
                    </a:lnTo>
                    <a:lnTo>
                      <a:pt x="7" y="407"/>
                    </a:lnTo>
                    <a:lnTo>
                      <a:pt x="5" y="402"/>
                    </a:lnTo>
                    <a:lnTo>
                      <a:pt x="2" y="398"/>
                    </a:lnTo>
                    <a:lnTo>
                      <a:pt x="1" y="394"/>
                    </a:lnTo>
                    <a:lnTo>
                      <a:pt x="0" y="38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21"/>
                    </a:lnTo>
                    <a:lnTo>
                      <a:pt x="2" y="16"/>
                    </a:lnTo>
                    <a:lnTo>
                      <a:pt x="5" y="12"/>
                    </a:lnTo>
                    <a:lnTo>
                      <a:pt x="7" y="8"/>
                    </a:lnTo>
                    <a:lnTo>
                      <a:pt x="11" y="5"/>
                    </a:lnTo>
                    <a:lnTo>
                      <a:pt x="15" y="3"/>
                    </a:lnTo>
                    <a:lnTo>
                      <a:pt x="20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9" y="5"/>
                    </a:lnTo>
                    <a:lnTo>
                      <a:pt x="43" y="8"/>
                    </a:lnTo>
                    <a:lnTo>
                      <a:pt x="46" y="12"/>
                    </a:lnTo>
                    <a:lnTo>
                      <a:pt x="49" y="16"/>
                    </a:lnTo>
                    <a:lnTo>
                      <a:pt x="50" y="21"/>
                    </a:lnTo>
                    <a:lnTo>
                      <a:pt x="50" y="25"/>
                    </a:lnTo>
                    <a:lnTo>
                      <a:pt x="50" y="389"/>
                    </a:lnTo>
                    <a:lnTo>
                      <a:pt x="50" y="389"/>
                    </a:lnTo>
                    <a:lnTo>
                      <a:pt x="50" y="394"/>
                    </a:lnTo>
                    <a:lnTo>
                      <a:pt x="49" y="398"/>
                    </a:lnTo>
                    <a:lnTo>
                      <a:pt x="46" y="402"/>
                    </a:lnTo>
                    <a:lnTo>
                      <a:pt x="43" y="407"/>
                    </a:lnTo>
                    <a:lnTo>
                      <a:pt x="39" y="409"/>
                    </a:lnTo>
                    <a:lnTo>
                      <a:pt x="34" y="411"/>
                    </a:lnTo>
                    <a:lnTo>
                      <a:pt x="30" y="413"/>
                    </a:lnTo>
                    <a:lnTo>
                      <a:pt x="25" y="414"/>
                    </a:lnTo>
                    <a:lnTo>
                      <a:pt x="25" y="4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6" name="Freeform 81"/>
              <p:cNvSpPr/>
              <p:nvPr/>
            </p:nvSpPr>
            <p:spPr bwMode="auto">
              <a:xfrm>
                <a:off x="6047981" y="4683106"/>
                <a:ext cx="25400" cy="196850"/>
              </a:xfrm>
              <a:custGeom>
                <a:gdLst>
                  <a:gd name="T0" fmla="*/ 25 w 50"/>
                  <a:gd name="T1" fmla="*/ 371 h 371"/>
                  <a:gd name="T2" fmla="*/ 25 w 50"/>
                  <a:gd name="T3" fmla="*/ 371 h 371"/>
                  <a:gd name="T4" fmla="*/ 21 w 50"/>
                  <a:gd name="T5" fmla="*/ 371 h 371"/>
                  <a:gd name="T6" fmla="*/ 16 w 50"/>
                  <a:gd name="T7" fmla="*/ 370 h 371"/>
                  <a:gd name="T8" fmla="*/ 11 w 50"/>
                  <a:gd name="T9" fmla="*/ 368 h 371"/>
                  <a:gd name="T10" fmla="*/ 7 w 50"/>
                  <a:gd name="T11" fmla="*/ 364 h 371"/>
                  <a:gd name="T12" fmla="*/ 5 w 50"/>
                  <a:gd name="T13" fmla="*/ 361 h 371"/>
                  <a:gd name="T14" fmla="*/ 3 w 50"/>
                  <a:gd name="T15" fmla="*/ 356 h 371"/>
                  <a:gd name="T16" fmla="*/ 2 w 50"/>
                  <a:gd name="T17" fmla="*/ 351 h 371"/>
                  <a:gd name="T18" fmla="*/ 0 w 50"/>
                  <a:gd name="T19" fmla="*/ 346 h 371"/>
                  <a:gd name="T20" fmla="*/ 0 w 50"/>
                  <a:gd name="T21" fmla="*/ 25 h 371"/>
                  <a:gd name="T22" fmla="*/ 0 w 50"/>
                  <a:gd name="T23" fmla="*/ 25 h 371"/>
                  <a:gd name="T24" fmla="*/ 2 w 50"/>
                  <a:gd name="T25" fmla="*/ 20 h 371"/>
                  <a:gd name="T26" fmla="*/ 3 w 50"/>
                  <a:gd name="T27" fmla="*/ 15 h 371"/>
                  <a:gd name="T28" fmla="*/ 5 w 50"/>
                  <a:gd name="T29" fmla="*/ 12 h 371"/>
                  <a:gd name="T30" fmla="*/ 7 w 50"/>
                  <a:gd name="T31" fmla="*/ 8 h 371"/>
                  <a:gd name="T32" fmla="*/ 11 w 50"/>
                  <a:gd name="T33" fmla="*/ 4 h 371"/>
                  <a:gd name="T34" fmla="*/ 16 w 50"/>
                  <a:gd name="T35" fmla="*/ 2 h 371"/>
                  <a:gd name="T36" fmla="*/ 21 w 50"/>
                  <a:gd name="T37" fmla="*/ 1 h 371"/>
                  <a:gd name="T38" fmla="*/ 25 w 50"/>
                  <a:gd name="T39" fmla="*/ 0 h 371"/>
                  <a:gd name="T40" fmla="*/ 25 w 50"/>
                  <a:gd name="T41" fmla="*/ 0 h 371"/>
                  <a:gd name="T42" fmla="*/ 30 w 50"/>
                  <a:gd name="T43" fmla="*/ 1 h 371"/>
                  <a:gd name="T44" fmla="*/ 35 w 50"/>
                  <a:gd name="T45" fmla="*/ 2 h 371"/>
                  <a:gd name="T46" fmla="*/ 40 w 50"/>
                  <a:gd name="T47" fmla="*/ 4 h 371"/>
                  <a:gd name="T48" fmla="*/ 43 w 50"/>
                  <a:gd name="T49" fmla="*/ 8 h 371"/>
                  <a:gd name="T50" fmla="*/ 47 w 50"/>
                  <a:gd name="T51" fmla="*/ 12 h 371"/>
                  <a:gd name="T52" fmla="*/ 48 w 50"/>
                  <a:gd name="T53" fmla="*/ 15 h 371"/>
                  <a:gd name="T54" fmla="*/ 50 w 50"/>
                  <a:gd name="T55" fmla="*/ 20 h 371"/>
                  <a:gd name="T56" fmla="*/ 50 w 50"/>
                  <a:gd name="T57" fmla="*/ 25 h 371"/>
                  <a:gd name="T58" fmla="*/ 50 w 50"/>
                  <a:gd name="T59" fmla="*/ 346 h 371"/>
                  <a:gd name="T60" fmla="*/ 50 w 50"/>
                  <a:gd name="T61" fmla="*/ 346 h 371"/>
                  <a:gd name="T62" fmla="*/ 50 w 50"/>
                  <a:gd name="T63" fmla="*/ 351 h 371"/>
                  <a:gd name="T64" fmla="*/ 48 w 50"/>
                  <a:gd name="T65" fmla="*/ 356 h 371"/>
                  <a:gd name="T66" fmla="*/ 47 w 50"/>
                  <a:gd name="T67" fmla="*/ 361 h 371"/>
                  <a:gd name="T68" fmla="*/ 43 w 50"/>
                  <a:gd name="T69" fmla="*/ 364 h 371"/>
                  <a:gd name="T70" fmla="*/ 40 w 50"/>
                  <a:gd name="T71" fmla="*/ 368 h 371"/>
                  <a:gd name="T72" fmla="*/ 35 w 50"/>
                  <a:gd name="T73" fmla="*/ 370 h 371"/>
                  <a:gd name="T74" fmla="*/ 30 w 50"/>
                  <a:gd name="T75" fmla="*/ 371 h 371"/>
                  <a:gd name="T76" fmla="*/ 25 w 50"/>
                  <a:gd name="T77" fmla="*/ 371 h 371"/>
                  <a:gd name="T78" fmla="*/ 25 w 50"/>
                  <a:gd name="T79" fmla="*/ 371 h 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" h="371">
                    <a:moveTo>
                      <a:pt x="25" y="371"/>
                    </a:moveTo>
                    <a:lnTo>
                      <a:pt x="25" y="371"/>
                    </a:lnTo>
                    <a:lnTo>
                      <a:pt x="21" y="371"/>
                    </a:lnTo>
                    <a:lnTo>
                      <a:pt x="16" y="370"/>
                    </a:lnTo>
                    <a:lnTo>
                      <a:pt x="11" y="368"/>
                    </a:lnTo>
                    <a:lnTo>
                      <a:pt x="7" y="364"/>
                    </a:lnTo>
                    <a:lnTo>
                      <a:pt x="5" y="361"/>
                    </a:lnTo>
                    <a:lnTo>
                      <a:pt x="3" y="356"/>
                    </a:lnTo>
                    <a:lnTo>
                      <a:pt x="2" y="351"/>
                    </a:lnTo>
                    <a:lnTo>
                      <a:pt x="0" y="34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2"/>
                    </a:lnTo>
                    <a:lnTo>
                      <a:pt x="40" y="4"/>
                    </a:lnTo>
                    <a:lnTo>
                      <a:pt x="43" y="8"/>
                    </a:lnTo>
                    <a:lnTo>
                      <a:pt x="47" y="12"/>
                    </a:lnTo>
                    <a:lnTo>
                      <a:pt x="48" y="15"/>
                    </a:lnTo>
                    <a:lnTo>
                      <a:pt x="50" y="20"/>
                    </a:lnTo>
                    <a:lnTo>
                      <a:pt x="50" y="25"/>
                    </a:lnTo>
                    <a:lnTo>
                      <a:pt x="50" y="346"/>
                    </a:lnTo>
                    <a:lnTo>
                      <a:pt x="50" y="346"/>
                    </a:lnTo>
                    <a:lnTo>
                      <a:pt x="50" y="351"/>
                    </a:lnTo>
                    <a:lnTo>
                      <a:pt x="48" y="356"/>
                    </a:lnTo>
                    <a:lnTo>
                      <a:pt x="47" y="361"/>
                    </a:lnTo>
                    <a:lnTo>
                      <a:pt x="43" y="364"/>
                    </a:lnTo>
                    <a:lnTo>
                      <a:pt x="40" y="368"/>
                    </a:lnTo>
                    <a:lnTo>
                      <a:pt x="35" y="370"/>
                    </a:lnTo>
                    <a:lnTo>
                      <a:pt x="30" y="371"/>
                    </a:lnTo>
                    <a:lnTo>
                      <a:pt x="25" y="371"/>
                    </a:lnTo>
                    <a:lnTo>
                      <a:pt x="25" y="3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7" name="Freeform 82"/>
              <p:cNvSpPr/>
              <p:nvPr/>
            </p:nvSpPr>
            <p:spPr bwMode="auto">
              <a:xfrm>
                <a:off x="6482956" y="5024419"/>
                <a:ext cx="133349" cy="134937"/>
              </a:xfrm>
              <a:custGeom>
                <a:gdLst>
                  <a:gd name="T0" fmla="*/ 38 w 254"/>
                  <a:gd name="T1" fmla="*/ 217 h 255"/>
                  <a:gd name="T2" fmla="*/ 21 w 254"/>
                  <a:gd name="T3" fmla="*/ 198 h 255"/>
                  <a:gd name="T4" fmla="*/ 9 w 254"/>
                  <a:gd name="T5" fmla="*/ 175 h 255"/>
                  <a:gd name="T6" fmla="*/ 2 w 254"/>
                  <a:gd name="T7" fmla="*/ 151 h 255"/>
                  <a:gd name="T8" fmla="*/ 0 w 254"/>
                  <a:gd name="T9" fmla="*/ 128 h 255"/>
                  <a:gd name="T10" fmla="*/ 2 w 254"/>
                  <a:gd name="T11" fmla="*/ 103 h 255"/>
                  <a:gd name="T12" fmla="*/ 9 w 254"/>
                  <a:gd name="T13" fmla="*/ 79 h 255"/>
                  <a:gd name="T14" fmla="*/ 21 w 254"/>
                  <a:gd name="T15" fmla="*/ 57 h 255"/>
                  <a:gd name="T16" fmla="*/ 38 w 254"/>
                  <a:gd name="T17" fmla="*/ 37 h 255"/>
                  <a:gd name="T18" fmla="*/ 47 w 254"/>
                  <a:gd name="T19" fmla="*/ 29 h 255"/>
                  <a:gd name="T20" fmla="*/ 69 w 254"/>
                  <a:gd name="T21" fmla="*/ 15 h 255"/>
                  <a:gd name="T22" fmla="*/ 91 w 254"/>
                  <a:gd name="T23" fmla="*/ 5 h 255"/>
                  <a:gd name="T24" fmla="*/ 115 w 254"/>
                  <a:gd name="T25" fmla="*/ 0 h 255"/>
                  <a:gd name="T26" fmla="*/ 140 w 254"/>
                  <a:gd name="T27" fmla="*/ 0 h 255"/>
                  <a:gd name="T28" fmla="*/ 164 w 254"/>
                  <a:gd name="T29" fmla="*/ 5 h 255"/>
                  <a:gd name="T30" fmla="*/ 186 w 254"/>
                  <a:gd name="T31" fmla="*/ 15 h 255"/>
                  <a:gd name="T32" fmla="*/ 208 w 254"/>
                  <a:gd name="T33" fmla="*/ 29 h 255"/>
                  <a:gd name="T34" fmla="*/ 217 w 254"/>
                  <a:gd name="T35" fmla="*/ 37 h 255"/>
                  <a:gd name="T36" fmla="*/ 234 w 254"/>
                  <a:gd name="T37" fmla="*/ 57 h 255"/>
                  <a:gd name="T38" fmla="*/ 246 w 254"/>
                  <a:gd name="T39" fmla="*/ 79 h 255"/>
                  <a:gd name="T40" fmla="*/ 251 w 254"/>
                  <a:gd name="T41" fmla="*/ 103 h 255"/>
                  <a:gd name="T42" fmla="*/ 254 w 254"/>
                  <a:gd name="T43" fmla="*/ 128 h 255"/>
                  <a:gd name="T44" fmla="*/ 251 w 254"/>
                  <a:gd name="T45" fmla="*/ 151 h 255"/>
                  <a:gd name="T46" fmla="*/ 246 w 254"/>
                  <a:gd name="T47" fmla="*/ 175 h 255"/>
                  <a:gd name="T48" fmla="*/ 234 w 254"/>
                  <a:gd name="T49" fmla="*/ 198 h 255"/>
                  <a:gd name="T50" fmla="*/ 217 w 254"/>
                  <a:gd name="T51" fmla="*/ 217 h 255"/>
                  <a:gd name="T52" fmla="*/ 208 w 254"/>
                  <a:gd name="T53" fmla="*/ 226 h 255"/>
                  <a:gd name="T54" fmla="*/ 186 w 254"/>
                  <a:gd name="T55" fmla="*/ 239 h 255"/>
                  <a:gd name="T56" fmla="*/ 164 w 254"/>
                  <a:gd name="T57" fmla="*/ 249 h 255"/>
                  <a:gd name="T58" fmla="*/ 140 w 254"/>
                  <a:gd name="T59" fmla="*/ 253 h 255"/>
                  <a:gd name="T60" fmla="*/ 115 w 254"/>
                  <a:gd name="T61" fmla="*/ 253 h 255"/>
                  <a:gd name="T62" fmla="*/ 91 w 254"/>
                  <a:gd name="T63" fmla="*/ 249 h 255"/>
                  <a:gd name="T64" fmla="*/ 69 w 254"/>
                  <a:gd name="T65" fmla="*/ 239 h 255"/>
                  <a:gd name="T66" fmla="*/ 47 w 254"/>
                  <a:gd name="T67" fmla="*/ 226 h 255"/>
                  <a:gd name="T68" fmla="*/ 38 w 254"/>
                  <a:gd name="T69" fmla="*/ 217 h 2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4" h="255">
                    <a:moveTo>
                      <a:pt x="38" y="217"/>
                    </a:moveTo>
                    <a:lnTo>
                      <a:pt x="38" y="217"/>
                    </a:lnTo>
                    <a:lnTo>
                      <a:pt x="28" y="207"/>
                    </a:lnTo>
                    <a:lnTo>
                      <a:pt x="21" y="198"/>
                    </a:lnTo>
                    <a:lnTo>
                      <a:pt x="14" y="186"/>
                    </a:lnTo>
                    <a:lnTo>
                      <a:pt x="9" y="175"/>
                    </a:lnTo>
                    <a:lnTo>
                      <a:pt x="6" y="163"/>
                    </a:lnTo>
                    <a:lnTo>
                      <a:pt x="2" y="151"/>
                    </a:lnTo>
                    <a:lnTo>
                      <a:pt x="1" y="139"/>
                    </a:lnTo>
                    <a:lnTo>
                      <a:pt x="0" y="128"/>
                    </a:lnTo>
                    <a:lnTo>
                      <a:pt x="1" y="114"/>
                    </a:lnTo>
                    <a:lnTo>
                      <a:pt x="2" y="103"/>
                    </a:lnTo>
                    <a:lnTo>
                      <a:pt x="6" y="91"/>
                    </a:lnTo>
                    <a:lnTo>
                      <a:pt x="9" y="79"/>
                    </a:lnTo>
                    <a:lnTo>
                      <a:pt x="14" y="68"/>
                    </a:lnTo>
                    <a:lnTo>
                      <a:pt x="21" y="57"/>
                    </a:lnTo>
                    <a:lnTo>
                      <a:pt x="28" y="47"/>
                    </a:lnTo>
                    <a:lnTo>
                      <a:pt x="38" y="37"/>
                    </a:lnTo>
                    <a:lnTo>
                      <a:pt x="38" y="37"/>
                    </a:lnTo>
                    <a:lnTo>
                      <a:pt x="47" y="29"/>
                    </a:lnTo>
                    <a:lnTo>
                      <a:pt x="57" y="21"/>
                    </a:lnTo>
                    <a:lnTo>
                      <a:pt x="69" y="15"/>
                    </a:lnTo>
                    <a:lnTo>
                      <a:pt x="79" y="9"/>
                    </a:lnTo>
                    <a:lnTo>
                      <a:pt x="91" y="5"/>
                    </a:lnTo>
                    <a:lnTo>
                      <a:pt x="103" y="2"/>
                    </a:lnTo>
                    <a:lnTo>
                      <a:pt x="115" y="0"/>
                    </a:lnTo>
                    <a:lnTo>
                      <a:pt x="127" y="0"/>
                    </a:lnTo>
                    <a:lnTo>
                      <a:pt x="140" y="0"/>
                    </a:lnTo>
                    <a:lnTo>
                      <a:pt x="152" y="2"/>
                    </a:lnTo>
                    <a:lnTo>
                      <a:pt x="164" y="5"/>
                    </a:lnTo>
                    <a:lnTo>
                      <a:pt x="176" y="9"/>
                    </a:lnTo>
                    <a:lnTo>
                      <a:pt x="186" y="15"/>
                    </a:lnTo>
                    <a:lnTo>
                      <a:pt x="197" y="21"/>
                    </a:lnTo>
                    <a:lnTo>
                      <a:pt x="208" y="29"/>
                    </a:lnTo>
                    <a:lnTo>
                      <a:pt x="217" y="37"/>
                    </a:lnTo>
                    <a:lnTo>
                      <a:pt x="217" y="37"/>
                    </a:lnTo>
                    <a:lnTo>
                      <a:pt x="225" y="47"/>
                    </a:lnTo>
                    <a:lnTo>
                      <a:pt x="234" y="57"/>
                    </a:lnTo>
                    <a:lnTo>
                      <a:pt x="240" y="68"/>
                    </a:lnTo>
                    <a:lnTo>
                      <a:pt x="246" y="79"/>
                    </a:lnTo>
                    <a:lnTo>
                      <a:pt x="249" y="91"/>
                    </a:lnTo>
                    <a:lnTo>
                      <a:pt x="251" y="103"/>
                    </a:lnTo>
                    <a:lnTo>
                      <a:pt x="254" y="114"/>
                    </a:lnTo>
                    <a:lnTo>
                      <a:pt x="254" y="128"/>
                    </a:lnTo>
                    <a:lnTo>
                      <a:pt x="254" y="139"/>
                    </a:lnTo>
                    <a:lnTo>
                      <a:pt x="251" y="151"/>
                    </a:lnTo>
                    <a:lnTo>
                      <a:pt x="249" y="163"/>
                    </a:lnTo>
                    <a:lnTo>
                      <a:pt x="246" y="175"/>
                    </a:lnTo>
                    <a:lnTo>
                      <a:pt x="240" y="186"/>
                    </a:lnTo>
                    <a:lnTo>
                      <a:pt x="234" y="198"/>
                    </a:lnTo>
                    <a:lnTo>
                      <a:pt x="225" y="207"/>
                    </a:lnTo>
                    <a:lnTo>
                      <a:pt x="217" y="217"/>
                    </a:lnTo>
                    <a:lnTo>
                      <a:pt x="217" y="217"/>
                    </a:lnTo>
                    <a:lnTo>
                      <a:pt x="208" y="226"/>
                    </a:lnTo>
                    <a:lnTo>
                      <a:pt x="197" y="233"/>
                    </a:lnTo>
                    <a:lnTo>
                      <a:pt x="186" y="239"/>
                    </a:lnTo>
                    <a:lnTo>
                      <a:pt x="176" y="245"/>
                    </a:lnTo>
                    <a:lnTo>
                      <a:pt x="164" y="249"/>
                    </a:lnTo>
                    <a:lnTo>
                      <a:pt x="152" y="252"/>
                    </a:lnTo>
                    <a:lnTo>
                      <a:pt x="140" y="253"/>
                    </a:lnTo>
                    <a:lnTo>
                      <a:pt x="127" y="255"/>
                    </a:lnTo>
                    <a:lnTo>
                      <a:pt x="115" y="253"/>
                    </a:lnTo>
                    <a:lnTo>
                      <a:pt x="103" y="252"/>
                    </a:lnTo>
                    <a:lnTo>
                      <a:pt x="91" y="249"/>
                    </a:lnTo>
                    <a:lnTo>
                      <a:pt x="79" y="245"/>
                    </a:lnTo>
                    <a:lnTo>
                      <a:pt x="69" y="239"/>
                    </a:lnTo>
                    <a:lnTo>
                      <a:pt x="57" y="233"/>
                    </a:lnTo>
                    <a:lnTo>
                      <a:pt x="47" y="226"/>
                    </a:lnTo>
                    <a:lnTo>
                      <a:pt x="38" y="217"/>
                    </a:lnTo>
                    <a:lnTo>
                      <a:pt x="38" y="2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8" name="Freeform 83"/>
              <p:cNvSpPr>
                <a:spLocks noEditPoints="1"/>
              </p:cNvSpPr>
              <p:nvPr/>
            </p:nvSpPr>
            <p:spPr bwMode="auto">
              <a:xfrm>
                <a:off x="6468669" y="5011719"/>
                <a:ext cx="161925" cy="160338"/>
              </a:xfrm>
              <a:custGeom>
                <a:gdLst>
                  <a:gd name="T0" fmla="*/ 138 w 304"/>
                  <a:gd name="T1" fmla="*/ 302 h 303"/>
                  <a:gd name="T2" fmla="*/ 94 w 304"/>
                  <a:gd name="T3" fmla="*/ 292 h 303"/>
                  <a:gd name="T4" fmla="*/ 56 w 304"/>
                  <a:gd name="T5" fmla="*/ 269 h 303"/>
                  <a:gd name="T6" fmla="*/ 34 w 304"/>
                  <a:gd name="T7" fmla="*/ 248 h 303"/>
                  <a:gd name="T8" fmla="*/ 12 w 304"/>
                  <a:gd name="T9" fmla="*/ 210 h 303"/>
                  <a:gd name="T10" fmla="*/ 1 w 304"/>
                  <a:gd name="T11" fmla="*/ 166 h 303"/>
                  <a:gd name="T12" fmla="*/ 1 w 304"/>
                  <a:gd name="T13" fmla="*/ 136 h 303"/>
                  <a:gd name="T14" fmla="*/ 12 w 304"/>
                  <a:gd name="T15" fmla="*/ 93 h 303"/>
                  <a:gd name="T16" fmla="*/ 34 w 304"/>
                  <a:gd name="T17" fmla="*/ 54 h 303"/>
                  <a:gd name="T18" fmla="*/ 56 w 304"/>
                  <a:gd name="T19" fmla="*/ 33 h 303"/>
                  <a:gd name="T20" fmla="*/ 94 w 304"/>
                  <a:gd name="T21" fmla="*/ 10 h 303"/>
                  <a:gd name="T22" fmla="*/ 138 w 304"/>
                  <a:gd name="T23" fmla="*/ 0 h 303"/>
                  <a:gd name="T24" fmla="*/ 167 w 304"/>
                  <a:gd name="T25" fmla="*/ 0 h 303"/>
                  <a:gd name="T26" fmla="*/ 210 w 304"/>
                  <a:gd name="T27" fmla="*/ 10 h 303"/>
                  <a:gd name="T28" fmla="*/ 248 w 304"/>
                  <a:gd name="T29" fmla="*/ 33 h 303"/>
                  <a:gd name="T30" fmla="*/ 271 w 304"/>
                  <a:gd name="T31" fmla="*/ 55 h 303"/>
                  <a:gd name="T32" fmla="*/ 293 w 304"/>
                  <a:gd name="T33" fmla="*/ 93 h 303"/>
                  <a:gd name="T34" fmla="*/ 304 w 304"/>
                  <a:gd name="T35" fmla="*/ 136 h 303"/>
                  <a:gd name="T36" fmla="*/ 301 w 304"/>
                  <a:gd name="T37" fmla="*/ 180 h 303"/>
                  <a:gd name="T38" fmla="*/ 287 w 304"/>
                  <a:gd name="T39" fmla="*/ 222 h 303"/>
                  <a:gd name="T40" fmla="*/ 260 w 304"/>
                  <a:gd name="T41" fmla="*/ 258 h 303"/>
                  <a:gd name="T42" fmla="*/ 236 w 304"/>
                  <a:gd name="T43" fmla="*/ 277 h 303"/>
                  <a:gd name="T44" fmla="*/ 197 w 304"/>
                  <a:gd name="T45" fmla="*/ 296 h 303"/>
                  <a:gd name="T46" fmla="*/ 152 w 304"/>
                  <a:gd name="T47" fmla="*/ 303 h 303"/>
                  <a:gd name="T48" fmla="*/ 152 w 304"/>
                  <a:gd name="T49" fmla="*/ 49 h 303"/>
                  <a:gd name="T50" fmla="*/ 122 w 304"/>
                  <a:gd name="T51" fmla="*/ 53 h 303"/>
                  <a:gd name="T52" fmla="*/ 96 w 304"/>
                  <a:gd name="T53" fmla="*/ 66 h 303"/>
                  <a:gd name="T54" fmla="*/ 79 w 304"/>
                  <a:gd name="T55" fmla="*/ 79 h 303"/>
                  <a:gd name="T56" fmla="*/ 62 w 304"/>
                  <a:gd name="T57" fmla="*/ 103 h 303"/>
                  <a:gd name="T58" fmla="*/ 52 w 304"/>
                  <a:gd name="T59" fmla="*/ 131 h 303"/>
                  <a:gd name="T60" fmla="*/ 50 w 304"/>
                  <a:gd name="T61" fmla="*/ 152 h 303"/>
                  <a:gd name="T62" fmla="*/ 54 w 304"/>
                  <a:gd name="T63" fmla="*/ 181 h 303"/>
                  <a:gd name="T64" fmla="*/ 68 w 304"/>
                  <a:gd name="T65" fmla="*/ 207 h 303"/>
                  <a:gd name="T66" fmla="*/ 79 w 304"/>
                  <a:gd name="T67" fmla="*/ 223 h 303"/>
                  <a:gd name="T68" fmla="*/ 104 w 304"/>
                  <a:gd name="T69" fmla="*/ 242 h 303"/>
                  <a:gd name="T70" fmla="*/ 132 w 304"/>
                  <a:gd name="T71" fmla="*/ 251 h 303"/>
                  <a:gd name="T72" fmla="*/ 152 w 304"/>
                  <a:gd name="T73" fmla="*/ 254 h 303"/>
                  <a:gd name="T74" fmla="*/ 182 w 304"/>
                  <a:gd name="T75" fmla="*/ 249 h 303"/>
                  <a:gd name="T76" fmla="*/ 209 w 304"/>
                  <a:gd name="T77" fmla="*/ 236 h 303"/>
                  <a:gd name="T78" fmla="*/ 224 w 304"/>
                  <a:gd name="T79" fmla="*/ 224 h 303"/>
                  <a:gd name="T80" fmla="*/ 243 w 304"/>
                  <a:gd name="T81" fmla="*/ 199 h 303"/>
                  <a:gd name="T82" fmla="*/ 253 w 304"/>
                  <a:gd name="T83" fmla="*/ 171 h 303"/>
                  <a:gd name="T84" fmla="*/ 254 w 304"/>
                  <a:gd name="T85" fmla="*/ 141 h 303"/>
                  <a:gd name="T86" fmla="*/ 247 w 304"/>
                  <a:gd name="T87" fmla="*/ 112 h 303"/>
                  <a:gd name="T88" fmla="*/ 231 w 304"/>
                  <a:gd name="T89" fmla="*/ 86 h 303"/>
                  <a:gd name="T90" fmla="*/ 217 w 304"/>
                  <a:gd name="T91" fmla="*/ 72 h 303"/>
                  <a:gd name="T92" fmla="*/ 191 w 304"/>
                  <a:gd name="T93" fmla="*/ 57 h 303"/>
                  <a:gd name="T94" fmla="*/ 163 w 304"/>
                  <a:gd name="T95" fmla="*/ 49 h 3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4" h="303">
                    <a:moveTo>
                      <a:pt x="152" y="303"/>
                    </a:moveTo>
                    <a:lnTo>
                      <a:pt x="152" y="303"/>
                    </a:lnTo>
                    <a:lnTo>
                      <a:pt x="138" y="302"/>
                    </a:lnTo>
                    <a:lnTo>
                      <a:pt x="122" y="300"/>
                    </a:lnTo>
                    <a:lnTo>
                      <a:pt x="108" y="296"/>
                    </a:lnTo>
                    <a:lnTo>
                      <a:pt x="94" y="292"/>
                    </a:lnTo>
                    <a:lnTo>
                      <a:pt x="81" y="286"/>
                    </a:lnTo>
                    <a:lnTo>
                      <a:pt x="68" y="277"/>
                    </a:lnTo>
                    <a:lnTo>
                      <a:pt x="56" y="269"/>
                    </a:lnTo>
                    <a:lnTo>
                      <a:pt x="45" y="258"/>
                    </a:lnTo>
                    <a:lnTo>
                      <a:pt x="45" y="258"/>
                    </a:lnTo>
                    <a:lnTo>
                      <a:pt x="34" y="248"/>
                    </a:lnTo>
                    <a:lnTo>
                      <a:pt x="26" y="236"/>
                    </a:lnTo>
                    <a:lnTo>
                      <a:pt x="18" y="223"/>
                    </a:lnTo>
                    <a:lnTo>
                      <a:pt x="12" y="210"/>
                    </a:lnTo>
                    <a:lnTo>
                      <a:pt x="7" y="195"/>
                    </a:lnTo>
                    <a:lnTo>
                      <a:pt x="3" y="181"/>
                    </a:lnTo>
                    <a:lnTo>
                      <a:pt x="1" y="166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1" y="136"/>
                    </a:lnTo>
                    <a:lnTo>
                      <a:pt x="3" y="121"/>
                    </a:lnTo>
                    <a:lnTo>
                      <a:pt x="7" y="106"/>
                    </a:lnTo>
                    <a:lnTo>
                      <a:pt x="12" y="93"/>
                    </a:lnTo>
                    <a:lnTo>
                      <a:pt x="18" y="79"/>
                    </a:lnTo>
                    <a:lnTo>
                      <a:pt x="26" y="67"/>
                    </a:lnTo>
                    <a:lnTo>
                      <a:pt x="34" y="54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56" y="33"/>
                    </a:lnTo>
                    <a:lnTo>
                      <a:pt x="68" y="24"/>
                    </a:lnTo>
                    <a:lnTo>
                      <a:pt x="81" y="17"/>
                    </a:lnTo>
                    <a:lnTo>
                      <a:pt x="94" y="10"/>
                    </a:lnTo>
                    <a:lnTo>
                      <a:pt x="108" y="5"/>
                    </a:lnTo>
                    <a:lnTo>
                      <a:pt x="122" y="2"/>
                    </a:lnTo>
                    <a:lnTo>
                      <a:pt x="138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67" y="0"/>
                    </a:lnTo>
                    <a:lnTo>
                      <a:pt x="183" y="2"/>
                    </a:lnTo>
                    <a:lnTo>
                      <a:pt x="197" y="5"/>
                    </a:lnTo>
                    <a:lnTo>
                      <a:pt x="210" y="10"/>
                    </a:lnTo>
                    <a:lnTo>
                      <a:pt x="224" y="17"/>
                    </a:lnTo>
                    <a:lnTo>
                      <a:pt x="236" y="24"/>
                    </a:lnTo>
                    <a:lnTo>
                      <a:pt x="248" y="33"/>
                    </a:lnTo>
                    <a:lnTo>
                      <a:pt x="260" y="43"/>
                    </a:lnTo>
                    <a:lnTo>
                      <a:pt x="260" y="43"/>
                    </a:lnTo>
                    <a:lnTo>
                      <a:pt x="271" y="55"/>
                    </a:lnTo>
                    <a:lnTo>
                      <a:pt x="279" y="67"/>
                    </a:lnTo>
                    <a:lnTo>
                      <a:pt x="287" y="80"/>
                    </a:lnTo>
                    <a:lnTo>
                      <a:pt x="293" y="93"/>
                    </a:lnTo>
                    <a:lnTo>
                      <a:pt x="298" y="108"/>
                    </a:lnTo>
                    <a:lnTo>
                      <a:pt x="301" y="122"/>
                    </a:lnTo>
                    <a:lnTo>
                      <a:pt x="304" y="136"/>
                    </a:lnTo>
                    <a:lnTo>
                      <a:pt x="304" y="152"/>
                    </a:lnTo>
                    <a:lnTo>
                      <a:pt x="304" y="166"/>
                    </a:lnTo>
                    <a:lnTo>
                      <a:pt x="301" y="180"/>
                    </a:lnTo>
                    <a:lnTo>
                      <a:pt x="298" y="194"/>
                    </a:lnTo>
                    <a:lnTo>
                      <a:pt x="293" y="209"/>
                    </a:lnTo>
                    <a:lnTo>
                      <a:pt x="287" y="222"/>
                    </a:lnTo>
                    <a:lnTo>
                      <a:pt x="279" y="235"/>
                    </a:lnTo>
                    <a:lnTo>
                      <a:pt x="271" y="247"/>
                    </a:lnTo>
                    <a:lnTo>
                      <a:pt x="260" y="258"/>
                    </a:lnTo>
                    <a:lnTo>
                      <a:pt x="260" y="258"/>
                    </a:lnTo>
                    <a:lnTo>
                      <a:pt x="248" y="269"/>
                    </a:lnTo>
                    <a:lnTo>
                      <a:pt x="236" y="277"/>
                    </a:lnTo>
                    <a:lnTo>
                      <a:pt x="224" y="286"/>
                    </a:lnTo>
                    <a:lnTo>
                      <a:pt x="210" y="292"/>
                    </a:lnTo>
                    <a:lnTo>
                      <a:pt x="197" y="296"/>
                    </a:lnTo>
                    <a:lnTo>
                      <a:pt x="183" y="300"/>
                    </a:lnTo>
                    <a:lnTo>
                      <a:pt x="167" y="302"/>
                    </a:lnTo>
                    <a:lnTo>
                      <a:pt x="152" y="303"/>
                    </a:lnTo>
                    <a:lnTo>
                      <a:pt x="152" y="303"/>
                    </a:lnTo>
                    <a:close/>
                    <a:moveTo>
                      <a:pt x="152" y="49"/>
                    </a:moveTo>
                    <a:lnTo>
                      <a:pt x="152" y="49"/>
                    </a:lnTo>
                    <a:lnTo>
                      <a:pt x="142" y="49"/>
                    </a:lnTo>
                    <a:lnTo>
                      <a:pt x="132" y="51"/>
                    </a:lnTo>
                    <a:lnTo>
                      <a:pt x="122" y="53"/>
                    </a:lnTo>
                    <a:lnTo>
                      <a:pt x="113" y="57"/>
                    </a:lnTo>
                    <a:lnTo>
                      <a:pt x="104" y="61"/>
                    </a:lnTo>
                    <a:lnTo>
                      <a:pt x="96" y="66"/>
                    </a:lnTo>
                    <a:lnTo>
                      <a:pt x="88" y="72"/>
                    </a:lnTo>
                    <a:lnTo>
                      <a:pt x="79" y="79"/>
                    </a:lnTo>
                    <a:lnTo>
                      <a:pt x="79" y="79"/>
                    </a:lnTo>
                    <a:lnTo>
                      <a:pt x="73" y="86"/>
                    </a:lnTo>
                    <a:lnTo>
                      <a:pt x="68" y="95"/>
                    </a:lnTo>
                    <a:lnTo>
                      <a:pt x="62" y="103"/>
                    </a:lnTo>
                    <a:lnTo>
                      <a:pt x="58" y="112"/>
                    </a:lnTo>
                    <a:lnTo>
                      <a:pt x="54" y="122"/>
                    </a:lnTo>
                    <a:lnTo>
                      <a:pt x="52" y="131"/>
                    </a:lnTo>
                    <a:lnTo>
                      <a:pt x="51" y="141"/>
                    </a:lnTo>
                    <a:lnTo>
                      <a:pt x="50" y="152"/>
                    </a:lnTo>
                    <a:lnTo>
                      <a:pt x="50" y="152"/>
                    </a:lnTo>
                    <a:lnTo>
                      <a:pt x="51" y="161"/>
                    </a:lnTo>
                    <a:lnTo>
                      <a:pt x="52" y="172"/>
                    </a:lnTo>
                    <a:lnTo>
                      <a:pt x="54" y="181"/>
                    </a:lnTo>
                    <a:lnTo>
                      <a:pt x="58" y="191"/>
                    </a:lnTo>
                    <a:lnTo>
                      <a:pt x="62" y="199"/>
                    </a:lnTo>
                    <a:lnTo>
                      <a:pt x="68" y="207"/>
                    </a:lnTo>
                    <a:lnTo>
                      <a:pt x="73" y="216"/>
                    </a:lnTo>
                    <a:lnTo>
                      <a:pt x="79" y="223"/>
                    </a:lnTo>
                    <a:lnTo>
                      <a:pt x="79" y="223"/>
                    </a:lnTo>
                    <a:lnTo>
                      <a:pt x="88" y="230"/>
                    </a:lnTo>
                    <a:lnTo>
                      <a:pt x="96" y="236"/>
                    </a:lnTo>
                    <a:lnTo>
                      <a:pt x="104" y="242"/>
                    </a:lnTo>
                    <a:lnTo>
                      <a:pt x="113" y="245"/>
                    </a:lnTo>
                    <a:lnTo>
                      <a:pt x="122" y="249"/>
                    </a:lnTo>
                    <a:lnTo>
                      <a:pt x="132" y="251"/>
                    </a:lnTo>
                    <a:lnTo>
                      <a:pt x="142" y="252"/>
                    </a:lnTo>
                    <a:lnTo>
                      <a:pt x="152" y="254"/>
                    </a:lnTo>
                    <a:lnTo>
                      <a:pt x="152" y="254"/>
                    </a:lnTo>
                    <a:lnTo>
                      <a:pt x="163" y="252"/>
                    </a:lnTo>
                    <a:lnTo>
                      <a:pt x="172" y="251"/>
                    </a:lnTo>
                    <a:lnTo>
                      <a:pt x="182" y="249"/>
                    </a:lnTo>
                    <a:lnTo>
                      <a:pt x="191" y="245"/>
                    </a:lnTo>
                    <a:lnTo>
                      <a:pt x="201" y="242"/>
                    </a:lnTo>
                    <a:lnTo>
                      <a:pt x="209" y="236"/>
                    </a:lnTo>
                    <a:lnTo>
                      <a:pt x="217" y="230"/>
                    </a:lnTo>
                    <a:lnTo>
                      <a:pt x="224" y="224"/>
                    </a:lnTo>
                    <a:lnTo>
                      <a:pt x="224" y="224"/>
                    </a:lnTo>
                    <a:lnTo>
                      <a:pt x="231" y="216"/>
                    </a:lnTo>
                    <a:lnTo>
                      <a:pt x="237" y="207"/>
                    </a:lnTo>
                    <a:lnTo>
                      <a:pt x="243" y="199"/>
                    </a:lnTo>
                    <a:lnTo>
                      <a:pt x="247" y="190"/>
                    </a:lnTo>
                    <a:lnTo>
                      <a:pt x="250" y="180"/>
                    </a:lnTo>
                    <a:lnTo>
                      <a:pt x="253" y="171"/>
                    </a:lnTo>
                    <a:lnTo>
                      <a:pt x="254" y="161"/>
                    </a:lnTo>
                    <a:lnTo>
                      <a:pt x="254" y="152"/>
                    </a:lnTo>
                    <a:lnTo>
                      <a:pt x="254" y="141"/>
                    </a:lnTo>
                    <a:lnTo>
                      <a:pt x="253" y="131"/>
                    </a:lnTo>
                    <a:lnTo>
                      <a:pt x="250" y="122"/>
                    </a:lnTo>
                    <a:lnTo>
                      <a:pt x="247" y="112"/>
                    </a:lnTo>
                    <a:lnTo>
                      <a:pt x="243" y="104"/>
                    </a:lnTo>
                    <a:lnTo>
                      <a:pt x="237" y="95"/>
                    </a:lnTo>
                    <a:lnTo>
                      <a:pt x="231" y="86"/>
                    </a:lnTo>
                    <a:lnTo>
                      <a:pt x="224" y="79"/>
                    </a:lnTo>
                    <a:lnTo>
                      <a:pt x="224" y="79"/>
                    </a:lnTo>
                    <a:lnTo>
                      <a:pt x="217" y="72"/>
                    </a:lnTo>
                    <a:lnTo>
                      <a:pt x="209" y="66"/>
                    </a:lnTo>
                    <a:lnTo>
                      <a:pt x="201" y="61"/>
                    </a:lnTo>
                    <a:lnTo>
                      <a:pt x="191" y="57"/>
                    </a:lnTo>
                    <a:lnTo>
                      <a:pt x="182" y="53"/>
                    </a:lnTo>
                    <a:lnTo>
                      <a:pt x="172" y="51"/>
                    </a:lnTo>
                    <a:lnTo>
                      <a:pt x="163" y="49"/>
                    </a:lnTo>
                    <a:lnTo>
                      <a:pt x="152" y="49"/>
                    </a:lnTo>
                    <a:lnTo>
                      <a:pt x="152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9" name="Freeform 84"/>
              <p:cNvSpPr/>
              <p:nvPr/>
            </p:nvSpPr>
            <p:spPr bwMode="auto">
              <a:xfrm>
                <a:off x="6071795" y="4943456"/>
                <a:ext cx="134938" cy="134937"/>
              </a:xfrm>
              <a:custGeom>
                <a:gdLst>
                  <a:gd name="T0" fmla="*/ 36 w 254"/>
                  <a:gd name="T1" fmla="*/ 218 h 255"/>
                  <a:gd name="T2" fmla="*/ 21 w 254"/>
                  <a:gd name="T3" fmla="*/ 198 h 255"/>
                  <a:gd name="T4" fmla="*/ 9 w 254"/>
                  <a:gd name="T5" fmla="*/ 175 h 255"/>
                  <a:gd name="T6" fmla="*/ 2 w 254"/>
                  <a:gd name="T7" fmla="*/ 151 h 255"/>
                  <a:gd name="T8" fmla="*/ 0 w 254"/>
                  <a:gd name="T9" fmla="*/ 128 h 255"/>
                  <a:gd name="T10" fmla="*/ 2 w 254"/>
                  <a:gd name="T11" fmla="*/ 104 h 255"/>
                  <a:gd name="T12" fmla="*/ 9 w 254"/>
                  <a:gd name="T13" fmla="*/ 80 h 255"/>
                  <a:gd name="T14" fmla="*/ 21 w 254"/>
                  <a:gd name="T15" fmla="*/ 57 h 255"/>
                  <a:gd name="T16" fmla="*/ 36 w 254"/>
                  <a:gd name="T17" fmla="*/ 37 h 255"/>
                  <a:gd name="T18" fmla="*/ 47 w 254"/>
                  <a:gd name="T19" fmla="*/ 29 h 255"/>
                  <a:gd name="T20" fmla="*/ 67 w 254"/>
                  <a:gd name="T21" fmla="*/ 15 h 255"/>
                  <a:gd name="T22" fmla="*/ 91 w 254"/>
                  <a:gd name="T23" fmla="*/ 5 h 255"/>
                  <a:gd name="T24" fmla="*/ 115 w 254"/>
                  <a:gd name="T25" fmla="*/ 0 h 255"/>
                  <a:gd name="T26" fmla="*/ 139 w 254"/>
                  <a:gd name="T27" fmla="*/ 0 h 255"/>
                  <a:gd name="T28" fmla="*/ 163 w 254"/>
                  <a:gd name="T29" fmla="*/ 5 h 255"/>
                  <a:gd name="T30" fmla="*/ 186 w 254"/>
                  <a:gd name="T31" fmla="*/ 15 h 255"/>
                  <a:gd name="T32" fmla="*/ 207 w 254"/>
                  <a:gd name="T33" fmla="*/ 29 h 255"/>
                  <a:gd name="T34" fmla="*/ 217 w 254"/>
                  <a:gd name="T35" fmla="*/ 37 h 255"/>
                  <a:gd name="T36" fmla="*/ 233 w 254"/>
                  <a:gd name="T37" fmla="*/ 57 h 255"/>
                  <a:gd name="T38" fmla="*/ 244 w 254"/>
                  <a:gd name="T39" fmla="*/ 80 h 255"/>
                  <a:gd name="T40" fmla="*/ 251 w 254"/>
                  <a:gd name="T41" fmla="*/ 104 h 255"/>
                  <a:gd name="T42" fmla="*/ 254 w 254"/>
                  <a:gd name="T43" fmla="*/ 128 h 255"/>
                  <a:gd name="T44" fmla="*/ 251 w 254"/>
                  <a:gd name="T45" fmla="*/ 151 h 255"/>
                  <a:gd name="T46" fmla="*/ 244 w 254"/>
                  <a:gd name="T47" fmla="*/ 175 h 255"/>
                  <a:gd name="T48" fmla="*/ 233 w 254"/>
                  <a:gd name="T49" fmla="*/ 198 h 255"/>
                  <a:gd name="T50" fmla="*/ 217 w 254"/>
                  <a:gd name="T51" fmla="*/ 218 h 255"/>
                  <a:gd name="T52" fmla="*/ 207 w 254"/>
                  <a:gd name="T53" fmla="*/ 226 h 255"/>
                  <a:gd name="T54" fmla="*/ 186 w 254"/>
                  <a:gd name="T55" fmla="*/ 240 h 255"/>
                  <a:gd name="T56" fmla="*/ 163 w 254"/>
                  <a:gd name="T57" fmla="*/ 250 h 255"/>
                  <a:gd name="T58" fmla="*/ 139 w 254"/>
                  <a:gd name="T59" fmla="*/ 255 h 255"/>
                  <a:gd name="T60" fmla="*/ 115 w 254"/>
                  <a:gd name="T61" fmla="*/ 255 h 255"/>
                  <a:gd name="T62" fmla="*/ 91 w 254"/>
                  <a:gd name="T63" fmla="*/ 250 h 255"/>
                  <a:gd name="T64" fmla="*/ 67 w 254"/>
                  <a:gd name="T65" fmla="*/ 240 h 255"/>
                  <a:gd name="T66" fmla="*/ 47 w 254"/>
                  <a:gd name="T67" fmla="*/ 226 h 255"/>
                  <a:gd name="T68" fmla="*/ 36 w 254"/>
                  <a:gd name="T69" fmla="*/ 218 h 2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4" h="255">
                    <a:moveTo>
                      <a:pt x="36" y="218"/>
                    </a:moveTo>
                    <a:lnTo>
                      <a:pt x="36" y="218"/>
                    </a:lnTo>
                    <a:lnTo>
                      <a:pt x="28" y="208"/>
                    </a:lnTo>
                    <a:lnTo>
                      <a:pt x="21" y="198"/>
                    </a:lnTo>
                    <a:lnTo>
                      <a:pt x="14" y="187"/>
                    </a:lnTo>
                    <a:lnTo>
                      <a:pt x="9" y="175"/>
                    </a:lnTo>
                    <a:lnTo>
                      <a:pt x="6" y="164"/>
                    </a:lnTo>
                    <a:lnTo>
                      <a:pt x="2" y="151"/>
                    </a:lnTo>
                    <a:lnTo>
                      <a:pt x="1" y="139"/>
                    </a:lnTo>
                    <a:lnTo>
                      <a:pt x="0" y="128"/>
                    </a:lnTo>
                    <a:lnTo>
                      <a:pt x="1" y="116"/>
                    </a:lnTo>
                    <a:lnTo>
                      <a:pt x="2" y="104"/>
                    </a:lnTo>
                    <a:lnTo>
                      <a:pt x="4" y="92"/>
                    </a:lnTo>
                    <a:lnTo>
                      <a:pt x="9" y="80"/>
                    </a:lnTo>
                    <a:lnTo>
                      <a:pt x="14" y="68"/>
                    </a:lnTo>
                    <a:lnTo>
                      <a:pt x="21" y="57"/>
                    </a:lnTo>
                    <a:lnTo>
                      <a:pt x="28" y="47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47" y="29"/>
                    </a:lnTo>
                    <a:lnTo>
                      <a:pt x="57" y="22"/>
                    </a:lnTo>
                    <a:lnTo>
                      <a:pt x="67" y="15"/>
                    </a:lnTo>
                    <a:lnTo>
                      <a:pt x="79" y="10"/>
                    </a:lnTo>
                    <a:lnTo>
                      <a:pt x="91" y="5"/>
                    </a:lnTo>
                    <a:lnTo>
                      <a:pt x="103" y="3"/>
                    </a:lnTo>
                    <a:lnTo>
                      <a:pt x="115" y="0"/>
                    </a:lnTo>
                    <a:lnTo>
                      <a:pt x="127" y="0"/>
                    </a:lnTo>
                    <a:lnTo>
                      <a:pt x="139" y="0"/>
                    </a:lnTo>
                    <a:lnTo>
                      <a:pt x="152" y="3"/>
                    </a:lnTo>
                    <a:lnTo>
                      <a:pt x="163" y="5"/>
                    </a:lnTo>
                    <a:lnTo>
                      <a:pt x="174" y="10"/>
                    </a:lnTo>
                    <a:lnTo>
                      <a:pt x="186" y="15"/>
                    </a:lnTo>
                    <a:lnTo>
                      <a:pt x="197" y="22"/>
                    </a:lnTo>
                    <a:lnTo>
                      <a:pt x="207" y="29"/>
                    </a:lnTo>
                    <a:lnTo>
                      <a:pt x="217" y="37"/>
                    </a:lnTo>
                    <a:lnTo>
                      <a:pt x="217" y="37"/>
                    </a:lnTo>
                    <a:lnTo>
                      <a:pt x="225" y="47"/>
                    </a:lnTo>
                    <a:lnTo>
                      <a:pt x="233" y="57"/>
                    </a:lnTo>
                    <a:lnTo>
                      <a:pt x="239" y="68"/>
                    </a:lnTo>
                    <a:lnTo>
                      <a:pt x="244" y="80"/>
                    </a:lnTo>
                    <a:lnTo>
                      <a:pt x="249" y="92"/>
                    </a:lnTo>
                    <a:lnTo>
                      <a:pt x="251" y="104"/>
                    </a:lnTo>
                    <a:lnTo>
                      <a:pt x="254" y="116"/>
                    </a:lnTo>
                    <a:lnTo>
                      <a:pt x="254" y="128"/>
                    </a:lnTo>
                    <a:lnTo>
                      <a:pt x="254" y="139"/>
                    </a:lnTo>
                    <a:lnTo>
                      <a:pt x="251" y="151"/>
                    </a:lnTo>
                    <a:lnTo>
                      <a:pt x="249" y="164"/>
                    </a:lnTo>
                    <a:lnTo>
                      <a:pt x="244" y="175"/>
                    </a:lnTo>
                    <a:lnTo>
                      <a:pt x="239" y="187"/>
                    </a:lnTo>
                    <a:lnTo>
                      <a:pt x="233" y="198"/>
                    </a:lnTo>
                    <a:lnTo>
                      <a:pt x="225" y="208"/>
                    </a:lnTo>
                    <a:lnTo>
                      <a:pt x="217" y="218"/>
                    </a:lnTo>
                    <a:lnTo>
                      <a:pt x="217" y="218"/>
                    </a:lnTo>
                    <a:lnTo>
                      <a:pt x="207" y="226"/>
                    </a:lnTo>
                    <a:lnTo>
                      <a:pt x="197" y="233"/>
                    </a:lnTo>
                    <a:lnTo>
                      <a:pt x="186" y="240"/>
                    </a:lnTo>
                    <a:lnTo>
                      <a:pt x="175" y="245"/>
                    </a:lnTo>
                    <a:lnTo>
                      <a:pt x="163" y="250"/>
                    </a:lnTo>
                    <a:lnTo>
                      <a:pt x="152" y="252"/>
                    </a:lnTo>
                    <a:lnTo>
                      <a:pt x="139" y="255"/>
                    </a:lnTo>
                    <a:lnTo>
                      <a:pt x="127" y="255"/>
                    </a:lnTo>
                    <a:lnTo>
                      <a:pt x="115" y="255"/>
                    </a:lnTo>
                    <a:lnTo>
                      <a:pt x="103" y="252"/>
                    </a:lnTo>
                    <a:lnTo>
                      <a:pt x="91" y="250"/>
                    </a:lnTo>
                    <a:lnTo>
                      <a:pt x="79" y="245"/>
                    </a:lnTo>
                    <a:lnTo>
                      <a:pt x="67" y="240"/>
                    </a:lnTo>
                    <a:lnTo>
                      <a:pt x="57" y="233"/>
                    </a:lnTo>
                    <a:lnTo>
                      <a:pt x="47" y="226"/>
                    </a:lnTo>
                    <a:lnTo>
                      <a:pt x="36" y="218"/>
                    </a:lnTo>
                    <a:lnTo>
                      <a:pt x="36" y="2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0" name="Freeform 85"/>
              <p:cNvSpPr>
                <a:spLocks noEditPoints="1"/>
              </p:cNvSpPr>
              <p:nvPr/>
            </p:nvSpPr>
            <p:spPr bwMode="auto">
              <a:xfrm>
                <a:off x="6059094" y="4930756"/>
                <a:ext cx="160338" cy="161925"/>
              </a:xfrm>
              <a:custGeom>
                <a:gdLst>
                  <a:gd name="T0" fmla="*/ 136 w 304"/>
                  <a:gd name="T1" fmla="*/ 304 h 304"/>
                  <a:gd name="T2" fmla="*/ 93 w 304"/>
                  <a:gd name="T3" fmla="*/ 292 h 304"/>
                  <a:gd name="T4" fmla="*/ 55 w 304"/>
                  <a:gd name="T5" fmla="*/ 269 h 304"/>
                  <a:gd name="T6" fmla="*/ 34 w 304"/>
                  <a:gd name="T7" fmla="*/ 248 h 304"/>
                  <a:gd name="T8" fmla="*/ 12 w 304"/>
                  <a:gd name="T9" fmla="*/ 210 h 304"/>
                  <a:gd name="T10" fmla="*/ 1 w 304"/>
                  <a:gd name="T11" fmla="*/ 167 h 304"/>
                  <a:gd name="T12" fmla="*/ 1 w 304"/>
                  <a:gd name="T13" fmla="*/ 136 h 304"/>
                  <a:gd name="T14" fmla="*/ 12 w 304"/>
                  <a:gd name="T15" fmla="*/ 93 h 304"/>
                  <a:gd name="T16" fmla="*/ 34 w 304"/>
                  <a:gd name="T17" fmla="*/ 55 h 304"/>
                  <a:gd name="T18" fmla="*/ 55 w 304"/>
                  <a:gd name="T19" fmla="*/ 34 h 304"/>
                  <a:gd name="T20" fmla="*/ 93 w 304"/>
                  <a:gd name="T21" fmla="*/ 11 h 304"/>
                  <a:gd name="T22" fmla="*/ 136 w 304"/>
                  <a:gd name="T23" fmla="*/ 1 h 304"/>
                  <a:gd name="T24" fmla="*/ 167 w 304"/>
                  <a:gd name="T25" fmla="*/ 1 h 304"/>
                  <a:gd name="T26" fmla="*/ 210 w 304"/>
                  <a:gd name="T27" fmla="*/ 11 h 304"/>
                  <a:gd name="T28" fmla="*/ 248 w 304"/>
                  <a:gd name="T29" fmla="*/ 34 h 304"/>
                  <a:gd name="T30" fmla="*/ 270 w 304"/>
                  <a:gd name="T31" fmla="*/ 55 h 304"/>
                  <a:gd name="T32" fmla="*/ 293 w 304"/>
                  <a:gd name="T33" fmla="*/ 95 h 304"/>
                  <a:gd name="T34" fmla="*/ 304 w 304"/>
                  <a:gd name="T35" fmla="*/ 137 h 304"/>
                  <a:gd name="T36" fmla="*/ 301 w 304"/>
                  <a:gd name="T37" fmla="*/ 181 h 304"/>
                  <a:gd name="T38" fmla="*/ 287 w 304"/>
                  <a:gd name="T39" fmla="*/ 223 h 304"/>
                  <a:gd name="T40" fmla="*/ 260 w 304"/>
                  <a:gd name="T41" fmla="*/ 260 h 304"/>
                  <a:gd name="T42" fmla="*/ 236 w 304"/>
                  <a:gd name="T43" fmla="*/ 279 h 304"/>
                  <a:gd name="T44" fmla="*/ 197 w 304"/>
                  <a:gd name="T45" fmla="*/ 298 h 304"/>
                  <a:gd name="T46" fmla="*/ 152 w 304"/>
                  <a:gd name="T47" fmla="*/ 304 h 304"/>
                  <a:gd name="T48" fmla="*/ 152 w 304"/>
                  <a:gd name="T49" fmla="*/ 49 h 304"/>
                  <a:gd name="T50" fmla="*/ 122 w 304"/>
                  <a:gd name="T51" fmla="*/ 54 h 304"/>
                  <a:gd name="T52" fmla="*/ 95 w 304"/>
                  <a:gd name="T53" fmla="*/ 66 h 304"/>
                  <a:gd name="T54" fmla="*/ 79 w 304"/>
                  <a:gd name="T55" fmla="*/ 79 h 304"/>
                  <a:gd name="T56" fmla="*/ 61 w 304"/>
                  <a:gd name="T57" fmla="*/ 103 h 304"/>
                  <a:gd name="T58" fmla="*/ 52 w 304"/>
                  <a:gd name="T59" fmla="*/ 131 h 304"/>
                  <a:gd name="T60" fmla="*/ 50 w 304"/>
                  <a:gd name="T61" fmla="*/ 152 h 304"/>
                  <a:gd name="T62" fmla="*/ 54 w 304"/>
                  <a:gd name="T63" fmla="*/ 181 h 304"/>
                  <a:gd name="T64" fmla="*/ 67 w 304"/>
                  <a:gd name="T65" fmla="*/ 209 h 304"/>
                  <a:gd name="T66" fmla="*/ 79 w 304"/>
                  <a:gd name="T67" fmla="*/ 224 h 304"/>
                  <a:gd name="T68" fmla="*/ 104 w 304"/>
                  <a:gd name="T69" fmla="*/ 242 h 304"/>
                  <a:gd name="T70" fmla="*/ 131 w 304"/>
                  <a:gd name="T71" fmla="*/ 251 h 304"/>
                  <a:gd name="T72" fmla="*/ 152 w 304"/>
                  <a:gd name="T73" fmla="*/ 254 h 304"/>
                  <a:gd name="T74" fmla="*/ 181 w 304"/>
                  <a:gd name="T75" fmla="*/ 249 h 304"/>
                  <a:gd name="T76" fmla="*/ 209 w 304"/>
                  <a:gd name="T77" fmla="*/ 237 h 304"/>
                  <a:gd name="T78" fmla="*/ 224 w 304"/>
                  <a:gd name="T79" fmla="*/ 224 h 304"/>
                  <a:gd name="T80" fmla="*/ 242 w 304"/>
                  <a:gd name="T81" fmla="*/ 199 h 304"/>
                  <a:gd name="T82" fmla="*/ 253 w 304"/>
                  <a:gd name="T83" fmla="*/ 171 h 304"/>
                  <a:gd name="T84" fmla="*/ 254 w 304"/>
                  <a:gd name="T85" fmla="*/ 142 h 304"/>
                  <a:gd name="T86" fmla="*/ 247 w 304"/>
                  <a:gd name="T87" fmla="*/ 114 h 304"/>
                  <a:gd name="T88" fmla="*/ 231 w 304"/>
                  <a:gd name="T89" fmla="*/ 87 h 304"/>
                  <a:gd name="T90" fmla="*/ 217 w 304"/>
                  <a:gd name="T91" fmla="*/ 72 h 304"/>
                  <a:gd name="T92" fmla="*/ 191 w 304"/>
                  <a:gd name="T93" fmla="*/ 57 h 304"/>
                  <a:gd name="T94" fmla="*/ 162 w 304"/>
                  <a:gd name="T95" fmla="*/ 49 h 3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4" h="304">
                    <a:moveTo>
                      <a:pt x="152" y="304"/>
                    </a:moveTo>
                    <a:lnTo>
                      <a:pt x="152" y="304"/>
                    </a:lnTo>
                    <a:lnTo>
                      <a:pt x="136" y="304"/>
                    </a:lnTo>
                    <a:lnTo>
                      <a:pt x="122" y="301"/>
                    </a:lnTo>
                    <a:lnTo>
                      <a:pt x="108" y="298"/>
                    </a:lnTo>
                    <a:lnTo>
                      <a:pt x="93" y="292"/>
                    </a:lnTo>
                    <a:lnTo>
                      <a:pt x="80" y="286"/>
                    </a:lnTo>
                    <a:lnTo>
                      <a:pt x="67" y="279"/>
                    </a:lnTo>
                    <a:lnTo>
                      <a:pt x="55" y="269"/>
                    </a:lnTo>
                    <a:lnTo>
                      <a:pt x="45" y="260"/>
                    </a:lnTo>
                    <a:lnTo>
                      <a:pt x="45" y="260"/>
                    </a:lnTo>
                    <a:lnTo>
                      <a:pt x="34" y="248"/>
                    </a:lnTo>
                    <a:lnTo>
                      <a:pt x="26" y="236"/>
                    </a:lnTo>
                    <a:lnTo>
                      <a:pt x="18" y="223"/>
                    </a:lnTo>
                    <a:lnTo>
                      <a:pt x="12" y="210"/>
                    </a:lnTo>
                    <a:lnTo>
                      <a:pt x="7" y="195"/>
                    </a:lnTo>
                    <a:lnTo>
                      <a:pt x="3" y="181"/>
                    </a:lnTo>
                    <a:lnTo>
                      <a:pt x="1" y="167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1" y="136"/>
                    </a:lnTo>
                    <a:lnTo>
                      <a:pt x="3" y="122"/>
                    </a:lnTo>
                    <a:lnTo>
                      <a:pt x="7" y="108"/>
                    </a:lnTo>
                    <a:lnTo>
                      <a:pt x="12" y="93"/>
                    </a:lnTo>
                    <a:lnTo>
                      <a:pt x="18" y="80"/>
                    </a:lnTo>
                    <a:lnTo>
                      <a:pt x="26" y="67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55" y="34"/>
                    </a:lnTo>
                    <a:lnTo>
                      <a:pt x="67" y="24"/>
                    </a:lnTo>
                    <a:lnTo>
                      <a:pt x="80" y="17"/>
                    </a:lnTo>
                    <a:lnTo>
                      <a:pt x="93" y="11"/>
                    </a:lnTo>
                    <a:lnTo>
                      <a:pt x="108" y="5"/>
                    </a:lnTo>
                    <a:lnTo>
                      <a:pt x="122" y="2"/>
                    </a:lnTo>
                    <a:lnTo>
                      <a:pt x="136" y="1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67" y="1"/>
                    </a:lnTo>
                    <a:lnTo>
                      <a:pt x="181" y="2"/>
                    </a:lnTo>
                    <a:lnTo>
                      <a:pt x="197" y="5"/>
                    </a:lnTo>
                    <a:lnTo>
                      <a:pt x="210" y="11"/>
                    </a:lnTo>
                    <a:lnTo>
                      <a:pt x="224" y="17"/>
                    </a:lnTo>
                    <a:lnTo>
                      <a:pt x="236" y="24"/>
                    </a:lnTo>
                    <a:lnTo>
                      <a:pt x="248" y="34"/>
                    </a:lnTo>
                    <a:lnTo>
                      <a:pt x="260" y="43"/>
                    </a:lnTo>
                    <a:lnTo>
                      <a:pt x="260" y="43"/>
                    </a:lnTo>
                    <a:lnTo>
                      <a:pt x="270" y="55"/>
                    </a:lnTo>
                    <a:lnTo>
                      <a:pt x="279" y="68"/>
                    </a:lnTo>
                    <a:lnTo>
                      <a:pt x="287" y="80"/>
                    </a:lnTo>
                    <a:lnTo>
                      <a:pt x="293" y="95"/>
                    </a:lnTo>
                    <a:lnTo>
                      <a:pt x="298" y="109"/>
                    </a:lnTo>
                    <a:lnTo>
                      <a:pt x="301" y="123"/>
                    </a:lnTo>
                    <a:lnTo>
                      <a:pt x="304" y="137"/>
                    </a:lnTo>
                    <a:lnTo>
                      <a:pt x="304" y="152"/>
                    </a:lnTo>
                    <a:lnTo>
                      <a:pt x="304" y="166"/>
                    </a:lnTo>
                    <a:lnTo>
                      <a:pt x="301" y="181"/>
                    </a:lnTo>
                    <a:lnTo>
                      <a:pt x="298" y="195"/>
                    </a:lnTo>
                    <a:lnTo>
                      <a:pt x="293" y="209"/>
                    </a:lnTo>
                    <a:lnTo>
                      <a:pt x="287" y="223"/>
                    </a:lnTo>
                    <a:lnTo>
                      <a:pt x="279" y="236"/>
                    </a:lnTo>
                    <a:lnTo>
                      <a:pt x="270" y="248"/>
                    </a:lnTo>
                    <a:lnTo>
                      <a:pt x="260" y="260"/>
                    </a:lnTo>
                    <a:lnTo>
                      <a:pt x="260" y="260"/>
                    </a:lnTo>
                    <a:lnTo>
                      <a:pt x="248" y="269"/>
                    </a:lnTo>
                    <a:lnTo>
                      <a:pt x="236" y="279"/>
                    </a:lnTo>
                    <a:lnTo>
                      <a:pt x="224" y="286"/>
                    </a:lnTo>
                    <a:lnTo>
                      <a:pt x="210" y="292"/>
                    </a:lnTo>
                    <a:lnTo>
                      <a:pt x="197" y="298"/>
                    </a:lnTo>
                    <a:lnTo>
                      <a:pt x="181" y="301"/>
                    </a:lnTo>
                    <a:lnTo>
                      <a:pt x="167" y="304"/>
                    </a:lnTo>
                    <a:lnTo>
                      <a:pt x="152" y="304"/>
                    </a:lnTo>
                    <a:lnTo>
                      <a:pt x="152" y="304"/>
                    </a:lnTo>
                    <a:close/>
                    <a:moveTo>
                      <a:pt x="152" y="49"/>
                    </a:moveTo>
                    <a:lnTo>
                      <a:pt x="152" y="49"/>
                    </a:lnTo>
                    <a:lnTo>
                      <a:pt x="142" y="49"/>
                    </a:lnTo>
                    <a:lnTo>
                      <a:pt x="131" y="52"/>
                    </a:lnTo>
                    <a:lnTo>
                      <a:pt x="122" y="54"/>
                    </a:lnTo>
                    <a:lnTo>
                      <a:pt x="112" y="57"/>
                    </a:lnTo>
                    <a:lnTo>
                      <a:pt x="104" y="61"/>
                    </a:lnTo>
                    <a:lnTo>
                      <a:pt x="95" y="66"/>
                    </a:lnTo>
                    <a:lnTo>
                      <a:pt x="88" y="72"/>
                    </a:lnTo>
                    <a:lnTo>
                      <a:pt x="79" y="79"/>
                    </a:lnTo>
                    <a:lnTo>
                      <a:pt x="79" y="79"/>
                    </a:lnTo>
                    <a:lnTo>
                      <a:pt x="73" y="86"/>
                    </a:lnTo>
                    <a:lnTo>
                      <a:pt x="67" y="95"/>
                    </a:lnTo>
                    <a:lnTo>
                      <a:pt x="61" y="103"/>
                    </a:lnTo>
                    <a:lnTo>
                      <a:pt x="58" y="112"/>
                    </a:lnTo>
                    <a:lnTo>
                      <a:pt x="54" y="122"/>
                    </a:lnTo>
                    <a:lnTo>
                      <a:pt x="52" y="131"/>
                    </a:lnTo>
                    <a:lnTo>
                      <a:pt x="51" y="141"/>
                    </a:lnTo>
                    <a:lnTo>
                      <a:pt x="50" y="152"/>
                    </a:lnTo>
                    <a:lnTo>
                      <a:pt x="50" y="152"/>
                    </a:lnTo>
                    <a:lnTo>
                      <a:pt x="51" y="162"/>
                    </a:lnTo>
                    <a:lnTo>
                      <a:pt x="52" y="172"/>
                    </a:lnTo>
                    <a:lnTo>
                      <a:pt x="54" y="181"/>
                    </a:lnTo>
                    <a:lnTo>
                      <a:pt x="58" y="191"/>
                    </a:lnTo>
                    <a:lnTo>
                      <a:pt x="61" y="200"/>
                    </a:lnTo>
                    <a:lnTo>
                      <a:pt x="67" y="209"/>
                    </a:lnTo>
                    <a:lnTo>
                      <a:pt x="73" y="217"/>
                    </a:lnTo>
                    <a:lnTo>
                      <a:pt x="79" y="224"/>
                    </a:lnTo>
                    <a:lnTo>
                      <a:pt x="79" y="224"/>
                    </a:lnTo>
                    <a:lnTo>
                      <a:pt x="88" y="231"/>
                    </a:lnTo>
                    <a:lnTo>
                      <a:pt x="95" y="237"/>
                    </a:lnTo>
                    <a:lnTo>
                      <a:pt x="104" y="242"/>
                    </a:lnTo>
                    <a:lnTo>
                      <a:pt x="112" y="247"/>
                    </a:lnTo>
                    <a:lnTo>
                      <a:pt x="122" y="249"/>
                    </a:lnTo>
                    <a:lnTo>
                      <a:pt x="131" y="251"/>
                    </a:lnTo>
                    <a:lnTo>
                      <a:pt x="142" y="254"/>
                    </a:lnTo>
                    <a:lnTo>
                      <a:pt x="152" y="254"/>
                    </a:lnTo>
                    <a:lnTo>
                      <a:pt x="152" y="254"/>
                    </a:lnTo>
                    <a:lnTo>
                      <a:pt x="162" y="254"/>
                    </a:lnTo>
                    <a:lnTo>
                      <a:pt x="172" y="251"/>
                    </a:lnTo>
                    <a:lnTo>
                      <a:pt x="181" y="249"/>
                    </a:lnTo>
                    <a:lnTo>
                      <a:pt x="191" y="247"/>
                    </a:lnTo>
                    <a:lnTo>
                      <a:pt x="200" y="242"/>
                    </a:lnTo>
                    <a:lnTo>
                      <a:pt x="209" y="237"/>
                    </a:lnTo>
                    <a:lnTo>
                      <a:pt x="217" y="231"/>
                    </a:lnTo>
                    <a:lnTo>
                      <a:pt x="224" y="224"/>
                    </a:lnTo>
                    <a:lnTo>
                      <a:pt x="224" y="224"/>
                    </a:lnTo>
                    <a:lnTo>
                      <a:pt x="231" y="216"/>
                    </a:lnTo>
                    <a:lnTo>
                      <a:pt x="237" y="207"/>
                    </a:lnTo>
                    <a:lnTo>
                      <a:pt x="242" y="199"/>
                    </a:lnTo>
                    <a:lnTo>
                      <a:pt x="247" y="190"/>
                    </a:lnTo>
                    <a:lnTo>
                      <a:pt x="250" y="181"/>
                    </a:lnTo>
                    <a:lnTo>
                      <a:pt x="253" y="171"/>
                    </a:lnTo>
                    <a:lnTo>
                      <a:pt x="254" y="161"/>
                    </a:lnTo>
                    <a:lnTo>
                      <a:pt x="254" y="152"/>
                    </a:lnTo>
                    <a:lnTo>
                      <a:pt x="254" y="142"/>
                    </a:lnTo>
                    <a:lnTo>
                      <a:pt x="253" y="133"/>
                    </a:lnTo>
                    <a:lnTo>
                      <a:pt x="250" y="123"/>
                    </a:lnTo>
                    <a:lnTo>
                      <a:pt x="247" y="114"/>
                    </a:lnTo>
                    <a:lnTo>
                      <a:pt x="242" y="104"/>
                    </a:lnTo>
                    <a:lnTo>
                      <a:pt x="237" y="96"/>
                    </a:lnTo>
                    <a:lnTo>
                      <a:pt x="231" y="87"/>
                    </a:lnTo>
                    <a:lnTo>
                      <a:pt x="224" y="79"/>
                    </a:lnTo>
                    <a:lnTo>
                      <a:pt x="224" y="79"/>
                    </a:lnTo>
                    <a:lnTo>
                      <a:pt x="217" y="72"/>
                    </a:lnTo>
                    <a:lnTo>
                      <a:pt x="209" y="66"/>
                    </a:lnTo>
                    <a:lnTo>
                      <a:pt x="200" y="61"/>
                    </a:lnTo>
                    <a:lnTo>
                      <a:pt x="191" y="57"/>
                    </a:lnTo>
                    <a:lnTo>
                      <a:pt x="181" y="54"/>
                    </a:lnTo>
                    <a:lnTo>
                      <a:pt x="172" y="52"/>
                    </a:lnTo>
                    <a:lnTo>
                      <a:pt x="162" y="49"/>
                    </a:lnTo>
                    <a:lnTo>
                      <a:pt x="152" y="49"/>
                    </a:lnTo>
                    <a:lnTo>
                      <a:pt x="152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1" name="Freeform 86"/>
              <p:cNvSpPr/>
              <p:nvPr/>
            </p:nvSpPr>
            <p:spPr bwMode="auto">
              <a:xfrm>
                <a:off x="6317856" y="5143481"/>
                <a:ext cx="80963" cy="80963"/>
              </a:xfrm>
              <a:custGeom>
                <a:gdLst>
                  <a:gd name="T0" fmla="*/ 22 w 155"/>
                  <a:gd name="T1" fmla="*/ 132 h 154"/>
                  <a:gd name="T2" fmla="*/ 13 w 155"/>
                  <a:gd name="T3" fmla="*/ 120 h 154"/>
                  <a:gd name="T4" fmla="*/ 6 w 155"/>
                  <a:gd name="T5" fmla="*/ 107 h 154"/>
                  <a:gd name="T6" fmla="*/ 1 w 155"/>
                  <a:gd name="T7" fmla="*/ 91 h 154"/>
                  <a:gd name="T8" fmla="*/ 0 w 155"/>
                  <a:gd name="T9" fmla="*/ 77 h 154"/>
                  <a:gd name="T10" fmla="*/ 1 w 155"/>
                  <a:gd name="T11" fmla="*/ 62 h 154"/>
                  <a:gd name="T12" fmla="*/ 6 w 155"/>
                  <a:gd name="T13" fmla="*/ 47 h 154"/>
                  <a:gd name="T14" fmla="*/ 13 w 155"/>
                  <a:gd name="T15" fmla="*/ 34 h 154"/>
                  <a:gd name="T16" fmla="*/ 22 w 155"/>
                  <a:gd name="T17" fmla="*/ 22 h 154"/>
                  <a:gd name="T18" fmla="*/ 28 w 155"/>
                  <a:gd name="T19" fmla="*/ 16 h 154"/>
                  <a:gd name="T20" fmla="*/ 41 w 155"/>
                  <a:gd name="T21" fmla="*/ 8 h 154"/>
                  <a:gd name="T22" fmla="*/ 55 w 155"/>
                  <a:gd name="T23" fmla="*/ 2 h 154"/>
                  <a:gd name="T24" fmla="*/ 70 w 155"/>
                  <a:gd name="T25" fmla="*/ 0 h 154"/>
                  <a:gd name="T26" fmla="*/ 85 w 155"/>
                  <a:gd name="T27" fmla="*/ 0 h 154"/>
                  <a:gd name="T28" fmla="*/ 99 w 155"/>
                  <a:gd name="T29" fmla="*/ 2 h 154"/>
                  <a:gd name="T30" fmla="*/ 114 w 155"/>
                  <a:gd name="T31" fmla="*/ 8 h 154"/>
                  <a:gd name="T32" fmla="*/ 127 w 155"/>
                  <a:gd name="T33" fmla="*/ 16 h 154"/>
                  <a:gd name="T34" fmla="*/ 133 w 155"/>
                  <a:gd name="T35" fmla="*/ 22 h 154"/>
                  <a:gd name="T36" fmla="*/ 142 w 155"/>
                  <a:gd name="T37" fmla="*/ 34 h 154"/>
                  <a:gd name="T38" fmla="*/ 149 w 155"/>
                  <a:gd name="T39" fmla="*/ 47 h 154"/>
                  <a:gd name="T40" fmla="*/ 154 w 155"/>
                  <a:gd name="T41" fmla="*/ 63 h 154"/>
                  <a:gd name="T42" fmla="*/ 155 w 155"/>
                  <a:gd name="T43" fmla="*/ 77 h 154"/>
                  <a:gd name="T44" fmla="*/ 154 w 155"/>
                  <a:gd name="T45" fmla="*/ 91 h 154"/>
                  <a:gd name="T46" fmla="*/ 149 w 155"/>
                  <a:gd name="T47" fmla="*/ 107 h 154"/>
                  <a:gd name="T48" fmla="*/ 142 w 155"/>
                  <a:gd name="T49" fmla="*/ 120 h 154"/>
                  <a:gd name="T50" fmla="*/ 133 w 155"/>
                  <a:gd name="T51" fmla="*/ 132 h 154"/>
                  <a:gd name="T52" fmla="*/ 127 w 155"/>
                  <a:gd name="T53" fmla="*/ 138 h 154"/>
                  <a:gd name="T54" fmla="*/ 114 w 155"/>
                  <a:gd name="T55" fmla="*/ 146 h 154"/>
                  <a:gd name="T56" fmla="*/ 99 w 155"/>
                  <a:gd name="T57" fmla="*/ 152 h 154"/>
                  <a:gd name="T58" fmla="*/ 85 w 155"/>
                  <a:gd name="T59" fmla="*/ 154 h 154"/>
                  <a:gd name="T60" fmla="*/ 70 w 155"/>
                  <a:gd name="T61" fmla="*/ 154 h 154"/>
                  <a:gd name="T62" fmla="*/ 55 w 155"/>
                  <a:gd name="T63" fmla="*/ 152 h 154"/>
                  <a:gd name="T64" fmla="*/ 41 w 155"/>
                  <a:gd name="T65" fmla="*/ 146 h 154"/>
                  <a:gd name="T66" fmla="*/ 28 w 155"/>
                  <a:gd name="T67" fmla="*/ 138 h 154"/>
                  <a:gd name="T68" fmla="*/ 22 w 155"/>
                  <a:gd name="T69" fmla="*/ 132 h 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5" h="154">
                    <a:moveTo>
                      <a:pt x="22" y="132"/>
                    </a:moveTo>
                    <a:lnTo>
                      <a:pt x="22" y="132"/>
                    </a:lnTo>
                    <a:lnTo>
                      <a:pt x="17" y="126"/>
                    </a:lnTo>
                    <a:lnTo>
                      <a:pt x="13" y="120"/>
                    </a:lnTo>
                    <a:lnTo>
                      <a:pt x="9" y="113"/>
                    </a:lnTo>
                    <a:lnTo>
                      <a:pt x="6" y="107"/>
                    </a:lnTo>
                    <a:lnTo>
                      <a:pt x="3" y="100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0" y="77"/>
                    </a:lnTo>
                    <a:lnTo>
                      <a:pt x="0" y="70"/>
                    </a:lnTo>
                    <a:lnTo>
                      <a:pt x="1" y="62"/>
                    </a:lnTo>
                    <a:lnTo>
                      <a:pt x="3" y="54"/>
                    </a:lnTo>
                    <a:lnTo>
                      <a:pt x="6" y="47"/>
                    </a:lnTo>
                    <a:lnTo>
                      <a:pt x="9" y="41"/>
                    </a:lnTo>
                    <a:lnTo>
                      <a:pt x="13" y="34"/>
                    </a:lnTo>
                    <a:lnTo>
                      <a:pt x="17" y="2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8" y="16"/>
                    </a:lnTo>
                    <a:lnTo>
                      <a:pt x="34" y="12"/>
                    </a:lnTo>
                    <a:lnTo>
                      <a:pt x="41" y="8"/>
                    </a:lnTo>
                    <a:lnTo>
                      <a:pt x="48" y="5"/>
                    </a:lnTo>
                    <a:lnTo>
                      <a:pt x="55" y="2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92" y="1"/>
                    </a:lnTo>
                    <a:lnTo>
                      <a:pt x="99" y="2"/>
                    </a:lnTo>
                    <a:lnTo>
                      <a:pt x="106" y="5"/>
                    </a:lnTo>
                    <a:lnTo>
                      <a:pt x="114" y="8"/>
                    </a:lnTo>
                    <a:lnTo>
                      <a:pt x="120" y="12"/>
                    </a:lnTo>
                    <a:lnTo>
                      <a:pt x="127" y="16"/>
                    </a:lnTo>
                    <a:lnTo>
                      <a:pt x="133" y="22"/>
                    </a:lnTo>
                    <a:lnTo>
                      <a:pt x="133" y="22"/>
                    </a:lnTo>
                    <a:lnTo>
                      <a:pt x="137" y="28"/>
                    </a:lnTo>
                    <a:lnTo>
                      <a:pt x="142" y="34"/>
                    </a:lnTo>
                    <a:lnTo>
                      <a:pt x="146" y="41"/>
                    </a:lnTo>
                    <a:lnTo>
                      <a:pt x="149" y="47"/>
                    </a:lnTo>
                    <a:lnTo>
                      <a:pt x="152" y="54"/>
                    </a:lnTo>
                    <a:lnTo>
                      <a:pt x="154" y="63"/>
                    </a:lnTo>
                    <a:lnTo>
                      <a:pt x="154" y="70"/>
                    </a:lnTo>
                    <a:lnTo>
                      <a:pt x="155" y="77"/>
                    </a:lnTo>
                    <a:lnTo>
                      <a:pt x="154" y="84"/>
                    </a:lnTo>
                    <a:lnTo>
                      <a:pt x="154" y="91"/>
                    </a:lnTo>
                    <a:lnTo>
                      <a:pt x="152" y="100"/>
                    </a:lnTo>
                    <a:lnTo>
                      <a:pt x="149" y="107"/>
                    </a:lnTo>
                    <a:lnTo>
                      <a:pt x="146" y="113"/>
                    </a:lnTo>
                    <a:lnTo>
                      <a:pt x="142" y="120"/>
                    </a:lnTo>
                    <a:lnTo>
                      <a:pt x="137" y="126"/>
                    </a:lnTo>
                    <a:lnTo>
                      <a:pt x="133" y="132"/>
                    </a:lnTo>
                    <a:lnTo>
                      <a:pt x="133" y="132"/>
                    </a:lnTo>
                    <a:lnTo>
                      <a:pt x="127" y="138"/>
                    </a:lnTo>
                    <a:lnTo>
                      <a:pt x="120" y="142"/>
                    </a:lnTo>
                    <a:lnTo>
                      <a:pt x="114" y="146"/>
                    </a:lnTo>
                    <a:lnTo>
                      <a:pt x="106" y="149"/>
                    </a:lnTo>
                    <a:lnTo>
                      <a:pt x="99" y="152"/>
                    </a:lnTo>
                    <a:lnTo>
                      <a:pt x="92" y="153"/>
                    </a:lnTo>
                    <a:lnTo>
                      <a:pt x="85" y="154"/>
                    </a:lnTo>
                    <a:lnTo>
                      <a:pt x="77" y="154"/>
                    </a:lnTo>
                    <a:lnTo>
                      <a:pt x="70" y="154"/>
                    </a:lnTo>
                    <a:lnTo>
                      <a:pt x="63" y="153"/>
                    </a:lnTo>
                    <a:lnTo>
                      <a:pt x="55" y="152"/>
                    </a:lnTo>
                    <a:lnTo>
                      <a:pt x="48" y="149"/>
                    </a:lnTo>
                    <a:lnTo>
                      <a:pt x="41" y="146"/>
                    </a:lnTo>
                    <a:lnTo>
                      <a:pt x="34" y="142"/>
                    </a:lnTo>
                    <a:lnTo>
                      <a:pt x="28" y="138"/>
                    </a:lnTo>
                    <a:lnTo>
                      <a:pt x="22" y="132"/>
                    </a:lnTo>
                    <a:lnTo>
                      <a:pt x="22" y="1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2" name="Freeform 87"/>
              <p:cNvSpPr>
                <a:spLocks noEditPoints="1"/>
              </p:cNvSpPr>
              <p:nvPr/>
            </p:nvSpPr>
            <p:spPr bwMode="auto">
              <a:xfrm>
                <a:off x="6303569" y="5130781"/>
                <a:ext cx="109538" cy="107950"/>
              </a:xfrm>
              <a:custGeom>
                <a:gdLst>
                  <a:gd name="T0" fmla="*/ 102 w 205"/>
                  <a:gd name="T1" fmla="*/ 204 h 204"/>
                  <a:gd name="T2" fmla="*/ 82 w 205"/>
                  <a:gd name="T3" fmla="*/ 203 h 204"/>
                  <a:gd name="T4" fmla="*/ 63 w 205"/>
                  <a:gd name="T5" fmla="*/ 197 h 204"/>
                  <a:gd name="T6" fmla="*/ 46 w 205"/>
                  <a:gd name="T7" fmla="*/ 188 h 204"/>
                  <a:gd name="T8" fmla="*/ 29 w 205"/>
                  <a:gd name="T9" fmla="*/ 174 h 204"/>
                  <a:gd name="T10" fmla="*/ 23 w 205"/>
                  <a:gd name="T11" fmla="*/ 167 h 204"/>
                  <a:gd name="T12" fmla="*/ 12 w 205"/>
                  <a:gd name="T13" fmla="*/ 151 h 204"/>
                  <a:gd name="T14" fmla="*/ 4 w 205"/>
                  <a:gd name="T15" fmla="*/ 132 h 204"/>
                  <a:gd name="T16" fmla="*/ 0 w 205"/>
                  <a:gd name="T17" fmla="*/ 113 h 204"/>
                  <a:gd name="T18" fmla="*/ 0 w 205"/>
                  <a:gd name="T19" fmla="*/ 102 h 204"/>
                  <a:gd name="T20" fmla="*/ 2 w 205"/>
                  <a:gd name="T21" fmla="*/ 82 h 204"/>
                  <a:gd name="T22" fmla="*/ 8 w 205"/>
                  <a:gd name="T23" fmla="*/ 63 h 204"/>
                  <a:gd name="T24" fmla="*/ 17 w 205"/>
                  <a:gd name="T25" fmla="*/ 45 h 204"/>
                  <a:gd name="T26" fmla="*/ 29 w 205"/>
                  <a:gd name="T27" fmla="*/ 30 h 204"/>
                  <a:gd name="T28" fmla="*/ 38 w 205"/>
                  <a:gd name="T29" fmla="*/ 23 h 204"/>
                  <a:gd name="T30" fmla="*/ 54 w 205"/>
                  <a:gd name="T31" fmla="*/ 12 h 204"/>
                  <a:gd name="T32" fmla="*/ 72 w 205"/>
                  <a:gd name="T33" fmla="*/ 4 h 204"/>
                  <a:gd name="T34" fmla="*/ 92 w 205"/>
                  <a:gd name="T35" fmla="*/ 0 h 204"/>
                  <a:gd name="T36" fmla="*/ 102 w 205"/>
                  <a:gd name="T37" fmla="*/ 0 h 204"/>
                  <a:gd name="T38" fmla="*/ 122 w 205"/>
                  <a:gd name="T39" fmla="*/ 1 h 204"/>
                  <a:gd name="T40" fmla="*/ 141 w 205"/>
                  <a:gd name="T41" fmla="*/ 7 h 204"/>
                  <a:gd name="T42" fmla="*/ 159 w 205"/>
                  <a:gd name="T43" fmla="*/ 17 h 204"/>
                  <a:gd name="T44" fmla="*/ 174 w 205"/>
                  <a:gd name="T45" fmla="*/ 30 h 204"/>
                  <a:gd name="T46" fmla="*/ 181 w 205"/>
                  <a:gd name="T47" fmla="*/ 37 h 204"/>
                  <a:gd name="T48" fmla="*/ 193 w 205"/>
                  <a:gd name="T49" fmla="*/ 55 h 204"/>
                  <a:gd name="T50" fmla="*/ 200 w 205"/>
                  <a:gd name="T51" fmla="*/ 72 h 204"/>
                  <a:gd name="T52" fmla="*/ 204 w 205"/>
                  <a:gd name="T53" fmla="*/ 93 h 204"/>
                  <a:gd name="T54" fmla="*/ 204 w 205"/>
                  <a:gd name="T55" fmla="*/ 112 h 204"/>
                  <a:gd name="T56" fmla="*/ 200 w 205"/>
                  <a:gd name="T57" fmla="*/ 132 h 204"/>
                  <a:gd name="T58" fmla="*/ 193 w 205"/>
                  <a:gd name="T59" fmla="*/ 150 h 204"/>
                  <a:gd name="T60" fmla="*/ 181 w 205"/>
                  <a:gd name="T61" fmla="*/ 166 h 204"/>
                  <a:gd name="T62" fmla="*/ 174 w 205"/>
                  <a:gd name="T63" fmla="*/ 174 h 204"/>
                  <a:gd name="T64" fmla="*/ 159 w 205"/>
                  <a:gd name="T65" fmla="*/ 188 h 204"/>
                  <a:gd name="T66" fmla="*/ 141 w 205"/>
                  <a:gd name="T67" fmla="*/ 197 h 204"/>
                  <a:gd name="T68" fmla="*/ 122 w 205"/>
                  <a:gd name="T69" fmla="*/ 203 h 204"/>
                  <a:gd name="T70" fmla="*/ 102 w 205"/>
                  <a:gd name="T71" fmla="*/ 204 h 204"/>
                  <a:gd name="T72" fmla="*/ 102 w 205"/>
                  <a:gd name="T73" fmla="*/ 50 h 204"/>
                  <a:gd name="T74" fmla="*/ 92 w 205"/>
                  <a:gd name="T75" fmla="*/ 51 h 204"/>
                  <a:gd name="T76" fmla="*/ 73 w 205"/>
                  <a:gd name="T77" fmla="*/ 58 h 204"/>
                  <a:gd name="T78" fmla="*/ 65 w 205"/>
                  <a:gd name="T79" fmla="*/ 65 h 204"/>
                  <a:gd name="T80" fmla="*/ 53 w 205"/>
                  <a:gd name="T81" fmla="*/ 82 h 204"/>
                  <a:gd name="T82" fmla="*/ 50 w 205"/>
                  <a:gd name="T83" fmla="*/ 102 h 204"/>
                  <a:gd name="T84" fmla="*/ 51 w 205"/>
                  <a:gd name="T85" fmla="*/ 113 h 204"/>
                  <a:gd name="T86" fmla="*/ 59 w 205"/>
                  <a:gd name="T87" fmla="*/ 132 h 204"/>
                  <a:gd name="T88" fmla="*/ 65 w 205"/>
                  <a:gd name="T89" fmla="*/ 139 h 204"/>
                  <a:gd name="T90" fmla="*/ 82 w 205"/>
                  <a:gd name="T91" fmla="*/ 151 h 204"/>
                  <a:gd name="T92" fmla="*/ 102 w 205"/>
                  <a:gd name="T93" fmla="*/ 154 h 204"/>
                  <a:gd name="T94" fmla="*/ 112 w 205"/>
                  <a:gd name="T95" fmla="*/ 153 h 204"/>
                  <a:gd name="T96" fmla="*/ 131 w 205"/>
                  <a:gd name="T97" fmla="*/ 146 h 204"/>
                  <a:gd name="T98" fmla="*/ 140 w 205"/>
                  <a:gd name="T99" fmla="*/ 139 h 204"/>
                  <a:gd name="T100" fmla="*/ 150 w 205"/>
                  <a:gd name="T101" fmla="*/ 122 h 204"/>
                  <a:gd name="T102" fmla="*/ 155 w 205"/>
                  <a:gd name="T103" fmla="*/ 102 h 204"/>
                  <a:gd name="T104" fmla="*/ 150 w 205"/>
                  <a:gd name="T105" fmla="*/ 82 h 204"/>
                  <a:gd name="T106" fmla="*/ 140 w 205"/>
                  <a:gd name="T107" fmla="*/ 65 h 204"/>
                  <a:gd name="T108" fmla="*/ 131 w 205"/>
                  <a:gd name="T109" fmla="*/ 58 h 204"/>
                  <a:gd name="T110" fmla="*/ 112 w 205"/>
                  <a:gd name="T111" fmla="*/ 51 h 204"/>
                  <a:gd name="T112" fmla="*/ 102 w 205"/>
                  <a:gd name="T113" fmla="*/ 50 h 2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5" h="204">
                    <a:moveTo>
                      <a:pt x="102" y="204"/>
                    </a:moveTo>
                    <a:lnTo>
                      <a:pt x="102" y="204"/>
                    </a:lnTo>
                    <a:lnTo>
                      <a:pt x="92" y="204"/>
                    </a:lnTo>
                    <a:lnTo>
                      <a:pt x="82" y="203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4" y="192"/>
                    </a:lnTo>
                    <a:lnTo>
                      <a:pt x="46" y="188"/>
                    </a:lnTo>
                    <a:lnTo>
                      <a:pt x="38" y="182"/>
                    </a:lnTo>
                    <a:lnTo>
                      <a:pt x="29" y="174"/>
                    </a:lnTo>
                    <a:lnTo>
                      <a:pt x="29" y="174"/>
                    </a:lnTo>
                    <a:lnTo>
                      <a:pt x="23" y="167"/>
                    </a:lnTo>
                    <a:lnTo>
                      <a:pt x="17" y="159"/>
                    </a:lnTo>
                    <a:lnTo>
                      <a:pt x="12" y="151"/>
                    </a:lnTo>
                    <a:lnTo>
                      <a:pt x="8" y="141"/>
                    </a:lnTo>
                    <a:lnTo>
                      <a:pt x="4" y="132"/>
                    </a:lnTo>
                    <a:lnTo>
                      <a:pt x="2" y="122"/>
                    </a:lnTo>
                    <a:lnTo>
                      <a:pt x="0" y="113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91"/>
                    </a:lnTo>
                    <a:lnTo>
                      <a:pt x="2" y="82"/>
                    </a:lnTo>
                    <a:lnTo>
                      <a:pt x="4" y="72"/>
                    </a:lnTo>
                    <a:lnTo>
                      <a:pt x="8" y="63"/>
                    </a:lnTo>
                    <a:lnTo>
                      <a:pt x="12" y="53"/>
                    </a:lnTo>
                    <a:lnTo>
                      <a:pt x="17" y="45"/>
                    </a:lnTo>
                    <a:lnTo>
                      <a:pt x="23" y="37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38" y="23"/>
                    </a:lnTo>
                    <a:lnTo>
                      <a:pt x="46" y="17"/>
                    </a:lnTo>
                    <a:lnTo>
                      <a:pt x="54" y="12"/>
                    </a:lnTo>
                    <a:lnTo>
                      <a:pt x="63" y="7"/>
                    </a:lnTo>
                    <a:lnTo>
                      <a:pt x="72" y="4"/>
                    </a:lnTo>
                    <a:lnTo>
                      <a:pt x="82" y="1"/>
                    </a:lnTo>
                    <a:lnTo>
                      <a:pt x="9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12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1" y="7"/>
                    </a:lnTo>
                    <a:lnTo>
                      <a:pt x="150" y="12"/>
                    </a:lnTo>
                    <a:lnTo>
                      <a:pt x="159" y="17"/>
                    </a:lnTo>
                    <a:lnTo>
                      <a:pt x="167" y="23"/>
                    </a:lnTo>
                    <a:lnTo>
                      <a:pt x="174" y="30"/>
                    </a:lnTo>
                    <a:lnTo>
                      <a:pt x="174" y="30"/>
                    </a:lnTo>
                    <a:lnTo>
                      <a:pt x="181" y="37"/>
                    </a:lnTo>
                    <a:lnTo>
                      <a:pt x="187" y="45"/>
                    </a:lnTo>
                    <a:lnTo>
                      <a:pt x="193" y="55"/>
                    </a:lnTo>
                    <a:lnTo>
                      <a:pt x="197" y="63"/>
                    </a:lnTo>
                    <a:lnTo>
                      <a:pt x="200" y="72"/>
                    </a:lnTo>
                    <a:lnTo>
                      <a:pt x="203" y="82"/>
                    </a:lnTo>
                    <a:lnTo>
                      <a:pt x="204" y="93"/>
                    </a:lnTo>
                    <a:lnTo>
                      <a:pt x="205" y="102"/>
                    </a:lnTo>
                    <a:lnTo>
                      <a:pt x="204" y="112"/>
                    </a:lnTo>
                    <a:lnTo>
                      <a:pt x="203" y="121"/>
                    </a:lnTo>
                    <a:lnTo>
                      <a:pt x="200" y="132"/>
                    </a:lnTo>
                    <a:lnTo>
                      <a:pt x="197" y="140"/>
                    </a:lnTo>
                    <a:lnTo>
                      <a:pt x="193" y="150"/>
                    </a:lnTo>
                    <a:lnTo>
                      <a:pt x="187" y="158"/>
                    </a:lnTo>
                    <a:lnTo>
                      <a:pt x="181" y="166"/>
                    </a:lnTo>
                    <a:lnTo>
                      <a:pt x="174" y="174"/>
                    </a:lnTo>
                    <a:lnTo>
                      <a:pt x="174" y="174"/>
                    </a:lnTo>
                    <a:lnTo>
                      <a:pt x="167" y="182"/>
                    </a:lnTo>
                    <a:lnTo>
                      <a:pt x="159" y="188"/>
                    </a:lnTo>
                    <a:lnTo>
                      <a:pt x="150" y="192"/>
                    </a:lnTo>
                    <a:lnTo>
                      <a:pt x="141" y="197"/>
                    </a:lnTo>
                    <a:lnTo>
                      <a:pt x="133" y="201"/>
                    </a:lnTo>
                    <a:lnTo>
                      <a:pt x="122" y="203"/>
                    </a:lnTo>
                    <a:lnTo>
                      <a:pt x="112" y="204"/>
                    </a:lnTo>
                    <a:lnTo>
                      <a:pt x="102" y="204"/>
                    </a:lnTo>
                    <a:lnTo>
                      <a:pt x="102" y="204"/>
                    </a:lnTo>
                    <a:close/>
                    <a:moveTo>
                      <a:pt x="102" y="50"/>
                    </a:moveTo>
                    <a:lnTo>
                      <a:pt x="102" y="50"/>
                    </a:lnTo>
                    <a:lnTo>
                      <a:pt x="92" y="51"/>
                    </a:lnTo>
                    <a:lnTo>
                      <a:pt x="82" y="53"/>
                    </a:lnTo>
                    <a:lnTo>
                      <a:pt x="73" y="58"/>
                    </a:lnTo>
                    <a:lnTo>
                      <a:pt x="65" y="65"/>
                    </a:lnTo>
                    <a:lnTo>
                      <a:pt x="65" y="65"/>
                    </a:lnTo>
                    <a:lnTo>
                      <a:pt x="59" y="72"/>
                    </a:lnTo>
                    <a:lnTo>
                      <a:pt x="53" y="82"/>
                    </a:lnTo>
                    <a:lnTo>
                      <a:pt x="51" y="91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51" y="113"/>
                    </a:lnTo>
                    <a:lnTo>
                      <a:pt x="53" y="122"/>
                    </a:lnTo>
                    <a:lnTo>
                      <a:pt x="59" y="132"/>
                    </a:lnTo>
                    <a:lnTo>
                      <a:pt x="65" y="139"/>
                    </a:lnTo>
                    <a:lnTo>
                      <a:pt x="65" y="139"/>
                    </a:lnTo>
                    <a:lnTo>
                      <a:pt x="73" y="146"/>
                    </a:lnTo>
                    <a:lnTo>
                      <a:pt x="82" y="151"/>
                    </a:lnTo>
                    <a:lnTo>
                      <a:pt x="92" y="153"/>
                    </a:lnTo>
                    <a:lnTo>
                      <a:pt x="102" y="154"/>
                    </a:lnTo>
                    <a:lnTo>
                      <a:pt x="102" y="154"/>
                    </a:lnTo>
                    <a:lnTo>
                      <a:pt x="112" y="153"/>
                    </a:lnTo>
                    <a:lnTo>
                      <a:pt x="122" y="151"/>
                    </a:lnTo>
                    <a:lnTo>
                      <a:pt x="131" y="146"/>
                    </a:lnTo>
                    <a:lnTo>
                      <a:pt x="140" y="139"/>
                    </a:lnTo>
                    <a:lnTo>
                      <a:pt x="140" y="139"/>
                    </a:lnTo>
                    <a:lnTo>
                      <a:pt x="146" y="131"/>
                    </a:lnTo>
                    <a:lnTo>
                      <a:pt x="150" y="122"/>
                    </a:lnTo>
                    <a:lnTo>
                      <a:pt x="154" y="112"/>
                    </a:lnTo>
                    <a:lnTo>
                      <a:pt x="155" y="102"/>
                    </a:lnTo>
                    <a:lnTo>
                      <a:pt x="154" y="93"/>
                    </a:lnTo>
                    <a:lnTo>
                      <a:pt x="150" y="82"/>
                    </a:lnTo>
                    <a:lnTo>
                      <a:pt x="146" y="74"/>
                    </a:lnTo>
                    <a:lnTo>
                      <a:pt x="140" y="65"/>
                    </a:lnTo>
                    <a:lnTo>
                      <a:pt x="140" y="65"/>
                    </a:lnTo>
                    <a:lnTo>
                      <a:pt x="131" y="58"/>
                    </a:lnTo>
                    <a:lnTo>
                      <a:pt x="122" y="53"/>
                    </a:lnTo>
                    <a:lnTo>
                      <a:pt x="112" y="51"/>
                    </a:lnTo>
                    <a:lnTo>
                      <a:pt x="102" y="50"/>
                    </a:lnTo>
                    <a:lnTo>
                      <a:pt x="10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3" name="Freeform 88"/>
              <p:cNvSpPr/>
              <p:nvPr/>
            </p:nvSpPr>
            <p:spPr bwMode="auto">
              <a:xfrm>
                <a:off x="6655994" y="5191106"/>
                <a:ext cx="82550" cy="82550"/>
              </a:xfrm>
              <a:custGeom>
                <a:gdLst>
                  <a:gd name="T0" fmla="*/ 22 w 154"/>
                  <a:gd name="T1" fmla="*/ 132 h 155"/>
                  <a:gd name="T2" fmla="*/ 12 w 154"/>
                  <a:gd name="T3" fmla="*/ 120 h 155"/>
                  <a:gd name="T4" fmla="*/ 6 w 154"/>
                  <a:gd name="T5" fmla="*/ 106 h 155"/>
                  <a:gd name="T6" fmla="*/ 1 w 154"/>
                  <a:gd name="T7" fmla="*/ 92 h 155"/>
                  <a:gd name="T8" fmla="*/ 0 w 154"/>
                  <a:gd name="T9" fmla="*/ 77 h 155"/>
                  <a:gd name="T10" fmla="*/ 1 w 154"/>
                  <a:gd name="T11" fmla="*/ 62 h 155"/>
                  <a:gd name="T12" fmla="*/ 6 w 154"/>
                  <a:gd name="T13" fmla="*/ 48 h 155"/>
                  <a:gd name="T14" fmla="*/ 12 w 154"/>
                  <a:gd name="T15" fmla="*/ 35 h 155"/>
                  <a:gd name="T16" fmla="*/ 22 w 154"/>
                  <a:gd name="T17" fmla="*/ 23 h 155"/>
                  <a:gd name="T18" fmla="*/ 28 w 154"/>
                  <a:gd name="T19" fmla="*/ 17 h 155"/>
                  <a:gd name="T20" fmla="*/ 41 w 154"/>
                  <a:gd name="T21" fmla="*/ 9 h 155"/>
                  <a:gd name="T22" fmla="*/ 54 w 154"/>
                  <a:gd name="T23" fmla="*/ 3 h 155"/>
                  <a:gd name="T24" fmla="*/ 70 w 154"/>
                  <a:gd name="T25" fmla="*/ 0 h 155"/>
                  <a:gd name="T26" fmla="*/ 84 w 154"/>
                  <a:gd name="T27" fmla="*/ 0 h 155"/>
                  <a:gd name="T28" fmla="*/ 99 w 154"/>
                  <a:gd name="T29" fmla="*/ 3 h 155"/>
                  <a:gd name="T30" fmla="*/ 112 w 154"/>
                  <a:gd name="T31" fmla="*/ 9 h 155"/>
                  <a:gd name="T32" fmla="*/ 125 w 154"/>
                  <a:gd name="T33" fmla="*/ 17 h 155"/>
                  <a:gd name="T34" fmla="*/ 131 w 154"/>
                  <a:gd name="T35" fmla="*/ 23 h 155"/>
                  <a:gd name="T36" fmla="*/ 142 w 154"/>
                  <a:gd name="T37" fmla="*/ 35 h 155"/>
                  <a:gd name="T38" fmla="*/ 149 w 154"/>
                  <a:gd name="T39" fmla="*/ 48 h 155"/>
                  <a:gd name="T40" fmla="*/ 153 w 154"/>
                  <a:gd name="T41" fmla="*/ 62 h 155"/>
                  <a:gd name="T42" fmla="*/ 154 w 154"/>
                  <a:gd name="T43" fmla="*/ 77 h 155"/>
                  <a:gd name="T44" fmla="*/ 153 w 154"/>
                  <a:gd name="T45" fmla="*/ 92 h 155"/>
                  <a:gd name="T46" fmla="*/ 149 w 154"/>
                  <a:gd name="T47" fmla="*/ 106 h 155"/>
                  <a:gd name="T48" fmla="*/ 142 w 154"/>
                  <a:gd name="T49" fmla="*/ 120 h 155"/>
                  <a:gd name="T50" fmla="*/ 131 w 154"/>
                  <a:gd name="T51" fmla="*/ 132 h 155"/>
                  <a:gd name="T52" fmla="*/ 125 w 154"/>
                  <a:gd name="T53" fmla="*/ 138 h 155"/>
                  <a:gd name="T54" fmla="*/ 112 w 154"/>
                  <a:gd name="T55" fmla="*/ 146 h 155"/>
                  <a:gd name="T56" fmla="*/ 99 w 154"/>
                  <a:gd name="T57" fmla="*/ 151 h 155"/>
                  <a:gd name="T58" fmla="*/ 84 w 154"/>
                  <a:gd name="T59" fmla="*/ 155 h 155"/>
                  <a:gd name="T60" fmla="*/ 70 w 154"/>
                  <a:gd name="T61" fmla="*/ 155 h 155"/>
                  <a:gd name="T62" fmla="*/ 54 w 154"/>
                  <a:gd name="T63" fmla="*/ 151 h 155"/>
                  <a:gd name="T64" fmla="*/ 41 w 154"/>
                  <a:gd name="T65" fmla="*/ 146 h 155"/>
                  <a:gd name="T66" fmla="*/ 28 w 154"/>
                  <a:gd name="T67" fmla="*/ 138 h 155"/>
                  <a:gd name="T68" fmla="*/ 22 w 154"/>
                  <a:gd name="T69" fmla="*/ 132 h 1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155">
                    <a:moveTo>
                      <a:pt x="22" y="132"/>
                    </a:moveTo>
                    <a:lnTo>
                      <a:pt x="22" y="132"/>
                    </a:lnTo>
                    <a:lnTo>
                      <a:pt x="16" y="126"/>
                    </a:lnTo>
                    <a:lnTo>
                      <a:pt x="12" y="120"/>
                    </a:lnTo>
                    <a:lnTo>
                      <a:pt x="8" y="113"/>
                    </a:lnTo>
                    <a:lnTo>
                      <a:pt x="6" y="106"/>
                    </a:lnTo>
                    <a:lnTo>
                      <a:pt x="2" y="99"/>
                    </a:lnTo>
                    <a:lnTo>
                      <a:pt x="1" y="92"/>
                    </a:lnTo>
                    <a:lnTo>
                      <a:pt x="0" y="85"/>
                    </a:lnTo>
                    <a:lnTo>
                      <a:pt x="0" y="77"/>
                    </a:lnTo>
                    <a:lnTo>
                      <a:pt x="0" y="70"/>
                    </a:lnTo>
                    <a:lnTo>
                      <a:pt x="1" y="62"/>
                    </a:lnTo>
                    <a:lnTo>
                      <a:pt x="2" y="55"/>
                    </a:lnTo>
                    <a:lnTo>
                      <a:pt x="6" y="48"/>
                    </a:lnTo>
                    <a:lnTo>
                      <a:pt x="8" y="41"/>
                    </a:lnTo>
                    <a:lnTo>
                      <a:pt x="12" y="35"/>
                    </a:lnTo>
                    <a:lnTo>
                      <a:pt x="16" y="29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8" y="17"/>
                    </a:lnTo>
                    <a:lnTo>
                      <a:pt x="34" y="12"/>
                    </a:lnTo>
                    <a:lnTo>
                      <a:pt x="41" y="9"/>
                    </a:lnTo>
                    <a:lnTo>
                      <a:pt x="47" y="5"/>
                    </a:lnTo>
                    <a:lnTo>
                      <a:pt x="54" y="3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2" y="1"/>
                    </a:lnTo>
                    <a:lnTo>
                      <a:pt x="99" y="3"/>
                    </a:lnTo>
                    <a:lnTo>
                      <a:pt x="106" y="5"/>
                    </a:lnTo>
                    <a:lnTo>
                      <a:pt x="112" y="9"/>
                    </a:lnTo>
                    <a:lnTo>
                      <a:pt x="120" y="12"/>
                    </a:lnTo>
                    <a:lnTo>
                      <a:pt x="125" y="17"/>
                    </a:lnTo>
                    <a:lnTo>
                      <a:pt x="131" y="23"/>
                    </a:lnTo>
                    <a:lnTo>
                      <a:pt x="131" y="23"/>
                    </a:lnTo>
                    <a:lnTo>
                      <a:pt x="137" y="29"/>
                    </a:lnTo>
                    <a:lnTo>
                      <a:pt x="142" y="35"/>
                    </a:lnTo>
                    <a:lnTo>
                      <a:pt x="146" y="41"/>
                    </a:lnTo>
                    <a:lnTo>
                      <a:pt x="149" y="48"/>
                    </a:lnTo>
                    <a:lnTo>
                      <a:pt x="152" y="55"/>
                    </a:lnTo>
                    <a:lnTo>
                      <a:pt x="153" y="62"/>
                    </a:lnTo>
                    <a:lnTo>
                      <a:pt x="154" y="70"/>
                    </a:lnTo>
                    <a:lnTo>
                      <a:pt x="154" y="77"/>
                    </a:lnTo>
                    <a:lnTo>
                      <a:pt x="154" y="85"/>
                    </a:lnTo>
                    <a:lnTo>
                      <a:pt x="153" y="92"/>
                    </a:lnTo>
                    <a:lnTo>
                      <a:pt x="152" y="99"/>
                    </a:lnTo>
                    <a:lnTo>
                      <a:pt x="149" y="106"/>
                    </a:lnTo>
                    <a:lnTo>
                      <a:pt x="146" y="113"/>
                    </a:lnTo>
                    <a:lnTo>
                      <a:pt x="142" y="120"/>
                    </a:lnTo>
                    <a:lnTo>
                      <a:pt x="137" y="126"/>
                    </a:lnTo>
                    <a:lnTo>
                      <a:pt x="131" y="132"/>
                    </a:lnTo>
                    <a:lnTo>
                      <a:pt x="131" y="132"/>
                    </a:lnTo>
                    <a:lnTo>
                      <a:pt x="125" y="138"/>
                    </a:lnTo>
                    <a:lnTo>
                      <a:pt x="120" y="142"/>
                    </a:lnTo>
                    <a:lnTo>
                      <a:pt x="112" y="146"/>
                    </a:lnTo>
                    <a:lnTo>
                      <a:pt x="106" y="149"/>
                    </a:lnTo>
                    <a:lnTo>
                      <a:pt x="99" y="151"/>
                    </a:lnTo>
                    <a:lnTo>
                      <a:pt x="92" y="153"/>
                    </a:lnTo>
                    <a:lnTo>
                      <a:pt x="84" y="155"/>
                    </a:lnTo>
                    <a:lnTo>
                      <a:pt x="77" y="155"/>
                    </a:lnTo>
                    <a:lnTo>
                      <a:pt x="70" y="155"/>
                    </a:lnTo>
                    <a:lnTo>
                      <a:pt x="63" y="153"/>
                    </a:lnTo>
                    <a:lnTo>
                      <a:pt x="54" y="151"/>
                    </a:lnTo>
                    <a:lnTo>
                      <a:pt x="47" y="149"/>
                    </a:lnTo>
                    <a:lnTo>
                      <a:pt x="41" y="146"/>
                    </a:lnTo>
                    <a:lnTo>
                      <a:pt x="34" y="142"/>
                    </a:lnTo>
                    <a:lnTo>
                      <a:pt x="28" y="138"/>
                    </a:lnTo>
                    <a:lnTo>
                      <a:pt x="22" y="132"/>
                    </a:lnTo>
                    <a:lnTo>
                      <a:pt x="22" y="1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4" name="Freeform 89"/>
              <p:cNvSpPr>
                <a:spLocks noEditPoints="1"/>
              </p:cNvSpPr>
              <p:nvPr/>
            </p:nvSpPr>
            <p:spPr bwMode="auto">
              <a:xfrm>
                <a:off x="6643294" y="5178406"/>
                <a:ext cx="107950" cy="107950"/>
              </a:xfrm>
              <a:custGeom>
                <a:gdLst>
                  <a:gd name="T0" fmla="*/ 102 w 204"/>
                  <a:gd name="T1" fmla="*/ 205 h 205"/>
                  <a:gd name="T2" fmla="*/ 82 w 204"/>
                  <a:gd name="T3" fmla="*/ 203 h 205"/>
                  <a:gd name="T4" fmla="*/ 63 w 204"/>
                  <a:gd name="T5" fmla="*/ 197 h 205"/>
                  <a:gd name="T6" fmla="*/ 45 w 204"/>
                  <a:gd name="T7" fmla="*/ 188 h 205"/>
                  <a:gd name="T8" fmla="*/ 29 w 204"/>
                  <a:gd name="T9" fmla="*/ 175 h 205"/>
                  <a:gd name="T10" fmla="*/ 22 w 204"/>
                  <a:gd name="T11" fmla="*/ 167 h 205"/>
                  <a:gd name="T12" fmla="*/ 12 w 204"/>
                  <a:gd name="T13" fmla="*/ 150 h 205"/>
                  <a:gd name="T14" fmla="*/ 3 w 204"/>
                  <a:gd name="T15" fmla="*/ 131 h 205"/>
                  <a:gd name="T16" fmla="*/ 0 w 204"/>
                  <a:gd name="T17" fmla="*/ 112 h 205"/>
                  <a:gd name="T18" fmla="*/ 0 w 204"/>
                  <a:gd name="T19" fmla="*/ 93 h 205"/>
                  <a:gd name="T20" fmla="*/ 3 w 204"/>
                  <a:gd name="T21" fmla="*/ 73 h 205"/>
                  <a:gd name="T22" fmla="*/ 12 w 204"/>
                  <a:gd name="T23" fmla="*/ 55 h 205"/>
                  <a:gd name="T24" fmla="*/ 22 w 204"/>
                  <a:gd name="T25" fmla="*/ 37 h 205"/>
                  <a:gd name="T26" fmla="*/ 29 w 204"/>
                  <a:gd name="T27" fmla="*/ 30 h 205"/>
                  <a:gd name="T28" fmla="*/ 45 w 204"/>
                  <a:gd name="T29" fmla="*/ 17 h 205"/>
                  <a:gd name="T30" fmla="*/ 63 w 204"/>
                  <a:gd name="T31" fmla="*/ 7 h 205"/>
                  <a:gd name="T32" fmla="*/ 82 w 204"/>
                  <a:gd name="T33" fmla="*/ 2 h 205"/>
                  <a:gd name="T34" fmla="*/ 102 w 204"/>
                  <a:gd name="T35" fmla="*/ 0 h 205"/>
                  <a:gd name="T36" fmla="*/ 112 w 204"/>
                  <a:gd name="T37" fmla="*/ 0 h 205"/>
                  <a:gd name="T38" fmla="*/ 131 w 204"/>
                  <a:gd name="T39" fmla="*/ 4 h 205"/>
                  <a:gd name="T40" fmla="*/ 150 w 204"/>
                  <a:gd name="T41" fmla="*/ 12 h 205"/>
                  <a:gd name="T42" fmla="*/ 167 w 204"/>
                  <a:gd name="T43" fmla="*/ 23 h 205"/>
                  <a:gd name="T44" fmla="*/ 174 w 204"/>
                  <a:gd name="T45" fmla="*/ 30 h 205"/>
                  <a:gd name="T46" fmla="*/ 187 w 204"/>
                  <a:gd name="T47" fmla="*/ 45 h 205"/>
                  <a:gd name="T48" fmla="*/ 197 w 204"/>
                  <a:gd name="T49" fmla="*/ 63 h 205"/>
                  <a:gd name="T50" fmla="*/ 203 w 204"/>
                  <a:gd name="T51" fmla="*/ 82 h 205"/>
                  <a:gd name="T52" fmla="*/ 204 w 204"/>
                  <a:gd name="T53" fmla="*/ 102 h 205"/>
                  <a:gd name="T54" fmla="*/ 203 w 204"/>
                  <a:gd name="T55" fmla="*/ 121 h 205"/>
                  <a:gd name="T56" fmla="*/ 197 w 204"/>
                  <a:gd name="T57" fmla="*/ 140 h 205"/>
                  <a:gd name="T58" fmla="*/ 187 w 204"/>
                  <a:gd name="T59" fmla="*/ 158 h 205"/>
                  <a:gd name="T60" fmla="*/ 174 w 204"/>
                  <a:gd name="T61" fmla="*/ 175 h 205"/>
                  <a:gd name="T62" fmla="*/ 167 w 204"/>
                  <a:gd name="T63" fmla="*/ 182 h 205"/>
                  <a:gd name="T64" fmla="*/ 150 w 204"/>
                  <a:gd name="T65" fmla="*/ 193 h 205"/>
                  <a:gd name="T66" fmla="*/ 131 w 204"/>
                  <a:gd name="T67" fmla="*/ 200 h 205"/>
                  <a:gd name="T68" fmla="*/ 112 w 204"/>
                  <a:gd name="T69" fmla="*/ 205 h 205"/>
                  <a:gd name="T70" fmla="*/ 102 w 204"/>
                  <a:gd name="T71" fmla="*/ 205 h 205"/>
                  <a:gd name="T72" fmla="*/ 102 w 204"/>
                  <a:gd name="T73" fmla="*/ 50 h 205"/>
                  <a:gd name="T74" fmla="*/ 82 w 204"/>
                  <a:gd name="T75" fmla="*/ 54 h 205"/>
                  <a:gd name="T76" fmla="*/ 65 w 204"/>
                  <a:gd name="T77" fmla="*/ 66 h 205"/>
                  <a:gd name="T78" fmla="*/ 58 w 204"/>
                  <a:gd name="T79" fmla="*/ 73 h 205"/>
                  <a:gd name="T80" fmla="*/ 51 w 204"/>
                  <a:gd name="T81" fmla="*/ 92 h 205"/>
                  <a:gd name="T82" fmla="*/ 51 w 204"/>
                  <a:gd name="T83" fmla="*/ 112 h 205"/>
                  <a:gd name="T84" fmla="*/ 58 w 204"/>
                  <a:gd name="T85" fmla="*/ 131 h 205"/>
                  <a:gd name="T86" fmla="*/ 65 w 204"/>
                  <a:gd name="T87" fmla="*/ 139 h 205"/>
                  <a:gd name="T88" fmla="*/ 82 w 204"/>
                  <a:gd name="T89" fmla="*/ 151 h 205"/>
                  <a:gd name="T90" fmla="*/ 102 w 204"/>
                  <a:gd name="T91" fmla="*/ 155 h 205"/>
                  <a:gd name="T92" fmla="*/ 112 w 204"/>
                  <a:gd name="T93" fmla="*/ 154 h 205"/>
                  <a:gd name="T94" fmla="*/ 131 w 204"/>
                  <a:gd name="T95" fmla="*/ 146 h 205"/>
                  <a:gd name="T96" fmla="*/ 139 w 204"/>
                  <a:gd name="T97" fmla="*/ 139 h 205"/>
                  <a:gd name="T98" fmla="*/ 150 w 204"/>
                  <a:gd name="T99" fmla="*/ 123 h 205"/>
                  <a:gd name="T100" fmla="*/ 154 w 204"/>
                  <a:gd name="T101" fmla="*/ 102 h 205"/>
                  <a:gd name="T102" fmla="*/ 150 w 204"/>
                  <a:gd name="T103" fmla="*/ 82 h 205"/>
                  <a:gd name="T104" fmla="*/ 139 w 204"/>
                  <a:gd name="T105" fmla="*/ 66 h 205"/>
                  <a:gd name="T106" fmla="*/ 131 w 204"/>
                  <a:gd name="T107" fmla="*/ 59 h 205"/>
                  <a:gd name="T108" fmla="*/ 112 w 204"/>
                  <a:gd name="T109" fmla="*/ 50 h 205"/>
                  <a:gd name="T110" fmla="*/ 102 w 204"/>
                  <a:gd name="T111" fmla="*/ 50 h 2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4" h="205">
                    <a:moveTo>
                      <a:pt x="102" y="205"/>
                    </a:moveTo>
                    <a:lnTo>
                      <a:pt x="102" y="205"/>
                    </a:lnTo>
                    <a:lnTo>
                      <a:pt x="91" y="205"/>
                    </a:lnTo>
                    <a:lnTo>
                      <a:pt x="82" y="203"/>
                    </a:lnTo>
                    <a:lnTo>
                      <a:pt x="72" y="200"/>
                    </a:lnTo>
                    <a:lnTo>
                      <a:pt x="63" y="197"/>
                    </a:lnTo>
                    <a:lnTo>
                      <a:pt x="53" y="193"/>
                    </a:lnTo>
                    <a:lnTo>
                      <a:pt x="45" y="188"/>
                    </a:lnTo>
                    <a:lnTo>
                      <a:pt x="37" y="182"/>
                    </a:lnTo>
                    <a:lnTo>
                      <a:pt x="29" y="175"/>
                    </a:lnTo>
                    <a:lnTo>
                      <a:pt x="29" y="175"/>
                    </a:lnTo>
                    <a:lnTo>
                      <a:pt x="22" y="167"/>
                    </a:lnTo>
                    <a:lnTo>
                      <a:pt x="16" y="158"/>
                    </a:lnTo>
                    <a:lnTo>
                      <a:pt x="12" y="150"/>
                    </a:lnTo>
                    <a:lnTo>
                      <a:pt x="7" y="140"/>
                    </a:lnTo>
                    <a:lnTo>
                      <a:pt x="3" y="131"/>
                    </a:lnTo>
                    <a:lnTo>
                      <a:pt x="1" y="121"/>
                    </a:lnTo>
                    <a:lnTo>
                      <a:pt x="0" y="112"/>
                    </a:lnTo>
                    <a:lnTo>
                      <a:pt x="0" y="102"/>
                    </a:lnTo>
                    <a:lnTo>
                      <a:pt x="0" y="93"/>
                    </a:lnTo>
                    <a:lnTo>
                      <a:pt x="1" y="82"/>
                    </a:lnTo>
                    <a:lnTo>
                      <a:pt x="3" y="73"/>
                    </a:lnTo>
                    <a:lnTo>
                      <a:pt x="7" y="63"/>
                    </a:lnTo>
                    <a:lnTo>
                      <a:pt x="12" y="55"/>
                    </a:lnTo>
                    <a:lnTo>
                      <a:pt x="16" y="45"/>
                    </a:lnTo>
                    <a:lnTo>
                      <a:pt x="22" y="37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37" y="23"/>
                    </a:lnTo>
                    <a:lnTo>
                      <a:pt x="45" y="17"/>
                    </a:lnTo>
                    <a:lnTo>
                      <a:pt x="53" y="12"/>
                    </a:lnTo>
                    <a:lnTo>
                      <a:pt x="63" y="7"/>
                    </a:lnTo>
                    <a:lnTo>
                      <a:pt x="72" y="4"/>
                    </a:lnTo>
                    <a:lnTo>
                      <a:pt x="82" y="2"/>
                    </a:lnTo>
                    <a:lnTo>
                      <a:pt x="91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12" y="0"/>
                    </a:lnTo>
                    <a:lnTo>
                      <a:pt x="122" y="2"/>
                    </a:lnTo>
                    <a:lnTo>
                      <a:pt x="131" y="4"/>
                    </a:lnTo>
                    <a:lnTo>
                      <a:pt x="141" y="7"/>
                    </a:lnTo>
                    <a:lnTo>
                      <a:pt x="150" y="12"/>
                    </a:lnTo>
                    <a:lnTo>
                      <a:pt x="159" y="17"/>
                    </a:lnTo>
                    <a:lnTo>
                      <a:pt x="167" y="23"/>
                    </a:lnTo>
                    <a:lnTo>
                      <a:pt x="174" y="30"/>
                    </a:lnTo>
                    <a:lnTo>
                      <a:pt x="174" y="30"/>
                    </a:lnTo>
                    <a:lnTo>
                      <a:pt x="181" y="37"/>
                    </a:lnTo>
                    <a:lnTo>
                      <a:pt x="187" y="45"/>
                    </a:lnTo>
                    <a:lnTo>
                      <a:pt x="192" y="55"/>
                    </a:lnTo>
                    <a:lnTo>
                      <a:pt x="197" y="63"/>
                    </a:lnTo>
                    <a:lnTo>
                      <a:pt x="200" y="73"/>
                    </a:lnTo>
                    <a:lnTo>
                      <a:pt x="203" y="82"/>
                    </a:lnTo>
                    <a:lnTo>
                      <a:pt x="204" y="93"/>
                    </a:lnTo>
                    <a:lnTo>
                      <a:pt x="204" y="102"/>
                    </a:lnTo>
                    <a:lnTo>
                      <a:pt x="204" y="112"/>
                    </a:lnTo>
                    <a:lnTo>
                      <a:pt x="203" y="121"/>
                    </a:lnTo>
                    <a:lnTo>
                      <a:pt x="200" y="131"/>
                    </a:lnTo>
                    <a:lnTo>
                      <a:pt x="197" y="140"/>
                    </a:lnTo>
                    <a:lnTo>
                      <a:pt x="192" y="150"/>
                    </a:lnTo>
                    <a:lnTo>
                      <a:pt x="187" y="158"/>
                    </a:lnTo>
                    <a:lnTo>
                      <a:pt x="181" y="167"/>
                    </a:lnTo>
                    <a:lnTo>
                      <a:pt x="174" y="175"/>
                    </a:lnTo>
                    <a:lnTo>
                      <a:pt x="174" y="175"/>
                    </a:lnTo>
                    <a:lnTo>
                      <a:pt x="167" y="182"/>
                    </a:lnTo>
                    <a:lnTo>
                      <a:pt x="159" y="188"/>
                    </a:lnTo>
                    <a:lnTo>
                      <a:pt x="150" y="193"/>
                    </a:lnTo>
                    <a:lnTo>
                      <a:pt x="141" y="197"/>
                    </a:lnTo>
                    <a:lnTo>
                      <a:pt x="131" y="200"/>
                    </a:lnTo>
                    <a:lnTo>
                      <a:pt x="122" y="203"/>
                    </a:lnTo>
                    <a:lnTo>
                      <a:pt x="112" y="205"/>
                    </a:lnTo>
                    <a:lnTo>
                      <a:pt x="102" y="205"/>
                    </a:lnTo>
                    <a:lnTo>
                      <a:pt x="102" y="205"/>
                    </a:lnTo>
                    <a:close/>
                    <a:moveTo>
                      <a:pt x="102" y="50"/>
                    </a:moveTo>
                    <a:lnTo>
                      <a:pt x="102" y="50"/>
                    </a:lnTo>
                    <a:lnTo>
                      <a:pt x="91" y="50"/>
                    </a:lnTo>
                    <a:lnTo>
                      <a:pt x="82" y="54"/>
                    </a:lnTo>
                    <a:lnTo>
                      <a:pt x="72" y="59"/>
                    </a:lnTo>
                    <a:lnTo>
                      <a:pt x="65" y="66"/>
                    </a:lnTo>
                    <a:lnTo>
                      <a:pt x="65" y="66"/>
                    </a:lnTo>
                    <a:lnTo>
                      <a:pt x="58" y="73"/>
                    </a:lnTo>
                    <a:lnTo>
                      <a:pt x="53" y="82"/>
                    </a:lnTo>
                    <a:lnTo>
                      <a:pt x="51" y="92"/>
                    </a:lnTo>
                    <a:lnTo>
                      <a:pt x="50" y="102"/>
                    </a:lnTo>
                    <a:lnTo>
                      <a:pt x="51" y="112"/>
                    </a:lnTo>
                    <a:lnTo>
                      <a:pt x="53" y="123"/>
                    </a:lnTo>
                    <a:lnTo>
                      <a:pt x="58" y="131"/>
                    </a:lnTo>
                    <a:lnTo>
                      <a:pt x="65" y="139"/>
                    </a:lnTo>
                    <a:lnTo>
                      <a:pt x="65" y="139"/>
                    </a:lnTo>
                    <a:lnTo>
                      <a:pt x="72" y="146"/>
                    </a:lnTo>
                    <a:lnTo>
                      <a:pt x="82" y="151"/>
                    </a:lnTo>
                    <a:lnTo>
                      <a:pt x="91" y="154"/>
                    </a:lnTo>
                    <a:lnTo>
                      <a:pt x="102" y="155"/>
                    </a:lnTo>
                    <a:lnTo>
                      <a:pt x="102" y="155"/>
                    </a:lnTo>
                    <a:lnTo>
                      <a:pt x="112" y="154"/>
                    </a:lnTo>
                    <a:lnTo>
                      <a:pt x="122" y="151"/>
                    </a:lnTo>
                    <a:lnTo>
                      <a:pt x="131" y="146"/>
                    </a:lnTo>
                    <a:lnTo>
                      <a:pt x="139" y="139"/>
                    </a:lnTo>
                    <a:lnTo>
                      <a:pt x="139" y="139"/>
                    </a:lnTo>
                    <a:lnTo>
                      <a:pt x="146" y="131"/>
                    </a:lnTo>
                    <a:lnTo>
                      <a:pt x="150" y="123"/>
                    </a:lnTo>
                    <a:lnTo>
                      <a:pt x="154" y="112"/>
                    </a:lnTo>
                    <a:lnTo>
                      <a:pt x="154" y="102"/>
                    </a:lnTo>
                    <a:lnTo>
                      <a:pt x="154" y="92"/>
                    </a:lnTo>
                    <a:lnTo>
                      <a:pt x="150" y="82"/>
                    </a:lnTo>
                    <a:lnTo>
                      <a:pt x="146" y="73"/>
                    </a:lnTo>
                    <a:lnTo>
                      <a:pt x="139" y="66"/>
                    </a:lnTo>
                    <a:lnTo>
                      <a:pt x="139" y="66"/>
                    </a:lnTo>
                    <a:lnTo>
                      <a:pt x="131" y="59"/>
                    </a:lnTo>
                    <a:lnTo>
                      <a:pt x="122" y="54"/>
                    </a:lnTo>
                    <a:lnTo>
                      <a:pt x="112" y="50"/>
                    </a:lnTo>
                    <a:lnTo>
                      <a:pt x="102" y="50"/>
                    </a:lnTo>
                    <a:lnTo>
                      <a:pt x="10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5" name="Freeform 90"/>
              <p:cNvSpPr/>
              <p:nvPr/>
            </p:nvSpPr>
            <p:spPr bwMode="auto">
              <a:xfrm>
                <a:off x="6597256" y="4832332"/>
                <a:ext cx="80963" cy="82550"/>
              </a:xfrm>
              <a:custGeom>
                <a:gdLst>
                  <a:gd name="T0" fmla="*/ 23 w 154"/>
                  <a:gd name="T1" fmla="*/ 133 h 156"/>
                  <a:gd name="T2" fmla="*/ 12 w 154"/>
                  <a:gd name="T3" fmla="*/ 121 h 156"/>
                  <a:gd name="T4" fmla="*/ 6 w 154"/>
                  <a:gd name="T5" fmla="*/ 107 h 156"/>
                  <a:gd name="T6" fmla="*/ 1 w 154"/>
                  <a:gd name="T7" fmla="*/ 93 h 156"/>
                  <a:gd name="T8" fmla="*/ 0 w 154"/>
                  <a:gd name="T9" fmla="*/ 79 h 156"/>
                  <a:gd name="T10" fmla="*/ 1 w 154"/>
                  <a:gd name="T11" fmla="*/ 63 h 156"/>
                  <a:gd name="T12" fmla="*/ 6 w 154"/>
                  <a:gd name="T13" fmla="*/ 49 h 156"/>
                  <a:gd name="T14" fmla="*/ 12 w 154"/>
                  <a:gd name="T15" fmla="*/ 36 h 156"/>
                  <a:gd name="T16" fmla="*/ 23 w 154"/>
                  <a:gd name="T17" fmla="*/ 23 h 156"/>
                  <a:gd name="T18" fmla="*/ 29 w 154"/>
                  <a:gd name="T19" fmla="*/ 18 h 156"/>
                  <a:gd name="T20" fmla="*/ 42 w 154"/>
                  <a:gd name="T21" fmla="*/ 10 h 156"/>
                  <a:gd name="T22" fmla="*/ 55 w 154"/>
                  <a:gd name="T23" fmla="*/ 4 h 156"/>
                  <a:gd name="T24" fmla="*/ 70 w 154"/>
                  <a:gd name="T25" fmla="*/ 1 h 156"/>
                  <a:gd name="T26" fmla="*/ 84 w 154"/>
                  <a:gd name="T27" fmla="*/ 1 h 156"/>
                  <a:gd name="T28" fmla="*/ 100 w 154"/>
                  <a:gd name="T29" fmla="*/ 4 h 156"/>
                  <a:gd name="T30" fmla="*/ 113 w 154"/>
                  <a:gd name="T31" fmla="*/ 10 h 156"/>
                  <a:gd name="T32" fmla="*/ 126 w 154"/>
                  <a:gd name="T33" fmla="*/ 18 h 156"/>
                  <a:gd name="T34" fmla="*/ 132 w 154"/>
                  <a:gd name="T35" fmla="*/ 23 h 156"/>
                  <a:gd name="T36" fmla="*/ 143 w 154"/>
                  <a:gd name="T37" fmla="*/ 36 h 156"/>
                  <a:gd name="T38" fmla="*/ 150 w 154"/>
                  <a:gd name="T39" fmla="*/ 49 h 156"/>
                  <a:gd name="T40" fmla="*/ 153 w 154"/>
                  <a:gd name="T41" fmla="*/ 63 h 156"/>
                  <a:gd name="T42" fmla="*/ 154 w 154"/>
                  <a:gd name="T43" fmla="*/ 79 h 156"/>
                  <a:gd name="T44" fmla="*/ 153 w 154"/>
                  <a:gd name="T45" fmla="*/ 93 h 156"/>
                  <a:gd name="T46" fmla="*/ 150 w 154"/>
                  <a:gd name="T47" fmla="*/ 107 h 156"/>
                  <a:gd name="T48" fmla="*/ 143 w 154"/>
                  <a:gd name="T49" fmla="*/ 121 h 156"/>
                  <a:gd name="T50" fmla="*/ 132 w 154"/>
                  <a:gd name="T51" fmla="*/ 133 h 156"/>
                  <a:gd name="T52" fmla="*/ 126 w 154"/>
                  <a:gd name="T53" fmla="*/ 138 h 156"/>
                  <a:gd name="T54" fmla="*/ 113 w 154"/>
                  <a:gd name="T55" fmla="*/ 146 h 156"/>
                  <a:gd name="T56" fmla="*/ 100 w 154"/>
                  <a:gd name="T57" fmla="*/ 152 h 156"/>
                  <a:gd name="T58" fmla="*/ 84 w 154"/>
                  <a:gd name="T59" fmla="*/ 156 h 156"/>
                  <a:gd name="T60" fmla="*/ 70 w 154"/>
                  <a:gd name="T61" fmla="*/ 156 h 156"/>
                  <a:gd name="T62" fmla="*/ 55 w 154"/>
                  <a:gd name="T63" fmla="*/ 152 h 156"/>
                  <a:gd name="T64" fmla="*/ 42 w 154"/>
                  <a:gd name="T65" fmla="*/ 146 h 156"/>
                  <a:gd name="T66" fmla="*/ 29 w 154"/>
                  <a:gd name="T67" fmla="*/ 138 h 156"/>
                  <a:gd name="T68" fmla="*/ 23 w 154"/>
                  <a:gd name="T69" fmla="*/ 133 h 1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156">
                    <a:moveTo>
                      <a:pt x="23" y="133"/>
                    </a:moveTo>
                    <a:lnTo>
                      <a:pt x="23" y="133"/>
                    </a:lnTo>
                    <a:lnTo>
                      <a:pt x="17" y="127"/>
                    </a:lnTo>
                    <a:lnTo>
                      <a:pt x="12" y="121"/>
                    </a:lnTo>
                    <a:lnTo>
                      <a:pt x="8" y="114"/>
                    </a:lnTo>
                    <a:lnTo>
                      <a:pt x="6" y="107"/>
                    </a:lnTo>
                    <a:lnTo>
                      <a:pt x="2" y="100"/>
                    </a:lnTo>
                    <a:lnTo>
                      <a:pt x="1" y="93"/>
                    </a:lnTo>
                    <a:lnTo>
                      <a:pt x="0" y="86"/>
                    </a:lnTo>
                    <a:lnTo>
                      <a:pt x="0" y="79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6" y="49"/>
                    </a:lnTo>
                    <a:lnTo>
                      <a:pt x="8" y="42"/>
                    </a:lnTo>
                    <a:lnTo>
                      <a:pt x="12" y="36"/>
                    </a:lnTo>
                    <a:lnTo>
                      <a:pt x="17" y="29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9" y="18"/>
                    </a:lnTo>
                    <a:lnTo>
                      <a:pt x="34" y="13"/>
                    </a:lnTo>
                    <a:lnTo>
                      <a:pt x="42" y="10"/>
                    </a:lnTo>
                    <a:lnTo>
                      <a:pt x="48" y="6"/>
                    </a:lnTo>
                    <a:lnTo>
                      <a:pt x="55" y="4"/>
                    </a:lnTo>
                    <a:lnTo>
                      <a:pt x="63" y="1"/>
                    </a:lnTo>
                    <a:lnTo>
                      <a:pt x="70" y="1"/>
                    </a:lnTo>
                    <a:lnTo>
                      <a:pt x="77" y="0"/>
                    </a:lnTo>
                    <a:lnTo>
                      <a:pt x="84" y="1"/>
                    </a:lnTo>
                    <a:lnTo>
                      <a:pt x="93" y="1"/>
                    </a:lnTo>
                    <a:lnTo>
                      <a:pt x="100" y="4"/>
                    </a:lnTo>
                    <a:lnTo>
                      <a:pt x="107" y="6"/>
                    </a:lnTo>
                    <a:lnTo>
                      <a:pt x="113" y="10"/>
                    </a:lnTo>
                    <a:lnTo>
                      <a:pt x="120" y="13"/>
                    </a:lnTo>
                    <a:lnTo>
                      <a:pt x="126" y="18"/>
                    </a:lnTo>
                    <a:lnTo>
                      <a:pt x="132" y="23"/>
                    </a:lnTo>
                    <a:lnTo>
                      <a:pt x="132" y="23"/>
                    </a:lnTo>
                    <a:lnTo>
                      <a:pt x="138" y="29"/>
                    </a:lnTo>
                    <a:lnTo>
                      <a:pt x="143" y="36"/>
                    </a:lnTo>
                    <a:lnTo>
                      <a:pt x="146" y="42"/>
                    </a:lnTo>
                    <a:lnTo>
                      <a:pt x="150" y="49"/>
                    </a:lnTo>
                    <a:lnTo>
                      <a:pt x="152" y="56"/>
                    </a:lnTo>
                    <a:lnTo>
                      <a:pt x="153" y="63"/>
                    </a:lnTo>
                    <a:lnTo>
                      <a:pt x="154" y="70"/>
                    </a:lnTo>
                    <a:lnTo>
                      <a:pt x="154" y="79"/>
                    </a:lnTo>
                    <a:lnTo>
                      <a:pt x="154" y="86"/>
                    </a:lnTo>
                    <a:lnTo>
                      <a:pt x="153" y="93"/>
                    </a:lnTo>
                    <a:lnTo>
                      <a:pt x="152" y="100"/>
                    </a:lnTo>
                    <a:lnTo>
                      <a:pt x="150" y="107"/>
                    </a:lnTo>
                    <a:lnTo>
                      <a:pt x="146" y="114"/>
                    </a:lnTo>
                    <a:lnTo>
                      <a:pt x="143" y="121"/>
                    </a:lnTo>
                    <a:lnTo>
                      <a:pt x="138" y="127"/>
                    </a:lnTo>
                    <a:lnTo>
                      <a:pt x="132" y="133"/>
                    </a:lnTo>
                    <a:lnTo>
                      <a:pt x="132" y="133"/>
                    </a:lnTo>
                    <a:lnTo>
                      <a:pt x="126" y="138"/>
                    </a:lnTo>
                    <a:lnTo>
                      <a:pt x="120" y="143"/>
                    </a:lnTo>
                    <a:lnTo>
                      <a:pt x="113" y="146"/>
                    </a:lnTo>
                    <a:lnTo>
                      <a:pt x="107" y="150"/>
                    </a:lnTo>
                    <a:lnTo>
                      <a:pt x="100" y="152"/>
                    </a:lnTo>
                    <a:lnTo>
                      <a:pt x="93" y="155"/>
                    </a:lnTo>
                    <a:lnTo>
                      <a:pt x="84" y="156"/>
                    </a:lnTo>
                    <a:lnTo>
                      <a:pt x="77" y="156"/>
                    </a:lnTo>
                    <a:lnTo>
                      <a:pt x="70" y="156"/>
                    </a:lnTo>
                    <a:lnTo>
                      <a:pt x="63" y="155"/>
                    </a:lnTo>
                    <a:lnTo>
                      <a:pt x="55" y="152"/>
                    </a:lnTo>
                    <a:lnTo>
                      <a:pt x="48" y="150"/>
                    </a:lnTo>
                    <a:lnTo>
                      <a:pt x="42" y="146"/>
                    </a:lnTo>
                    <a:lnTo>
                      <a:pt x="34" y="143"/>
                    </a:lnTo>
                    <a:lnTo>
                      <a:pt x="29" y="138"/>
                    </a:lnTo>
                    <a:lnTo>
                      <a:pt x="23" y="133"/>
                    </a:lnTo>
                    <a:lnTo>
                      <a:pt x="23" y="1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6" name="Freeform 91"/>
              <p:cNvSpPr>
                <a:spLocks noEditPoints="1"/>
              </p:cNvSpPr>
              <p:nvPr/>
            </p:nvSpPr>
            <p:spPr bwMode="auto">
              <a:xfrm>
                <a:off x="6584556" y="4819631"/>
                <a:ext cx="107950" cy="109538"/>
              </a:xfrm>
              <a:custGeom>
                <a:gdLst>
                  <a:gd name="T0" fmla="*/ 102 w 204"/>
                  <a:gd name="T1" fmla="*/ 206 h 206"/>
                  <a:gd name="T2" fmla="*/ 82 w 204"/>
                  <a:gd name="T3" fmla="*/ 203 h 206"/>
                  <a:gd name="T4" fmla="*/ 63 w 204"/>
                  <a:gd name="T5" fmla="*/ 197 h 206"/>
                  <a:gd name="T6" fmla="*/ 45 w 204"/>
                  <a:gd name="T7" fmla="*/ 188 h 206"/>
                  <a:gd name="T8" fmla="*/ 30 w 204"/>
                  <a:gd name="T9" fmla="*/ 176 h 206"/>
                  <a:gd name="T10" fmla="*/ 23 w 204"/>
                  <a:gd name="T11" fmla="*/ 168 h 206"/>
                  <a:gd name="T12" fmla="*/ 12 w 204"/>
                  <a:gd name="T13" fmla="*/ 151 h 206"/>
                  <a:gd name="T14" fmla="*/ 4 w 204"/>
                  <a:gd name="T15" fmla="*/ 133 h 206"/>
                  <a:gd name="T16" fmla="*/ 0 w 204"/>
                  <a:gd name="T17" fmla="*/ 113 h 206"/>
                  <a:gd name="T18" fmla="*/ 0 w 204"/>
                  <a:gd name="T19" fmla="*/ 104 h 206"/>
                  <a:gd name="T20" fmla="*/ 1 w 204"/>
                  <a:gd name="T21" fmla="*/ 83 h 206"/>
                  <a:gd name="T22" fmla="*/ 7 w 204"/>
                  <a:gd name="T23" fmla="*/ 64 h 206"/>
                  <a:gd name="T24" fmla="*/ 17 w 204"/>
                  <a:gd name="T25" fmla="*/ 47 h 206"/>
                  <a:gd name="T26" fmla="*/ 30 w 204"/>
                  <a:gd name="T27" fmla="*/ 31 h 206"/>
                  <a:gd name="T28" fmla="*/ 37 w 204"/>
                  <a:gd name="T29" fmla="*/ 24 h 206"/>
                  <a:gd name="T30" fmla="*/ 54 w 204"/>
                  <a:gd name="T31" fmla="*/ 12 h 206"/>
                  <a:gd name="T32" fmla="*/ 73 w 204"/>
                  <a:gd name="T33" fmla="*/ 5 h 206"/>
                  <a:gd name="T34" fmla="*/ 92 w 204"/>
                  <a:gd name="T35" fmla="*/ 2 h 206"/>
                  <a:gd name="T36" fmla="*/ 102 w 204"/>
                  <a:gd name="T37" fmla="*/ 0 h 206"/>
                  <a:gd name="T38" fmla="*/ 122 w 204"/>
                  <a:gd name="T39" fmla="*/ 3 h 206"/>
                  <a:gd name="T40" fmla="*/ 141 w 204"/>
                  <a:gd name="T41" fmla="*/ 9 h 206"/>
                  <a:gd name="T42" fmla="*/ 159 w 204"/>
                  <a:gd name="T43" fmla="*/ 18 h 206"/>
                  <a:gd name="T44" fmla="*/ 175 w 204"/>
                  <a:gd name="T45" fmla="*/ 31 h 206"/>
                  <a:gd name="T46" fmla="*/ 182 w 204"/>
                  <a:gd name="T47" fmla="*/ 38 h 206"/>
                  <a:gd name="T48" fmla="*/ 192 w 204"/>
                  <a:gd name="T49" fmla="*/ 55 h 206"/>
                  <a:gd name="T50" fmla="*/ 201 w 204"/>
                  <a:gd name="T51" fmla="*/ 74 h 206"/>
                  <a:gd name="T52" fmla="*/ 204 w 204"/>
                  <a:gd name="T53" fmla="*/ 93 h 206"/>
                  <a:gd name="T54" fmla="*/ 204 w 204"/>
                  <a:gd name="T55" fmla="*/ 113 h 206"/>
                  <a:gd name="T56" fmla="*/ 201 w 204"/>
                  <a:gd name="T57" fmla="*/ 132 h 206"/>
                  <a:gd name="T58" fmla="*/ 192 w 204"/>
                  <a:gd name="T59" fmla="*/ 151 h 206"/>
                  <a:gd name="T60" fmla="*/ 182 w 204"/>
                  <a:gd name="T61" fmla="*/ 168 h 206"/>
                  <a:gd name="T62" fmla="*/ 175 w 204"/>
                  <a:gd name="T63" fmla="*/ 176 h 206"/>
                  <a:gd name="T64" fmla="*/ 159 w 204"/>
                  <a:gd name="T65" fmla="*/ 188 h 206"/>
                  <a:gd name="T66" fmla="*/ 141 w 204"/>
                  <a:gd name="T67" fmla="*/ 197 h 206"/>
                  <a:gd name="T68" fmla="*/ 122 w 204"/>
                  <a:gd name="T69" fmla="*/ 203 h 206"/>
                  <a:gd name="T70" fmla="*/ 102 w 204"/>
                  <a:gd name="T71" fmla="*/ 206 h 206"/>
                  <a:gd name="T72" fmla="*/ 102 w 204"/>
                  <a:gd name="T73" fmla="*/ 50 h 206"/>
                  <a:gd name="T74" fmla="*/ 92 w 204"/>
                  <a:gd name="T75" fmla="*/ 51 h 206"/>
                  <a:gd name="T76" fmla="*/ 73 w 204"/>
                  <a:gd name="T77" fmla="*/ 60 h 206"/>
                  <a:gd name="T78" fmla="*/ 65 w 204"/>
                  <a:gd name="T79" fmla="*/ 66 h 206"/>
                  <a:gd name="T80" fmla="*/ 54 w 204"/>
                  <a:gd name="T81" fmla="*/ 83 h 206"/>
                  <a:gd name="T82" fmla="*/ 50 w 204"/>
                  <a:gd name="T83" fmla="*/ 104 h 206"/>
                  <a:gd name="T84" fmla="*/ 51 w 204"/>
                  <a:gd name="T85" fmla="*/ 113 h 206"/>
                  <a:gd name="T86" fmla="*/ 58 w 204"/>
                  <a:gd name="T87" fmla="*/ 132 h 206"/>
                  <a:gd name="T88" fmla="*/ 65 w 204"/>
                  <a:gd name="T89" fmla="*/ 140 h 206"/>
                  <a:gd name="T90" fmla="*/ 82 w 204"/>
                  <a:gd name="T91" fmla="*/ 152 h 206"/>
                  <a:gd name="T92" fmla="*/ 102 w 204"/>
                  <a:gd name="T93" fmla="*/ 156 h 206"/>
                  <a:gd name="T94" fmla="*/ 113 w 204"/>
                  <a:gd name="T95" fmla="*/ 155 h 206"/>
                  <a:gd name="T96" fmla="*/ 132 w 204"/>
                  <a:gd name="T97" fmla="*/ 146 h 206"/>
                  <a:gd name="T98" fmla="*/ 139 w 204"/>
                  <a:gd name="T99" fmla="*/ 140 h 206"/>
                  <a:gd name="T100" fmla="*/ 151 w 204"/>
                  <a:gd name="T101" fmla="*/ 123 h 206"/>
                  <a:gd name="T102" fmla="*/ 154 w 204"/>
                  <a:gd name="T103" fmla="*/ 104 h 206"/>
                  <a:gd name="T104" fmla="*/ 151 w 204"/>
                  <a:gd name="T105" fmla="*/ 83 h 206"/>
                  <a:gd name="T106" fmla="*/ 139 w 204"/>
                  <a:gd name="T107" fmla="*/ 66 h 206"/>
                  <a:gd name="T108" fmla="*/ 132 w 204"/>
                  <a:gd name="T109" fmla="*/ 60 h 206"/>
                  <a:gd name="T110" fmla="*/ 113 w 204"/>
                  <a:gd name="T111" fmla="*/ 51 h 206"/>
                  <a:gd name="T112" fmla="*/ 102 w 204"/>
                  <a:gd name="T113" fmla="*/ 50 h 2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4" h="206">
                    <a:moveTo>
                      <a:pt x="102" y="206"/>
                    </a:moveTo>
                    <a:lnTo>
                      <a:pt x="102" y="206"/>
                    </a:lnTo>
                    <a:lnTo>
                      <a:pt x="92" y="206"/>
                    </a:lnTo>
                    <a:lnTo>
                      <a:pt x="82" y="203"/>
                    </a:lnTo>
                    <a:lnTo>
                      <a:pt x="73" y="201"/>
                    </a:lnTo>
                    <a:lnTo>
                      <a:pt x="63" y="197"/>
                    </a:lnTo>
                    <a:lnTo>
                      <a:pt x="54" y="194"/>
                    </a:lnTo>
                    <a:lnTo>
                      <a:pt x="45" y="188"/>
                    </a:lnTo>
                    <a:lnTo>
                      <a:pt x="37" y="182"/>
                    </a:lnTo>
                    <a:lnTo>
                      <a:pt x="30" y="176"/>
                    </a:lnTo>
                    <a:lnTo>
                      <a:pt x="30" y="176"/>
                    </a:lnTo>
                    <a:lnTo>
                      <a:pt x="23" y="168"/>
                    </a:lnTo>
                    <a:lnTo>
                      <a:pt x="17" y="159"/>
                    </a:lnTo>
                    <a:lnTo>
                      <a:pt x="12" y="151"/>
                    </a:lnTo>
                    <a:lnTo>
                      <a:pt x="7" y="143"/>
                    </a:lnTo>
                    <a:lnTo>
                      <a:pt x="4" y="133"/>
                    </a:lnTo>
                    <a:lnTo>
                      <a:pt x="1" y="124"/>
                    </a:lnTo>
                    <a:lnTo>
                      <a:pt x="0" y="113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93"/>
                    </a:lnTo>
                    <a:lnTo>
                      <a:pt x="1" y="83"/>
                    </a:lnTo>
                    <a:lnTo>
                      <a:pt x="4" y="73"/>
                    </a:lnTo>
                    <a:lnTo>
                      <a:pt x="7" y="64"/>
                    </a:lnTo>
                    <a:lnTo>
                      <a:pt x="12" y="55"/>
                    </a:lnTo>
                    <a:lnTo>
                      <a:pt x="17" y="47"/>
                    </a:lnTo>
                    <a:lnTo>
                      <a:pt x="23" y="38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7" y="24"/>
                    </a:lnTo>
                    <a:lnTo>
                      <a:pt x="45" y="18"/>
                    </a:lnTo>
                    <a:lnTo>
                      <a:pt x="54" y="12"/>
                    </a:lnTo>
                    <a:lnTo>
                      <a:pt x="63" y="9"/>
                    </a:lnTo>
                    <a:lnTo>
                      <a:pt x="73" y="5"/>
                    </a:lnTo>
                    <a:lnTo>
                      <a:pt x="82" y="3"/>
                    </a:lnTo>
                    <a:lnTo>
                      <a:pt x="92" y="2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13" y="2"/>
                    </a:lnTo>
                    <a:lnTo>
                      <a:pt x="122" y="3"/>
                    </a:lnTo>
                    <a:lnTo>
                      <a:pt x="132" y="5"/>
                    </a:lnTo>
                    <a:lnTo>
                      <a:pt x="141" y="9"/>
                    </a:lnTo>
                    <a:lnTo>
                      <a:pt x="151" y="12"/>
                    </a:lnTo>
                    <a:lnTo>
                      <a:pt x="159" y="18"/>
                    </a:lnTo>
                    <a:lnTo>
                      <a:pt x="168" y="24"/>
                    </a:lnTo>
                    <a:lnTo>
                      <a:pt x="175" y="31"/>
                    </a:lnTo>
                    <a:lnTo>
                      <a:pt x="175" y="31"/>
                    </a:lnTo>
                    <a:lnTo>
                      <a:pt x="182" y="38"/>
                    </a:lnTo>
                    <a:lnTo>
                      <a:pt x="188" y="47"/>
                    </a:lnTo>
                    <a:lnTo>
                      <a:pt x="192" y="55"/>
                    </a:lnTo>
                    <a:lnTo>
                      <a:pt x="197" y="64"/>
                    </a:lnTo>
                    <a:lnTo>
                      <a:pt x="201" y="74"/>
                    </a:lnTo>
                    <a:lnTo>
                      <a:pt x="203" y="83"/>
                    </a:lnTo>
                    <a:lnTo>
                      <a:pt x="204" y="93"/>
                    </a:lnTo>
                    <a:lnTo>
                      <a:pt x="204" y="104"/>
                    </a:lnTo>
                    <a:lnTo>
                      <a:pt x="204" y="113"/>
                    </a:lnTo>
                    <a:lnTo>
                      <a:pt x="203" y="123"/>
                    </a:lnTo>
                    <a:lnTo>
                      <a:pt x="201" y="132"/>
                    </a:lnTo>
                    <a:lnTo>
                      <a:pt x="197" y="142"/>
                    </a:lnTo>
                    <a:lnTo>
                      <a:pt x="192" y="151"/>
                    </a:lnTo>
                    <a:lnTo>
                      <a:pt x="188" y="159"/>
                    </a:lnTo>
                    <a:lnTo>
                      <a:pt x="182" y="168"/>
                    </a:lnTo>
                    <a:lnTo>
                      <a:pt x="175" y="176"/>
                    </a:lnTo>
                    <a:lnTo>
                      <a:pt x="175" y="176"/>
                    </a:lnTo>
                    <a:lnTo>
                      <a:pt x="168" y="182"/>
                    </a:lnTo>
                    <a:lnTo>
                      <a:pt x="159" y="188"/>
                    </a:lnTo>
                    <a:lnTo>
                      <a:pt x="151" y="194"/>
                    </a:lnTo>
                    <a:lnTo>
                      <a:pt x="141" y="197"/>
                    </a:lnTo>
                    <a:lnTo>
                      <a:pt x="132" y="201"/>
                    </a:lnTo>
                    <a:lnTo>
                      <a:pt x="122" y="203"/>
                    </a:lnTo>
                    <a:lnTo>
                      <a:pt x="113" y="206"/>
                    </a:lnTo>
                    <a:lnTo>
                      <a:pt x="102" y="206"/>
                    </a:lnTo>
                    <a:lnTo>
                      <a:pt x="102" y="206"/>
                    </a:lnTo>
                    <a:close/>
                    <a:moveTo>
                      <a:pt x="102" y="50"/>
                    </a:moveTo>
                    <a:lnTo>
                      <a:pt x="102" y="50"/>
                    </a:lnTo>
                    <a:lnTo>
                      <a:pt x="92" y="51"/>
                    </a:lnTo>
                    <a:lnTo>
                      <a:pt x="82" y="55"/>
                    </a:lnTo>
                    <a:lnTo>
                      <a:pt x="73" y="60"/>
                    </a:lnTo>
                    <a:lnTo>
                      <a:pt x="65" y="66"/>
                    </a:lnTo>
                    <a:lnTo>
                      <a:pt x="65" y="66"/>
                    </a:lnTo>
                    <a:lnTo>
                      <a:pt x="58" y="74"/>
                    </a:lnTo>
                    <a:lnTo>
                      <a:pt x="54" y="83"/>
                    </a:lnTo>
                    <a:lnTo>
                      <a:pt x="51" y="93"/>
                    </a:lnTo>
                    <a:lnTo>
                      <a:pt x="50" y="104"/>
                    </a:lnTo>
                    <a:lnTo>
                      <a:pt x="50" y="104"/>
                    </a:lnTo>
                    <a:lnTo>
                      <a:pt x="51" y="113"/>
                    </a:lnTo>
                    <a:lnTo>
                      <a:pt x="54" y="124"/>
                    </a:lnTo>
                    <a:lnTo>
                      <a:pt x="58" y="132"/>
                    </a:lnTo>
                    <a:lnTo>
                      <a:pt x="65" y="140"/>
                    </a:lnTo>
                    <a:lnTo>
                      <a:pt x="65" y="140"/>
                    </a:lnTo>
                    <a:lnTo>
                      <a:pt x="73" y="146"/>
                    </a:lnTo>
                    <a:lnTo>
                      <a:pt x="82" y="152"/>
                    </a:lnTo>
                    <a:lnTo>
                      <a:pt x="92" y="155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13" y="155"/>
                    </a:lnTo>
                    <a:lnTo>
                      <a:pt x="122" y="152"/>
                    </a:lnTo>
                    <a:lnTo>
                      <a:pt x="132" y="146"/>
                    </a:lnTo>
                    <a:lnTo>
                      <a:pt x="139" y="140"/>
                    </a:lnTo>
                    <a:lnTo>
                      <a:pt x="139" y="140"/>
                    </a:lnTo>
                    <a:lnTo>
                      <a:pt x="146" y="132"/>
                    </a:lnTo>
                    <a:lnTo>
                      <a:pt x="151" y="123"/>
                    </a:lnTo>
                    <a:lnTo>
                      <a:pt x="154" y="113"/>
                    </a:lnTo>
                    <a:lnTo>
                      <a:pt x="154" y="104"/>
                    </a:lnTo>
                    <a:lnTo>
                      <a:pt x="154" y="93"/>
                    </a:lnTo>
                    <a:lnTo>
                      <a:pt x="151" y="83"/>
                    </a:lnTo>
                    <a:lnTo>
                      <a:pt x="146" y="74"/>
                    </a:lnTo>
                    <a:lnTo>
                      <a:pt x="139" y="66"/>
                    </a:lnTo>
                    <a:lnTo>
                      <a:pt x="139" y="66"/>
                    </a:lnTo>
                    <a:lnTo>
                      <a:pt x="132" y="60"/>
                    </a:lnTo>
                    <a:lnTo>
                      <a:pt x="122" y="55"/>
                    </a:lnTo>
                    <a:lnTo>
                      <a:pt x="113" y="51"/>
                    </a:lnTo>
                    <a:lnTo>
                      <a:pt x="102" y="50"/>
                    </a:lnTo>
                    <a:lnTo>
                      <a:pt x="10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7" name="Freeform 92"/>
              <p:cNvSpPr/>
              <p:nvPr/>
            </p:nvSpPr>
            <p:spPr bwMode="auto">
              <a:xfrm>
                <a:off x="6221019" y="5275244"/>
                <a:ext cx="80963" cy="82550"/>
              </a:xfrm>
              <a:custGeom>
                <a:gdLst>
                  <a:gd name="T0" fmla="*/ 22 w 154"/>
                  <a:gd name="T1" fmla="*/ 133 h 156"/>
                  <a:gd name="T2" fmla="*/ 12 w 154"/>
                  <a:gd name="T3" fmla="*/ 120 h 156"/>
                  <a:gd name="T4" fmla="*/ 5 w 154"/>
                  <a:gd name="T5" fmla="*/ 107 h 156"/>
                  <a:gd name="T6" fmla="*/ 1 w 154"/>
                  <a:gd name="T7" fmla="*/ 93 h 156"/>
                  <a:gd name="T8" fmla="*/ 0 w 154"/>
                  <a:gd name="T9" fmla="*/ 77 h 156"/>
                  <a:gd name="T10" fmla="*/ 1 w 154"/>
                  <a:gd name="T11" fmla="*/ 63 h 156"/>
                  <a:gd name="T12" fmla="*/ 5 w 154"/>
                  <a:gd name="T13" fmla="*/ 49 h 156"/>
                  <a:gd name="T14" fmla="*/ 12 w 154"/>
                  <a:gd name="T15" fmla="*/ 34 h 156"/>
                  <a:gd name="T16" fmla="*/ 22 w 154"/>
                  <a:gd name="T17" fmla="*/ 23 h 156"/>
                  <a:gd name="T18" fmla="*/ 28 w 154"/>
                  <a:gd name="T19" fmla="*/ 18 h 156"/>
                  <a:gd name="T20" fmla="*/ 41 w 154"/>
                  <a:gd name="T21" fmla="*/ 10 h 156"/>
                  <a:gd name="T22" fmla="*/ 54 w 154"/>
                  <a:gd name="T23" fmla="*/ 4 h 156"/>
                  <a:gd name="T24" fmla="*/ 70 w 154"/>
                  <a:gd name="T25" fmla="*/ 0 h 156"/>
                  <a:gd name="T26" fmla="*/ 84 w 154"/>
                  <a:gd name="T27" fmla="*/ 0 h 156"/>
                  <a:gd name="T28" fmla="*/ 100 w 154"/>
                  <a:gd name="T29" fmla="*/ 4 h 156"/>
                  <a:gd name="T30" fmla="*/ 113 w 154"/>
                  <a:gd name="T31" fmla="*/ 10 h 156"/>
                  <a:gd name="T32" fmla="*/ 126 w 154"/>
                  <a:gd name="T33" fmla="*/ 18 h 156"/>
                  <a:gd name="T34" fmla="*/ 132 w 154"/>
                  <a:gd name="T35" fmla="*/ 23 h 156"/>
                  <a:gd name="T36" fmla="*/ 142 w 154"/>
                  <a:gd name="T37" fmla="*/ 34 h 156"/>
                  <a:gd name="T38" fmla="*/ 149 w 154"/>
                  <a:gd name="T39" fmla="*/ 49 h 156"/>
                  <a:gd name="T40" fmla="*/ 153 w 154"/>
                  <a:gd name="T41" fmla="*/ 63 h 156"/>
                  <a:gd name="T42" fmla="*/ 154 w 154"/>
                  <a:gd name="T43" fmla="*/ 77 h 156"/>
                  <a:gd name="T44" fmla="*/ 153 w 154"/>
                  <a:gd name="T45" fmla="*/ 93 h 156"/>
                  <a:gd name="T46" fmla="*/ 149 w 154"/>
                  <a:gd name="T47" fmla="*/ 107 h 156"/>
                  <a:gd name="T48" fmla="*/ 142 w 154"/>
                  <a:gd name="T49" fmla="*/ 120 h 156"/>
                  <a:gd name="T50" fmla="*/ 132 w 154"/>
                  <a:gd name="T51" fmla="*/ 133 h 156"/>
                  <a:gd name="T52" fmla="*/ 126 w 154"/>
                  <a:gd name="T53" fmla="*/ 138 h 156"/>
                  <a:gd name="T54" fmla="*/ 113 w 154"/>
                  <a:gd name="T55" fmla="*/ 146 h 156"/>
                  <a:gd name="T56" fmla="*/ 100 w 154"/>
                  <a:gd name="T57" fmla="*/ 152 h 156"/>
                  <a:gd name="T58" fmla="*/ 84 w 154"/>
                  <a:gd name="T59" fmla="*/ 154 h 156"/>
                  <a:gd name="T60" fmla="*/ 70 w 154"/>
                  <a:gd name="T61" fmla="*/ 154 h 156"/>
                  <a:gd name="T62" fmla="*/ 54 w 154"/>
                  <a:gd name="T63" fmla="*/ 152 h 156"/>
                  <a:gd name="T64" fmla="*/ 41 w 154"/>
                  <a:gd name="T65" fmla="*/ 146 h 156"/>
                  <a:gd name="T66" fmla="*/ 28 w 154"/>
                  <a:gd name="T67" fmla="*/ 138 h 156"/>
                  <a:gd name="T68" fmla="*/ 22 w 154"/>
                  <a:gd name="T69" fmla="*/ 133 h 1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156">
                    <a:moveTo>
                      <a:pt x="22" y="133"/>
                    </a:moveTo>
                    <a:lnTo>
                      <a:pt x="22" y="133"/>
                    </a:lnTo>
                    <a:lnTo>
                      <a:pt x="16" y="127"/>
                    </a:lnTo>
                    <a:lnTo>
                      <a:pt x="12" y="120"/>
                    </a:lnTo>
                    <a:lnTo>
                      <a:pt x="8" y="114"/>
                    </a:lnTo>
                    <a:lnTo>
                      <a:pt x="5" y="107"/>
                    </a:lnTo>
                    <a:lnTo>
                      <a:pt x="2" y="100"/>
                    </a:lnTo>
                    <a:lnTo>
                      <a:pt x="1" y="93"/>
                    </a:lnTo>
                    <a:lnTo>
                      <a:pt x="0" y="86"/>
                    </a:lnTo>
                    <a:lnTo>
                      <a:pt x="0" y="77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5" y="49"/>
                    </a:lnTo>
                    <a:lnTo>
                      <a:pt x="8" y="42"/>
                    </a:lnTo>
                    <a:lnTo>
                      <a:pt x="12" y="34"/>
                    </a:lnTo>
                    <a:lnTo>
                      <a:pt x="16" y="29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8" y="18"/>
                    </a:lnTo>
                    <a:lnTo>
                      <a:pt x="34" y="13"/>
                    </a:lnTo>
                    <a:lnTo>
                      <a:pt x="41" y="10"/>
                    </a:lnTo>
                    <a:lnTo>
                      <a:pt x="47" y="6"/>
                    </a:lnTo>
                    <a:lnTo>
                      <a:pt x="54" y="4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1"/>
                    </a:lnTo>
                    <a:lnTo>
                      <a:pt x="100" y="4"/>
                    </a:lnTo>
                    <a:lnTo>
                      <a:pt x="107" y="6"/>
                    </a:lnTo>
                    <a:lnTo>
                      <a:pt x="113" y="10"/>
                    </a:lnTo>
                    <a:lnTo>
                      <a:pt x="120" y="13"/>
                    </a:lnTo>
                    <a:lnTo>
                      <a:pt x="126" y="18"/>
                    </a:lnTo>
                    <a:lnTo>
                      <a:pt x="132" y="23"/>
                    </a:lnTo>
                    <a:lnTo>
                      <a:pt x="132" y="23"/>
                    </a:lnTo>
                    <a:lnTo>
                      <a:pt x="137" y="29"/>
                    </a:lnTo>
                    <a:lnTo>
                      <a:pt x="142" y="34"/>
                    </a:lnTo>
                    <a:lnTo>
                      <a:pt x="146" y="42"/>
                    </a:lnTo>
                    <a:lnTo>
                      <a:pt x="149" y="49"/>
                    </a:lnTo>
                    <a:lnTo>
                      <a:pt x="152" y="56"/>
                    </a:lnTo>
                    <a:lnTo>
                      <a:pt x="153" y="63"/>
                    </a:lnTo>
                    <a:lnTo>
                      <a:pt x="154" y="70"/>
                    </a:lnTo>
                    <a:lnTo>
                      <a:pt x="154" y="77"/>
                    </a:lnTo>
                    <a:lnTo>
                      <a:pt x="154" y="86"/>
                    </a:lnTo>
                    <a:lnTo>
                      <a:pt x="153" y="93"/>
                    </a:lnTo>
                    <a:lnTo>
                      <a:pt x="152" y="100"/>
                    </a:lnTo>
                    <a:lnTo>
                      <a:pt x="149" y="107"/>
                    </a:lnTo>
                    <a:lnTo>
                      <a:pt x="146" y="114"/>
                    </a:lnTo>
                    <a:lnTo>
                      <a:pt x="142" y="120"/>
                    </a:lnTo>
                    <a:lnTo>
                      <a:pt x="137" y="127"/>
                    </a:lnTo>
                    <a:lnTo>
                      <a:pt x="132" y="133"/>
                    </a:lnTo>
                    <a:lnTo>
                      <a:pt x="132" y="133"/>
                    </a:lnTo>
                    <a:lnTo>
                      <a:pt x="126" y="138"/>
                    </a:lnTo>
                    <a:lnTo>
                      <a:pt x="120" y="143"/>
                    </a:lnTo>
                    <a:lnTo>
                      <a:pt x="113" y="146"/>
                    </a:lnTo>
                    <a:lnTo>
                      <a:pt x="107" y="150"/>
                    </a:lnTo>
                    <a:lnTo>
                      <a:pt x="100" y="152"/>
                    </a:lnTo>
                    <a:lnTo>
                      <a:pt x="91" y="154"/>
                    </a:lnTo>
                    <a:lnTo>
                      <a:pt x="84" y="154"/>
                    </a:lnTo>
                    <a:lnTo>
                      <a:pt x="77" y="156"/>
                    </a:lnTo>
                    <a:lnTo>
                      <a:pt x="70" y="154"/>
                    </a:lnTo>
                    <a:lnTo>
                      <a:pt x="63" y="154"/>
                    </a:lnTo>
                    <a:lnTo>
                      <a:pt x="54" y="152"/>
                    </a:lnTo>
                    <a:lnTo>
                      <a:pt x="47" y="150"/>
                    </a:lnTo>
                    <a:lnTo>
                      <a:pt x="41" y="146"/>
                    </a:lnTo>
                    <a:lnTo>
                      <a:pt x="34" y="143"/>
                    </a:lnTo>
                    <a:lnTo>
                      <a:pt x="28" y="138"/>
                    </a:lnTo>
                    <a:lnTo>
                      <a:pt x="22" y="133"/>
                    </a:lnTo>
                    <a:lnTo>
                      <a:pt x="22" y="1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8" name="Freeform 93"/>
              <p:cNvSpPr>
                <a:spLocks noEditPoints="1"/>
              </p:cNvSpPr>
              <p:nvPr/>
            </p:nvSpPr>
            <p:spPr bwMode="auto">
              <a:xfrm>
                <a:off x="6206731" y="5260956"/>
                <a:ext cx="107950" cy="109538"/>
              </a:xfrm>
              <a:custGeom>
                <a:gdLst>
                  <a:gd name="T0" fmla="*/ 102 w 204"/>
                  <a:gd name="T1" fmla="*/ 206 h 206"/>
                  <a:gd name="T2" fmla="*/ 82 w 204"/>
                  <a:gd name="T3" fmla="*/ 203 h 206"/>
                  <a:gd name="T4" fmla="*/ 63 w 204"/>
                  <a:gd name="T5" fmla="*/ 197 h 206"/>
                  <a:gd name="T6" fmla="*/ 45 w 204"/>
                  <a:gd name="T7" fmla="*/ 188 h 206"/>
                  <a:gd name="T8" fmla="*/ 30 w 204"/>
                  <a:gd name="T9" fmla="*/ 175 h 206"/>
                  <a:gd name="T10" fmla="*/ 22 w 204"/>
                  <a:gd name="T11" fmla="*/ 168 h 206"/>
                  <a:gd name="T12" fmla="*/ 12 w 204"/>
                  <a:gd name="T13" fmla="*/ 151 h 206"/>
                  <a:gd name="T14" fmla="*/ 3 w 204"/>
                  <a:gd name="T15" fmla="*/ 132 h 206"/>
                  <a:gd name="T16" fmla="*/ 0 w 204"/>
                  <a:gd name="T17" fmla="*/ 113 h 206"/>
                  <a:gd name="T18" fmla="*/ 0 w 204"/>
                  <a:gd name="T19" fmla="*/ 93 h 206"/>
                  <a:gd name="T20" fmla="*/ 3 w 204"/>
                  <a:gd name="T21" fmla="*/ 74 h 206"/>
                  <a:gd name="T22" fmla="*/ 12 w 204"/>
                  <a:gd name="T23" fmla="*/ 55 h 206"/>
                  <a:gd name="T24" fmla="*/ 22 w 204"/>
                  <a:gd name="T25" fmla="*/ 38 h 206"/>
                  <a:gd name="T26" fmla="*/ 30 w 204"/>
                  <a:gd name="T27" fmla="*/ 30 h 206"/>
                  <a:gd name="T28" fmla="*/ 45 w 204"/>
                  <a:gd name="T29" fmla="*/ 18 h 206"/>
                  <a:gd name="T30" fmla="*/ 63 w 204"/>
                  <a:gd name="T31" fmla="*/ 8 h 206"/>
                  <a:gd name="T32" fmla="*/ 82 w 204"/>
                  <a:gd name="T33" fmla="*/ 2 h 206"/>
                  <a:gd name="T34" fmla="*/ 102 w 204"/>
                  <a:gd name="T35" fmla="*/ 0 h 206"/>
                  <a:gd name="T36" fmla="*/ 113 w 204"/>
                  <a:gd name="T37" fmla="*/ 0 h 206"/>
                  <a:gd name="T38" fmla="*/ 132 w 204"/>
                  <a:gd name="T39" fmla="*/ 5 h 206"/>
                  <a:gd name="T40" fmla="*/ 151 w 204"/>
                  <a:gd name="T41" fmla="*/ 12 h 206"/>
                  <a:gd name="T42" fmla="*/ 167 w 204"/>
                  <a:gd name="T43" fmla="*/ 24 h 206"/>
                  <a:gd name="T44" fmla="*/ 174 w 204"/>
                  <a:gd name="T45" fmla="*/ 30 h 206"/>
                  <a:gd name="T46" fmla="*/ 187 w 204"/>
                  <a:gd name="T47" fmla="*/ 46 h 206"/>
                  <a:gd name="T48" fmla="*/ 197 w 204"/>
                  <a:gd name="T49" fmla="*/ 64 h 206"/>
                  <a:gd name="T50" fmla="*/ 203 w 204"/>
                  <a:gd name="T51" fmla="*/ 83 h 206"/>
                  <a:gd name="T52" fmla="*/ 204 w 204"/>
                  <a:gd name="T53" fmla="*/ 102 h 206"/>
                  <a:gd name="T54" fmla="*/ 203 w 204"/>
                  <a:gd name="T55" fmla="*/ 122 h 206"/>
                  <a:gd name="T56" fmla="*/ 197 w 204"/>
                  <a:gd name="T57" fmla="*/ 141 h 206"/>
                  <a:gd name="T58" fmla="*/ 187 w 204"/>
                  <a:gd name="T59" fmla="*/ 159 h 206"/>
                  <a:gd name="T60" fmla="*/ 174 w 204"/>
                  <a:gd name="T61" fmla="*/ 175 h 206"/>
                  <a:gd name="T62" fmla="*/ 167 w 204"/>
                  <a:gd name="T63" fmla="*/ 182 h 206"/>
                  <a:gd name="T64" fmla="*/ 151 w 204"/>
                  <a:gd name="T65" fmla="*/ 194 h 206"/>
                  <a:gd name="T66" fmla="*/ 132 w 204"/>
                  <a:gd name="T67" fmla="*/ 201 h 206"/>
                  <a:gd name="T68" fmla="*/ 113 w 204"/>
                  <a:gd name="T69" fmla="*/ 204 h 206"/>
                  <a:gd name="T70" fmla="*/ 102 w 204"/>
                  <a:gd name="T71" fmla="*/ 206 h 206"/>
                  <a:gd name="T72" fmla="*/ 102 w 204"/>
                  <a:gd name="T73" fmla="*/ 50 h 206"/>
                  <a:gd name="T74" fmla="*/ 82 w 204"/>
                  <a:gd name="T75" fmla="*/ 54 h 206"/>
                  <a:gd name="T76" fmla="*/ 65 w 204"/>
                  <a:gd name="T77" fmla="*/ 65 h 206"/>
                  <a:gd name="T78" fmla="*/ 58 w 204"/>
                  <a:gd name="T79" fmla="*/ 74 h 206"/>
                  <a:gd name="T80" fmla="*/ 51 w 204"/>
                  <a:gd name="T81" fmla="*/ 93 h 206"/>
                  <a:gd name="T82" fmla="*/ 51 w 204"/>
                  <a:gd name="T83" fmla="*/ 113 h 206"/>
                  <a:gd name="T84" fmla="*/ 58 w 204"/>
                  <a:gd name="T85" fmla="*/ 132 h 206"/>
                  <a:gd name="T86" fmla="*/ 65 w 204"/>
                  <a:gd name="T87" fmla="*/ 140 h 206"/>
                  <a:gd name="T88" fmla="*/ 82 w 204"/>
                  <a:gd name="T89" fmla="*/ 151 h 206"/>
                  <a:gd name="T90" fmla="*/ 102 w 204"/>
                  <a:gd name="T91" fmla="*/ 156 h 206"/>
                  <a:gd name="T92" fmla="*/ 113 w 204"/>
                  <a:gd name="T93" fmla="*/ 154 h 206"/>
                  <a:gd name="T94" fmla="*/ 132 w 204"/>
                  <a:gd name="T95" fmla="*/ 146 h 206"/>
                  <a:gd name="T96" fmla="*/ 139 w 204"/>
                  <a:gd name="T97" fmla="*/ 140 h 206"/>
                  <a:gd name="T98" fmla="*/ 151 w 204"/>
                  <a:gd name="T99" fmla="*/ 122 h 206"/>
                  <a:gd name="T100" fmla="*/ 154 w 204"/>
                  <a:gd name="T101" fmla="*/ 102 h 206"/>
                  <a:gd name="T102" fmla="*/ 151 w 204"/>
                  <a:gd name="T103" fmla="*/ 83 h 206"/>
                  <a:gd name="T104" fmla="*/ 139 w 204"/>
                  <a:gd name="T105" fmla="*/ 65 h 206"/>
                  <a:gd name="T106" fmla="*/ 132 w 204"/>
                  <a:gd name="T107" fmla="*/ 59 h 206"/>
                  <a:gd name="T108" fmla="*/ 113 w 204"/>
                  <a:gd name="T109" fmla="*/ 51 h 206"/>
                  <a:gd name="T110" fmla="*/ 102 w 204"/>
                  <a:gd name="T111" fmla="*/ 50 h 2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4" h="206">
                    <a:moveTo>
                      <a:pt x="102" y="206"/>
                    </a:moveTo>
                    <a:lnTo>
                      <a:pt x="102" y="206"/>
                    </a:lnTo>
                    <a:lnTo>
                      <a:pt x="91" y="204"/>
                    </a:lnTo>
                    <a:lnTo>
                      <a:pt x="82" y="203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4"/>
                    </a:lnTo>
                    <a:lnTo>
                      <a:pt x="45" y="188"/>
                    </a:lnTo>
                    <a:lnTo>
                      <a:pt x="37" y="182"/>
                    </a:lnTo>
                    <a:lnTo>
                      <a:pt x="30" y="175"/>
                    </a:lnTo>
                    <a:lnTo>
                      <a:pt x="30" y="175"/>
                    </a:lnTo>
                    <a:lnTo>
                      <a:pt x="22" y="168"/>
                    </a:lnTo>
                    <a:lnTo>
                      <a:pt x="16" y="159"/>
                    </a:lnTo>
                    <a:lnTo>
                      <a:pt x="12" y="151"/>
                    </a:lnTo>
                    <a:lnTo>
                      <a:pt x="7" y="141"/>
                    </a:lnTo>
                    <a:lnTo>
                      <a:pt x="3" y="132"/>
                    </a:lnTo>
                    <a:lnTo>
                      <a:pt x="1" y="122"/>
                    </a:lnTo>
                    <a:lnTo>
                      <a:pt x="0" y="113"/>
                    </a:lnTo>
                    <a:lnTo>
                      <a:pt x="0" y="102"/>
                    </a:lnTo>
                    <a:lnTo>
                      <a:pt x="0" y="93"/>
                    </a:lnTo>
                    <a:lnTo>
                      <a:pt x="1" y="83"/>
                    </a:lnTo>
                    <a:lnTo>
                      <a:pt x="3" y="74"/>
                    </a:lnTo>
                    <a:lnTo>
                      <a:pt x="7" y="64"/>
                    </a:lnTo>
                    <a:lnTo>
                      <a:pt x="12" y="55"/>
                    </a:lnTo>
                    <a:lnTo>
                      <a:pt x="16" y="46"/>
                    </a:lnTo>
                    <a:lnTo>
                      <a:pt x="22" y="38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7" y="24"/>
                    </a:lnTo>
                    <a:lnTo>
                      <a:pt x="45" y="18"/>
                    </a:lnTo>
                    <a:lnTo>
                      <a:pt x="53" y="12"/>
                    </a:lnTo>
                    <a:lnTo>
                      <a:pt x="63" y="8"/>
                    </a:lnTo>
                    <a:lnTo>
                      <a:pt x="72" y="5"/>
                    </a:lnTo>
                    <a:lnTo>
                      <a:pt x="82" y="2"/>
                    </a:lnTo>
                    <a:lnTo>
                      <a:pt x="91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13" y="0"/>
                    </a:lnTo>
                    <a:lnTo>
                      <a:pt x="122" y="2"/>
                    </a:lnTo>
                    <a:lnTo>
                      <a:pt x="132" y="5"/>
                    </a:lnTo>
                    <a:lnTo>
                      <a:pt x="141" y="8"/>
                    </a:lnTo>
                    <a:lnTo>
                      <a:pt x="151" y="12"/>
                    </a:lnTo>
                    <a:lnTo>
                      <a:pt x="159" y="18"/>
                    </a:lnTo>
                    <a:lnTo>
                      <a:pt x="167" y="24"/>
                    </a:lnTo>
                    <a:lnTo>
                      <a:pt x="174" y="30"/>
                    </a:lnTo>
                    <a:lnTo>
                      <a:pt x="174" y="30"/>
                    </a:lnTo>
                    <a:lnTo>
                      <a:pt x="181" y="38"/>
                    </a:lnTo>
                    <a:lnTo>
                      <a:pt x="187" y="46"/>
                    </a:lnTo>
                    <a:lnTo>
                      <a:pt x="192" y="55"/>
                    </a:lnTo>
                    <a:lnTo>
                      <a:pt x="197" y="64"/>
                    </a:lnTo>
                    <a:lnTo>
                      <a:pt x="200" y="74"/>
                    </a:lnTo>
                    <a:lnTo>
                      <a:pt x="203" y="83"/>
                    </a:lnTo>
                    <a:lnTo>
                      <a:pt x="204" y="93"/>
                    </a:lnTo>
                    <a:lnTo>
                      <a:pt x="204" y="102"/>
                    </a:lnTo>
                    <a:lnTo>
                      <a:pt x="204" y="113"/>
                    </a:lnTo>
                    <a:lnTo>
                      <a:pt x="203" y="122"/>
                    </a:lnTo>
                    <a:lnTo>
                      <a:pt x="200" y="132"/>
                    </a:lnTo>
                    <a:lnTo>
                      <a:pt x="197" y="141"/>
                    </a:lnTo>
                    <a:lnTo>
                      <a:pt x="192" y="151"/>
                    </a:lnTo>
                    <a:lnTo>
                      <a:pt x="187" y="159"/>
                    </a:lnTo>
                    <a:lnTo>
                      <a:pt x="181" y="168"/>
                    </a:lnTo>
                    <a:lnTo>
                      <a:pt x="174" y="175"/>
                    </a:lnTo>
                    <a:lnTo>
                      <a:pt x="174" y="175"/>
                    </a:lnTo>
                    <a:lnTo>
                      <a:pt x="167" y="182"/>
                    </a:lnTo>
                    <a:lnTo>
                      <a:pt x="159" y="188"/>
                    </a:lnTo>
                    <a:lnTo>
                      <a:pt x="151" y="194"/>
                    </a:lnTo>
                    <a:lnTo>
                      <a:pt x="141" y="197"/>
                    </a:lnTo>
                    <a:lnTo>
                      <a:pt x="132" y="201"/>
                    </a:lnTo>
                    <a:lnTo>
                      <a:pt x="122" y="203"/>
                    </a:lnTo>
                    <a:lnTo>
                      <a:pt x="113" y="204"/>
                    </a:lnTo>
                    <a:lnTo>
                      <a:pt x="102" y="206"/>
                    </a:lnTo>
                    <a:lnTo>
                      <a:pt x="102" y="206"/>
                    </a:lnTo>
                    <a:close/>
                    <a:moveTo>
                      <a:pt x="102" y="50"/>
                    </a:moveTo>
                    <a:lnTo>
                      <a:pt x="102" y="50"/>
                    </a:lnTo>
                    <a:lnTo>
                      <a:pt x="91" y="51"/>
                    </a:lnTo>
                    <a:lnTo>
                      <a:pt x="82" y="54"/>
                    </a:lnTo>
                    <a:lnTo>
                      <a:pt x="72" y="59"/>
                    </a:lnTo>
                    <a:lnTo>
                      <a:pt x="65" y="65"/>
                    </a:lnTo>
                    <a:lnTo>
                      <a:pt x="65" y="65"/>
                    </a:lnTo>
                    <a:lnTo>
                      <a:pt x="58" y="74"/>
                    </a:lnTo>
                    <a:lnTo>
                      <a:pt x="53" y="83"/>
                    </a:lnTo>
                    <a:lnTo>
                      <a:pt x="51" y="93"/>
                    </a:lnTo>
                    <a:lnTo>
                      <a:pt x="50" y="102"/>
                    </a:lnTo>
                    <a:lnTo>
                      <a:pt x="51" y="113"/>
                    </a:lnTo>
                    <a:lnTo>
                      <a:pt x="53" y="122"/>
                    </a:lnTo>
                    <a:lnTo>
                      <a:pt x="58" y="132"/>
                    </a:lnTo>
                    <a:lnTo>
                      <a:pt x="65" y="140"/>
                    </a:lnTo>
                    <a:lnTo>
                      <a:pt x="65" y="140"/>
                    </a:lnTo>
                    <a:lnTo>
                      <a:pt x="72" y="146"/>
                    </a:lnTo>
                    <a:lnTo>
                      <a:pt x="82" y="151"/>
                    </a:lnTo>
                    <a:lnTo>
                      <a:pt x="91" y="154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13" y="154"/>
                    </a:lnTo>
                    <a:lnTo>
                      <a:pt x="122" y="151"/>
                    </a:lnTo>
                    <a:lnTo>
                      <a:pt x="132" y="146"/>
                    </a:lnTo>
                    <a:lnTo>
                      <a:pt x="139" y="140"/>
                    </a:lnTo>
                    <a:lnTo>
                      <a:pt x="139" y="140"/>
                    </a:lnTo>
                    <a:lnTo>
                      <a:pt x="146" y="132"/>
                    </a:lnTo>
                    <a:lnTo>
                      <a:pt x="151" y="122"/>
                    </a:lnTo>
                    <a:lnTo>
                      <a:pt x="153" y="113"/>
                    </a:lnTo>
                    <a:lnTo>
                      <a:pt x="154" y="102"/>
                    </a:lnTo>
                    <a:lnTo>
                      <a:pt x="153" y="93"/>
                    </a:lnTo>
                    <a:lnTo>
                      <a:pt x="151" y="83"/>
                    </a:lnTo>
                    <a:lnTo>
                      <a:pt x="146" y="74"/>
                    </a:lnTo>
                    <a:lnTo>
                      <a:pt x="139" y="65"/>
                    </a:lnTo>
                    <a:lnTo>
                      <a:pt x="139" y="65"/>
                    </a:lnTo>
                    <a:lnTo>
                      <a:pt x="132" y="59"/>
                    </a:lnTo>
                    <a:lnTo>
                      <a:pt x="122" y="54"/>
                    </a:lnTo>
                    <a:lnTo>
                      <a:pt x="113" y="51"/>
                    </a:lnTo>
                    <a:lnTo>
                      <a:pt x="102" y="50"/>
                    </a:lnTo>
                    <a:lnTo>
                      <a:pt x="10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9" name="Freeform 94"/>
              <p:cNvSpPr/>
              <p:nvPr/>
            </p:nvSpPr>
            <p:spPr bwMode="auto">
              <a:xfrm>
                <a:off x="6395644" y="5119669"/>
                <a:ext cx="93663" cy="47625"/>
              </a:xfrm>
              <a:custGeom>
                <a:gdLst>
                  <a:gd name="T0" fmla="*/ 0 w 176"/>
                  <a:gd name="T1" fmla="*/ 90 h 90"/>
                  <a:gd name="T2" fmla="*/ 176 w 176"/>
                  <a:gd name="T3" fmla="*/ 0 h 90"/>
                  <a:gd name="T4" fmla="*/ 0 w 176"/>
                  <a:gd name="T5" fmla="*/ 90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6" h="90">
                    <a:moveTo>
                      <a:pt x="0" y="90"/>
                    </a:moveTo>
                    <a:lnTo>
                      <a:pt x="176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CBC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0" name="Line 95"/>
              <p:cNvSpPr>
                <a:spLocks noChangeShapeType="1"/>
              </p:cNvSpPr>
              <p:nvPr/>
            </p:nvSpPr>
            <p:spPr bwMode="auto">
              <a:xfrm flipV="1">
                <a:off x="6395644" y="5119669"/>
                <a:ext cx="93663" cy="476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1" name="Freeform 96"/>
              <p:cNvSpPr/>
              <p:nvPr/>
            </p:nvSpPr>
            <p:spPr bwMode="auto">
              <a:xfrm>
                <a:off x="6389294" y="5108556"/>
                <a:ext cx="106363" cy="71438"/>
              </a:xfrm>
              <a:custGeom>
                <a:gdLst>
                  <a:gd name="T0" fmla="*/ 24 w 200"/>
                  <a:gd name="T1" fmla="*/ 135 h 135"/>
                  <a:gd name="T2" fmla="*/ 0 w 200"/>
                  <a:gd name="T3" fmla="*/ 91 h 135"/>
                  <a:gd name="T4" fmla="*/ 176 w 200"/>
                  <a:gd name="T5" fmla="*/ 0 h 135"/>
                  <a:gd name="T6" fmla="*/ 200 w 200"/>
                  <a:gd name="T7" fmla="*/ 44 h 135"/>
                  <a:gd name="T8" fmla="*/ 24 w 200"/>
                  <a:gd name="T9" fmla="*/ 135 h 1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135">
                    <a:moveTo>
                      <a:pt x="24" y="135"/>
                    </a:moveTo>
                    <a:lnTo>
                      <a:pt x="0" y="91"/>
                    </a:lnTo>
                    <a:lnTo>
                      <a:pt x="176" y="0"/>
                    </a:lnTo>
                    <a:lnTo>
                      <a:pt x="200" y="44"/>
                    </a:lnTo>
                    <a:lnTo>
                      <a:pt x="24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2" name="Freeform 97"/>
              <p:cNvSpPr/>
              <p:nvPr/>
            </p:nvSpPr>
            <p:spPr bwMode="auto">
              <a:xfrm>
                <a:off x="6290869" y="5218094"/>
                <a:ext cx="44450" cy="68263"/>
              </a:xfrm>
              <a:custGeom>
                <a:gdLst>
                  <a:gd name="T0" fmla="*/ 0 w 86"/>
                  <a:gd name="T1" fmla="*/ 129 h 129"/>
                  <a:gd name="T2" fmla="*/ 86 w 86"/>
                  <a:gd name="T3" fmla="*/ 0 h 129"/>
                  <a:gd name="T4" fmla="*/ 0 w 86"/>
                  <a:gd name="T5" fmla="*/ 129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129">
                    <a:moveTo>
                      <a:pt x="0" y="129"/>
                    </a:moveTo>
                    <a:lnTo>
                      <a:pt x="86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BC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3" name="Line 98"/>
              <p:cNvSpPr>
                <a:spLocks noChangeShapeType="1"/>
              </p:cNvSpPr>
              <p:nvPr/>
            </p:nvSpPr>
            <p:spPr bwMode="auto">
              <a:xfrm flipV="1">
                <a:off x="6290869" y="5218094"/>
                <a:ext cx="44450" cy="6826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4" name="Freeform 99"/>
              <p:cNvSpPr/>
              <p:nvPr/>
            </p:nvSpPr>
            <p:spPr bwMode="auto">
              <a:xfrm>
                <a:off x="6279756" y="5211744"/>
                <a:ext cx="68263" cy="82550"/>
              </a:xfrm>
              <a:custGeom>
                <a:gdLst>
                  <a:gd name="T0" fmla="*/ 42 w 129"/>
                  <a:gd name="T1" fmla="*/ 157 h 157"/>
                  <a:gd name="T2" fmla="*/ 0 w 129"/>
                  <a:gd name="T3" fmla="*/ 128 h 157"/>
                  <a:gd name="T4" fmla="*/ 87 w 129"/>
                  <a:gd name="T5" fmla="*/ 0 h 157"/>
                  <a:gd name="T6" fmla="*/ 129 w 129"/>
                  <a:gd name="T7" fmla="*/ 29 h 157"/>
                  <a:gd name="T8" fmla="*/ 42 w 129"/>
                  <a:gd name="T9" fmla="*/ 157 h 1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57">
                    <a:moveTo>
                      <a:pt x="42" y="157"/>
                    </a:moveTo>
                    <a:lnTo>
                      <a:pt x="0" y="128"/>
                    </a:lnTo>
                    <a:lnTo>
                      <a:pt x="87" y="0"/>
                    </a:lnTo>
                    <a:lnTo>
                      <a:pt x="129" y="29"/>
                    </a:lnTo>
                    <a:lnTo>
                      <a:pt x="42" y="1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5" name="Freeform 100"/>
              <p:cNvSpPr/>
              <p:nvPr/>
            </p:nvSpPr>
            <p:spPr bwMode="auto">
              <a:xfrm>
                <a:off x="6194031" y="5051406"/>
                <a:ext cx="134938" cy="103188"/>
              </a:xfrm>
              <a:custGeom>
                <a:gdLst>
                  <a:gd name="T0" fmla="*/ 256 w 256"/>
                  <a:gd name="T1" fmla="*/ 195 h 195"/>
                  <a:gd name="T2" fmla="*/ 0 w 256"/>
                  <a:gd name="T3" fmla="*/ 0 h 195"/>
                  <a:gd name="T4" fmla="*/ 256 w 256"/>
                  <a:gd name="T5" fmla="*/ 195 h 1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" h="195">
                    <a:moveTo>
                      <a:pt x="256" y="195"/>
                    </a:moveTo>
                    <a:lnTo>
                      <a:pt x="0" y="0"/>
                    </a:lnTo>
                    <a:lnTo>
                      <a:pt x="256" y="195"/>
                    </a:lnTo>
                    <a:close/>
                  </a:path>
                </a:pathLst>
              </a:custGeom>
              <a:solidFill>
                <a:srgbClr val="CBC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6" name="Line 101"/>
              <p:cNvSpPr>
                <a:spLocks noChangeShapeType="1"/>
              </p:cNvSpPr>
              <p:nvPr/>
            </p:nvSpPr>
            <p:spPr bwMode="auto">
              <a:xfrm flipH="1" flipV="1">
                <a:off x="6194031" y="5051406"/>
                <a:ext cx="134938" cy="10318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7" name="Freeform 102"/>
              <p:cNvSpPr/>
              <p:nvPr/>
            </p:nvSpPr>
            <p:spPr bwMode="auto">
              <a:xfrm>
                <a:off x="6184506" y="5041881"/>
                <a:ext cx="152400" cy="123825"/>
              </a:xfrm>
              <a:custGeom>
                <a:gdLst>
                  <a:gd name="T0" fmla="*/ 257 w 288"/>
                  <a:gd name="T1" fmla="*/ 235 h 235"/>
                  <a:gd name="T2" fmla="*/ 0 w 288"/>
                  <a:gd name="T3" fmla="*/ 39 h 235"/>
                  <a:gd name="T4" fmla="*/ 31 w 288"/>
                  <a:gd name="T5" fmla="*/ 0 h 235"/>
                  <a:gd name="T6" fmla="*/ 288 w 288"/>
                  <a:gd name="T7" fmla="*/ 194 h 235"/>
                  <a:gd name="T8" fmla="*/ 257 w 288"/>
                  <a:gd name="T9" fmla="*/ 235 h 2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235">
                    <a:moveTo>
                      <a:pt x="257" y="235"/>
                    </a:moveTo>
                    <a:lnTo>
                      <a:pt x="0" y="39"/>
                    </a:lnTo>
                    <a:lnTo>
                      <a:pt x="31" y="0"/>
                    </a:lnTo>
                    <a:lnTo>
                      <a:pt x="288" y="194"/>
                    </a:lnTo>
                    <a:lnTo>
                      <a:pt x="257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8" name="Freeform 103"/>
              <p:cNvSpPr/>
              <p:nvPr/>
            </p:nvSpPr>
            <p:spPr bwMode="auto">
              <a:xfrm>
                <a:off x="6579794" y="4913294"/>
                <a:ext cx="44450" cy="119063"/>
              </a:xfrm>
              <a:custGeom>
                <a:gdLst>
                  <a:gd name="T0" fmla="*/ 85 w 85"/>
                  <a:gd name="T1" fmla="*/ 0 h 225"/>
                  <a:gd name="T2" fmla="*/ 0 w 85"/>
                  <a:gd name="T3" fmla="*/ 225 h 225"/>
                  <a:gd name="T4" fmla="*/ 85 w 85"/>
                  <a:gd name="T5" fmla="*/ 0 h 2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" h="225">
                    <a:moveTo>
                      <a:pt x="85" y="0"/>
                    </a:moveTo>
                    <a:lnTo>
                      <a:pt x="0" y="22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CBC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9" name="Line 104"/>
              <p:cNvSpPr>
                <a:spLocks noChangeShapeType="1"/>
              </p:cNvSpPr>
              <p:nvPr/>
            </p:nvSpPr>
            <p:spPr bwMode="auto">
              <a:xfrm flipH="1">
                <a:off x="6579794" y="4913294"/>
                <a:ext cx="44450" cy="11906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0" name="Freeform 105"/>
              <p:cNvSpPr/>
              <p:nvPr/>
            </p:nvSpPr>
            <p:spPr bwMode="auto">
              <a:xfrm>
                <a:off x="6567094" y="4908531"/>
                <a:ext cx="69850" cy="127000"/>
              </a:xfrm>
              <a:custGeom>
                <a:gdLst>
                  <a:gd name="T0" fmla="*/ 46 w 133"/>
                  <a:gd name="T1" fmla="*/ 241 h 241"/>
                  <a:gd name="T2" fmla="*/ 0 w 133"/>
                  <a:gd name="T3" fmla="*/ 223 h 241"/>
                  <a:gd name="T4" fmla="*/ 86 w 133"/>
                  <a:gd name="T5" fmla="*/ 0 h 241"/>
                  <a:gd name="T6" fmla="*/ 133 w 133"/>
                  <a:gd name="T7" fmla="*/ 18 h 241"/>
                  <a:gd name="T8" fmla="*/ 46 w 133"/>
                  <a:gd name="T9" fmla="*/ 241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241">
                    <a:moveTo>
                      <a:pt x="46" y="241"/>
                    </a:moveTo>
                    <a:lnTo>
                      <a:pt x="0" y="223"/>
                    </a:lnTo>
                    <a:lnTo>
                      <a:pt x="86" y="0"/>
                    </a:lnTo>
                    <a:lnTo>
                      <a:pt x="133" y="18"/>
                    </a:lnTo>
                    <a:lnTo>
                      <a:pt x="46" y="2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1" name="Freeform 106"/>
              <p:cNvSpPr/>
              <p:nvPr/>
            </p:nvSpPr>
            <p:spPr bwMode="auto">
              <a:xfrm>
                <a:off x="6597256" y="5138719"/>
                <a:ext cx="71438" cy="65088"/>
              </a:xfrm>
              <a:custGeom>
                <a:gdLst>
                  <a:gd name="T0" fmla="*/ 134 w 134"/>
                  <a:gd name="T1" fmla="*/ 122 h 122"/>
                  <a:gd name="T2" fmla="*/ 0 w 134"/>
                  <a:gd name="T3" fmla="*/ 0 h 122"/>
                  <a:gd name="T4" fmla="*/ 134 w 134"/>
                  <a:gd name="T5" fmla="*/ 122 h 1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" h="122">
                    <a:moveTo>
                      <a:pt x="134" y="122"/>
                    </a:moveTo>
                    <a:lnTo>
                      <a:pt x="0" y="0"/>
                    </a:lnTo>
                    <a:lnTo>
                      <a:pt x="134" y="122"/>
                    </a:lnTo>
                    <a:close/>
                  </a:path>
                </a:pathLst>
              </a:custGeom>
              <a:solidFill>
                <a:srgbClr val="CBC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2" name="Line 107"/>
              <p:cNvSpPr>
                <a:spLocks noChangeShapeType="1"/>
              </p:cNvSpPr>
              <p:nvPr/>
            </p:nvSpPr>
            <p:spPr bwMode="auto">
              <a:xfrm flipH="1" flipV="1">
                <a:off x="6597256" y="5138719"/>
                <a:ext cx="71438" cy="6508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3" name="Freeform 108"/>
              <p:cNvSpPr/>
              <p:nvPr/>
            </p:nvSpPr>
            <p:spPr bwMode="auto">
              <a:xfrm>
                <a:off x="6587731" y="5129194"/>
                <a:ext cx="88900" cy="84138"/>
              </a:xfrm>
              <a:custGeom>
                <a:gdLst>
                  <a:gd name="T0" fmla="*/ 135 w 168"/>
                  <a:gd name="T1" fmla="*/ 158 h 158"/>
                  <a:gd name="T2" fmla="*/ 0 w 168"/>
                  <a:gd name="T3" fmla="*/ 37 h 158"/>
                  <a:gd name="T4" fmla="*/ 34 w 168"/>
                  <a:gd name="T5" fmla="*/ 0 h 158"/>
                  <a:gd name="T6" fmla="*/ 168 w 168"/>
                  <a:gd name="T7" fmla="*/ 121 h 158"/>
                  <a:gd name="T8" fmla="*/ 135 w 168"/>
                  <a:gd name="T9" fmla="*/ 158 h 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58">
                    <a:moveTo>
                      <a:pt x="135" y="158"/>
                    </a:moveTo>
                    <a:lnTo>
                      <a:pt x="0" y="37"/>
                    </a:lnTo>
                    <a:lnTo>
                      <a:pt x="34" y="0"/>
                    </a:lnTo>
                    <a:lnTo>
                      <a:pt x="168" y="121"/>
                    </a:lnTo>
                    <a:lnTo>
                      <a:pt x="135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264" name="组合 263"/>
          <p:cNvGrpSpPr/>
          <p:nvPr/>
        </p:nvGrpSpPr>
        <p:grpSpPr>
          <a:xfrm>
            <a:off x="860954" y="3046413"/>
            <a:ext cx="561624" cy="561624"/>
            <a:chOff x="8845694" y="3314675"/>
            <a:chExt cx="982800" cy="982800"/>
          </a:xfrm>
        </p:grpSpPr>
        <p:sp>
          <p:nvSpPr>
            <p:cNvPr id="265" name="타원 69"/>
            <p:cNvSpPr/>
            <p:nvPr/>
          </p:nvSpPr>
          <p:spPr>
            <a:xfrm>
              <a:off x="8845694" y="3314675"/>
              <a:ext cx="982800" cy="982800"/>
            </a:xfrm>
            <a:prstGeom prst="ellipse">
              <a:avLst/>
            </a:prstGeom>
            <a:solidFill>
              <a:srgbClr val="EDE425"/>
            </a:solidFill>
            <a:ln w="508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grpSp>
          <p:nvGrpSpPr>
            <p:cNvPr id="266" name="그룹 447"/>
            <p:cNvGrpSpPr/>
            <p:nvPr/>
          </p:nvGrpSpPr>
          <p:grpSpPr>
            <a:xfrm>
              <a:off x="9124350" y="3504772"/>
              <a:ext cx="440508" cy="639895"/>
              <a:chOff x="5273281" y="5632431"/>
              <a:chExt cx="452438" cy="657226"/>
            </a:xfrm>
          </p:grpSpPr>
          <p:sp>
            <p:nvSpPr>
              <p:cNvPr id="267" name="Freeform 127"/>
              <p:cNvSpPr/>
              <p:nvPr/>
            </p:nvSpPr>
            <p:spPr bwMode="auto">
              <a:xfrm>
                <a:off x="5287572" y="5645130"/>
                <a:ext cx="425451" cy="600075"/>
              </a:xfrm>
              <a:custGeom>
                <a:gdLst>
                  <a:gd name="T0" fmla="*/ 129 w 804"/>
                  <a:gd name="T1" fmla="*/ 0 h 1136"/>
                  <a:gd name="T2" fmla="*/ 129 w 804"/>
                  <a:gd name="T3" fmla="*/ 0 h 1136"/>
                  <a:gd name="T4" fmla="*/ 116 w 804"/>
                  <a:gd name="T5" fmla="*/ 0 h 1136"/>
                  <a:gd name="T6" fmla="*/ 104 w 804"/>
                  <a:gd name="T7" fmla="*/ 3 h 1136"/>
                  <a:gd name="T8" fmla="*/ 93 w 804"/>
                  <a:gd name="T9" fmla="*/ 5 h 1136"/>
                  <a:gd name="T10" fmla="*/ 81 w 804"/>
                  <a:gd name="T11" fmla="*/ 10 h 1136"/>
                  <a:gd name="T12" fmla="*/ 70 w 804"/>
                  <a:gd name="T13" fmla="*/ 15 h 1136"/>
                  <a:gd name="T14" fmla="*/ 59 w 804"/>
                  <a:gd name="T15" fmla="*/ 21 h 1136"/>
                  <a:gd name="T16" fmla="*/ 50 w 804"/>
                  <a:gd name="T17" fmla="*/ 28 h 1136"/>
                  <a:gd name="T18" fmla="*/ 40 w 804"/>
                  <a:gd name="T19" fmla="*/ 35 h 1136"/>
                  <a:gd name="T20" fmla="*/ 32 w 804"/>
                  <a:gd name="T21" fmla="*/ 43 h 1136"/>
                  <a:gd name="T22" fmla="*/ 25 w 804"/>
                  <a:gd name="T23" fmla="*/ 53 h 1136"/>
                  <a:gd name="T24" fmla="*/ 18 w 804"/>
                  <a:gd name="T25" fmla="*/ 63 h 1136"/>
                  <a:gd name="T26" fmla="*/ 12 w 804"/>
                  <a:gd name="T27" fmla="*/ 73 h 1136"/>
                  <a:gd name="T28" fmla="*/ 7 w 804"/>
                  <a:gd name="T29" fmla="*/ 85 h 1136"/>
                  <a:gd name="T30" fmla="*/ 4 w 804"/>
                  <a:gd name="T31" fmla="*/ 97 h 1136"/>
                  <a:gd name="T32" fmla="*/ 1 w 804"/>
                  <a:gd name="T33" fmla="*/ 109 h 1136"/>
                  <a:gd name="T34" fmla="*/ 0 w 804"/>
                  <a:gd name="T35" fmla="*/ 120 h 1136"/>
                  <a:gd name="T36" fmla="*/ 0 w 804"/>
                  <a:gd name="T37" fmla="*/ 966 h 1136"/>
                  <a:gd name="T38" fmla="*/ 0 w 804"/>
                  <a:gd name="T39" fmla="*/ 966 h 1136"/>
                  <a:gd name="T40" fmla="*/ 0 w 804"/>
                  <a:gd name="T41" fmla="*/ 988 h 1136"/>
                  <a:gd name="T42" fmla="*/ 2 w 804"/>
                  <a:gd name="T43" fmla="*/ 1009 h 1136"/>
                  <a:gd name="T44" fmla="*/ 7 w 804"/>
                  <a:gd name="T45" fmla="*/ 1028 h 1136"/>
                  <a:gd name="T46" fmla="*/ 12 w 804"/>
                  <a:gd name="T47" fmla="*/ 1045 h 1136"/>
                  <a:gd name="T48" fmla="*/ 19 w 804"/>
                  <a:gd name="T49" fmla="*/ 1061 h 1136"/>
                  <a:gd name="T50" fmla="*/ 28 w 804"/>
                  <a:gd name="T51" fmla="*/ 1075 h 1136"/>
                  <a:gd name="T52" fmla="*/ 38 w 804"/>
                  <a:gd name="T53" fmla="*/ 1087 h 1136"/>
                  <a:gd name="T54" fmla="*/ 49 w 804"/>
                  <a:gd name="T55" fmla="*/ 1098 h 1136"/>
                  <a:gd name="T56" fmla="*/ 62 w 804"/>
                  <a:gd name="T57" fmla="*/ 1107 h 1136"/>
                  <a:gd name="T58" fmla="*/ 75 w 804"/>
                  <a:gd name="T59" fmla="*/ 1115 h 1136"/>
                  <a:gd name="T60" fmla="*/ 90 w 804"/>
                  <a:gd name="T61" fmla="*/ 1121 h 1136"/>
                  <a:gd name="T62" fmla="*/ 106 w 804"/>
                  <a:gd name="T63" fmla="*/ 1127 h 1136"/>
                  <a:gd name="T64" fmla="*/ 122 w 804"/>
                  <a:gd name="T65" fmla="*/ 1131 h 1136"/>
                  <a:gd name="T66" fmla="*/ 140 w 804"/>
                  <a:gd name="T67" fmla="*/ 1134 h 1136"/>
                  <a:gd name="T68" fmla="*/ 159 w 804"/>
                  <a:gd name="T69" fmla="*/ 1136 h 1136"/>
                  <a:gd name="T70" fmla="*/ 179 w 804"/>
                  <a:gd name="T71" fmla="*/ 1136 h 1136"/>
                  <a:gd name="T72" fmla="*/ 804 w 804"/>
                  <a:gd name="T73" fmla="*/ 1136 h 1136"/>
                  <a:gd name="T74" fmla="*/ 804 w 804"/>
                  <a:gd name="T75" fmla="*/ 1066 h 1136"/>
                  <a:gd name="T76" fmla="*/ 804 w 804"/>
                  <a:gd name="T77" fmla="*/ 996 h 1136"/>
                  <a:gd name="T78" fmla="*/ 804 w 804"/>
                  <a:gd name="T79" fmla="*/ 0 h 1136"/>
                  <a:gd name="T80" fmla="*/ 129 w 804"/>
                  <a:gd name="T81" fmla="*/ 0 h 11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04" h="1136">
                    <a:moveTo>
                      <a:pt x="129" y="0"/>
                    </a:moveTo>
                    <a:lnTo>
                      <a:pt x="129" y="0"/>
                    </a:lnTo>
                    <a:lnTo>
                      <a:pt x="116" y="0"/>
                    </a:lnTo>
                    <a:lnTo>
                      <a:pt x="104" y="3"/>
                    </a:lnTo>
                    <a:lnTo>
                      <a:pt x="93" y="5"/>
                    </a:lnTo>
                    <a:lnTo>
                      <a:pt x="81" y="10"/>
                    </a:lnTo>
                    <a:lnTo>
                      <a:pt x="70" y="15"/>
                    </a:lnTo>
                    <a:lnTo>
                      <a:pt x="59" y="21"/>
                    </a:lnTo>
                    <a:lnTo>
                      <a:pt x="50" y="28"/>
                    </a:lnTo>
                    <a:lnTo>
                      <a:pt x="40" y="35"/>
                    </a:lnTo>
                    <a:lnTo>
                      <a:pt x="32" y="43"/>
                    </a:lnTo>
                    <a:lnTo>
                      <a:pt x="25" y="53"/>
                    </a:lnTo>
                    <a:lnTo>
                      <a:pt x="18" y="63"/>
                    </a:lnTo>
                    <a:lnTo>
                      <a:pt x="12" y="73"/>
                    </a:lnTo>
                    <a:lnTo>
                      <a:pt x="7" y="85"/>
                    </a:lnTo>
                    <a:lnTo>
                      <a:pt x="4" y="97"/>
                    </a:lnTo>
                    <a:lnTo>
                      <a:pt x="1" y="109"/>
                    </a:lnTo>
                    <a:lnTo>
                      <a:pt x="0" y="120"/>
                    </a:lnTo>
                    <a:lnTo>
                      <a:pt x="0" y="966"/>
                    </a:lnTo>
                    <a:lnTo>
                      <a:pt x="0" y="966"/>
                    </a:lnTo>
                    <a:lnTo>
                      <a:pt x="0" y="988"/>
                    </a:lnTo>
                    <a:lnTo>
                      <a:pt x="2" y="1009"/>
                    </a:lnTo>
                    <a:lnTo>
                      <a:pt x="7" y="1028"/>
                    </a:lnTo>
                    <a:lnTo>
                      <a:pt x="12" y="1045"/>
                    </a:lnTo>
                    <a:lnTo>
                      <a:pt x="19" y="1061"/>
                    </a:lnTo>
                    <a:lnTo>
                      <a:pt x="28" y="1075"/>
                    </a:lnTo>
                    <a:lnTo>
                      <a:pt x="38" y="1087"/>
                    </a:lnTo>
                    <a:lnTo>
                      <a:pt x="49" y="1098"/>
                    </a:lnTo>
                    <a:lnTo>
                      <a:pt x="62" y="1107"/>
                    </a:lnTo>
                    <a:lnTo>
                      <a:pt x="75" y="1115"/>
                    </a:lnTo>
                    <a:lnTo>
                      <a:pt x="90" y="1121"/>
                    </a:lnTo>
                    <a:lnTo>
                      <a:pt x="106" y="1127"/>
                    </a:lnTo>
                    <a:lnTo>
                      <a:pt x="122" y="1131"/>
                    </a:lnTo>
                    <a:lnTo>
                      <a:pt x="140" y="1134"/>
                    </a:lnTo>
                    <a:lnTo>
                      <a:pt x="159" y="1136"/>
                    </a:lnTo>
                    <a:lnTo>
                      <a:pt x="179" y="1136"/>
                    </a:lnTo>
                    <a:lnTo>
                      <a:pt x="804" y="1136"/>
                    </a:lnTo>
                    <a:lnTo>
                      <a:pt x="804" y="1066"/>
                    </a:lnTo>
                    <a:lnTo>
                      <a:pt x="804" y="996"/>
                    </a:lnTo>
                    <a:lnTo>
                      <a:pt x="804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C4D2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8" name="Freeform 128"/>
              <p:cNvSpPr>
                <a:spLocks noEditPoints="1"/>
              </p:cNvSpPr>
              <p:nvPr/>
            </p:nvSpPr>
            <p:spPr bwMode="auto">
              <a:xfrm>
                <a:off x="5273281" y="5632431"/>
                <a:ext cx="452438" cy="627063"/>
              </a:xfrm>
              <a:custGeom>
                <a:gdLst>
                  <a:gd name="T0" fmla="*/ 205 w 855"/>
                  <a:gd name="T1" fmla="*/ 1185 h 1185"/>
                  <a:gd name="T2" fmla="*/ 180 w 855"/>
                  <a:gd name="T3" fmla="*/ 1185 h 1185"/>
                  <a:gd name="T4" fmla="*/ 136 w 855"/>
                  <a:gd name="T5" fmla="*/ 1179 h 1185"/>
                  <a:gd name="T6" fmla="*/ 98 w 855"/>
                  <a:gd name="T7" fmla="*/ 1166 h 1185"/>
                  <a:gd name="T8" fmla="*/ 66 w 855"/>
                  <a:gd name="T9" fmla="*/ 1147 h 1185"/>
                  <a:gd name="T10" fmla="*/ 40 w 855"/>
                  <a:gd name="T11" fmla="*/ 1123 h 1185"/>
                  <a:gd name="T12" fmla="*/ 21 w 855"/>
                  <a:gd name="T13" fmla="*/ 1092 h 1185"/>
                  <a:gd name="T14" fmla="*/ 8 w 855"/>
                  <a:gd name="T15" fmla="*/ 1055 h 1185"/>
                  <a:gd name="T16" fmla="*/ 1 w 855"/>
                  <a:gd name="T17" fmla="*/ 1014 h 1185"/>
                  <a:gd name="T18" fmla="*/ 0 w 855"/>
                  <a:gd name="T19" fmla="*/ 144 h 1185"/>
                  <a:gd name="T20" fmla="*/ 1 w 855"/>
                  <a:gd name="T21" fmla="*/ 143 h 1185"/>
                  <a:gd name="T22" fmla="*/ 2 w 855"/>
                  <a:gd name="T23" fmla="*/ 128 h 1185"/>
                  <a:gd name="T24" fmla="*/ 11 w 855"/>
                  <a:gd name="T25" fmla="*/ 99 h 1185"/>
                  <a:gd name="T26" fmla="*/ 22 w 855"/>
                  <a:gd name="T27" fmla="*/ 74 h 1185"/>
                  <a:gd name="T28" fmla="*/ 40 w 855"/>
                  <a:gd name="T29" fmla="*/ 51 h 1185"/>
                  <a:gd name="T30" fmla="*/ 60 w 855"/>
                  <a:gd name="T31" fmla="*/ 32 h 1185"/>
                  <a:gd name="T32" fmla="*/ 84 w 855"/>
                  <a:gd name="T33" fmla="*/ 16 h 1185"/>
                  <a:gd name="T34" fmla="*/ 111 w 855"/>
                  <a:gd name="T35" fmla="*/ 5 h 1185"/>
                  <a:gd name="T36" fmla="*/ 140 w 855"/>
                  <a:gd name="T37" fmla="*/ 0 h 1185"/>
                  <a:gd name="T38" fmla="*/ 830 w 855"/>
                  <a:gd name="T39" fmla="*/ 0 h 1185"/>
                  <a:gd name="T40" fmla="*/ 834 w 855"/>
                  <a:gd name="T41" fmla="*/ 0 h 1185"/>
                  <a:gd name="T42" fmla="*/ 844 w 855"/>
                  <a:gd name="T43" fmla="*/ 3 h 1185"/>
                  <a:gd name="T44" fmla="*/ 850 w 855"/>
                  <a:gd name="T45" fmla="*/ 10 h 1185"/>
                  <a:gd name="T46" fmla="*/ 855 w 855"/>
                  <a:gd name="T47" fmla="*/ 19 h 1185"/>
                  <a:gd name="T48" fmla="*/ 855 w 855"/>
                  <a:gd name="T49" fmla="*/ 1160 h 1185"/>
                  <a:gd name="T50" fmla="*/ 855 w 855"/>
                  <a:gd name="T51" fmla="*/ 1166 h 1185"/>
                  <a:gd name="T52" fmla="*/ 850 w 855"/>
                  <a:gd name="T53" fmla="*/ 1174 h 1185"/>
                  <a:gd name="T54" fmla="*/ 844 w 855"/>
                  <a:gd name="T55" fmla="*/ 1181 h 1185"/>
                  <a:gd name="T56" fmla="*/ 834 w 855"/>
                  <a:gd name="T57" fmla="*/ 1185 h 1185"/>
                  <a:gd name="T58" fmla="*/ 830 w 855"/>
                  <a:gd name="T59" fmla="*/ 1185 h 1185"/>
                  <a:gd name="T60" fmla="*/ 51 w 855"/>
                  <a:gd name="T61" fmla="*/ 990 h 1185"/>
                  <a:gd name="T62" fmla="*/ 51 w 855"/>
                  <a:gd name="T63" fmla="*/ 1008 h 1185"/>
                  <a:gd name="T64" fmla="*/ 56 w 855"/>
                  <a:gd name="T65" fmla="*/ 1040 h 1185"/>
                  <a:gd name="T66" fmla="*/ 65 w 855"/>
                  <a:gd name="T67" fmla="*/ 1067 h 1185"/>
                  <a:gd name="T68" fmla="*/ 79 w 855"/>
                  <a:gd name="T69" fmla="*/ 1091 h 1185"/>
                  <a:gd name="T70" fmla="*/ 98 w 855"/>
                  <a:gd name="T71" fmla="*/ 1109 h 1185"/>
                  <a:gd name="T72" fmla="*/ 122 w 855"/>
                  <a:gd name="T73" fmla="*/ 1122 h 1185"/>
                  <a:gd name="T74" fmla="*/ 152 w 855"/>
                  <a:gd name="T75" fmla="*/ 1130 h 1185"/>
                  <a:gd name="T76" fmla="*/ 186 w 855"/>
                  <a:gd name="T77" fmla="*/ 1135 h 1185"/>
                  <a:gd name="T78" fmla="*/ 805 w 855"/>
                  <a:gd name="T79" fmla="*/ 1135 h 1185"/>
                  <a:gd name="T80" fmla="*/ 155 w 855"/>
                  <a:gd name="T81" fmla="*/ 49 h 1185"/>
                  <a:gd name="T82" fmla="*/ 145 w 855"/>
                  <a:gd name="T83" fmla="*/ 49 h 1185"/>
                  <a:gd name="T84" fmla="*/ 126 w 855"/>
                  <a:gd name="T85" fmla="*/ 53 h 1185"/>
                  <a:gd name="T86" fmla="*/ 108 w 855"/>
                  <a:gd name="T87" fmla="*/ 60 h 1185"/>
                  <a:gd name="T88" fmla="*/ 91 w 855"/>
                  <a:gd name="T89" fmla="*/ 71 h 1185"/>
                  <a:gd name="T90" fmla="*/ 77 w 855"/>
                  <a:gd name="T91" fmla="*/ 84 h 1185"/>
                  <a:gd name="T92" fmla="*/ 65 w 855"/>
                  <a:gd name="T93" fmla="*/ 99 h 1185"/>
                  <a:gd name="T94" fmla="*/ 57 w 855"/>
                  <a:gd name="T95" fmla="*/ 117 h 1185"/>
                  <a:gd name="T96" fmla="*/ 52 w 855"/>
                  <a:gd name="T97" fmla="*/ 136 h 1185"/>
                  <a:gd name="T98" fmla="*/ 51 w 855"/>
                  <a:gd name="T99" fmla="*/ 146 h 11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55" h="1185">
                    <a:moveTo>
                      <a:pt x="830" y="1185"/>
                    </a:moveTo>
                    <a:lnTo>
                      <a:pt x="205" y="1185"/>
                    </a:lnTo>
                    <a:lnTo>
                      <a:pt x="205" y="1185"/>
                    </a:lnTo>
                    <a:lnTo>
                      <a:pt x="180" y="1185"/>
                    </a:lnTo>
                    <a:lnTo>
                      <a:pt x="158" y="1182"/>
                    </a:lnTo>
                    <a:lnTo>
                      <a:pt x="136" y="1179"/>
                    </a:lnTo>
                    <a:lnTo>
                      <a:pt x="116" y="1173"/>
                    </a:lnTo>
                    <a:lnTo>
                      <a:pt x="98" y="1166"/>
                    </a:lnTo>
                    <a:lnTo>
                      <a:pt x="82" y="1157"/>
                    </a:lnTo>
                    <a:lnTo>
                      <a:pt x="66" y="1147"/>
                    </a:lnTo>
                    <a:lnTo>
                      <a:pt x="52" y="1136"/>
                    </a:lnTo>
                    <a:lnTo>
                      <a:pt x="40" y="1123"/>
                    </a:lnTo>
                    <a:lnTo>
                      <a:pt x="30" y="1107"/>
                    </a:lnTo>
                    <a:lnTo>
                      <a:pt x="21" y="1092"/>
                    </a:lnTo>
                    <a:lnTo>
                      <a:pt x="14" y="1074"/>
                    </a:lnTo>
                    <a:lnTo>
                      <a:pt x="8" y="1055"/>
                    </a:lnTo>
                    <a:lnTo>
                      <a:pt x="3" y="1035"/>
                    </a:lnTo>
                    <a:lnTo>
                      <a:pt x="1" y="1014"/>
                    </a:lnTo>
                    <a:lnTo>
                      <a:pt x="0" y="990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2" y="128"/>
                    </a:lnTo>
                    <a:lnTo>
                      <a:pt x="6" y="114"/>
                    </a:lnTo>
                    <a:lnTo>
                      <a:pt x="11" y="99"/>
                    </a:lnTo>
                    <a:lnTo>
                      <a:pt x="15" y="86"/>
                    </a:lnTo>
                    <a:lnTo>
                      <a:pt x="22" y="74"/>
                    </a:lnTo>
                    <a:lnTo>
                      <a:pt x="31" y="62"/>
                    </a:lnTo>
                    <a:lnTo>
                      <a:pt x="40" y="51"/>
                    </a:lnTo>
                    <a:lnTo>
                      <a:pt x="50" y="41"/>
                    </a:lnTo>
                    <a:lnTo>
                      <a:pt x="60" y="32"/>
                    </a:lnTo>
                    <a:lnTo>
                      <a:pt x="72" y="23"/>
                    </a:lnTo>
                    <a:lnTo>
                      <a:pt x="84" y="16"/>
                    </a:lnTo>
                    <a:lnTo>
                      <a:pt x="97" y="10"/>
                    </a:lnTo>
                    <a:lnTo>
                      <a:pt x="111" y="5"/>
                    </a:lnTo>
                    <a:lnTo>
                      <a:pt x="126" y="2"/>
                    </a:lnTo>
                    <a:lnTo>
                      <a:pt x="140" y="0"/>
                    </a:lnTo>
                    <a:lnTo>
                      <a:pt x="155" y="0"/>
                    </a:lnTo>
                    <a:lnTo>
                      <a:pt x="830" y="0"/>
                    </a:lnTo>
                    <a:lnTo>
                      <a:pt x="830" y="0"/>
                    </a:lnTo>
                    <a:lnTo>
                      <a:pt x="834" y="0"/>
                    </a:lnTo>
                    <a:lnTo>
                      <a:pt x="839" y="1"/>
                    </a:lnTo>
                    <a:lnTo>
                      <a:pt x="844" y="3"/>
                    </a:lnTo>
                    <a:lnTo>
                      <a:pt x="847" y="7"/>
                    </a:lnTo>
                    <a:lnTo>
                      <a:pt x="850" y="10"/>
                    </a:lnTo>
                    <a:lnTo>
                      <a:pt x="852" y="14"/>
                    </a:lnTo>
                    <a:lnTo>
                      <a:pt x="855" y="19"/>
                    </a:lnTo>
                    <a:lnTo>
                      <a:pt x="855" y="24"/>
                    </a:lnTo>
                    <a:lnTo>
                      <a:pt x="855" y="1160"/>
                    </a:lnTo>
                    <a:lnTo>
                      <a:pt x="855" y="1160"/>
                    </a:lnTo>
                    <a:lnTo>
                      <a:pt x="855" y="1166"/>
                    </a:lnTo>
                    <a:lnTo>
                      <a:pt x="852" y="1170"/>
                    </a:lnTo>
                    <a:lnTo>
                      <a:pt x="850" y="1174"/>
                    </a:lnTo>
                    <a:lnTo>
                      <a:pt x="847" y="1177"/>
                    </a:lnTo>
                    <a:lnTo>
                      <a:pt x="844" y="1181"/>
                    </a:lnTo>
                    <a:lnTo>
                      <a:pt x="839" y="1183"/>
                    </a:lnTo>
                    <a:lnTo>
                      <a:pt x="834" y="1185"/>
                    </a:lnTo>
                    <a:lnTo>
                      <a:pt x="830" y="1185"/>
                    </a:lnTo>
                    <a:lnTo>
                      <a:pt x="830" y="1185"/>
                    </a:lnTo>
                    <a:close/>
                    <a:moveTo>
                      <a:pt x="51" y="146"/>
                    </a:moveTo>
                    <a:lnTo>
                      <a:pt x="51" y="990"/>
                    </a:lnTo>
                    <a:lnTo>
                      <a:pt x="51" y="990"/>
                    </a:lnTo>
                    <a:lnTo>
                      <a:pt x="51" y="1008"/>
                    </a:lnTo>
                    <a:lnTo>
                      <a:pt x="52" y="1024"/>
                    </a:lnTo>
                    <a:lnTo>
                      <a:pt x="56" y="1040"/>
                    </a:lnTo>
                    <a:lnTo>
                      <a:pt x="59" y="1054"/>
                    </a:lnTo>
                    <a:lnTo>
                      <a:pt x="65" y="1067"/>
                    </a:lnTo>
                    <a:lnTo>
                      <a:pt x="71" y="1079"/>
                    </a:lnTo>
                    <a:lnTo>
                      <a:pt x="79" y="1091"/>
                    </a:lnTo>
                    <a:lnTo>
                      <a:pt x="88" y="1100"/>
                    </a:lnTo>
                    <a:lnTo>
                      <a:pt x="98" y="1109"/>
                    </a:lnTo>
                    <a:lnTo>
                      <a:pt x="110" y="1116"/>
                    </a:lnTo>
                    <a:lnTo>
                      <a:pt x="122" y="1122"/>
                    </a:lnTo>
                    <a:lnTo>
                      <a:pt x="136" y="1126"/>
                    </a:lnTo>
                    <a:lnTo>
                      <a:pt x="152" y="1130"/>
                    </a:lnTo>
                    <a:lnTo>
                      <a:pt x="168" y="1134"/>
                    </a:lnTo>
                    <a:lnTo>
                      <a:pt x="186" y="1135"/>
                    </a:lnTo>
                    <a:lnTo>
                      <a:pt x="205" y="1135"/>
                    </a:lnTo>
                    <a:lnTo>
                      <a:pt x="805" y="1135"/>
                    </a:lnTo>
                    <a:lnTo>
                      <a:pt x="805" y="49"/>
                    </a:lnTo>
                    <a:lnTo>
                      <a:pt x="155" y="49"/>
                    </a:lnTo>
                    <a:lnTo>
                      <a:pt x="155" y="49"/>
                    </a:lnTo>
                    <a:lnTo>
                      <a:pt x="145" y="49"/>
                    </a:lnTo>
                    <a:lnTo>
                      <a:pt x="135" y="51"/>
                    </a:lnTo>
                    <a:lnTo>
                      <a:pt x="126" y="53"/>
                    </a:lnTo>
                    <a:lnTo>
                      <a:pt x="116" y="57"/>
                    </a:lnTo>
                    <a:lnTo>
                      <a:pt x="108" y="60"/>
                    </a:lnTo>
                    <a:lnTo>
                      <a:pt x="100" y="65"/>
                    </a:lnTo>
                    <a:lnTo>
                      <a:pt x="91" y="71"/>
                    </a:lnTo>
                    <a:lnTo>
                      <a:pt x="84" y="77"/>
                    </a:lnTo>
                    <a:lnTo>
                      <a:pt x="77" y="84"/>
                    </a:lnTo>
                    <a:lnTo>
                      <a:pt x="71" y="91"/>
                    </a:lnTo>
                    <a:lnTo>
                      <a:pt x="65" y="99"/>
                    </a:lnTo>
                    <a:lnTo>
                      <a:pt x="60" y="108"/>
                    </a:lnTo>
                    <a:lnTo>
                      <a:pt x="57" y="117"/>
                    </a:lnTo>
                    <a:lnTo>
                      <a:pt x="53" y="127"/>
                    </a:lnTo>
                    <a:lnTo>
                      <a:pt x="52" y="136"/>
                    </a:lnTo>
                    <a:lnTo>
                      <a:pt x="51" y="146"/>
                    </a:lnTo>
                    <a:lnTo>
                      <a:pt x="51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9" name="Freeform 129"/>
              <p:cNvSpPr/>
              <p:nvPr/>
            </p:nvSpPr>
            <p:spPr bwMode="auto">
              <a:xfrm>
                <a:off x="5330431" y="6129319"/>
                <a:ext cx="346075" cy="74613"/>
              </a:xfrm>
              <a:custGeom>
                <a:gdLst>
                  <a:gd name="T0" fmla="*/ 654 w 654"/>
                  <a:gd name="T1" fmla="*/ 140 h 140"/>
                  <a:gd name="T2" fmla="*/ 87 w 654"/>
                  <a:gd name="T3" fmla="*/ 140 h 140"/>
                  <a:gd name="T4" fmla="*/ 87 w 654"/>
                  <a:gd name="T5" fmla="*/ 140 h 140"/>
                  <a:gd name="T6" fmla="*/ 75 w 654"/>
                  <a:gd name="T7" fmla="*/ 140 h 140"/>
                  <a:gd name="T8" fmla="*/ 63 w 654"/>
                  <a:gd name="T9" fmla="*/ 139 h 140"/>
                  <a:gd name="T10" fmla="*/ 53 w 654"/>
                  <a:gd name="T11" fmla="*/ 138 h 140"/>
                  <a:gd name="T12" fmla="*/ 44 w 654"/>
                  <a:gd name="T13" fmla="*/ 134 h 140"/>
                  <a:gd name="T14" fmla="*/ 35 w 654"/>
                  <a:gd name="T15" fmla="*/ 132 h 140"/>
                  <a:gd name="T16" fmla="*/ 28 w 654"/>
                  <a:gd name="T17" fmla="*/ 128 h 140"/>
                  <a:gd name="T18" fmla="*/ 22 w 654"/>
                  <a:gd name="T19" fmla="*/ 124 h 140"/>
                  <a:gd name="T20" fmla="*/ 18 w 654"/>
                  <a:gd name="T21" fmla="*/ 119 h 140"/>
                  <a:gd name="T22" fmla="*/ 13 w 654"/>
                  <a:gd name="T23" fmla="*/ 114 h 140"/>
                  <a:gd name="T24" fmla="*/ 9 w 654"/>
                  <a:gd name="T25" fmla="*/ 108 h 140"/>
                  <a:gd name="T26" fmla="*/ 6 w 654"/>
                  <a:gd name="T27" fmla="*/ 102 h 140"/>
                  <a:gd name="T28" fmla="*/ 3 w 654"/>
                  <a:gd name="T29" fmla="*/ 96 h 140"/>
                  <a:gd name="T30" fmla="*/ 1 w 654"/>
                  <a:gd name="T31" fmla="*/ 83 h 140"/>
                  <a:gd name="T32" fmla="*/ 0 w 654"/>
                  <a:gd name="T33" fmla="*/ 70 h 140"/>
                  <a:gd name="T34" fmla="*/ 0 w 654"/>
                  <a:gd name="T35" fmla="*/ 70 h 140"/>
                  <a:gd name="T36" fmla="*/ 1 w 654"/>
                  <a:gd name="T37" fmla="*/ 56 h 140"/>
                  <a:gd name="T38" fmla="*/ 3 w 654"/>
                  <a:gd name="T39" fmla="*/ 43 h 140"/>
                  <a:gd name="T40" fmla="*/ 6 w 654"/>
                  <a:gd name="T41" fmla="*/ 37 h 140"/>
                  <a:gd name="T42" fmla="*/ 9 w 654"/>
                  <a:gd name="T43" fmla="*/ 31 h 140"/>
                  <a:gd name="T44" fmla="*/ 13 w 654"/>
                  <a:gd name="T45" fmla="*/ 25 h 140"/>
                  <a:gd name="T46" fmla="*/ 18 w 654"/>
                  <a:gd name="T47" fmla="*/ 20 h 140"/>
                  <a:gd name="T48" fmla="*/ 22 w 654"/>
                  <a:gd name="T49" fmla="*/ 16 h 140"/>
                  <a:gd name="T50" fmla="*/ 28 w 654"/>
                  <a:gd name="T51" fmla="*/ 12 h 140"/>
                  <a:gd name="T52" fmla="*/ 35 w 654"/>
                  <a:gd name="T53" fmla="*/ 8 h 140"/>
                  <a:gd name="T54" fmla="*/ 44 w 654"/>
                  <a:gd name="T55" fmla="*/ 5 h 140"/>
                  <a:gd name="T56" fmla="*/ 53 w 654"/>
                  <a:gd name="T57" fmla="*/ 3 h 140"/>
                  <a:gd name="T58" fmla="*/ 63 w 654"/>
                  <a:gd name="T59" fmla="*/ 1 h 140"/>
                  <a:gd name="T60" fmla="*/ 75 w 654"/>
                  <a:gd name="T61" fmla="*/ 0 h 140"/>
                  <a:gd name="T62" fmla="*/ 87 w 654"/>
                  <a:gd name="T63" fmla="*/ 0 h 140"/>
                  <a:gd name="T64" fmla="*/ 654 w 654"/>
                  <a:gd name="T65" fmla="*/ 0 h 140"/>
                  <a:gd name="T66" fmla="*/ 654 w 654"/>
                  <a:gd name="T67" fmla="*/ 0 h 140"/>
                  <a:gd name="T68" fmla="*/ 649 w 654"/>
                  <a:gd name="T69" fmla="*/ 11 h 140"/>
                  <a:gd name="T70" fmla="*/ 644 w 654"/>
                  <a:gd name="T71" fmla="*/ 23 h 140"/>
                  <a:gd name="T72" fmla="*/ 641 w 654"/>
                  <a:gd name="T73" fmla="*/ 41 h 140"/>
                  <a:gd name="T74" fmla="*/ 640 w 654"/>
                  <a:gd name="T75" fmla="*/ 50 h 140"/>
                  <a:gd name="T76" fmla="*/ 639 w 654"/>
                  <a:gd name="T77" fmla="*/ 61 h 140"/>
                  <a:gd name="T78" fmla="*/ 639 w 654"/>
                  <a:gd name="T79" fmla="*/ 73 h 140"/>
                  <a:gd name="T80" fmla="*/ 639 w 654"/>
                  <a:gd name="T81" fmla="*/ 84 h 140"/>
                  <a:gd name="T82" fmla="*/ 641 w 654"/>
                  <a:gd name="T83" fmla="*/ 98 h 140"/>
                  <a:gd name="T84" fmla="*/ 644 w 654"/>
                  <a:gd name="T85" fmla="*/ 112 h 140"/>
                  <a:gd name="T86" fmla="*/ 648 w 654"/>
                  <a:gd name="T87" fmla="*/ 126 h 140"/>
                  <a:gd name="T88" fmla="*/ 654 w 654"/>
                  <a:gd name="T89" fmla="*/ 140 h 140"/>
                  <a:gd name="T90" fmla="*/ 654 w 654"/>
                  <a:gd name="T91" fmla="*/ 140 h 1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54" h="140">
                    <a:moveTo>
                      <a:pt x="654" y="140"/>
                    </a:moveTo>
                    <a:lnTo>
                      <a:pt x="87" y="140"/>
                    </a:lnTo>
                    <a:lnTo>
                      <a:pt x="87" y="140"/>
                    </a:lnTo>
                    <a:lnTo>
                      <a:pt x="75" y="140"/>
                    </a:lnTo>
                    <a:lnTo>
                      <a:pt x="63" y="139"/>
                    </a:lnTo>
                    <a:lnTo>
                      <a:pt x="53" y="138"/>
                    </a:lnTo>
                    <a:lnTo>
                      <a:pt x="44" y="134"/>
                    </a:lnTo>
                    <a:lnTo>
                      <a:pt x="35" y="132"/>
                    </a:lnTo>
                    <a:lnTo>
                      <a:pt x="28" y="128"/>
                    </a:lnTo>
                    <a:lnTo>
                      <a:pt x="22" y="124"/>
                    </a:lnTo>
                    <a:lnTo>
                      <a:pt x="18" y="119"/>
                    </a:lnTo>
                    <a:lnTo>
                      <a:pt x="13" y="114"/>
                    </a:lnTo>
                    <a:lnTo>
                      <a:pt x="9" y="108"/>
                    </a:lnTo>
                    <a:lnTo>
                      <a:pt x="6" y="102"/>
                    </a:lnTo>
                    <a:lnTo>
                      <a:pt x="3" y="96"/>
                    </a:lnTo>
                    <a:lnTo>
                      <a:pt x="1" y="83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56"/>
                    </a:lnTo>
                    <a:lnTo>
                      <a:pt x="3" y="43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3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8" y="12"/>
                    </a:lnTo>
                    <a:lnTo>
                      <a:pt x="35" y="8"/>
                    </a:lnTo>
                    <a:lnTo>
                      <a:pt x="44" y="5"/>
                    </a:lnTo>
                    <a:lnTo>
                      <a:pt x="53" y="3"/>
                    </a:lnTo>
                    <a:lnTo>
                      <a:pt x="63" y="1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654" y="0"/>
                    </a:lnTo>
                    <a:lnTo>
                      <a:pt x="654" y="0"/>
                    </a:lnTo>
                    <a:lnTo>
                      <a:pt x="649" y="11"/>
                    </a:lnTo>
                    <a:lnTo>
                      <a:pt x="644" y="23"/>
                    </a:lnTo>
                    <a:lnTo>
                      <a:pt x="641" y="41"/>
                    </a:lnTo>
                    <a:lnTo>
                      <a:pt x="640" y="50"/>
                    </a:lnTo>
                    <a:lnTo>
                      <a:pt x="639" y="61"/>
                    </a:lnTo>
                    <a:lnTo>
                      <a:pt x="639" y="73"/>
                    </a:lnTo>
                    <a:lnTo>
                      <a:pt x="639" y="84"/>
                    </a:lnTo>
                    <a:lnTo>
                      <a:pt x="641" y="98"/>
                    </a:lnTo>
                    <a:lnTo>
                      <a:pt x="644" y="112"/>
                    </a:lnTo>
                    <a:lnTo>
                      <a:pt x="648" y="126"/>
                    </a:lnTo>
                    <a:lnTo>
                      <a:pt x="654" y="140"/>
                    </a:lnTo>
                    <a:lnTo>
                      <a:pt x="654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0" name="Freeform 130"/>
              <p:cNvSpPr>
                <a:spLocks noEditPoints="1"/>
              </p:cNvSpPr>
              <p:nvPr/>
            </p:nvSpPr>
            <p:spPr bwMode="auto">
              <a:xfrm>
                <a:off x="5317731" y="6116619"/>
                <a:ext cx="373063" cy="100013"/>
              </a:xfrm>
              <a:custGeom>
                <a:gdLst>
                  <a:gd name="T0" fmla="*/ 679 w 704"/>
                  <a:gd name="T1" fmla="*/ 190 h 190"/>
                  <a:gd name="T2" fmla="*/ 112 w 704"/>
                  <a:gd name="T3" fmla="*/ 190 h 190"/>
                  <a:gd name="T4" fmla="*/ 94 w 704"/>
                  <a:gd name="T5" fmla="*/ 190 h 190"/>
                  <a:gd name="T6" fmla="*/ 64 w 704"/>
                  <a:gd name="T7" fmla="*/ 184 h 190"/>
                  <a:gd name="T8" fmla="*/ 40 w 704"/>
                  <a:gd name="T9" fmla="*/ 175 h 190"/>
                  <a:gd name="T10" fmla="*/ 24 w 704"/>
                  <a:gd name="T11" fmla="*/ 162 h 190"/>
                  <a:gd name="T12" fmla="*/ 13 w 704"/>
                  <a:gd name="T13" fmla="*/ 146 h 190"/>
                  <a:gd name="T14" fmla="*/ 5 w 704"/>
                  <a:gd name="T15" fmla="*/ 130 h 190"/>
                  <a:gd name="T16" fmla="*/ 0 w 704"/>
                  <a:gd name="T17" fmla="*/ 107 h 190"/>
                  <a:gd name="T18" fmla="*/ 0 w 704"/>
                  <a:gd name="T19" fmla="*/ 95 h 190"/>
                  <a:gd name="T20" fmla="*/ 2 w 704"/>
                  <a:gd name="T21" fmla="*/ 70 h 190"/>
                  <a:gd name="T22" fmla="*/ 7 w 704"/>
                  <a:gd name="T23" fmla="*/ 54 h 190"/>
                  <a:gd name="T24" fmla="*/ 15 w 704"/>
                  <a:gd name="T25" fmla="*/ 38 h 190"/>
                  <a:gd name="T26" fmla="*/ 27 w 704"/>
                  <a:gd name="T27" fmla="*/ 25 h 190"/>
                  <a:gd name="T28" fmla="*/ 45 w 704"/>
                  <a:gd name="T29" fmla="*/ 13 h 190"/>
                  <a:gd name="T30" fmla="*/ 66 w 704"/>
                  <a:gd name="T31" fmla="*/ 5 h 190"/>
                  <a:gd name="T32" fmla="*/ 95 w 704"/>
                  <a:gd name="T33" fmla="*/ 0 h 190"/>
                  <a:gd name="T34" fmla="*/ 679 w 704"/>
                  <a:gd name="T35" fmla="*/ 0 h 190"/>
                  <a:gd name="T36" fmla="*/ 686 w 704"/>
                  <a:gd name="T37" fmla="*/ 0 h 190"/>
                  <a:gd name="T38" fmla="*/ 697 w 704"/>
                  <a:gd name="T39" fmla="*/ 7 h 190"/>
                  <a:gd name="T40" fmla="*/ 700 w 704"/>
                  <a:gd name="T41" fmla="*/ 12 h 190"/>
                  <a:gd name="T42" fmla="*/ 704 w 704"/>
                  <a:gd name="T43" fmla="*/ 25 h 190"/>
                  <a:gd name="T44" fmla="*/ 700 w 704"/>
                  <a:gd name="T45" fmla="*/ 38 h 190"/>
                  <a:gd name="T46" fmla="*/ 697 w 704"/>
                  <a:gd name="T47" fmla="*/ 48 h 190"/>
                  <a:gd name="T48" fmla="*/ 690 w 704"/>
                  <a:gd name="T49" fmla="*/ 71 h 190"/>
                  <a:gd name="T50" fmla="*/ 688 w 704"/>
                  <a:gd name="T51" fmla="*/ 98 h 190"/>
                  <a:gd name="T52" fmla="*/ 691 w 704"/>
                  <a:gd name="T53" fmla="*/ 119 h 190"/>
                  <a:gd name="T54" fmla="*/ 697 w 704"/>
                  <a:gd name="T55" fmla="*/ 142 h 190"/>
                  <a:gd name="T56" fmla="*/ 702 w 704"/>
                  <a:gd name="T57" fmla="*/ 153 h 190"/>
                  <a:gd name="T58" fmla="*/ 704 w 704"/>
                  <a:gd name="T59" fmla="*/ 165 h 190"/>
                  <a:gd name="T60" fmla="*/ 704 w 704"/>
                  <a:gd name="T61" fmla="*/ 171 h 190"/>
                  <a:gd name="T62" fmla="*/ 700 w 704"/>
                  <a:gd name="T63" fmla="*/ 180 h 190"/>
                  <a:gd name="T64" fmla="*/ 693 w 704"/>
                  <a:gd name="T65" fmla="*/ 187 h 190"/>
                  <a:gd name="T66" fmla="*/ 685 w 704"/>
                  <a:gd name="T67" fmla="*/ 190 h 190"/>
                  <a:gd name="T68" fmla="*/ 679 w 704"/>
                  <a:gd name="T69" fmla="*/ 190 h 190"/>
                  <a:gd name="T70" fmla="*/ 112 w 704"/>
                  <a:gd name="T71" fmla="*/ 50 h 190"/>
                  <a:gd name="T72" fmla="*/ 78 w 704"/>
                  <a:gd name="T73" fmla="*/ 54 h 190"/>
                  <a:gd name="T74" fmla="*/ 59 w 704"/>
                  <a:gd name="T75" fmla="*/ 64 h 190"/>
                  <a:gd name="T76" fmla="*/ 51 w 704"/>
                  <a:gd name="T77" fmla="*/ 79 h 190"/>
                  <a:gd name="T78" fmla="*/ 50 w 704"/>
                  <a:gd name="T79" fmla="*/ 95 h 190"/>
                  <a:gd name="T80" fmla="*/ 50 w 704"/>
                  <a:gd name="T81" fmla="*/ 104 h 190"/>
                  <a:gd name="T82" fmla="*/ 55 w 704"/>
                  <a:gd name="T83" fmla="*/ 120 h 190"/>
                  <a:gd name="T84" fmla="*/ 68 w 704"/>
                  <a:gd name="T85" fmla="*/ 132 h 190"/>
                  <a:gd name="T86" fmla="*/ 94 w 704"/>
                  <a:gd name="T87" fmla="*/ 140 h 190"/>
                  <a:gd name="T88" fmla="*/ 645 w 704"/>
                  <a:gd name="T89" fmla="*/ 140 h 190"/>
                  <a:gd name="T90" fmla="*/ 641 w 704"/>
                  <a:gd name="T91" fmla="*/ 127 h 190"/>
                  <a:gd name="T92" fmla="*/ 639 w 704"/>
                  <a:gd name="T93" fmla="*/ 102 h 190"/>
                  <a:gd name="T94" fmla="*/ 640 w 704"/>
                  <a:gd name="T95" fmla="*/ 68 h 190"/>
                  <a:gd name="T96" fmla="*/ 112 w 704"/>
                  <a:gd name="T97" fmla="*/ 50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04" h="190">
                    <a:moveTo>
                      <a:pt x="679" y="190"/>
                    </a:moveTo>
                    <a:lnTo>
                      <a:pt x="679" y="190"/>
                    </a:lnTo>
                    <a:lnTo>
                      <a:pt x="679" y="190"/>
                    </a:lnTo>
                    <a:lnTo>
                      <a:pt x="112" y="190"/>
                    </a:lnTo>
                    <a:lnTo>
                      <a:pt x="112" y="190"/>
                    </a:lnTo>
                    <a:lnTo>
                      <a:pt x="94" y="190"/>
                    </a:lnTo>
                    <a:lnTo>
                      <a:pt x="78" y="188"/>
                    </a:lnTo>
                    <a:lnTo>
                      <a:pt x="64" y="184"/>
                    </a:lnTo>
                    <a:lnTo>
                      <a:pt x="51" y="180"/>
                    </a:lnTo>
                    <a:lnTo>
                      <a:pt x="40" y="175"/>
                    </a:lnTo>
                    <a:lnTo>
                      <a:pt x="32" y="168"/>
                    </a:lnTo>
                    <a:lnTo>
                      <a:pt x="24" y="162"/>
                    </a:lnTo>
                    <a:lnTo>
                      <a:pt x="18" y="153"/>
                    </a:lnTo>
                    <a:lnTo>
                      <a:pt x="13" y="146"/>
                    </a:lnTo>
                    <a:lnTo>
                      <a:pt x="8" y="138"/>
                    </a:lnTo>
                    <a:lnTo>
                      <a:pt x="5" y="130"/>
                    </a:lnTo>
                    <a:lnTo>
                      <a:pt x="3" y="123"/>
                    </a:lnTo>
                    <a:lnTo>
                      <a:pt x="0" y="107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79"/>
                    </a:lnTo>
                    <a:lnTo>
                      <a:pt x="2" y="70"/>
                    </a:lnTo>
                    <a:lnTo>
                      <a:pt x="5" y="62"/>
                    </a:lnTo>
                    <a:lnTo>
                      <a:pt x="7" y="54"/>
                    </a:lnTo>
                    <a:lnTo>
                      <a:pt x="11" y="47"/>
                    </a:lnTo>
                    <a:lnTo>
                      <a:pt x="15" y="38"/>
                    </a:lnTo>
                    <a:lnTo>
                      <a:pt x="21" y="31"/>
                    </a:lnTo>
                    <a:lnTo>
                      <a:pt x="27" y="25"/>
                    </a:lnTo>
                    <a:lnTo>
                      <a:pt x="36" y="19"/>
                    </a:lnTo>
                    <a:lnTo>
                      <a:pt x="45" y="13"/>
                    </a:lnTo>
                    <a:lnTo>
                      <a:pt x="55" y="9"/>
                    </a:lnTo>
                    <a:lnTo>
                      <a:pt x="66" y="5"/>
                    </a:lnTo>
                    <a:lnTo>
                      <a:pt x="81" y="3"/>
                    </a:lnTo>
                    <a:lnTo>
                      <a:pt x="95" y="0"/>
                    </a:lnTo>
                    <a:lnTo>
                      <a:pt x="112" y="0"/>
                    </a:lnTo>
                    <a:lnTo>
                      <a:pt x="679" y="0"/>
                    </a:lnTo>
                    <a:lnTo>
                      <a:pt x="679" y="0"/>
                    </a:lnTo>
                    <a:lnTo>
                      <a:pt x="686" y="0"/>
                    </a:lnTo>
                    <a:lnTo>
                      <a:pt x="692" y="4"/>
                    </a:lnTo>
                    <a:lnTo>
                      <a:pt x="697" y="7"/>
                    </a:lnTo>
                    <a:lnTo>
                      <a:pt x="700" y="12"/>
                    </a:lnTo>
                    <a:lnTo>
                      <a:pt x="700" y="12"/>
                    </a:lnTo>
                    <a:lnTo>
                      <a:pt x="704" y="19"/>
                    </a:lnTo>
                    <a:lnTo>
                      <a:pt x="704" y="25"/>
                    </a:lnTo>
                    <a:lnTo>
                      <a:pt x="703" y="31"/>
                    </a:lnTo>
                    <a:lnTo>
                      <a:pt x="700" y="38"/>
                    </a:lnTo>
                    <a:lnTo>
                      <a:pt x="700" y="38"/>
                    </a:lnTo>
                    <a:lnTo>
                      <a:pt x="697" y="48"/>
                    </a:lnTo>
                    <a:lnTo>
                      <a:pt x="693" y="57"/>
                    </a:lnTo>
                    <a:lnTo>
                      <a:pt x="690" y="71"/>
                    </a:lnTo>
                    <a:lnTo>
                      <a:pt x="688" y="88"/>
                    </a:lnTo>
                    <a:lnTo>
                      <a:pt x="688" y="98"/>
                    </a:lnTo>
                    <a:lnTo>
                      <a:pt x="688" y="108"/>
                    </a:lnTo>
                    <a:lnTo>
                      <a:pt x="691" y="119"/>
                    </a:lnTo>
                    <a:lnTo>
                      <a:pt x="693" y="130"/>
                    </a:lnTo>
                    <a:lnTo>
                      <a:pt x="697" y="142"/>
                    </a:lnTo>
                    <a:lnTo>
                      <a:pt x="702" y="153"/>
                    </a:lnTo>
                    <a:lnTo>
                      <a:pt x="702" y="153"/>
                    </a:lnTo>
                    <a:lnTo>
                      <a:pt x="704" y="159"/>
                    </a:lnTo>
                    <a:lnTo>
                      <a:pt x="704" y="165"/>
                    </a:lnTo>
                    <a:lnTo>
                      <a:pt x="704" y="165"/>
                    </a:lnTo>
                    <a:lnTo>
                      <a:pt x="704" y="171"/>
                    </a:lnTo>
                    <a:lnTo>
                      <a:pt x="703" y="176"/>
                    </a:lnTo>
                    <a:lnTo>
                      <a:pt x="700" y="180"/>
                    </a:lnTo>
                    <a:lnTo>
                      <a:pt x="697" y="183"/>
                    </a:lnTo>
                    <a:lnTo>
                      <a:pt x="693" y="187"/>
                    </a:lnTo>
                    <a:lnTo>
                      <a:pt x="690" y="189"/>
                    </a:lnTo>
                    <a:lnTo>
                      <a:pt x="685" y="190"/>
                    </a:lnTo>
                    <a:lnTo>
                      <a:pt x="679" y="190"/>
                    </a:lnTo>
                    <a:lnTo>
                      <a:pt x="679" y="190"/>
                    </a:lnTo>
                    <a:close/>
                    <a:moveTo>
                      <a:pt x="112" y="50"/>
                    </a:moveTo>
                    <a:lnTo>
                      <a:pt x="112" y="50"/>
                    </a:lnTo>
                    <a:lnTo>
                      <a:pt x="93" y="51"/>
                    </a:lnTo>
                    <a:lnTo>
                      <a:pt x="78" y="54"/>
                    </a:lnTo>
                    <a:lnTo>
                      <a:pt x="66" y="58"/>
                    </a:lnTo>
                    <a:lnTo>
                      <a:pt x="59" y="64"/>
                    </a:lnTo>
                    <a:lnTo>
                      <a:pt x="55" y="70"/>
                    </a:lnTo>
                    <a:lnTo>
                      <a:pt x="51" y="79"/>
                    </a:lnTo>
                    <a:lnTo>
                      <a:pt x="50" y="87"/>
                    </a:lnTo>
                    <a:lnTo>
                      <a:pt x="50" y="95"/>
                    </a:lnTo>
                    <a:lnTo>
                      <a:pt x="50" y="95"/>
                    </a:lnTo>
                    <a:lnTo>
                      <a:pt x="50" y="104"/>
                    </a:lnTo>
                    <a:lnTo>
                      <a:pt x="51" y="112"/>
                    </a:lnTo>
                    <a:lnTo>
                      <a:pt x="55" y="120"/>
                    </a:lnTo>
                    <a:lnTo>
                      <a:pt x="60" y="126"/>
                    </a:lnTo>
                    <a:lnTo>
                      <a:pt x="68" y="132"/>
                    </a:lnTo>
                    <a:lnTo>
                      <a:pt x="78" y="137"/>
                    </a:lnTo>
                    <a:lnTo>
                      <a:pt x="94" y="140"/>
                    </a:lnTo>
                    <a:lnTo>
                      <a:pt x="112" y="140"/>
                    </a:lnTo>
                    <a:lnTo>
                      <a:pt x="645" y="140"/>
                    </a:lnTo>
                    <a:lnTo>
                      <a:pt x="645" y="140"/>
                    </a:lnTo>
                    <a:lnTo>
                      <a:pt x="641" y="127"/>
                    </a:lnTo>
                    <a:lnTo>
                      <a:pt x="640" y="114"/>
                    </a:lnTo>
                    <a:lnTo>
                      <a:pt x="639" y="102"/>
                    </a:lnTo>
                    <a:lnTo>
                      <a:pt x="639" y="90"/>
                    </a:lnTo>
                    <a:lnTo>
                      <a:pt x="640" y="68"/>
                    </a:lnTo>
                    <a:lnTo>
                      <a:pt x="643" y="50"/>
                    </a:lnTo>
                    <a:lnTo>
                      <a:pt x="11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1" name="Freeform 131"/>
              <p:cNvSpPr/>
              <p:nvPr/>
            </p:nvSpPr>
            <p:spPr bwMode="auto">
              <a:xfrm>
                <a:off x="5549506" y="6129319"/>
                <a:ext cx="163513" cy="0"/>
              </a:xfrm>
              <a:custGeom>
                <a:gdLst>
                  <a:gd name="T0" fmla="*/ 310 w 310"/>
                  <a:gd name="T1" fmla="*/ 0 w 310"/>
                  <a:gd name="T2" fmla="*/ 310 w 310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0">
                    <a:moveTo>
                      <a:pt x="310" y="0"/>
                    </a:moveTo>
                    <a:lnTo>
                      <a:pt x="0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2" name="Line 132"/>
              <p:cNvSpPr>
                <a:spLocks noChangeShapeType="1"/>
              </p:cNvSpPr>
              <p:nvPr/>
            </p:nvSpPr>
            <p:spPr bwMode="auto">
              <a:xfrm flipH="1">
                <a:off x="5549506" y="6129319"/>
                <a:ext cx="163513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3" name="Freeform 133"/>
              <p:cNvSpPr/>
              <p:nvPr/>
            </p:nvSpPr>
            <p:spPr bwMode="auto">
              <a:xfrm>
                <a:off x="5535219" y="6116619"/>
                <a:ext cx="190500" cy="26988"/>
              </a:xfrm>
              <a:custGeom>
                <a:gdLst>
                  <a:gd name="T0" fmla="*/ 335 w 360"/>
                  <a:gd name="T1" fmla="*/ 50 h 50"/>
                  <a:gd name="T2" fmla="*/ 25 w 360"/>
                  <a:gd name="T3" fmla="*/ 50 h 50"/>
                  <a:gd name="T4" fmla="*/ 25 w 360"/>
                  <a:gd name="T5" fmla="*/ 50 h 50"/>
                  <a:gd name="T6" fmla="*/ 20 w 360"/>
                  <a:gd name="T7" fmla="*/ 49 h 50"/>
                  <a:gd name="T8" fmla="*/ 15 w 360"/>
                  <a:gd name="T9" fmla="*/ 48 h 50"/>
                  <a:gd name="T10" fmla="*/ 11 w 360"/>
                  <a:gd name="T11" fmla="*/ 45 h 50"/>
                  <a:gd name="T12" fmla="*/ 7 w 360"/>
                  <a:gd name="T13" fmla="*/ 43 h 50"/>
                  <a:gd name="T14" fmla="*/ 3 w 360"/>
                  <a:gd name="T15" fmla="*/ 39 h 50"/>
                  <a:gd name="T16" fmla="*/ 2 w 360"/>
                  <a:gd name="T17" fmla="*/ 35 h 50"/>
                  <a:gd name="T18" fmla="*/ 0 w 360"/>
                  <a:gd name="T19" fmla="*/ 30 h 50"/>
                  <a:gd name="T20" fmla="*/ 0 w 360"/>
                  <a:gd name="T21" fmla="*/ 25 h 50"/>
                  <a:gd name="T22" fmla="*/ 0 w 360"/>
                  <a:gd name="T23" fmla="*/ 25 h 50"/>
                  <a:gd name="T24" fmla="*/ 0 w 360"/>
                  <a:gd name="T25" fmla="*/ 20 h 50"/>
                  <a:gd name="T26" fmla="*/ 2 w 360"/>
                  <a:gd name="T27" fmla="*/ 16 h 50"/>
                  <a:gd name="T28" fmla="*/ 3 w 360"/>
                  <a:gd name="T29" fmla="*/ 11 h 50"/>
                  <a:gd name="T30" fmla="*/ 7 w 360"/>
                  <a:gd name="T31" fmla="*/ 7 h 50"/>
                  <a:gd name="T32" fmla="*/ 11 w 360"/>
                  <a:gd name="T33" fmla="*/ 4 h 50"/>
                  <a:gd name="T34" fmla="*/ 15 w 360"/>
                  <a:gd name="T35" fmla="*/ 1 h 50"/>
                  <a:gd name="T36" fmla="*/ 20 w 360"/>
                  <a:gd name="T37" fmla="*/ 0 h 50"/>
                  <a:gd name="T38" fmla="*/ 25 w 360"/>
                  <a:gd name="T39" fmla="*/ 0 h 50"/>
                  <a:gd name="T40" fmla="*/ 335 w 360"/>
                  <a:gd name="T41" fmla="*/ 0 h 50"/>
                  <a:gd name="T42" fmla="*/ 335 w 360"/>
                  <a:gd name="T43" fmla="*/ 0 h 50"/>
                  <a:gd name="T44" fmla="*/ 339 w 360"/>
                  <a:gd name="T45" fmla="*/ 0 h 50"/>
                  <a:gd name="T46" fmla="*/ 344 w 360"/>
                  <a:gd name="T47" fmla="*/ 1 h 50"/>
                  <a:gd name="T48" fmla="*/ 349 w 360"/>
                  <a:gd name="T49" fmla="*/ 4 h 50"/>
                  <a:gd name="T50" fmla="*/ 352 w 360"/>
                  <a:gd name="T51" fmla="*/ 7 h 50"/>
                  <a:gd name="T52" fmla="*/ 355 w 360"/>
                  <a:gd name="T53" fmla="*/ 11 h 50"/>
                  <a:gd name="T54" fmla="*/ 357 w 360"/>
                  <a:gd name="T55" fmla="*/ 16 h 50"/>
                  <a:gd name="T56" fmla="*/ 360 w 360"/>
                  <a:gd name="T57" fmla="*/ 20 h 50"/>
                  <a:gd name="T58" fmla="*/ 360 w 360"/>
                  <a:gd name="T59" fmla="*/ 25 h 50"/>
                  <a:gd name="T60" fmla="*/ 360 w 360"/>
                  <a:gd name="T61" fmla="*/ 25 h 50"/>
                  <a:gd name="T62" fmla="*/ 360 w 360"/>
                  <a:gd name="T63" fmla="*/ 30 h 50"/>
                  <a:gd name="T64" fmla="*/ 357 w 360"/>
                  <a:gd name="T65" fmla="*/ 35 h 50"/>
                  <a:gd name="T66" fmla="*/ 355 w 360"/>
                  <a:gd name="T67" fmla="*/ 39 h 50"/>
                  <a:gd name="T68" fmla="*/ 352 w 360"/>
                  <a:gd name="T69" fmla="*/ 43 h 50"/>
                  <a:gd name="T70" fmla="*/ 349 w 360"/>
                  <a:gd name="T71" fmla="*/ 45 h 50"/>
                  <a:gd name="T72" fmla="*/ 344 w 360"/>
                  <a:gd name="T73" fmla="*/ 48 h 50"/>
                  <a:gd name="T74" fmla="*/ 339 w 360"/>
                  <a:gd name="T75" fmla="*/ 49 h 50"/>
                  <a:gd name="T76" fmla="*/ 335 w 360"/>
                  <a:gd name="T77" fmla="*/ 50 h 50"/>
                  <a:gd name="T78" fmla="*/ 335 w 360"/>
                  <a:gd name="T79" fmla="*/ 50 h 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0" h="50">
                    <a:moveTo>
                      <a:pt x="335" y="50"/>
                    </a:moveTo>
                    <a:lnTo>
                      <a:pt x="25" y="50"/>
                    </a:lnTo>
                    <a:lnTo>
                      <a:pt x="25" y="50"/>
                    </a:lnTo>
                    <a:lnTo>
                      <a:pt x="20" y="49"/>
                    </a:lnTo>
                    <a:lnTo>
                      <a:pt x="15" y="48"/>
                    </a:lnTo>
                    <a:lnTo>
                      <a:pt x="11" y="45"/>
                    </a:lnTo>
                    <a:lnTo>
                      <a:pt x="7" y="43"/>
                    </a:lnTo>
                    <a:lnTo>
                      <a:pt x="3" y="39"/>
                    </a:lnTo>
                    <a:lnTo>
                      <a:pt x="2" y="35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3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39" y="0"/>
                    </a:lnTo>
                    <a:lnTo>
                      <a:pt x="344" y="1"/>
                    </a:lnTo>
                    <a:lnTo>
                      <a:pt x="349" y="4"/>
                    </a:lnTo>
                    <a:lnTo>
                      <a:pt x="352" y="7"/>
                    </a:lnTo>
                    <a:lnTo>
                      <a:pt x="355" y="11"/>
                    </a:lnTo>
                    <a:lnTo>
                      <a:pt x="357" y="16"/>
                    </a:lnTo>
                    <a:lnTo>
                      <a:pt x="360" y="20"/>
                    </a:lnTo>
                    <a:lnTo>
                      <a:pt x="360" y="25"/>
                    </a:lnTo>
                    <a:lnTo>
                      <a:pt x="360" y="25"/>
                    </a:lnTo>
                    <a:lnTo>
                      <a:pt x="360" y="30"/>
                    </a:lnTo>
                    <a:lnTo>
                      <a:pt x="357" y="35"/>
                    </a:lnTo>
                    <a:lnTo>
                      <a:pt x="355" y="39"/>
                    </a:lnTo>
                    <a:lnTo>
                      <a:pt x="352" y="43"/>
                    </a:lnTo>
                    <a:lnTo>
                      <a:pt x="349" y="45"/>
                    </a:lnTo>
                    <a:lnTo>
                      <a:pt x="344" y="48"/>
                    </a:lnTo>
                    <a:lnTo>
                      <a:pt x="339" y="49"/>
                    </a:lnTo>
                    <a:lnTo>
                      <a:pt x="335" y="50"/>
                    </a:lnTo>
                    <a:lnTo>
                      <a:pt x="335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4" name="Rectangle 134"/>
              <p:cNvSpPr>
                <a:spLocks noChangeArrowheads="1"/>
              </p:cNvSpPr>
              <p:nvPr/>
            </p:nvSpPr>
            <p:spPr bwMode="auto">
              <a:xfrm>
                <a:off x="5366948" y="5729271"/>
                <a:ext cx="266701" cy="111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5" name="Freeform 135"/>
              <p:cNvSpPr>
                <a:spLocks noEditPoints="1"/>
              </p:cNvSpPr>
              <p:nvPr/>
            </p:nvSpPr>
            <p:spPr bwMode="auto">
              <a:xfrm>
                <a:off x="5355831" y="5716568"/>
                <a:ext cx="288925" cy="134938"/>
              </a:xfrm>
              <a:custGeom>
                <a:gdLst>
                  <a:gd name="T0" fmla="*/ 525 w 547"/>
                  <a:gd name="T1" fmla="*/ 254 h 254"/>
                  <a:gd name="T2" fmla="*/ 22 w 547"/>
                  <a:gd name="T3" fmla="*/ 254 h 254"/>
                  <a:gd name="T4" fmla="*/ 22 w 547"/>
                  <a:gd name="T5" fmla="*/ 254 h 254"/>
                  <a:gd name="T6" fmla="*/ 18 w 547"/>
                  <a:gd name="T7" fmla="*/ 253 h 254"/>
                  <a:gd name="T8" fmla="*/ 13 w 547"/>
                  <a:gd name="T9" fmla="*/ 252 h 254"/>
                  <a:gd name="T10" fmla="*/ 10 w 547"/>
                  <a:gd name="T11" fmla="*/ 251 h 254"/>
                  <a:gd name="T12" fmla="*/ 6 w 547"/>
                  <a:gd name="T13" fmla="*/ 247 h 254"/>
                  <a:gd name="T14" fmla="*/ 4 w 547"/>
                  <a:gd name="T15" fmla="*/ 243 h 254"/>
                  <a:gd name="T16" fmla="*/ 1 w 547"/>
                  <a:gd name="T17" fmla="*/ 240 h 254"/>
                  <a:gd name="T18" fmla="*/ 0 w 547"/>
                  <a:gd name="T19" fmla="*/ 236 h 254"/>
                  <a:gd name="T20" fmla="*/ 0 w 547"/>
                  <a:gd name="T21" fmla="*/ 232 h 254"/>
                  <a:gd name="T22" fmla="*/ 0 w 547"/>
                  <a:gd name="T23" fmla="*/ 23 h 254"/>
                  <a:gd name="T24" fmla="*/ 0 w 547"/>
                  <a:gd name="T25" fmla="*/ 23 h 254"/>
                  <a:gd name="T26" fmla="*/ 0 w 547"/>
                  <a:gd name="T27" fmla="*/ 18 h 254"/>
                  <a:gd name="T28" fmla="*/ 1 w 547"/>
                  <a:gd name="T29" fmla="*/ 14 h 254"/>
                  <a:gd name="T30" fmla="*/ 4 w 547"/>
                  <a:gd name="T31" fmla="*/ 11 h 254"/>
                  <a:gd name="T32" fmla="*/ 6 w 547"/>
                  <a:gd name="T33" fmla="*/ 7 h 254"/>
                  <a:gd name="T34" fmla="*/ 10 w 547"/>
                  <a:gd name="T35" fmla="*/ 5 h 254"/>
                  <a:gd name="T36" fmla="*/ 13 w 547"/>
                  <a:gd name="T37" fmla="*/ 2 h 254"/>
                  <a:gd name="T38" fmla="*/ 18 w 547"/>
                  <a:gd name="T39" fmla="*/ 1 h 254"/>
                  <a:gd name="T40" fmla="*/ 22 w 547"/>
                  <a:gd name="T41" fmla="*/ 0 h 254"/>
                  <a:gd name="T42" fmla="*/ 525 w 547"/>
                  <a:gd name="T43" fmla="*/ 0 h 254"/>
                  <a:gd name="T44" fmla="*/ 525 w 547"/>
                  <a:gd name="T45" fmla="*/ 0 h 254"/>
                  <a:gd name="T46" fmla="*/ 530 w 547"/>
                  <a:gd name="T47" fmla="*/ 1 h 254"/>
                  <a:gd name="T48" fmla="*/ 533 w 547"/>
                  <a:gd name="T49" fmla="*/ 2 h 254"/>
                  <a:gd name="T50" fmla="*/ 538 w 547"/>
                  <a:gd name="T51" fmla="*/ 5 h 254"/>
                  <a:gd name="T52" fmla="*/ 540 w 547"/>
                  <a:gd name="T53" fmla="*/ 7 h 254"/>
                  <a:gd name="T54" fmla="*/ 544 w 547"/>
                  <a:gd name="T55" fmla="*/ 11 h 254"/>
                  <a:gd name="T56" fmla="*/ 545 w 547"/>
                  <a:gd name="T57" fmla="*/ 14 h 254"/>
                  <a:gd name="T58" fmla="*/ 547 w 547"/>
                  <a:gd name="T59" fmla="*/ 18 h 254"/>
                  <a:gd name="T60" fmla="*/ 547 w 547"/>
                  <a:gd name="T61" fmla="*/ 23 h 254"/>
                  <a:gd name="T62" fmla="*/ 547 w 547"/>
                  <a:gd name="T63" fmla="*/ 232 h 254"/>
                  <a:gd name="T64" fmla="*/ 547 w 547"/>
                  <a:gd name="T65" fmla="*/ 232 h 254"/>
                  <a:gd name="T66" fmla="*/ 547 w 547"/>
                  <a:gd name="T67" fmla="*/ 236 h 254"/>
                  <a:gd name="T68" fmla="*/ 545 w 547"/>
                  <a:gd name="T69" fmla="*/ 240 h 254"/>
                  <a:gd name="T70" fmla="*/ 544 w 547"/>
                  <a:gd name="T71" fmla="*/ 243 h 254"/>
                  <a:gd name="T72" fmla="*/ 540 w 547"/>
                  <a:gd name="T73" fmla="*/ 247 h 254"/>
                  <a:gd name="T74" fmla="*/ 538 w 547"/>
                  <a:gd name="T75" fmla="*/ 251 h 254"/>
                  <a:gd name="T76" fmla="*/ 533 w 547"/>
                  <a:gd name="T77" fmla="*/ 252 h 254"/>
                  <a:gd name="T78" fmla="*/ 530 w 547"/>
                  <a:gd name="T79" fmla="*/ 253 h 254"/>
                  <a:gd name="T80" fmla="*/ 525 w 547"/>
                  <a:gd name="T81" fmla="*/ 254 h 254"/>
                  <a:gd name="T82" fmla="*/ 525 w 547"/>
                  <a:gd name="T83" fmla="*/ 254 h 254"/>
                  <a:gd name="T84" fmla="*/ 44 w 547"/>
                  <a:gd name="T85" fmla="*/ 209 h 254"/>
                  <a:gd name="T86" fmla="*/ 502 w 547"/>
                  <a:gd name="T87" fmla="*/ 209 h 254"/>
                  <a:gd name="T88" fmla="*/ 502 w 547"/>
                  <a:gd name="T89" fmla="*/ 45 h 254"/>
                  <a:gd name="T90" fmla="*/ 44 w 547"/>
                  <a:gd name="T91" fmla="*/ 45 h 254"/>
                  <a:gd name="T92" fmla="*/ 44 w 547"/>
                  <a:gd name="T93" fmla="*/ 209 h 2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47" h="254">
                    <a:moveTo>
                      <a:pt x="525" y="254"/>
                    </a:moveTo>
                    <a:lnTo>
                      <a:pt x="22" y="254"/>
                    </a:lnTo>
                    <a:lnTo>
                      <a:pt x="22" y="254"/>
                    </a:lnTo>
                    <a:lnTo>
                      <a:pt x="18" y="253"/>
                    </a:lnTo>
                    <a:lnTo>
                      <a:pt x="13" y="252"/>
                    </a:lnTo>
                    <a:lnTo>
                      <a:pt x="10" y="251"/>
                    </a:lnTo>
                    <a:lnTo>
                      <a:pt x="6" y="247"/>
                    </a:lnTo>
                    <a:lnTo>
                      <a:pt x="4" y="243"/>
                    </a:lnTo>
                    <a:lnTo>
                      <a:pt x="1" y="240"/>
                    </a:lnTo>
                    <a:lnTo>
                      <a:pt x="0" y="236"/>
                    </a:lnTo>
                    <a:lnTo>
                      <a:pt x="0" y="23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3" y="2"/>
                    </a:lnTo>
                    <a:lnTo>
                      <a:pt x="18" y="1"/>
                    </a:lnTo>
                    <a:lnTo>
                      <a:pt x="22" y="0"/>
                    </a:lnTo>
                    <a:lnTo>
                      <a:pt x="525" y="0"/>
                    </a:lnTo>
                    <a:lnTo>
                      <a:pt x="525" y="0"/>
                    </a:lnTo>
                    <a:lnTo>
                      <a:pt x="530" y="1"/>
                    </a:lnTo>
                    <a:lnTo>
                      <a:pt x="533" y="2"/>
                    </a:lnTo>
                    <a:lnTo>
                      <a:pt x="538" y="5"/>
                    </a:lnTo>
                    <a:lnTo>
                      <a:pt x="540" y="7"/>
                    </a:lnTo>
                    <a:lnTo>
                      <a:pt x="544" y="11"/>
                    </a:lnTo>
                    <a:lnTo>
                      <a:pt x="545" y="14"/>
                    </a:lnTo>
                    <a:lnTo>
                      <a:pt x="547" y="18"/>
                    </a:lnTo>
                    <a:lnTo>
                      <a:pt x="547" y="23"/>
                    </a:lnTo>
                    <a:lnTo>
                      <a:pt x="547" y="232"/>
                    </a:lnTo>
                    <a:lnTo>
                      <a:pt x="547" y="232"/>
                    </a:lnTo>
                    <a:lnTo>
                      <a:pt x="547" y="236"/>
                    </a:lnTo>
                    <a:lnTo>
                      <a:pt x="545" y="240"/>
                    </a:lnTo>
                    <a:lnTo>
                      <a:pt x="544" y="243"/>
                    </a:lnTo>
                    <a:lnTo>
                      <a:pt x="540" y="247"/>
                    </a:lnTo>
                    <a:lnTo>
                      <a:pt x="538" y="251"/>
                    </a:lnTo>
                    <a:lnTo>
                      <a:pt x="533" y="252"/>
                    </a:lnTo>
                    <a:lnTo>
                      <a:pt x="530" y="253"/>
                    </a:lnTo>
                    <a:lnTo>
                      <a:pt x="525" y="254"/>
                    </a:lnTo>
                    <a:lnTo>
                      <a:pt x="525" y="254"/>
                    </a:lnTo>
                    <a:close/>
                    <a:moveTo>
                      <a:pt x="44" y="209"/>
                    </a:moveTo>
                    <a:lnTo>
                      <a:pt x="502" y="209"/>
                    </a:lnTo>
                    <a:lnTo>
                      <a:pt x="502" y="45"/>
                    </a:lnTo>
                    <a:lnTo>
                      <a:pt x="44" y="45"/>
                    </a:lnTo>
                    <a:lnTo>
                      <a:pt x="44" y="2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6" name="Freeform 136"/>
              <p:cNvSpPr/>
              <p:nvPr/>
            </p:nvSpPr>
            <p:spPr bwMode="auto">
              <a:xfrm>
                <a:off x="5509819" y="6178532"/>
                <a:ext cx="85725" cy="100013"/>
              </a:xfrm>
              <a:custGeom>
                <a:gdLst>
                  <a:gd name="T0" fmla="*/ 81 w 162"/>
                  <a:gd name="T1" fmla="*/ 164 h 189"/>
                  <a:gd name="T2" fmla="*/ 162 w 162"/>
                  <a:gd name="T3" fmla="*/ 189 h 189"/>
                  <a:gd name="T4" fmla="*/ 162 w 162"/>
                  <a:gd name="T5" fmla="*/ 0 h 189"/>
                  <a:gd name="T6" fmla="*/ 0 w 162"/>
                  <a:gd name="T7" fmla="*/ 0 h 189"/>
                  <a:gd name="T8" fmla="*/ 0 w 162"/>
                  <a:gd name="T9" fmla="*/ 189 h 189"/>
                  <a:gd name="T10" fmla="*/ 81 w 162"/>
                  <a:gd name="T11" fmla="*/ 164 h 1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" h="189">
                    <a:moveTo>
                      <a:pt x="81" y="164"/>
                    </a:moveTo>
                    <a:lnTo>
                      <a:pt x="162" y="189"/>
                    </a:lnTo>
                    <a:lnTo>
                      <a:pt x="162" y="0"/>
                    </a:lnTo>
                    <a:lnTo>
                      <a:pt x="0" y="0"/>
                    </a:lnTo>
                    <a:lnTo>
                      <a:pt x="0" y="189"/>
                    </a:lnTo>
                    <a:lnTo>
                      <a:pt x="81" y="164"/>
                    </a:lnTo>
                    <a:close/>
                  </a:path>
                </a:pathLst>
              </a:custGeom>
              <a:solidFill>
                <a:srgbClr val="EE3C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7" name="Freeform 137"/>
              <p:cNvSpPr>
                <a:spLocks noEditPoints="1"/>
              </p:cNvSpPr>
              <p:nvPr/>
            </p:nvSpPr>
            <p:spPr bwMode="auto">
              <a:xfrm>
                <a:off x="5498706" y="6167419"/>
                <a:ext cx="107950" cy="122238"/>
              </a:xfrm>
              <a:custGeom>
                <a:gdLst>
                  <a:gd name="T0" fmla="*/ 184 w 206"/>
                  <a:gd name="T1" fmla="*/ 0 h 233"/>
                  <a:gd name="T2" fmla="*/ 22 w 206"/>
                  <a:gd name="T3" fmla="*/ 0 h 233"/>
                  <a:gd name="T4" fmla="*/ 0 w 206"/>
                  <a:gd name="T5" fmla="*/ 0 h 233"/>
                  <a:gd name="T6" fmla="*/ 0 w 206"/>
                  <a:gd name="T7" fmla="*/ 23 h 233"/>
                  <a:gd name="T8" fmla="*/ 0 w 206"/>
                  <a:gd name="T9" fmla="*/ 45 h 233"/>
                  <a:gd name="T10" fmla="*/ 0 w 206"/>
                  <a:gd name="T11" fmla="*/ 212 h 233"/>
                  <a:gd name="T12" fmla="*/ 0 w 206"/>
                  <a:gd name="T13" fmla="*/ 212 h 233"/>
                  <a:gd name="T14" fmla="*/ 0 w 206"/>
                  <a:gd name="T15" fmla="*/ 216 h 233"/>
                  <a:gd name="T16" fmla="*/ 2 w 206"/>
                  <a:gd name="T17" fmla="*/ 221 h 233"/>
                  <a:gd name="T18" fmla="*/ 4 w 206"/>
                  <a:gd name="T19" fmla="*/ 226 h 233"/>
                  <a:gd name="T20" fmla="*/ 8 w 206"/>
                  <a:gd name="T21" fmla="*/ 229 h 233"/>
                  <a:gd name="T22" fmla="*/ 8 w 206"/>
                  <a:gd name="T23" fmla="*/ 229 h 233"/>
                  <a:gd name="T24" fmla="*/ 13 w 206"/>
                  <a:gd name="T25" fmla="*/ 232 h 233"/>
                  <a:gd name="T26" fmla="*/ 17 w 206"/>
                  <a:gd name="T27" fmla="*/ 233 h 233"/>
                  <a:gd name="T28" fmla="*/ 22 w 206"/>
                  <a:gd name="T29" fmla="*/ 233 h 233"/>
                  <a:gd name="T30" fmla="*/ 28 w 206"/>
                  <a:gd name="T31" fmla="*/ 233 h 233"/>
                  <a:gd name="T32" fmla="*/ 103 w 206"/>
                  <a:gd name="T33" fmla="*/ 210 h 233"/>
                  <a:gd name="T34" fmla="*/ 178 w 206"/>
                  <a:gd name="T35" fmla="*/ 233 h 233"/>
                  <a:gd name="T36" fmla="*/ 178 w 206"/>
                  <a:gd name="T37" fmla="*/ 233 h 233"/>
                  <a:gd name="T38" fmla="*/ 184 w 206"/>
                  <a:gd name="T39" fmla="*/ 233 h 233"/>
                  <a:gd name="T40" fmla="*/ 184 w 206"/>
                  <a:gd name="T41" fmla="*/ 233 h 233"/>
                  <a:gd name="T42" fmla="*/ 191 w 206"/>
                  <a:gd name="T43" fmla="*/ 232 h 233"/>
                  <a:gd name="T44" fmla="*/ 197 w 206"/>
                  <a:gd name="T45" fmla="*/ 229 h 233"/>
                  <a:gd name="T46" fmla="*/ 197 w 206"/>
                  <a:gd name="T47" fmla="*/ 229 h 233"/>
                  <a:gd name="T48" fmla="*/ 201 w 206"/>
                  <a:gd name="T49" fmla="*/ 226 h 233"/>
                  <a:gd name="T50" fmla="*/ 204 w 206"/>
                  <a:gd name="T51" fmla="*/ 221 h 233"/>
                  <a:gd name="T52" fmla="*/ 205 w 206"/>
                  <a:gd name="T53" fmla="*/ 216 h 233"/>
                  <a:gd name="T54" fmla="*/ 206 w 206"/>
                  <a:gd name="T55" fmla="*/ 212 h 233"/>
                  <a:gd name="T56" fmla="*/ 206 w 206"/>
                  <a:gd name="T57" fmla="*/ 45 h 233"/>
                  <a:gd name="T58" fmla="*/ 206 w 206"/>
                  <a:gd name="T59" fmla="*/ 23 h 233"/>
                  <a:gd name="T60" fmla="*/ 206 w 206"/>
                  <a:gd name="T61" fmla="*/ 0 h 233"/>
                  <a:gd name="T62" fmla="*/ 184 w 206"/>
                  <a:gd name="T63" fmla="*/ 0 h 233"/>
                  <a:gd name="T64" fmla="*/ 161 w 206"/>
                  <a:gd name="T65" fmla="*/ 181 h 233"/>
                  <a:gd name="T66" fmla="*/ 109 w 206"/>
                  <a:gd name="T67" fmla="*/ 165 h 233"/>
                  <a:gd name="T68" fmla="*/ 109 w 206"/>
                  <a:gd name="T69" fmla="*/ 165 h 233"/>
                  <a:gd name="T70" fmla="*/ 103 w 206"/>
                  <a:gd name="T71" fmla="*/ 165 h 233"/>
                  <a:gd name="T72" fmla="*/ 103 w 206"/>
                  <a:gd name="T73" fmla="*/ 165 h 233"/>
                  <a:gd name="T74" fmla="*/ 96 w 206"/>
                  <a:gd name="T75" fmla="*/ 165 h 233"/>
                  <a:gd name="T76" fmla="*/ 44 w 206"/>
                  <a:gd name="T77" fmla="*/ 181 h 233"/>
                  <a:gd name="T78" fmla="*/ 44 w 206"/>
                  <a:gd name="T79" fmla="*/ 45 h 233"/>
                  <a:gd name="T80" fmla="*/ 161 w 206"/>
                  <a:gd name="T81" fmla="*/ 45 h 233"/>
                  <a:gd name="T82" fmla="*/ 161 w 206"/>
                  <a:gd name="T83" fmla="*/ 181 h 2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6" h="233">
                    <a:moveTo>
                      <a:pt x="184" y="0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5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6"/>
                    </a:lnTo>
                    <a:lnTo>
                      <a:pt x="2" y="221"/>
                    </a:lnTo>
                    <a:lnTo>
                      <a:pt x="4" y="226"/>
                    </a:lnTo>
                    <a:lnTo>
                      <a:pt x="8" y="229"/>
                    </a:lnTo>
                    <a:lnTo>
                      <a:pt x="8" y="229"/>
                    </a:lnTo>
                    <a:lnTo>
                      <a:pt x="13" y="232"/>
                    </a:lnTo>
                    <a:lnTo>
                      <a:pt x="17" y="233"/>
                    </a:lnTo>
                    <a:lnTo>
                      <a:pt x="22" y="233"/>
                    </a:lnTo>
                    <a:lnTo>
                      <a:pt x="28" y="233"/>
                    </a:lnTo>
                    <a:lnTo>
                      <a:pt x="103" y="210"/>
                    </a:lnTo>
                    <a:lnTo>
                      <a:pt x="178" y="233"/>
                    </a:lnTo>
                    <a:lnTo>
                      <a:pt x="178" y="233"/>
                    </a:lnTo>
                    <a:lnTo>
                      <a:pt x="184" y="233"/>
                    </a:lnTo>
                    <a:lnTo>
                      <a:pt x="184" y="233"/>
                    </a:lnTo>
                    <a:lnTo>
                      <a:pt x="191" y="232"/>
                    </a:lnTo>
                    <a:lnTo>
                      <a:pt x="197" y="229"/>
                    </a:lnTo>
                    <a:lnTo>
                      <a:pt x="197" y="229"/>
                    </a:lnTo>
                    <a:lnTo>
                      <a:pt x="201" y="226"/>
                    </a:lnTo>
                    <a:lnTo>
                      <a:pt x="204" y="221"/>
                    </a:lnTo>
                    <a:lnTo>
                      <a:pt x="205" y="216"/>
                    </a:lnTo>
                    <a:lnTo>
                      <a:pt x="206" y="212"/>
                    </a:lnTo>
                    <a:lnTo>
                      <a:pt x="206" y="45"/>
                    </a:lnTo>
                    <a:lnTo>
                      <a:pt x="206" y="23"/>
                    </a:lnTo>
                    <a:lnTo>
                      <a:pt x="206" y="0"/>
                    </a:lnTo>
                    <a:lnTo>
                      <a:pt x="184" y="0"/>
                    </a:lnTo>
                    <a:close/>
                    <a:moveTo>
                      <a:pt x="161" y="181"/>
                    </a:moveTo>
                    <a:lnTo>
                      <a:pt x="109" y="165"/>
                    </a:lnTo>
                    <a:lnTo>
                      <a:pt x="109" y="165"/>
                    </a:lnTo>
                    <a:lnTo>
                      <a:pt x="103" y="165"/>
                    </a:lnTo>
                    <a:lnTo>
                      <a:pt x="103" y="165"/>
                    </a:lnTo>
                    <a:lnTo>
                      <a:pt x="96" y="165"/>
                    </a:lnTo>
                    <a:lnTo>
                      <a:pt x="44" y="181"/>
                    </a:lnTo>
                    <a:lnTo>
                      <a:pt x="44" y="45"/>
                    </a:lnTo>
                    <a:lnTo>
                      <a:pt x="161" y="45"/>
                    </a:lnTo>
                    <a:lnTo>
                      <a:pt x="161" y="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278" name="组合 277"/>
          <p:cNvGrpSpPr/>
          <p:nvPr/>
        </p:nvGrpSpPr>
        <p:grpSpPr>
          <a:xfrm>
            <a:off x="826195" y="4288309"/>
            <a:ext cx="561063" cy="561063"/>
            <a:chOff x="6453643" y="5218663"/>
            <a:chExt cx="981818" cy="981818"/>
          </a:xfrm>
        </p:grpSpPr>
        <p:sp>
          <p:nvSpPr>
            <p:cNvPr id="279" name="타원 95"/>
            <p:cNvSpPr/>
            <p:nvPr/>
          </p:nvSpPr>
          <p:spPr>
            <a:xfrm>
              <a:off x="6453643" y="5218663"/>
              <a:ext cx="981818" cy="981818"/>
            </a:xfrm>
            <a:prstGeom prst="ellipse">
              <a:avLst/>
            </a:prstGeom>
            <a:solidFill>
              <a:srgbClr val="6FABB5"/>
            </a:solidFill>
            <a:ln w="508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grpSp>
          <p:nvGrpSpPr>
            <p:cNvPr id="280" name="그룹 492"/>
            <p:cNvGrpSpPr/>
            <p:nvPr/>
          </p:nvGrpSpPr>
          <p:grpSpPr>
            <a:xfrm>
              <a:off x="6667717" y="5420531"/>
              <a:ext cx="561398" cy="562841"/>
              <a:chOff x="8147051" y="5776913"/>
              <a:chExt cx="617538" cy="619125"/>
            </a:xfrm>
          </p:grpSpPr>
          <p:sp>
            <p:nvSpPr>
              <p:cNvPr id="281" name="Rectangle 179"/>
              <p:cNvSpPr>
                <a:spLocks noChangeArrowheads="1"/>
              </p:cNvSpPr>
              <p:nvPr/>
            </p:nvSpPr>
            <p:spPr bwMode="auto">
              <a:xfrm>
                <a:off x="8161338" y="6086476"/>
                <a:ext cx="295275" cy="295275"/>
              </a:xfrm>
              <a:prstGeom prst="rect">
                <a:avLst/>
              </a:pr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2" name="Freeform 180"/>
              <p:cNvSpPr>
                <a:spLocks noEditPoints="1"/>
              </p:cNvSpPr>
              <p:nvPr/>
            </p:nvSpPr>
            <p:spPr bwMode="auto">
              <a:xfrm>
                <a:off x="8147051" y="6072188"/>
                <a:ext cx="323850" cy="323850"/>
              </a:xfrm>
              <a:custGeom>
                <a:gdLst>
                  <a:gd name="T0" fmla="*/ 388 w 406"/>
                  <a:gd name="T1" fmla="*/ 408 h 408"/>
                  <a:gd name="T2" fmla="*/ 17 w 406"/>
                  <a:gd name="T3" fmla="*/ 408 h 408"/>
                  <a:gd name="T4" fmla="*/ 17 w 406"/>
                  <a:gd name="T5" fmla="*/ 408 h 408"/>
                  <a:gd name="T6" fmla="*/ 10 w 406"/>
                  <a:gd name="T7" fmla="*/ 406 h 408"/>
                  <a:gd name="T8" fmla="*/ 5 w 406"/>
                  <a:gd name="T9" fmla="*/ 403 h 408"/>
                  <a:gd name="T10" fmla="*/ 1 w 406"/>
                  <a:gd name="T11" fmla="*/ 396 h 408"/>
                  <a:gd name="T12" fmla="*/ 0 w 406"/>
                  <a:gd name="T13" fmla="*/ 390 h 408"/>
                  <a:gd name="T14" fmla="*/ 0 w 406"/>
                  <a:gd name="T15" fmla="*/ 18 h 408"/>
                  <a:gd name="T16" fmla="*/ 0 w 406"/>
                  <a:gd name="T17" fmla="*/ 18 h 408"/>
                  <a:gd name="T18" fmla="*/ 1 w 406"/>
                  <a:gd name="T19" fmla="*/ 11 h 408"/>
                  <a:gd name="T20" fmla="*/ 5 w 406"/>
                  <a:gd name="T21" fmla="*/ 6 h 408"/>
                  <a:gd name="T22" fmla="*/ 10 w 406"/>
                  <a:gd name="T23" fmla="*/ 2 h 408"/>
                  <a:gd name="T24" fmla="*/ 17 w 406"/>
                  <a:gd name="T25" fmla="*/ 0 h 408"/>
                  <a:gd name="T26" fmla="*/ 388 w 406"/>
                  <a:gd name="T27" fmla="*/ 0 h 408"/>
                  <a:gd name="T28" fmla="*/ 388 w 406"/>
                  <a:gd name="T29" fmla="*/ 0 h 408"/>
                  <a:gd name="T30" fmla="*/ 395 w 406"/>
                  <a:gd name="T31" fmla="*/ 2 h 408"/>
                  <a:gd name="T32" fmla="*/ 401 w 406"/>
                  <a:gd name="T33" fmla="*/ 6 h 408"/>
                  <a:gd name="T34" fmla="*/ 405 w 406"/>
                  <a:gd name="T35" fmla="*/ 11 h 408"/>
                  <a:gd name="T36" fmla="*/ 406 w 406"/>
                  <a:gd name="T37" fmla="*/ 18 h 408"/>
                  <a:gd name="T38" fmla="*/ 406 w 406"/>
                  <a:gd name="T39" fmla="*/ 390 h 408"/>
                  <a:gd name="T40" fmla="*/ 406 w 406"/>
                  <a:gd name="T41" fmla="*/ 390 h 408"/>
                  <a:gd name="T42" fmla="*/ 405 w 406"/>
                  <a:gd name="T43" fmla="*/ 396 h 408"/>
                  <a:gd name="T44" fmla="*/ 401 w 406"/>
                  <a:gd name="T45" fmla="*/ 403 h 408"/>
                  <a:gd name="T46" fmla="*/ 395 w 406"/>
                  <a:gd name="T47" fmla="*/ 406 h 408"/>
                  <a:gd name="T48" fmla="*/ 388 w 406"/>
                  <a:gd name="T49" fmla="*/ 408 h 408"/>
                  <a:gd name="T50" fmla="*/ 388 w 406"/>
                  <a:gd name="T51" fmla="*/ 408 h 408"/>
                  <a:gd name="T52" fmla="*/ 35 w 406"/>
                  <a:gd name="T53" fmla="*/ 372 h 408"/>
                  <a:gd name="T54" fmla="*/ 370 w 406"/>
                  <a:gd name="T55" fmla="*/ 372 h 408"/>
                  <a:gd name="T56" fmla="*/ 370 w 406"/>
                  <a:gd name="T57" fmla="*/ 35 h 408"/>
                  <a:gd name="T58" fmla="*/ 35 w 406"/>
                  <a:gd name="T59" fmla="*/ 35 h 408"/>
                  <a:gd name="T60" fmla="*/ 35 w 406"/>
                  <a:gd name="T61" fmla="*/ 372 h 4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06" h="408">
                    <a:moveTo>
                      <a:pt x="388" y="408"/>
                    </a:moveTo>
                    <a:lnTo>
                      <a:pt x="17" y="408"/>
                    </a:lnTo>
                    <a:lnTo>
                      <a:pt x="17" y="408"/>
                    </a:lnTo>
                    <a:lnTo>
                      <a:pt x="10" y="406"/>
                    </a:lnTo>
                    <a:lnTo>
                      <a:pt x="5" y="403"/>
                    </a:lnTo>
                    <a:lnTo>
                      <a:pt x="1" y="396"/>
                    </a:lnTo>
                    <a:lnTo>
                      <a:pt x="0" y="39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5" y="6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95" y="2"/>
                    </a:lnTo>
                    <a:lnTo>
                      <a:pt x="401" y="6"/>
                    </a:lnTo>
                    <a:lnTo>
                      <a:pt x="405" y="11"/>
                    </a:lnTo>
                    <a:lnTo>
                      <a:pt x="406" y="18"/>
                    </a:lnTo>
                    <a:lnTo>
                      <a:pt x="406" y="390"/>
                    </a:lnTo>
                    <a:lnTo>
                      <a:pt x="406" y="390"/>
                    </a:lnTo>
                    <a:lnTo>
                      <a:pt x="405" y="396"/>
                    </a:lnTo>
                    <a:lnTo>
                      <a:pt x="401" y="403"/>
                    </a:lnTo>
                    <a:lnTo>
                      <a:pt x="395" y="406"/>
                    </a:lnTo>
                    <a:lnTo>
                      <a:pt x="388" y="408"/>
                    </a:lnTo>
                    <a:lnTo>
                      <a:pt x="388" y="408"/>
                    </a:lnTo>
                    <a:close/>
                    <a:moveTo>
                      <a:pt x="35" y="372"/>
                    </a:moveTo>
                    <a:lnTo>
                      <a:pt x="370" y="372"/>
                    </a:lnTo>
                    <a:lnTo>
                      <a:pt x="370" y="35"/>
                    </a:lnTo>
                    <a:lnTo>
                      <a:pt x="35" y="35"/>
                    </a:lnTo>
                    <a:lnTo>
                      <a:pt x="35" y="3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3" name="Freeform 181"/>
              <p:cNvSpPr>
                <a:spLocks noEditPoints="1"/>
              </p:cNvSpPr>
              <p:nvPr/>
            </p:nvSpPr>
            <p:spPr bwMode="auto">
              <a:xfrm>
                <a:off x="8250238" y="6153151"/>
                <a:ext cx="128588" cy="160338"/>
              </a:xfrm>
              <a:custGeom>
                <a:gdLst>
                  <a:gd name="T0" fmla="*/ 162 w 162"/>
                  <a:gd name="T1" fmla="*/ 140 h 202"/>
                  <a:gd name="T2" fmla="*/ 158 w 162"/>
                  <a:gd name="T3" fmla="*/ 160 h 202"/>
                  <a:gd name="T4" fmla="*/ 156 w 162"/>
                  <a:gd name="T5" fmla="*/ 167 h 202"/>
                  <a:gd name="T6" fmla="*/ 140 w 162"/>
                  <a:gd name="T7" fmla="*/ 186 h 202"/>
                  <a:gd name="T8" fmla="*/ 129 w 162"/>
                  <a:gd name="T9" fmla="*/ 193 h 202"/>
                  <a:gd name="T10" fmla="*/ 116 w 162"/>
                  <a:gd name="T11" fmla="*/ 199 h 202"/>
                  <a:gd name="T12" fmla="*/ 81 w 162"/>
                  <a:gd name="T13" fmla="*/ 202 h 202"/>
                  <a:gd name="T14" fmla="*/ 0 w 162"/>
                  <a:gd name="T15" fmla="*/ 0 h 202"/>
                  <a:gd name="T16" fmla="*/ 72 w 162"/>
                  <a:gd name="T17" fmla="*/ 0 h 202"/>
                  <a:gd name="T18" fmla="*/ 105 w 162"/>
                  <a:gd name="T19" fmla="*/ 1 h 202"/>
                  <a:gd name="T20" fmla="*/ 116 w 162"/>
                  <a:gd name="T21" fmla="*/ 4 h 202"/>
                  <a:gd name="T22" fmla="*/ 126 w 162"/>
                  <a:gd name="T23" fmla="*/ 9 h 202"/>
                  <a:gd name="T24" fmla="*/ 137 w 162"/>
                  <a:gd name="T25" fmla="*/ 15 h 202"/>
                  <a:gd name="T26" fmla="*/ 143 w 162"/>
                  <a:gd name="T27" fmla="*/ 24 h 202"/>
                  <a:gd name="T28" fmla="*/ 147 w 162"/>
                  <a:gd name="T29" fmla="*/ 35 h 202"/>
                  <a:gd name="T30" fmla="*/ 148 w 162"/>
                  <a:gd name="T31" fmla="*/ 47 h 202"/>
                  <a:gd name="T32" fmla="*/ 147 w 162"/>
                  <a:gd name="T33" fmla="*/ 61 h 202"/>
                  <a:gd name="T34" fmla="*/ 140 w 162"/>
                  <a:gd name="T35" fmla="*/ 74 h 202"/>
                  <a:gd name="T36" fmla="*/ 137 w 162"/>
                  <a:gd name="T37" fmla="*/ 79 h 202"/>
                  <a:gd name="T38" fmla="*/ 126 w 162"/>
                  <a:gd name="T39" fmla="*/ 88 h 202"/>
                  <a:gd name="T40" fmla="*/ 120 w 162"/>
                  <a:gd name="T41" fmla="*/ 91 h 202"/>
                  <a:gd name="T42" fmla="*/ 129 w 162"/>
                  <a:gd name="T43" fmla="*/ 94 h 202"/>
                  <a:gd name="T44" fmla="*/ 144 w 162"/>
                  <a:gd name="T45" fmla="*/ 102 h 202"/>
                  <a:gd name="T46" fmla="*/ 151 w 162"/>
                  <a:gd name="T47" fmla="*/ 107 h 202"/>
                  <a:gd name="T48" fmla="*/ 160 w 162"/>
                  <a:gd name="T49" fmla="*/ 122 h 202"/>
                  <a:gd name="T50" fmla="*/ 162 w 162"/>
                  <a:gd name="T51" fmla="*/ 140 h 202"/>
                  <a:gd name="T52" fmla="*/ 97 w 162"/>
                  <a:gd name="T53" fmla="*/ 57 h 202"/>
                  <a:gd name="T54" fmla="*/ 96 w 162"/>
                  <a:gd name="T55" fmla="*/ 52 h 202"/>
                  <a:gd name="T56" fmla="*/ 95 w 162"/>
                  <a:gd name="T57" fmla="*/ 47 h 202"/>
                  <a:gd name="T58" fmla="*/ 87 w 162"/>
                  <a:gd name="T59" fmla="*/ 39 h 202"/>
                  <a:gd name="T60" fmla="*/ 81 w 162"/>
                  <a:gd name="T61" fmla="*/ 38 h 202"/>
                  <a:gd name="T62" fmla="*/ 74 w 162"/>
                  <a:gd name="T63" fmla="*/ 37 h 202"/>
                  <a:gd name="T64" fmla="*/ 50 w 162"/>
                  <a:gd name="T65" fmla="*/ 37 h 202"/>
                  <a:gd name="T66" fmla="*/ 56 w 162"/>
                  <a:gd name="T67" fmla="*/ 80 h 202"/>
                  <a:gd name="T68" fmla="*/ 75 w 162"/>
                  <a:gd name="T69" fmla="*/ 80 h 202"/>
                  <a:gd name="T70" fmla="*/ 81 w 162"/>
                  <a:gd name="T71" fmla="*/ 79 h 202"/>
                  <a:gd name="T72" fmla="*/ 86 w 162"/>
                  <a:gd name="T73" fmla="*/ 76 h 202"/>
                  <a:gd name="T74" fmla="*/ 95 w 162"/>
                  <a:gd name="T75" fmla="*/ 69 h 202"/>
                  <a:gd name="T76" fmla="*/ 96 w 162"/>
                  <a:gd name="T77" fmla="*/ 63 h 202"/>
                  <a:gd name="T78" fmla="*/ 97 w 162"/>
                  <a:gd name="T79" fmla="*/ 57 h 202"/>
                  <a:gd name="T80" fmla="*/ 110 w 162"/>
                  <a:gd name="T81" fmla="*/ 139 h 202"/>
                  <a:gd name="T82" fmla="*/ 106 w 162"/>
                  <a:gd name="T83" fmla="*/ 125 h 202"/>
                  <a:gd name="T84" fmla="*/ 101 w 162"/>
                  <a:gd name="T85" fmla="*/ 120 h 202"/>
                  <a:gd name="T86" fmla="*/ 95 w 162"/>
                  <a:gd name="T87" fmla="*/ 117 h 202"/>
                  <a:gd name="T88" fmla="*/ 82 w 162"/>
                  <a:gd name="T89" fmla="*/ 114 h 202"/>
                  <a:gd name="T90" fmla="*/ 60 w 162"/>
                  <a:gd name="T91" fmla="*/ 114 h 202"/>
                  <a:gd name="T92" fmla="*/ 50 w 162"/>
                  <a:gd name="T93" fmla="*/ 165 h 202"/>
                  <a:gd name="T94" fmla="*/ 54 w 162"/>
                  <a:gd name="T95" fmla="*/ 165 h 202"/>
                  <a:gd name="T96" fmla="*/ 81 w 162"/>
                  <a:gd name="T97" fmla="*/ 164 h 202"/>
                  <a:gd name="T98" fmla="*/ 96 w 162"/>
                  <a:gd name="T99" fmla="*/ 162 h 202"/>
                  <a:gd name="T100" fmla="*/ 102 w 162"/>
                  <a:gd name="T101" fmla="*/ 158 h 202"/>
                  <a:gd name="T102" fmla="*/ 106 w 162"/>
                  <a:gd name="T103" fmla="*/ 153 h 202"/>
                  <a:gd name="T104" fmla="*/ 110 w 162"/>
                  <a:gd name="T105" fmla="*/ 139 h 2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2" h="201">
                    <a:moveTo>
                      <a:pt x="162" y="140"/>
                    </a:moveTo>
                    <a:lnTo>
                      <a:pt x="162" y="140"/>
                    </a:lnTo>
                    <a:lnTo>
                      <a:pt x="161" y="154"/>
                    </a:lnTo>
                    <a:lnTo>
                      <a:pt x="158" y="160"/>
                    </a:lnTo>
                    <a:lnTo>
                      <a:pt x="156" y="167"/>
                    </a:lnTo>
                    <a:lnTo>
                      <a:pt x="156" y="167"/>
                    </a:lnTo>
                    <a:lnTo>
                      <a:pt x="149" y="177"/>
                    </a:lnTo>
                    <a:lnTo>
                      <a:pt x="140" y="186"/>
                    </a:lnTo>
                    <a:lnTo>
                      <a:pt x="140" y="186"/>
                    </a:lnTo>
                    <a:lnTo>
                      <a:pt x="129" y="193"/>
                    </a:lnTo>
                    <a:lnTo>
                      <a:pt x="116" y="199"/>
                    </a:lnTo>
                    <a:lnTo>
                      <a:pt x="116" y="199"/>
                    </a:lnTo>
                    <a:lnTo>
                      <a:pt x="100" y="201"/>
                    </a:lnTo>
                    <a:lnTo>
                      <a:pt x="81" y="202"/>
                    </a:lnTo>
                    <a:lnTo>
                      <a:pt x="0" y="20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91" y="0"/>
                    </a:lnTo>
                    <a:lnTo>
                      <a:pt x="105" y="1"/>
                    </a:lnTo>
                    <a:lnTo>
                      <a:pt x="105" y="1"/>
                    </a:lnTo>
                    <a:lnTo>
                      <a:pt x="116" y="4"/>
                    </a:lnTo>
                    <a:lnTo>
                      <a:pt x="126" y="9"/>
                    </a:lnTo>
                    <a:lnTo>
                      <a:pt x="126" y="9"/>
                    </a:lnTo>
                    <a:lnTo>
                      <a:pt x="132" y="11"/>
                    </a:lnTo>
                    <a:lnTo>
                      <a:pt x="137" y="15"/>
                    </a:lnTo>
                    <a:lnTo>
                      <a:pt x="140" y="20"/>
                    </a:lnTo>
                    <a:lnTo>
                      <a:pt x="143" y="24"/>
                    </a:lnTo>
                    <a:lnTo>
                      <a:pt x="143" y="24"/>
                    </a:lnTo>
                    <a:lnTo>
                      <a:pt x="147" y="35"/>
                    </a:lnTo>
                    <a:lnTo>
                      <a:pt x="148" y="47"/>
                    </a:lnTo>
                    <a:lnTo>
                      <a:pt x="148" y="47"/>
                    </a:lnTo>
                    <a:lnTo>
                      <a:pt x="148" y="55"/>
                    </a:lnTo>
                    <a:lnTo>
                      <a:pt x="147" y="61"/>
                    </a:lnTo>
                    <a:lnTo>
                      <a:pt x="144" y="67"/>
                    </a:lnTo>
                    <a:lnTo>
                      <a:pt x="140" y="74"/>
                    </a:lnTo>
                    <a:lnTo>
                      <a:pt x="140" y="74"/>
                    </a:lnTo>
                    <a:lnTo>
                      <a:pt x="137" y="79"/>
                    </a:lnTo>
                    <a:lnTo>
                      <a:pt x="132" y="83"/>
                    </a:lnTo>
                    <a:lnTo>
                      <a:pt x="126" y="88"/>
                    </a:lnTo>
                    <a:lnTo>
                      <a:pt x="120" y="90"/>
                    </a:lnTo>
                    <a:lnTo>
                      <a:pt x="120" y="91"/>
                    </a:lnTo>
                    <a:lnTo>
                      <a:pt x="120" y="91"/>
                    </a:lnTo>
                    <a:lnTo>
                      <a:pt x="129" y="94"/>
                    </a:lnTo>
                    <a:lnTo>
                      <a:pt x="138" y="98"/>
                    </a:lnTo>
                    <a:lnTo>
                      <a:pt x="144" y="102"/>
                    </a:lnTo>
                    <a:lnTo>
                      <a:pt x="151" y="107"/>
                    </a:lnTo>
                    <a:lnTo>
                      <a:pt x="151" y="107"/>
                    </a:lnTo>
                    <a:lnTo>
                      <a:pt x="156" y="114"/>
                    </a:lnTo>
                    <a:lnTo>
                      <a:pt x="160" y="122"/>
                    </a:lnTo>
                    <a:lnTo>
                      <a:pt x="161" y="130"/>
                    </a:lnTo>
                    <a:lnTo>
                      <a:pt x="162" y="140"/>
                    </a:lnTo>
                    <a:lnTo>
                      <a:pt x="162" y="140"/>
                    </a:lnTo>
                    <a:close/>
                    <a:moveTo>
                      <a:pt x="97" y="57"/>
                    </a:moveTo>
                    <a:lnTo>
                      <a:pt x="97" y="57"/>
                    </a:lnTo>
                    <a:lnTo>
                      <a:pt x="96" y="52"/>
                    </a:lnTo>
                    <a:lnTo>
                      <a:pt x="95" y="47"/>
                    </a:lnTo>
                    <a:lnTo>
                      <a:pt x="95" y="47"/>
                    </a:lnTo>
                    <a:lnTo>
                      <a:pt x="91" y="43"/>
                    </a:lnTo>
                    <a:lnTo>
                      <a:pt x="87" y="39"/>
                    </a:lnTo>
                    <a:lnTo>
                      <a:pt x="87" y="39"/>
                    </a:lnTo>
                    <a:lnTo>
                      <a:pt x="81" y="38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54" y="37"/>
                    </a:lnTo>
                    <a:lnTo>
                      <a:pt x="50" y="37"/>
                    </a:lnTo>
                    <a:lnTo>
                      <a:pt x="50" y="80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75" y="80"/>
                    </a:lnTo>
                    <a:lnTo>
                      <a:pt x="75" y="80"/>
                    </a:lnTo>
                    <a:lnTo>
                      <a:pt x="81" y="79"/>
                    </a:lnTo>
                    <a:lnTo>
                      <a:pt x="86" y="76"/>
                    </a:lnTo>
                    <a:lnTo>
                      <a:pt x="86" y="76"/>
                    </a:lnTo>
                    <a:lnTo>
                      <a:pt x="91" y="74"/>
                    </a:lnTo>
                    <a:lnTo>
                      <a:pt x="95" y="69"/>
                    </a:lnTo>
                    <a:lnTo>
                      <a:pt x="95" y="69"/>
                    </a:lnTo>
                    <a:lnTo>
                      <a:pt x="96" y="63"/>
                    </a:lnTo>
                    <a:lnTo>
                      <a:pt x="97" y="57"/>
                    </a:lnTo>
                    <a:lnTo>
                      <a:pt x="97" y="57"/>
                    </a:lnTo>
                    <a:close/>
                    <a:moveTo>
                      <a:pt x="110" y="139"/>
                    </a:moveTo>
                    <a:lnTo>
                      <a:pt x="110" y="139"/>
                    </a:lnTo>
                    <a:lnTo>
                      <a:pt x="109" y="131"/>
                    </a:lnTo>
                    <a:lnTo>
                      <a:pt x="106" y="125"/>
                    </a:lnTo>
                    <a:lnTo>
                      <a:pt x="106" y="125"/>
                    </a:lnTo>
                    <a:lnTo>
                      <a:pt x="101" y="120"/>
                    </a:lnTo>
                    <a:lnTo>
                      <a:pt x="95" y="117"/>
                    </a:lnTo>
                    <a:lnTo>
                      <a:pt x="95" y="117"/>
                    </a:lnTo>
                    <a:lnTo>
                      <a:pt x="88" y="116"/>
                    </a:lnTo>
                    <a:lnTo>
                      <a:pt x="82" y="114"/>
                    </a:lnTo>
                    <a:lnTo>
                      <a:pt x="82" y="114"/>
                    </a:lnTo>
                    <a:lnTo>
                      <a:pt x="60" y="114"/>
                    </a:lnTo>
                    <a:lnTo>
                      <a:pt x="50" y="114"/>
                    </a:lnTo>
                    <a:lnTo>
                      <a:pt x="50" y="165"/>
                    </a:lnTo>
                    <a:lnTo>
                      <a:pt x="54" y="165"/>
                    </a:lnTo>
                    <a:lnTo>
                      <a:pt x="54" y="165"/>
                    </a:lnTo>
                    <a:lnTo>
                      <a:pt x="81" y="164"/>
                    </a:lnTo>
                    <a:lnTo>
                      <a:pt x="81" y="164"/>
                    </a:lnTo>
                    <a:lnTo>
                      <a:pt x="88" y="164"/>
                    </a:lnTo>
                    <a:lnTo>
                      <a:pt x="96" y="162"/>
                    </a:lnTo>
                    <a:lnTo>
                      <a:pt x="96" y="162"/>
                    </a:lnTo>
                    <a:lnTo>
                      <a:pt x="102" y="158"/>
                    </a:lnTo>
                    <a:lnTo>
                      <a:pt x="106" y="153"/>
                    </a:lnTo>
                    <a:lnTo>
                      <a:pt x="106" y="153"/>
                    </a:lnTo>
                    <a:lnTo>
                      <a:pt x="109" y="146"/>
                    </a:lnTo>
                    <a:lnTo>
                      <a:pt x="110" y="139"/>
                    </a:lnTo>
                    <a:lnTo>
                      <a:pt x="110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4" name="Rectangle 182"/>
              <p:cNvSpPr>
                <a:spLocks noChangeArrowheads="1"/>
              </p:cNvSpPr>
              <p:nvPr/>
            </p:nvSpPr>
            <p:spPr bwMode="auto">
              <a:xfrm>
                <a:off x="8456613" y="6086476"/>
                <a:ext cx="293688" cy="295275"/>
              </a:xfrm>
              <a:prstGeom prst="rect">
                <a:avLst/>
              </a:prstGeom>
              <a:solidFill>
                <a:srgbClr val="EE3C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5" name="Freeform 183"/>
              <p:cNvSpPr>
                <a:spLocks noEditPoints="1"/>
              </p:cNvSpPr>
              <p:nvPr/>
            </p:nvSpPr>
            <p:spPr bwMode="auto">
              <a:xfrm>
                <a:off x="8442326" y="6072188"/>
                <a:ext cx="322263" cy="323850"/>
              </a:xfrm>
              <a:custGeom>
                <a:gdLst>
                  <a:gd name="T0" fmla="*/ 389 w 407"/>
                  <a:gd name="T1" fmla="*/ 408 h 408"/>
                  <a:gd name="T2" fmla="*/ 18 w 407"/>
                  <a:gd name="T3" fmla="*/ 408 h 408"/>
                  <a:gd name="T4" fmla="*/ 18 w 407"/>
                  <a:gd name="T5" fmla="*/ 408 h 408"/>
                  <a:gd name="T6" fmla="*/ 11 w 407"/>
                  <a:gd name="T7" fmla="*/ 406 h 408"/>
                  <a:gd name="T8" fmla="*/ 6 w 407"/>
                  <a:gd name="T9" fmla="*/ 403 h 408"/>
                  <a:gd name="T10" fmla="*/ 2 w 407"/>
                  <a:gd name="T11" fmla="*/ 396 h 408"/>
                  <a:gd name="T12" fmla="*/ 0 w 407"/>
                  <a:gd name="T13" fmla="*/ 390 h 408"/>
                  <a:gd name="T14" fmla="*/ 0 w 407"/>
                  <a:gd name="T15" fmla="*/ 18 h 408"/>
                  <a:gd name="T16" fmla="*/ 0 w 407"/>
                  <a:gd name="T17" fmla="*/ 18 h 408"/>
                  <a:gd name="T18" fmla="*/ 2 w 407"/>
                  <a:gd name="T19" fmla="*/ 11 h 408"/>
                  <a:gd name="T20" fmla="*/ 6 w 407"/>
                  <a:gd name="T21" fmla="*/ 6 h 408"/>
                  <a:gd name="T22" fmla="*/ 11 w 407"/>
                  <a:gd name="T23" fmla="*/ 2 h 408"/>
                  <a:gd name="T24" fmla="*/ 18 w 407"/>
                  <a:gd name="T25" fmla="*/ 0 h 408"/>
                  <a:gd name="T26" fmla="*/ 389 w 407"/>
                  <a:gd name="T27" fmla="*/ 0 h 408"/>
                  <a:gd name="T28" fmla="*/ 389 w 407"/>
                  <a:gd name="T29" fmla="*/ 0 h 408"/>
                  <a:gd name="T30" fmla="*/ 397 w 407"/>
                  <a:gd name="T31" fmla="*/ 2 h 408"/>
                  <a:gd name="T32" fmla="*/ 402 w 407"/>
                  <a:gd name="T33" fmla="*/ 6 h 408"/>
                  <a:gd name="T34" fmla="*/ 406 w 407"/>
                  <a:gd name="T35" fmla="*/ 11 h 408"/>
                  <a:gd name="T36" fmla="*/ 407 w 407"/>
                  <a:gd name="T37" fmla="*/ 18 h 408"/>
                  <a:gd name="T38" fmla="*/ 407 w 407"/>
                  <a:gd name="T39" fmla="*/ 390 h 408"/>
                  <a:gd name="T40" fmla="*/ 407 w 407"/>
                  <a:gd name="T41" fmla="*/ 390 h 408"/>
                  <a:gd name="T42" fmla="*/ 406 w 407"/>
                  <a:gd name="T43" fmla="*/ 396 h 408"/>
                  <a:gd name="T44" fmla="*/ 402 w 407"/>
                  <a:gd name="T45" fmla="*/ 403 h 408"/>
                  <a:gd name="T46" fmla="*/ 397 w 407"/>
                  <a:gd name="T47" fmla="*/ 406 h 408"/>
                  <a:gd name="T48" fmla="*/ 389 w 407"/>
                  <a:gd name="T49" fmla="*/ 408 h 408"/>
                  <a:gd name="T50" fmla="*/ 389 w 407"/>
                  <a:gd name="T51" fmla="*/ 408 h 408"/>
                  <a:gd name="T52" fmla="*/ 36 w 407"/>
                  <a:gd name="T53" fmla="*/ 372 h 408"/>
                  <a:gd name="T54" fmla="*/ 371 w 407"/>
                  <a:gd name="T55" fmla="*/ 372 h 408"/>
                  <a:gd name="T56" fmla="*/ 371 w 407"/>
                  <a:gd name="T57" fmla="*/ 35 h 408"/>
                  <a:gd name="T58" fmla="*/ 36 w 407"/>
                  <a:gd name="T59" fmla="*/ 35 h 408"/>
                  <a:gd name="T60" fmla="*/ 36 w 407"/>
                  <a:gd name="T61" fmla="*/ 372 h 4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07" h="408">
                    <a:moveTo>
                      <a:pt x="389" y="408"/>
                    </a:moveTo>
                    <a:lnTo>
                      <a:pt x="18" y="408"/>
                    </a:lnTo>
                    <a:lnTo>
                      <a:pt x="18" y="408"/>
                    </a:lnTo>
                    <a:lnTo>
                      <a:pt x="11" y="406"/>
                    </a:lnTo>
                    <a:lnTo>
                      <a:pt x="6" y="403"/>
                    </a:lnTo>
                    <a:lnTo>
                      <a:pt x="2" y="396"/>
                    </a:lnTo>
                    <a:lnTo>
                      <a:pt x="0" y="39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6" y="6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389" y="0"/>
                    </a:lnTo>
                    <a:lnTo>
                      <a:pt x="389" y="0"/>
                    </a:lnTo>
                    <a:lnTo>
                      <a:pt x="397" y="2"/>
                    </a:lnTo>
                    <a:lnTo>
                      <a:pt x="402" y="6"/>
                    </a:lnTo>
                    <a:lnTo>
                      <a:pt x="406" y="11"/>
                    </a:lnTo>
                    <a:lnTo>
                      <a:pt x="407" y="18"/>
                    </a:lnTo>
                    <a:lnTo>
                      <a:pt x="407" y="390"/>
                    </a:lnTo>
                    <a:lnTo>
                      <a:pt x="407" y="390"/>
                    </a:lnTo>
                    <a:lnTo>
                      <a:pt x="406" y="396"/>
                    </a:lnTo>
                    <a:lnTo>
                      <a:pt x="402" y="403"/>
                    </a:lnTo>
                    <a:lnTo>
                      <a:pt x="397" y="406"/>
                    </a:lnTo>
                    <a:lnTo>
                      <a:pt x="389" y="408"/>
                    </a:lnTo>
                    <a:lnTo>
                      <a:pt x="389" y="408"/>
                    </a:lnTo>
                    <a:close/>
                    <a:moveTo>
                      <a:pt x="36" y="372"/>
                    </a:moveTo>
                    <a:lnTo>
                      <a:pt x="371" y="372"/>
                    </a:lnTo>
                    <a:lnTo>
                      <a:pt x="371" y="35"/>
                    </a:lnTo>
                    <a:lnTo>
                      <a:pt x="36" y="35"/>
                    </a:lnTo>
                    <a:lnTo>
                      <a:pt x="36" y="3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6" name="Freeform 184"/>
              <p:cNvSpPr/>
              <p:nvPr/>
            </p:nvSpPr>
            <p:spPr bwMode="auto">
              <a:xfrm>
                <a:off x="8537576" y="6149976"/>
                <a:ext cx="131763" cy="166688"/>
              </a:xfrm>
              <a:custGeom>
                <a:gdLst>
                  <a:gd name="T0" fmla="*/ 100 w 167"/>
                  <a:gd name="T1" fmla="*/ 210 h 210"/>
                  <a:gd name="T2" fmla="*/ 78 w 167"/>
                  <a:gd name="T3" fmla="*/ 209 h 210"/>
                  <a:gd name="T4" fmla="*/ 59 w 167"/>
                  <a:gd name="T5" fmla="*/ 203 h 210"/>
                  <a:gd name="T6" fmla="*/ 41 w 167"/>
                  <a:gd name="T7" fmla="*/ 195 h 210"/>
                  <a:gd name="T8" fmla="*/ 27 w 167"/>
                  <a:gd name="T9" fmla="*/ 182 h 210"/>
                  <a:gd name="T10" fmla="*/ 21 w 167"/>
                  <a:gd name="T11" fmla="*/ 176 h 210"/>
                  <a:gd name="T12" fmla="*/ 10 w 167"/>
                  <a:gd name="T13" fmla="*/ 159 h 210"/>
                  <a:gd name="T14" fmla="*/ 4 w 167"/>
                  <a:gd name="T15" fmla="*/ 139 h 210"/>
                  <a:gd name="T16" fmla="*/ 0 w 167"/>
                  <a:gd name="T17" fmla="*/ 117 h 210"/>
                  <a:gd name="T18" fmla="*/ 0 w 167"/>
                  <a:gd name="T19" fmla="*/ 106 h 210"/>
                  <a:gd name="T20" fmla="*/ 1 w 167"/>
                  <a:gd name="T21" fmla="*/ 83 h 210"/>
                  <a:gd name="T22" fmla="*/ 7 w 167"/>
                  <a:gd name="T23" fmla="*/ 62 h 210"/>
                  <a:gd name="T24" fmla="*/ 16 w 167"/>
                  <a:gd name="T25" fmla="*/ 44 h 210"/>
                  <a:gd name="T26" fmla="*/ 27 w 167"/>
                  <a:gd name="T27" fmla="*/ 28 h 210"/>
                  <a:gd name="T28" fmla="*/ 33 w 167"/>
                  <a:gd name="T29" fmla="*/ 22 h 210"/>
                  <a:gd name="T30" fmla="*/ 50 w 167"/>
                  <a:gd name="T31" fmla="*/ 11 h 210"/>
                  <a:gd name="T32" fmla="*/ 68 w 167"/>
                  <a:gd name="T33" fmla="*/ 4 h 210"/>
                  <a:gd name="T34" fmla="*/ 88 w 167"/>
                  <a:gd name="T35" fmla="*/ 0 h 210"/>
                  <a:gd name="T36" fmla="*/ 100 w 167"/>
                  <a:gd name="T37" fmla="*/ 0 h 210"/>
                  <a:gd name="T38" fmla="*/ 121 w 167"/>
                  <a:gd name="T39" fmla="*/ 1 h 210"/>
                  <a:gd name="T40" fmla="*/ 139 w 167"/>
                  <a:gd name="T41" fmla="*/ 5 h 210"/>
                  <a:gd name="T42" fmla="*/ 154 w 167"/>
                  <a:gd name="T43" fmla="*/ 10 h 210"/>
                  <a:gd name="T44" fmla="*/ 167 w 167"/>
                  <a:gd name="T45" fmla="*/ 65 h 210"/>
                  <a:gd name="T46" fmla="*/ 162 w 167"/>
                  <a:gd name="T47" fmla="*/ 65 h 210"/>
                  <a:gd name="T48" fmla="*/ 153 w 167"/>
                  <a:gd name="T49" fmla="*/ 57 h 210"/>
                  <a:gd name="T50" fmla="*/ 140 w 167"/>
                  <a:gd name="T51" fmla="*/ 48 h 210"/>
                  <a:gd name="T52" fmla="*/ 125 w 167"/>
                  <a:gd name="T53" fmla="*/ 41 h 210"/>
                  <a:gd name="T54" fmla="*/ 116 w 167"/>
                  <a:gd name="T55" fmla="*/ 38 h 210"/>
                  <a:gd name="T56" fmla="*/ 107 w 167"/>
                  <a:gd name="T57" fmla="*/ 38 h 210"/>
                  <a:gd name="T58" fmla="*/ 87 w 167"/>
                  <a:gd name="T59" fmla="*/ 41 h 210"/>
                  <a:gd name="T60" fmla="*/ 78 w 167"/>
                  <a:gd name="T61" fmla="*/ 46 h 210"/>
                  <a:gd name="T62" fmla="*/ 70 w 167"/>
                  <a:gd name="T63" fmla="*/ 53 h 210"/>
                  <a:gd name="T64" fmla="*/ 58 w 167"/>
                  <a:gd name="T65" fmla="*/ 74 h 210"/>
                  <a:gd name="T66" fmla="*/ 54 w 167"/>
                  <a:gd name="T67" fmla="*/ 89 h 210"/>
                  <a:gd name="T68" fmla="*/ 52 w 167"/>
                  <a:gd name="T69" fmla="*/ 106 h 210"/>
                  <a:gd name="T70" fmla="*/ 55 w 167"/>
                  <a:gd name="T71" fmla="*/ 130 h 210"/>
                  <a:gd name="T72" fmla="*/ 58 w 167"/>
                  <a:gd name="T73" fmla="*/ 138 h 210"/>
                  <a:gd name="T74" fmla="*/ 70 w 167"/>
                  <a:gd name="T75" fmla="*/ 158 h 210"/>
                  <a:gd name="T76" fmla="*/ 79 w 167"/>
                  <a:gd name="T77" fmla="*/ 164 h 210"/>
                  <a:gd name="T78" fmla="*/ 88 w 167"/>
                  <a:gd name="T79" fmla="*/ 168 h 210"/>
                  <a:gd name="T80" fmla="*/ 107 w 167"/>
                  <a:gd name="T81" fmla="*/ 172 h 210"/>
                  <a:gd name="T82" fmla="*/ 117 w 167"/>
                  <a:gd name="T83" fmla="*/ 171 h 210"/>
                  <a:gd name="T84" fmla="*/ 126 w 167"/>
                  <a:gd name="T85" fmla="*/ 169 h 210"/>
                  <a:gd name="T86" fmla="*/ 142 w 167"/>
                  <a:gd name="T87" fmla="*/ 162 h 210"/>
                  <a:gd name="T88" fmla="*/ 154 w 167"/>
                  <a:gd name="T89" fmla="*/ 153 h 210"/>
                  <a:gd name="T90" fmla="*/ 163 w 167"/>
                  <a:gd name="T91" fmla="*/ 145 h 210"/>
                  <a:gd name="T92" fmla="*/ 167 w 167"/>
                  <a:gd name="T93" fmla="*/ 192 h 210"/>
                  <a:gd name="T94" fmla="*/ 154 w 167"/>
                  <a:gd name="T95" fmla="*/ 199 h 210"/>
                  <a:gd name="T96" fmla="*/ 139 w 167"/>
                  <a:gd name="T97" fmla="*/ 204 h 210"/>
                  <a:gd name="T98" fmla="*/ 121 w 167"/>
                  <a:gd name="T99" fmla="*/ 209 h 210"/>
                  <a:gd name="T100" fmla="*/ 112 w 167"/>
                  <a:gd name="T101" fmla="*/ 210 h 210"/>
                  <a:gd name="T102" fmla="*/ 100 w 167"/>
                  <a:gd name="T103" fmla="*/ 210 h 2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7" h="210">
                    <a:moveTo>
                      <a:pt x="100" y="210"/>
                    </a:moveTo>
                    <a:lnTo>
                      <a:pt x="100" y="210"/>
                    </a:lnTo>
                    <a:lnTo>
                      <a:pt x="88" y="210"/>
                    </a:lnTo>
                    <a:lnTo>
                      <a:pt x="78" y="209"/>
                    </a:lnTo>
                    <a:lnTo>
                      <a:pt x="68" y="206"/>
                    </a:lnTo>
                    <a:lnTo>
                      <a:pt x="59" y="203"/>
                    </a:lnTo>
                    <a:lnTo>
                      <a:pt x="50" y="199"/>
                    </a:lnTo>
                    <a:lnTo>
                      <a:pt x="41" y="195"/>
                    </a:lnTo>
                    <a:lnTo>
                      <a:pt x="33" y="189"/>
                    </a:lnTo>
                    <a:lnTo>
                      <a:pt x="27" y="182"/>
                    </a:lnTo>
                    <a:lnTo>
                      <a:pt x="27" y="182"/>
                    </a:lnTo>
                    <a:lnTo>
                      <a:pt x="21" y="176"/>
                    </a:lnTo>
                    <a:lnTo>
                      <a:pt x="16" y="167"/>
                    </a:lnTo>
                    <a:lnTo>
                      <a:pt x="10" y="159"/>
                    </a:lnTo>
                    <a:lnTo>
                      <a:pt x="7" y="149"/>
                    </a:lnTo>
                    <a:lnTo>
                      <a:pt x="4" y="139"/>
                    </a:lnTo>
                    <a:lnTo>
                      <a:pt x="1" y="129"/>
                    </a:lnTo>
                    <a:lnTo>
                      <a:pt x="0" y="117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93"/>
                    </a:lnTo>
                    <a:lnTo>
                      <a:pt x="1" y="83"/>
                    </a:lnTo>
                    <a:lnTo>
                      <a:pt x="4" y="71"/>
                    </a:lnTo>
                    <a:lnTo>
                      <a:pt x="7" y="62"/>
                    </a:lnTo>
                    <a:lnTo>
                      <a:pt x="10" y="52"/>
                    </a:lnTo>
                    <a:lnTo>
                      <a:pt x="16" y="44"/>
                    </a:lnTo>
                    <a:lnTo>
                      <a:pt x="21" y="36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33" y="22"/>
                    </a:lnTo>
                    <a:lnTo>
                      <a:pt x="41" y="16"/>
                    </a:lnTo>
                    <a:lnTo>
                      <a:pt x="50" y="11"/>
                    </a:lnTo>
                    <a:lnTo>
                      <a:pt x="59" y="8"/>
                    </a:lnTo>
                    <a:lnTo>
                      <a:pt x="68" y="4"/>
                    </a:lnTo>
                    <a:lnTo>
                      <a:pt x="78" y="1"/>
                    </a:lnTo>
                    <a:lnTo>
                      <a:pt x="88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21" y="1"/>
                    </a:lnTo>
                    <a:lnTo>
                      <a:pt x="121" y="1"/>
                    </a:lnTo>
                    <a:lnTo>
                      <a:pt x="139" y="5"/>
                    </a:lnTo>
                    <a:lnTo>
                      <a:pt x="139" y="5"/>
                    </a:lnTo>
                    <a:lnTo>
                      <a:pt x="154" y="10"/>
                    </a:lnTo>
                    <a:lnTo>
                      <a:pt x="154" y="10"/>
                    </a:lnTo>
                    <a:lnTo>
                      <a:pt x="167" y="16"/>
                    </a:lnTo>
                    <a:lnTo>
                      <a:pt x="167" y="65"/>
                    </a:lnTo>
                    <a:lnTo>
                      <a:pt x="162" y="65"/>
                    </a:lnTo>
                    <a:lnTo>
                      <a:pt x="162" y="65"/>
                    </a:lnTo>
                    <a:lnTo>
                      <a:pt x="153" y="57"/>
                    </a:lnTo>
                    <a:lnTo>
                      <a:pt x="153" y="57"/>
                    </a:lnTo>
                    <a:lnTo>
                      <a:pt x="140" y="48"/>
                    </a:lnTo>
                    <a:lnTo>
                      <a:pt x="140" y="48"/>
                    </a:lnTo>
                    <a:lnTo>
                      <a:pt x="133" y="44"/>
                    </a:lnTo>
                    <a:lnTo>
                      <a:pt x="125" y="41"/>
                    </a:lnTo>
                    <a:lnTo>
                      <a:pt x="125" y="41"/>
                    </a:lnTo>
                    <a:lnTo>
                      <a:pt x="116" y="38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97" y="38"/>
                    </a:lnTo>
                    <a:lnTo>
                      <a:pt x="87" y="41"/>
                    </a:lnTo>
                    <a:lnTo>
                      <a:pt x="87" y="41"/>
                    </a:lnTo>
                    <a:lnTo>
                      <a:pt x="78" y="46"/>
                    </a:lnTo>
                    <a:lnTo>
                      <a:pt x="70" y="53"/>
                    </a:lnTo>
                    <a:lnTo>
                      <a:pt x="70" y="53"/>
                    </a:lnTo>
                    <a:lnTo>
                      <a:pt x="63" y="62"/>
                    </a:lnTo>
                    <a:lnTo>
                      <a:pt x="58" y="74"/>
                    </a:lnTo>
                    <a:lnTo>
                      <a:pt x="58" y="74"/>
                    </a:lnTo>
                    <a:lnTo>
                      <a:pt x="54" y="89"/>
                    </a:lnTo>
                    <a:lnTo>
                      <a:pt x="52" y="106"/>
                    </a:lnTo>
                    <a:lnTo>
                      <a:pt x="52" y="106"/>
                    </a:lnTo>
                    <a:lnTo>
                      <a:pt x="54" y="122"/>
                    </a:lnTo>
                    <a:lnTo>
                      <a:pt x="55" y="130"/>
                    </a:lnTo>
                    <a:lnTo>
                      <a:pt x="58" y="138"/>
                    </a:lnTo>
                    <a:lnTo>
                      <a:pt x="58" y="138"/>
                    </a:lnTo>
                    <a:lnTo>
                      <a:pt x="63" y="149"/>
                    </a:lnTo>
                    <a:lnTo>
                      <a:pt x="70" y="158"/>
                    </a:lnTo>
                    <a:lnTo>
                      <a:pt x="70" y="158"/>
                    </a:lnTo>
                    <a:lnTo>
                      <a:pt x="79" y="164"/>
                    </a:lnTo>
                    <a:lnTo>
                      <a:pt x="88" y="168"/>
                    </a:lnTo>
                    <a:lnTo>
                      <a:pt x="88" y="168"/>
                    </a:lnTo>
                    <a:lnTo>
                      <a:pt x="98" y="171"/>
                    </a:lnTo>
                    <a:lnTo>
                      <a:pt x="107" y="172"/>
                    </a:lnTo>
                    <a:lnTo>
                      <a:pt x="107" y="172"/>
                    </a:lnTo>
                    <a:lnTo>
                      <a:pt x="117" y="171"/>
                    </a:lnTo>
                    <a:lnTo>
                      <a:pt x="126" y="169"/>
                    </a:lnTo>
                    <a:lnTo>
                      <a:pt x="126" y="169"/>
                    </a:lnTo>
                    <a:lnTo>
                      <a:pt x="135" y="166"/>
                    </a:lnTo>
                    <a:lnTo>
                      <a:pt x="142" y="162"/>
                    </a:lnTo>
                    <a:lnTo>
                      <a:pt x="142" y="162"/>
                    </a:lnTo>
                    <a:lnTo>
                      <a:pt x="154" y="153"/>
                    </a:lnTo>
                    <a:lnTo>
                      <a:pt x="154" y="153"/>
                    </a:lnTo>
                    <a:lnTo>
                      <a:pt x="163" y="145"/>
                    </a:lnTo>
                    <a:lnTo>
                      <a:pt x="167" y="145"/>
                    </a:lnTo>
                    <a:lnTo>
                      <a:pt x="167" y="192"/>
                    </a:lnTo>
                    <a:lnTo>
                      <a:pt x="167" y="192"/>
                    </a:lnTo>
                    <a:lnTo>
                      <a:pt x="154" y="199"/>
                    </a:lnTo>
                    <a:lnTo>
                      <a:pt x="154" y="199"/>
                    </a:lnTo>
                    <a:lnTo>
                      <a:pt x="139" y="204"/>
                    </a:lnTo>
                    <a:lnTo>
                      <a:pt x="139" y="204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12" y="210"/>
                    </a:lnTo>
                    <a:lnTo>
                      <a:pt x="100" y="210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7" name="Rectangle 185"/>
              <p:cNvSpPr>
                <a:spLocks noChangeArrowheads="1"/>
              </p:cNvSpPr>
              <p:nvPr/>
            </p:nvSpPr>
            <p:spPr bwMode="auto">
              <a:xfrm>
                <a:off x="8308976" y="5791201"/>
                <a:ext cx="295275" cy="2952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8" name="Freeform 186"/>
              <p:cNvSpPr>
                <a:spLocks noEditPoints="1"/>
              </p:cNvSpPr>
              <p:nvPr/>
            </p:nvSpPr>
            <p:spPr bwMode="auto">
              <a:xfrm>
                <a:off x="8294688" y="5776913"/>
                <a:ext cx="323850" cy="323850"/>
              </a:xfrm>
              <a:custGeom>
                <a:gdLst>
                  <a:gd name="T0" fmla="*/ 390 w 408"/>
                  <a:gd name="T1" fmla="*/ 406 h 406"/>
                  <a:gd name="T2" fmla="*/ 18 w 408"/>
                  <a:gd name="T3" fmla="*/ 406 h 406"/>
                  <a:gd name="T4" fmla="*/ 18 w 408"/>
                  <a:gd name="T5" fmla="*/ 406 h 406"/>
                  <a:gd name="T6" fmla="*/ 12 w 408"/>
                  <a:gd name="T7" fmla="*/ 405 h 406"/>
                  <a:gd name="T8" fmla="*/ 5 w 408"/>
                  <a:gd name="T9" fmla="*/ 401 h 406"/>
                  <a:gd name="T10" fmla="*/ 2 w 408"/>
                  <a:gd name="T11" fmla="*/ 396 h 406"/>
                  <a:gd name="T12" fmla="*/ 0 w 408"/>
                  <a:gd name="T13" fmla="*/ 389 h 406"/>
                  <a:gd name="T14" fmla="*/ 0 w 408"/>
                  <a:gd name="T15" fmla="*/ 18 h 406"/>
                  <a:gd name="T16" fmla="*/ 0 w 408"/>
                  <a:gd name="T17" fmla="*/ 18 h 406"/>
                  <a:gd name="T18" fmla="*/ 2 w 408"/>
                  <a:gd name="T19" fmla="*/ 11 h 406"/>
                  <a:gd name="T20" fmla="*/ 5 w 408"/>
                  <a:gd name="T21" fmla="*/ 5 h 406"/>
                  <a:gd name="T22" fmla="*/ 12 w 408"/>
                  <a:gd name="T23" fmla="*/ 1 h 406"/>
                  <a:gd name="T24" fmla="*/ 18 w 408"/>
                  <a:gd name="T25" fmla="*/ 0 h 406"/>
                  <a:gd name="T26" fmla="*/ 390 w 408"/>
                  <a:gd name="T27" fmla="*/ 0 h 406"/>
                  <a:gd name="T28" fmla="*/ 390 w 408"/>
                  <a:gd name="T29" fmla="*/ 0 h 406"/>
                  <a:gd name="T30" fmla="*/ 397 w 408"/>
                  <a:gd name="T31" fmla="*/ 1 h 406"/>
                  <a:gd name="T32" fmla="*/ 402 w 408"/>
                  <a:gd name="T33" fmla="*/ 5 h 406"/>
                  <a:gd name="T34" fmla="*/ 406 w 408"/>
                  <a:gd name="T35" fmla="*/ 11 h 406"/>
                  <a:gd name="T36" fmla="*/ 408 w 408"/>
                  <a:gd name="T37" fmla="*/ 18 h 406"/>
                  <a:gd name="T38" fmla="*/ 408 w 408"/>
                  <a:gd name="T39" fmla="*/ 389 h 406"/>
                  <a:gd name="T40" fmla="*/ 408 w 408"/>
                  <a:gd name="T41" fmla="*/ 389 h 406"/>
                  <a:gd name="T42" fmla="*/ 406 w 408"/>
                  <a:gd name="T43" fmla="*/ 396 h 406"/>
                  <a:gd name="T44" fmla="*/ 402 w 408"/>
                  <a:gd name="T45" fmla="*/ 401 h 406"/>
                  <a:gd name="T46" fmla="*/ 397 w 408"/>
                  <a:gd name="T47" fmla="*/ 405 h 406"/>
                  <a:gd name="T48" fmla="*/ 390 w 408"/>
                  <a:gd name="T49" fmla="*/ 406 h 406"/>
                  <a:gd name="T50" fmla="*/ 390 w 408"/>
                  <a:gd name="T51" fmla="*/ 406 h 406"/>
                  <a:gd name="T52" fmla="*/ 36 w 408"/>
                  <a:gd name="T53" fmla="*/ 371 h 406"/>
                  <a:gd name="T54" fmla="*/ 372 w 408"/>
                  <a:gd name="T55" fmla="*/ 371 h 406"/>
                  <a:gd name="T56" fmla="*/ 372 w 408"/>
                  <a:gd name="T57" fmla="*/ 35 h 406"/>
                  <a:gd name="T58" fmla="*/ 36 w 408"/>
                  <a:gd name="T59" fmla="*/ 35 h 406"/>
                  <a:gd name="T60" fmla="*/ 36 w 408"/>
                  <a:gd name="T61" fmla="*/ 371 h 4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08" h="406">
                    <a:moveTo>
                      <a:pt x="390" y="406"/>
                    </a:moveTo>
                    <a:lnTo>
                      <a:pt x="18" y="406"/>
                    </a:lnTo>
                    <a:lnTo>
                      <a:pt x="18" y="406"/>
                    </a:lnTo>
                    <a:lnTo>
                      <a:pt x="12" y="405"/>
                    </a:lnTo>
                    <a:lnTo>
                      <a:pt x="5" y="401"/>
                    </a:lnTo>
                    <a:lnTo>
                      <a:pt x="2" y="396"/>
                    </a:lnTo>
                    <a:lnTo>
                      <a:pt x="0" y="38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2" y="1"/>
                    </a:lnTo>
                    <a:lnTo>
                      <a:pt x="18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7" y="1"/>
                    </a:lnTo>
                    <a:lnTo>
                      <a:pt x="402" y="5"/>
                    </a:lnTo>
                    <a:lnTo>
                      <a:pt x="406" y="11"/>
                    </a:lnTo>
                    <a:lnTo>
                      <a:pt x="408" y="18"/>
                    </a:lnTo>
                    <a:lnTo>
                      <a:pt x="408" y="389"/>
                    </a:lnTo>
                    <a:lnTo>
                      <a:pt x="408" y="389"/>
                    </a:lnTo>
                    <a:lnTo>
                      <a:pt x="406" y="396"/>
                    </a:lnTo>
                    <a:lnTo>
                      <a:pt x="402" y="401"/>
                    </a:lnTo>
                    <a:lnTo>
                      <a:pt x="397" y="405"/>
                    </a:lnTo>
                    <a:lnTo>
                      <a:pt x="390" y="406"/>
                    </a:lnTo>
                    <a:lnTo>
                      <a:pt x="390" y="406"/>
                    </a:lnTo>
                    <a:close/>
                    <a:moveTo>
                      <a:pt x="36" y="371"/>
                    </a:moveTo>
                    <a:lnTo>
                      <a:pt x="372" y="371"/>
                    </a:lnTo>
                    <a:lnTo>
                      <a:pt x="372" y="35"/>
                    </a:lnTo>
                    <a:lnTo>
                      <a:pt x="36" y="35"/>
                    </a:lnTo>
                    <a:lnTo>
                      <a:pt x="36" y="3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9" name="Freeform 187"/>
              <p:cNvSpPr>
                <a:spLocks noEditPoints="1"/>
              </p:cNvSpPr>
              <p:nvPr/>
            </p:nvSpPr>
            <p:spPr bwMode="auto">
              <a:xfrm>
                <a:off x="8380413" y="5857876"/>
                <a:ext cx="150813" cy="160338"/>
              </a:xfrm>
              <a:custGeom>
                <a:gdLst>
                  <a:gd name="T0" fmla="*/ 0 w 191"/>
                  <a:gd name="T1" fmla="*/ 201 h 201"/>
                  <a:gd name="T2" fmla="*/ 67 w 191"/>
                  <a:gd name="T3" fmla="*/ 0 h 201"/>
                  <a:gd name="T4" fmla="*/ 123 w 191"/>
                  <a:gd name="T5" fmla="*/ 0 h 201"/>
                  <a:gd name="T6" fmla="*/ 191 w 191"/>
                  <a:gd name="T7" fmla="*/ 201 h 201"/>
                  <a:gd name="T8" fmla="*/ 139 w 191"/>
                  <a:gd name="T9" fmla="*/ 201 h 201"/>
                  <a:gd name="T10" fmla="*/ 126 w 191"/>
                  <a:gd name="T11" fmla="*/ 160 h 201"/>
                  <a:gd name="T12" fmla="*/ 62 w 191"/>
                  <a:gd name="T13" fmla="*/ 160 h 201"/>
                  <a:gd name="T14" fmla="*/ 51 w 191"/>
                  <a:gd name="T15" fmla="*/ 201 h 201"/>
                  <a:gd name="T16" fmla="*/ 0 w 191"/>
                  <a:gd name="T17" fmla="*/ 201 h 201"/>
                  <a:gd name="T18" fmla="*/ 116 w 191"/>
                  <a:gd name="T19" fmla="*/ 123 h 201"/>
                  <a:gd name="T20" fmla="*/ 94 w 191"/>
                  <a:gd name="T21" fmla="*/ 57 h 201"/>
                  <a:gd name="T22" fmla="*/ 74 w 191"/>
                  <a:gd name="T23" fmla="*/ 123 h 201"/>
                  <a:gd name="T24" fmla="*/ 116 w 191"/>
                  <a:gd name="T25" fmla="*/ 123 h 2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1" h="201">
                    <a:moveTo>
                      <a:pt x="0" y="201"/>
                    </a:moveTo>
                    <a:lnTo>
                      <a:pt x="67" y="0"/>
                    </a:lnTo>
                    <a:lnTo>
                      <a:pt x="123" y="0"/>
                    </a:lnTo>
                    <a:lnTo>
                      <a:pt x="191" y="201"/>
                    </a:lnTo>
                    <a:lnTo>
                      <a:pt x="139" y="201"/>
                    </a:lnTo>
                    <a:lnTo>
                      <a:pt x="126" y="160"/>
                    </a:lnTo>
                    <a:lnTo>
                      <a:pt x="62" y="160"/>
                    </a:lnTo>
                    <a:lnTo>
                      <a:pt x="51" y="201"/>
                    </a:lnTo>
                    <a:lnTo>
                      <a:pt x="0" y="201"/>
                    </a:lnTo>
                    <a:close/>
                    <a:moveTo>
                      <a:pt x="116" y="123"/>
                    </a:moveTo>
                    <a:lnTo>
                      <a:pt x="94" y="57"/>
                    </a:lnTo>
                    <a:lnTo>
                      <a:pt x="74" y="123"/>
                    </a:lnTo>
                    <a:lnTo>
                      <a:pt x="116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3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9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3" name="文本框 742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上半年都做了什么？</a:t>
            </a:r>
            <a:endParaRPr lang="zh-CN" altLang="en-US">
              <a:solidFill>
                <a:schemeClr val="bg1"/>
              </a:solidFill>
              <a:latin typeface="造字工房力黑（非商用）常规体" pitchFamily="2" charset="-122"/>
              <a:ea typeface="造字工房力黑（非商用）常规体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130743" y="2989363"/>
            <a:ext cx="289416" cy="1723728"/>
            <a:chOff x="5130743" y="2989363"/>
            <a:chExt cx="289416" cy="1723728"/>
          </a:xfrm>
        </p:grpSpPr>
        <p:sp>
          <p:nvSpPr>
            <p:cNvPr id="213" name="Rectangle 12"/>
            <p:cNvSpPr>
              <a:spLocks noChangeArrowheads="1"/>
            </p:cNvSpPr>
            <p:nvPr/>
          </p:nvSpPr>
          <p:spPr bwMode="auto">
            <a:xfrm>
              <a:off x="5241402" y="4640736"/>
              <a:ext cx="72355" cy="7235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3"/>
            <p:cNvSpPr>
              <a:spLocks noEditPoints="1"/>
            </p:cNvSpPr>
            <p:nvPr/>
          </p:nvSpPr>
          <p:spPr bwMode="auto">
            <a:xfrm>
              <a:off x="5241402" y="3312828"/>
              <a:ext cx="72355" cy="1251298"/>
            </a:xfrm>
            <a:custGeom>
              <a:gdLst>
                <a:gd name="T0" fmla="*/ 0 w 17"/>
                <a:gd name="T1" fmla="*/ 277 h 294"/>
                <a:gd name="T2" fmla="*/ 17 w 17"/>
                <a:gd name="T3" fmla="*/ 277 h 294"/>
                <a:gd name="T4" fmla="*/ 17 w 17"/>
                <a:gd name="T5" fmla="*/ 294 h 294"/>
                <a:gd name="T6" fmla="*/ 0 w 17"/>
                <a:gd name="T7" fmla="*/ 294 h 294"/>
                <a:gd name="T8" fmla="*/ 0 w 17"/>
                <a:gd name="T9" fmla="*/ 277 h 294"/>
                <a:gd name="T10" fmla="*/ 0 w 17"/>
                <a:gd name="T11" fmla="*/ 242 h 294"/>
                <a:gd name="T12" fmla="*/ 17 w 17"/>
                <a:gd name="T13" fmla="*/ 242 h 294"/>
                <a:gd name="T14" fmla="*/ 17 w 17"/>
                <a:gd name="T15" fmla="*/ 259 h 294"/>
                <a:gd name="T16" fmla="*/ 0 w 17"/>
                <a:gd name="T17" fmla="*/ 259 h 294"/>
                <a:gd name="T18" fmla="*/ 0 w 17"/>
                <a:gd name="T19" fmla="*/ 242 h 294"/>
                <a:gd name="T20" fmla="*/ 0 w 17"/>
                <a:gd name="T21" fmla="*/ 208 h 294"/>
                <a:gd name="T22" fmla="*/ 17 w 17"/>
                <a:gd name="T23" fmla="*/ 208 h 294"/>
                <a:gd name="T24" fmla="*/ 17 w 17"/>
                <a:gd name="T25" fmla="*/ 226 h 294"/>
                <a:gd name="T26" fmla="*/ 0 w 17"/>
                <a:gd name="T27" fmla="*/ 226 h 294"/>
                <a:gd name="T28" fmla="*/ 0 w 17"/>
                <a:gd name="T29" fmla="*/ 208 h 294"/>
                <a:gd name="T30" fmla="*/ 0 w 17"/>
                <a:gd name="T31" fmla="*/ 173 h 294"/>
                <a:gd name="T32" fmla="*/ 17 w 17"/>
                <a:gd name="T33" fmla="*/ 173 h 294"/>
                <a:gd name="T34" fmla="*/ 17 w 17"/>
                <a:gd name="T35" fmla="*/ 191 h 294"/>
                <a:gd name="T36" fmla="*/ 0 w 17"/>
                <a:gd name="T37" fmla="*/ 191 h 294"/>
                <a:gd name="T38" fmla="*/ 0 w 17"/>
                <a:gd name="T39" fmla="*/ 173 h 294"/>
                <a:gd name="T40" fmla="*/ 0 w 17"/>
                <a:gd name="T41" fmla="*/ 138 h 294"/>
                <a:gd name="T42" fmla="*/ 17 w 17"/>
                <a:gd name="T43" fmla="*/ 138 h 294"/>
                <a:gd name="T44" fmla="*/ 17 w 17"/>
                <a:gd name="T45" fmla="*/ 156 h 294"/>
                <a:gd name="T46" fmla="*/ 0 w 17"/>
                <a:gd name="T47" fmla="*/ 156 h 294"/>
                <a:gd name="T48" fmla="*/ 0 w 17"/>
                <a:gd name="T49" fmla="*/ 138 h 294"/>
                <a:gd name="T50" fmla="*/ 0 w 17"/>
                <a:gd name="T51" fmla="*/ 103 h 294"/>
                <a:gd name="T52" fmla="*/ 17 w 17"/>
                <a:gd name="T53" fmla="*/ 103 h 294"/>
                <a:gd name="T54" fmla="*/ 17 w 17"/>
                <a:gd name="T55" fmla="*/ 121 h 294"/>
                <a:gd name="T56" fmla="*/ 0 w 17"/>
                <a:gd name="T57" fmla="*/ 121 h 294"/>
                <a:gd name="T58" fmla="*/ 0 w 17"/>
                <a:gd name="T59" fmla="*/ 103 h 294"/>
                <a:gd name="T60" fmla="*/ 0 w 17"/>
                <a:gd name="T61" fmla="*/ 70 h 294"/>
                <a:gd name="T62" fmla="*/ 17 w 17"/>
                <a:gd name="T63" fmla="*/ 70 h 294"/>
                <a:gd name="T64" fmla="*/ 17 w 17"/>
                <a:gd name="T65" fmla="*/ 86 h 294"/>
                <a:gd name="T66" fmla="*/ 0 w 17"/>
                <a:gd name="T67" fmla="*/ 86 h 294"/>
                <a:gd name="T68" fmla="*/ 0 w 17"/>
                <a:gd name="T69" fmla="*/ 70 h 294"/>
                <a:gd name="T70" fmla="*/ 0 w 17"/>
                <a:gd name="T71" fmla="*/ 35 h 294"/>
                <a:gd name="T72" fmla="*/ 17 w 17"/>
                <a:gd name="T73" fmla="*/ 35 h 294"/>
                <a:gd name="T74" fmla="*/ 17 w 17"/>
                <a:gd name="T75" fmla="*/ 52 h 294"/>
                <a:gd name="T76" fmla="*/ 0 w 17"/>
                <a:gd name="T77" fmla="*/ 52 h 294"/>
                <a:gd name="T78" fmla="*/ 0 w 17"/>
                <a:gd name="T79" fmla="*/ 35 h 294"/>
                <a:gd name="T80" fmla="*/ 0 w 17"/>
                <a:gd name="T81" fmla="*/ 0 h 294"/>
                <a:gd name="T82" fmla="*/ 17 w 17"/>
                <a:gd name="T83" fmla="*/ 0 h 294"/>
                <a:gd name="T84" fmla="*/ 17 w 17"/>
                <a:gd name="T85" fmla="*/ 17 h 294"/>
                <a:gd name="T86" fmla="*/ 0 w 17"/>
                <a:gd name="T87" fmla="*/ 17 h 294"/>
                <a:gd name="T88" fmla="*/ 0 w 17"/>
                <a:gd name="T89" fmla="*/ 0 h 2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294">
                  <a:moveTo>
                    <a:pt x="0" y="277"/>
                  </a:moveTo>
                  <a:lnTo>
                    <a:pt x="17" y="277"/>
                  </a:lnTo>
                  <a:lnTo>
                    <a:pt x="17" y="294"/>
                  </a:lnTo>
                  <a:lnTo>
                    <a:pt x="0" y="294"/>
                  </a:lnTo>
                  <a:lnTo>
                    <a:pt x="0" y="277"/>
                  </a:lnTo>
                  <a:close/>
                  <a:moveTo>
                    <a:pt x="0" y="242"/>
                  </a:moveTo>
                  <a:lnTo>
                    <a:pt x="17" y="242"/>
                  </a:lnTo>
                  <a:lnTo>
                    <a:pt x="17" y="259"/>
                  </a:lnTo>
                  <a:lnTo>
                    <a:pt x="0" y="259"/>
                  </a:lnTo>
                  <a:lnTo>
                    <a:pt x="0" y="242"/>
                  </a:lnTo>
                  <a:close/>
                  <a:moveTo>
                    <a:pt x="0" y="208"/>
                  </a:moveTo>
                  <a:lnTo>
                    <a:pt x="17" y="208"/>
                  </a:lnTo>
                  <a:lnTo>
                    <a:pt x="17" y="226"/>
                  </a:lnTo>
                  <a:lnTo>
                    <a:pt x="0" y="226"/>
                  </a:lnTo>
                  <a:lnTo>
                    <a:pt x="0" y="208"/>
                  </a:lnTo>
                  <a:close/>
                  <a:moveTo>
                    <a:pt x="0" y="173"/>
                  </a:moveTo>
                  <a:lnTo>
                    <a:pt x="17" y="173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0" y="173"/>
                  </a:lnTo>
                  <a:close/>
                  <a:moveTo>
                    <a:pt x="0" y="138"/>
                  </a:moveTo>
                  <a:lnTo>
                    <a:pt x="17" y="138"/>
                  </a:lnTo>
                  <a:lnTo>
                    <a:pt x="17" y="156"/>
                  </a:lnTo>
                  <a:lnTo>
                    <a:pt x="0" y="156"/>
                  </a:lnTo>
                  <a:lnTo>
                    <a:pt x="0" y="138"/>
                  </a:lnTo>
                  <a:close/>
                  <a:moveTo>
                    <a:pt x="0" y="103"/>
                  </a:moveTo>
                  <a:lnTo>
                    <a:pt x="17" y="103"/>
                  </a:lnTo>
                  <a:lnTo>
                    <a:pt x="17" y="121"/>
                  </a:lnTo>
                  <a:lnTo>
                    <a:pt x="0" y="121"/>
                  </a:lnTo>
                  <a:lnTo>
                    <a:pt x="0" y="103"/>
                  </a:lnTo>
                  <a:close/>
                  <a:moveTo>
                    <a:pt x="0" y="70"/>
                  </a:moveTo>
                  <a:lnTo>
                    <a:pt x="17" y="70"/>
                  </a:lnTo>
                  <a:lnTo>
                    <a:pt x="17" y="86"/>
                  </a:lnTo>
                  <a:lnTo>
                    <a:pt x="0" y="86"/>
                  </a:lnTo>
                  <a:lnTo>
                    <a:pt x="0" y="70"/>
                  </a:lnTo>
                  <a:close/>
                  <a:moveTo>
                    <a:pt x="0" y="35"/>
                  </a:moveTo>
                  <a:lnTo>
                    <a:pt x="17" y="35"/>
                  </a:lnTo>
                  <a:lnTo>
                    <a:pt x="17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Rectangle 14"/>
            <p:cNvSpPr>
              <a:spLocks noChangeArrowheads="1"/>
            </p:cNvSpPr>
            <p:nvPr/>
          </p:nvSpPr>
          <p:spPr bwMode="auto">
            <a:xfrm>
              <a:off x="5241402" y="3202169"/>
              <a:ext cx="72355" cy="3404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41"/>
            <p:cNvSpPr/>
            <p:nvPr/>
          </p:nvSpPr>
          <p:spPr bwMode="auto">
            <a:xfrm>
              <a:off x="5164792" y="3027667"/>
              <a:ext cx="217063" cy="217063"/>
            </a:xfrm>
            <a:custGeom>
              <a:gdLst>
                <a:gd name="T0" fmla="*/ 26 w 51"/>
                <a:gd name="T1" fmla="*/ 0 h 51"/>
                <a:gd name="T2" fmla="*/ 40 w 51"/>
                <a:gd name="T3" fmla="*/ 3 h 51"/>
                <a:gd name="T4" fmla="*/ 48 w 51"/>
                <a:gd name="T5" fmla="*/ 12 h 51"/>
                <a:gd name="T6" fmla="*/ 51 w 51"/>
                <a:gd name="T7" fmla="*/ 25 h 51"/>
                <a:gd name="T8" fmla="*/ 48 w 51"/>
                <a:gd name="T9" fmla="*/ 38 h 51"/>
                <a:gd name="T10" fmla="*/ 40 w 51"/>
                <a:gd name="T11" fmla="*/ 47 h 51"/>
                <a:gd name="T12" fmla="*/ 26 w 51"/>
                <a:gd name="T13" fmla="*/ 51 h 51"/>
                <a:gd name="T14" fmla="*/ 13 w 51"/>
                <a:gd name="T15" fmla="*/ 47 h 51"/>
                <a:gd name="T16" fmla="*/ 5 w 51"/>
                <a:gd name="T17" fmla="*/ 38 h 51"/>
                <a:gd name="T18" fmla="*/ 0 w 51"/>
                <a:gd name="T19" fmla="*/ 25 h 51"/>
                <a:gd name="T20" fmla="*/ 5 w 51"/>
                <a:gd name="T21" fmla="*/ 12 h 51"/>
                <a:gd name="T22" fmla="*/ 13 w 51"/>
                <a:gd name="T23" fmla="*/ 3 h 51"/>
                <a:gd name="T24" fmla="*/ 26 w 51"/>
                <a:gd name="T25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40" y="3"/>
                  </a:lnTo>
                  <a:lnTo>
                    <a:pt x="48" y="12"/>
                  </a:lnTo>
                  <a:lnTo>
                    <a:pt x="51" y="25"/>
                  </a:lnTo>
                  <a:lnTo>
                    <a:pt x="48" y="38"/>
                  </a:lnTo>
                  <a:lnTo>
                    <a:pt x="40" y="47"/>
                  </a:lnTo>
                  <a:lnTo>
                    <a:pt x="26" y="51"/>
                  </a:lnTo>
                  <a:lnTo>
                    <a:pt x="13" y="47"/>
                  </a:lnTo>
                  <a:lnTo>
                    <a:pt x="5" y="38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13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42"/>
            <p:cNvSpPr>
              <a:spLocks noEditPoints="1"/>
            </p:cNvSpPr>
            <p:nvPr/>
          </p:nvSpPr>
          <p:spPr bwMode="auto">
            <a:xfrm>
              <a:off x="5130743" y="2989363"/>
              <a:ext cx="289416" cy="293673"/>
            </a:xfrm>
            <a:custGeom>
              <a:gdLst>
                <a:gd name="T0" fmla="*/ 34 w 68"/>
                <a:gd name="T1" fmla="*/ 18 h 69"/>
                <a:gd name="T2" fmla="*/ 29 w 68"/>
                <a:gd name="T3" fmla="*/ 19 h 69"/>
                <a:gd name="T4" fmla="*/ 29 w 68"/>
                <a:gd name="T5" fmla="*/ 19 h 69"/>
                <a:gd name="T6" fmla="*/ 23 w 68"/>
                <a:gd name="T7" fmla="*/ 24 h 69"/>
                <a:gd name="T8" fmla="*/ 23 w 68"/>
                <a:gd name="T9" fmla="*/ 24 h 69"/>
                <a:gd name="T10" fmla="*/ 17 w 68"/>
                <a:gd name="T11" fmla="*/ 29 h 69"/>
                <a:gd name="T12" fmla="*/ 17 w 68"/>
                <a:gd name="T13" fmla="*/ 34 h 69"/>
                <a:gd name="T14" fmla="*/ 18 w 68"/>
                <a:gd name="T15" fmla="*/ 40 h 69"/>
                <a:gd name="T16" fmla="*/ 23 w 68"/>
                <a:gd name="T17" fmla="*/ 45 h 69"/>
                <a:gd name="T18" fmla="*/ 30 w 68"/>
                <a:gd name="T19" fmla="*/ 51 h 69"/>
                <a:gd name="T20" fmla="*/ 34 w 68"/>
                <a:gd name="T21" fmla="*/ 51 h 69"/>
                <a:gd name="T22" fmla="*/ 39 w 68"/>
                <a:gd name="T23" fmla="*/ 51 h 69"/>
                <a:gd name="T24" fmla="*/ 45 w 68"/>
                <a:gd name="T25" fmla="*/ 45 h 69"/>
                <a:gd name="T26" fmla="*/ 49 w 68"/>
                <a:gd name="T27" fmla="*/ 40 h 69"/>
                <a:gd name="T28" fmla="*/ 50 w 68"/>
                <a:gd name="T29" fmla="*/ 34 h 69"/>
                <a:gd name="T30" fmla="*/ 50 w 68"/>
                <a:gd name="T31" fmla="*/ 29 h 69"/>
                <a:gd name="T32" fmla="*/ 45 w 68"/>
                <a:gd name="T33" fmla="*/ 24 h 69"/>
                <a:gd name="T34" fmla="*/ 39 w 68"/>
                <a:gd name="T35" fmla="*/ 18 h 69"/>
                <a:gd name="T36" fmla="*/ 34 w 68"/>
                <a:gd name="T37" fmla="*/ 18 h 69"/>
                <a:gd name="T38" fmla="*/ 34 w 68"/>
                <a:gd name="T39" fmla="*/ 0 h 69"/>
                <a:gd name="T40" fmla="*/ 43 w 68"/>
                <a:gd name="T41" fmla="*/ 2 h 69"/>
                <a:gd name="T42" fmla="*/ 48 w 68"/>
                <a:gd name="T43" fmla="*/ 3 h 69"/>
                <a:gd name="T44" fmla="*/ 50 w 68"/>
                <a:gd name="T45" fmla="*/ 5 h 69"/>
                <a:gd name="T46" fmla="*/ 58 w 68"/>
                <a:gd name="T47" fmla="*/ 10 h 69"/>
                <a:gd name="T48" fmla="*/ 64 w 68"/>
                <a:gd name="T49" fmla="*/ 18 h 69"/>
                <a:gd name="T50" fmla="*/ 66 w 68"/>
                <a:gd name="T51" fmla="*/ 25 h 69"/>
                <a:gd name="T52" fmla="*/ 68 w 68"/>
                <a:gd name="T53" fmla="*/ 34 h 69"/>
                <a:gd name="T54" fmla="*/ 66 w 68"/>
                <a:gd name="T55" fmla="*/ 44 h 69"/>
                <a:gd name="T56" fmla="*/ 64 w 68"/>
                <a:gd name="T57" fmla="*/ 51 h 69"/>
                <a:gd name="T58" fmla="*/ 58 w 68"/>
                <a:gd name="T59" fmla="*/ 58 h 69"/>
                <a:gd name="T60" fmla="*/ 50 w 68"/>
                <a:gd name="T61" fmla="*/ 64 h 69"/>
                <a:gd name="T62" fmla="*/ 48 w 68"/>
                <a:gd name="T63" fmla="*/ 66 h 69"/>
                <a:gd name="T64" fmla="*/ 43 w 68"/>
                <a:gd name="T65" fmla="*/ 67 h 69"/>
                <a:gd name="T66" fmla="*/ 34 w 68"/>
                <a:gd name="T67" fmla="*/ 69 h 69"/>
                <a:gd name="T68" fmla="*/ 24 w 68"/>
                <a:gd name="T69" fmla="*/ 67 h 69"/>
                <a:gd name="T70" fmla="*/ 18 w 68"/>
                <a:gd name="T71" fmla="*/ 64 h 69"/>
                <a:gd name="T72" fmla="*/ 10 w 68"/>
                <a:gd name="T73" fmla="*/ 58 h 69"/>
                <a:gd name="T74" fmla="*/ 4 w 68"/>
                <a:gd name="T75" fmla="*/ 51 h 69"/>
                <a:gd name="T76" fmla="*/ 1 w 68"/>
                <a:gd name="T77" fmla="*/ 44 h 69"/>
                <a:gd name="T78" fmla="*/ 0 w 68"/>
                <a:gd name="T79" fmla="*/ 34 h 69"/>
                <a:gd name="T80" fmla="*/ 1 w 68"/>
                <a:gd name="T81" fmla="*/ 25 h 69"/>
                <a:gd name="T82" fmla="*/ 4 w 68"/>
                <a:gd name="T83" fmla="*/ 18 h 69"/>
                <a:gd name="T84" fmla="*/ 10 w 68"/>
                <a:gd name="T85" fmla="*/ 10 h 69"/>
                <a:gd name="T86" fmla="*/ 13 w 68"/>
                <a:gd name="T87" fmla="*/ 9 h 69"/>
                <a:gd name="T88" fmla="*/ 21 w 68"/>
                <a:gd name="T89" fmla="*/ 3 h 69"/>
                <a:gd name="T90" fmla="*/ 24 w 68"/>
                <a:gd name="T91" fmla="*/ 2 h 69"/>
                <a:gd name="T92" fmla="*/ 34 w 68"/>
                <a:gd name="T93" fmla="*/ 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9">
                  <a:moveTo>
                    <a:pt x="34" y="18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17" y="29"/>
                  </a:lnTo>
                  <a:lnTo>
                    <a:pt x="17" y="34"/>
                  </a:lnTo>
                  <a:lnTo>
                    <a:pt x="18" y="40"/>
                  </a:lnTo>
                  <a:lnTo>
                    <a:pt x="23" y="45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9" y="51"/>
                  </a:lnTo>
                  <a:lnTo>
                    <a:pt x="45" y="45"/>
                  </a:lnTo>
                  <a:lnTo>
                    <a:pt x="49" y="40"/>
                  </a:lnTo>
                  <a:lnTo>
                    <a:pt x="50" y="34"/>
                  </a:lnTo>
                  <a:lnTo>
                    <a:pt x="50" y="29"/>
                  </a:lnTo>
                  <a:lnTo>
                    <a:pt x="45" y="24"/>
                  </a:lnTo>
                  <a:lnTo>
                    <a:pt x="39" y="18"/>
                  </a:lnTo>
                  <a:lnTo>
                    <a:pt x="34" y="18"/>
                  </a:lnTo>
                  <a:close/>
                  <a:moveTo>
                    <a:pt x="34" y="0"/>
                  </a:moveTo>
                  <a:lnTo>
                    <a:pt x="43" y="2"/>
                  </a:lnTo>
                  <a:lnTo>
                    <a:pt x="48" y="3"/>
                  </a:lnTo>
                  <a:lnTo>
                    <a:pt x="50" y="5"/>
                  </a:lnTo>
                  <a:lnTo>
                    <a:pt x="58" y="10"/>
                  </a:lnTo>
                  <a:lnTo>
                    <a:pt x="64" y="18"/>
                  </a:lnTo>
                  <a:lnTo>
                    <a:pt x="66" y="25"/>
                  </a:lnTo>
                  <a:lnTo>
                    <a:pt x="68" y="34"/>
                  </a:lnTo>
                  <a:lnTo>
                    <a:pt x="66" y="44"/>
                  </a:lnTo>
                  <a:lnTo>
                    <a:pt x="64" y="51"/>
                  </a:lnTo>
                  <a:lnTo>
                    <a:pt x="58" y="58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3" y="67"/>
                  </a:lnTo>
                  <a:lnTo>
                    <a:pt x="34" y="69"/>
                  </a:lnTo>
                  <a:lnTo>
                    <a:pt x="24" y="67"/>
                  </a:lnTo>
                  <a:lnTo>
                    <a:pt x="18" y="64"/>
                  </a:lnTo>
                  <a:lnTo>
                    <a:pt x="10" y="58"/>
                  </a:lnTo>
                  <a:lnTo>
                    <a:pt x="4" y="51"/>
                  </a:lnTo>
                  <a:lnTo>
                    <a:pt x="1" y="44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253608" y="4900358"/>
            <a:ext cx="285161" cy="289416"/>
            <a:chOff x="2253608" y="4900358"/>
            <a:chExt cx="285161" cy="289416"/>
          </a:xfrm>
        </p:grpSpPr>
        <p:sp>
          <p:nvSpPr>
            <p:cNvPr id="291" name="Rectangle 20"/>
            <p:cNvSpPr>
              <a:spLocks noChangeArrowheads="1"/>
            </p:cNvSpPr>
            <p:nvPr/>
          </p:nvSpPr>
          <p:spPr bwMode="auto">
            <a:xfrm>
              <a:off x="2423853" y="5015275"/>
              <a:ext cx="34049" cy="76610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52"/>
            <p:cNvSpPr/>
            <p:nvPr/>
          </p:nvSpPr>
          <p:spPr bwMode="auto">
            <a:xfrm>
              <a:off x="2291915" y="4934407"/>
              <a:ext cx="212806" cy="217063"/>
            </a:xfrm>
            <a:custGeom>
              <a:gdLst>
                <a:gd name="T0" fmla="*/ 25 w 50"/>
                <a:gd name="T1" fmla="*/ 0 h 51"/>
                <a:gd name="T2" fmla="*/ 38 w 50"/>
                <a:gd name="T3" fmla="*/ 5 h 51"/>
                <a:gd name="T4" fmla="*/ 47 w 50"/>
                <a:gd name="T5" fmla="*/ 14 h 51"/>
                <a:gd name="T6" fmla="*/ 50 w 50"/>
                <a:gd name="T7" fmla="*/ 27 h 51"/>
                <a:gd name="T8" fmla="*/ 47 w 50"/>
                <a:gd name="T9" fmla="*/ 40 h 51"/>
                <a:gd name="T10" fmla="*/ 38 w 50"/>
                <a:gd name="T11" fmla="*/ 48 h 51"/>
                <a:gd name="T12" fmla="*/ 25 w 50"/>
                <a:gd name="T13" fmla="*/ 51 h 51"/>
                <a:gd name="T14" fmla="*/ 12 w 50"/>
                <a:gd name="T15" fmla="*/ 48 h 51"/>
                <a:gd name="T16" fmla="*/ 3 w 50"/>
                <a:gd name="T17" fmla="*/ 40 h 51"/>
                <a:gd name="T18" fmla="*/ 0 w 50"/>
                <a:gd name="T19" fmla="*/ 27 h 51"/>
                <a:gd name="T20" fmla="*/ 3 w 50"/>
                <a:gd name="T21" fmla="*/ 14 h 51"/>
                <a:gd name="T22" fmla="*/ 12 w 50"/>
                <a:gd name="T23" fmla="*/ 5 h 51"/>
                <a:gd name="T24" fmla="*/ 25 w 50"/>
                <a:gd name="T25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38" y="5"/>
                  </a:lnTo>
                  <a:lnTo>
                    <a:pt x="47" y="14"/>
                  </a:lnTo>
                  <a:lnTo>
                    <a:pt x="50" y="27"/>
                  </a:lnTo>
                  <a:lnTo>
                    <a:pt x="47" y="40"/>
                  </a:lnTo>
                  <a:lnTo>
                    <a:pt x="38" y="48"/>
                  </a:lnTo>
                  <a:lnTo>
                    <a:pt x="25" y="51"/>
                  </a:lnTo>
                  <a:lnTo>
                    <a:pt x="12" y="48"/>
                  </a:lnTo>
                  <a:lnTo>
                    <a:pt x="3" y="40"/>
                  </a:lnTo>
                  <a:lnTo>
                    <a:pt x="0" y="27"/>
                  </a:lnTo>
                  <a:lnTo>
                    <a:pt x="3" y="14"/>
                  </a:lnTo>
                  <a:lnTo>
                    <a:pt x="12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53"/>
            <p:cNvSpPr>
              <a:spLocks noEditPoints="1"/>
            </p:cNvSpPr>
            <p:nvPr/>
          </p:nvSpPr>
          <p:spPr bwMode="auto">
            <a:xfrm>
              <a:off x="2253608" y="4900358"/>
              <a:ext cx="285161" cy="289416"/>
            </a:xfrm>
            <a:custGeom>
              <a:gdLst>
                <a:gd name="T0" fmla="*/ 34 w 67"/>
                <a:gd name="T1" fmla="*/ 17 h 68"/>
                <a:gd name="T2" fmla="*/ 29 w 67"/>
                <a:gd name="T3" fmla="*/ 17 h 68"/>
                <a:gd name="T4" fmla="*/ 22 w 67"/>
                <a:gd name="T5" fmla="*/ 23 h 68"/>
                <a:gd name="T6" fmla="*/ 18 w 67"/>
                <a:gd name="T7" fmla="*/ 30 h 68"/>
                <a:gd name="T8" fmla="*/ 18 w 67"/>
                <a:gd name="T9" fmla="*/ 35 h 68"/>
                <a:gd name="T10" fmla="*/ 18 w 67"/>
                <a:gd name="T11" fmla="*/ 39 h 68"/>
                <a:gd name="T12" fmla="*/ 22 w 67"/>
                <a:gd name="T13" fmla="*/ 45 h 68"/>
                <a:gd name="T14" fmla="*/ 29 w 67"/>
                <a:gd name="T15" fmla="*/ 51 h 68"/>
                <a:gd name="T16" fmla="*/ 34 w 67"/>
                <a:gd name="T17" fmla="*/ 51 h 68"/>
                <a:gd name="T18" fmla="*/ 38 w 67"/>
                <a:gd name="T19" fmla="*/ 51 h 68"/>
                <a:gd name="T20" fmla="*/ 45 w 67"/>
                <a:gd name="T21" fmla="*/ 45 h 68"/>
                <a:gd name="T22" fmla="*/ 50 w 67"/>
                <a:gd name="T23" fmla="*/ 39 h 68"/>
                <a:gd name="T24" fmla="*/ 50 w 67"/>
                <a:gd name="T25" fmla="*/ 35 h 68"/>
                <a:gd name="T26" fmla="*/ 50 w 67"/>
                <a:gd name="T27" fmla="*/ 30 h 68"/>
                <a:gd name="T28" fmla="*/ 45 w 67"/>
                <a:gd name="T29" fmla="*/ 23 h 68"/>
                <a:gd name="T30" fmla="*/ 38 w 67"/>
                <a:gd name="T31" fmla="*/ 17 h 68"/>
                <a:gd name="T32" fmla="*/ 34 w 67"/>
                <a:gd name="T33" fmla="*/ 17 h 68"/>
                <a:gd name="T34" fmla="*/ 34 w 67"/>
                <a:gd name="T35" fmla="*/ 0 h 68"/>
                <a:gd name="T36" fmla="*/ 44 w 67"/>
                <a:gd name="T37" fmla="*/ 1 h 68"/>
                <a:gd name="T38" fmla="*/ 50 w 67"/>
                <a:gd name="T39" fmla="*/ 4 h 68"/>
                <a:gd name="T40" fmla="*/ 59 w 67"/>
                <a:gd name="T41" fmla="*/ 10 h 68"/>
                <a:gd name="T42" fmla="*/ 66 w 67"/>
                <a:gd name="T43" fmla="*/ 24 h 68"/>
                <a:gd name="T44" fmla="*/ 67 w 67"/>
                <a:gd name="T45" fmla="*/ 35 h 68"/>
                <a:gd name="T46" fmla="*/ 66 w 67"/>
                <a:gd name="T47" fmla="*/ 43 h 68"/>
                <a:gd name="T48" fmla="*/ 63 w 67"/>
                <a:gd name="T49" fmla="*/ 51 h 68"/>
                <a:gd name="T50" fmla="*/ 59 w 67"/>
                <a:gd name="T51" fmla="*/ 58 h 68"/>
                <a:gd name="T52" fmla="*/ 50 w 67"/>
                <a:gd name="T53" fmla="*/ 64 h 68"/>
                <a:gd name="T54" fmla="*/ 44 w 67"/>
                <a:gd name="T55" fmla="*/ 67 h 68"/>
                <a:gd name="T56" fmla="*/ 34 w 67"/>
                <a:gd name="T57" fmla="*/ 68 h 68"/>
                <a:gd name="T58" fmla="*/ 24 w 67"/>
                <a:gd name="T59" fmla="*/ 67 h 68"/>
                <a:gd name="T60" fmla="*/ 18 w 67"/>
                <a:gd name="T61" fmla="*/ 64 h 68"/>
                <a:gd name="T62" fmla="*/ 9 w 67"/>
                <a:gd name="T63" fmla="*/ 58 h 68"/>
                <a:gd name="T64" fmla="*/ 5 w 67"/>
                <a:gd name="T65" fmla="*/ 51 h 68"/>
                <a:gd name="T66" fmla="*/ 2 w 67"/>
                <a:gd name="T67" fmla="*/ 43 h 68"/>
                <a:gd name="T68" fmla="*/ 0 w 67"/>
                <a:gd name="T69" fmla="*/ 35 h 68"/>
                <a:gd name="T70" fmla="*/ 2 w 67"/>
                <a:gd name="T71" fmla="*/ 24 h 68"/>
                <a:gd name="T72" fmla="*/ 9 w 67"/>
                <a:gd name="T73" fmla="*/ 10 h 68"/>
                <a:gd name="T74" fmla="*/ 18 w 67"/>
                <a:gd name="T75" fmla="*/ 4 h 68"/>
                <a:gd name="T76" fmla="*/ 24 w 67"/>
                <a:gd name="T77" fmla="*/ 1 h 68"/>
                <a:gd name="T78" fmla="*/ 34 w 67"/>
                <a:gd name="T79" fmla="*/ 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8">
                  <a:moveTo>
                    <a:pt x="34" y="17"/>
                  </a:moveTo>
                  <a:lnTo>
                    <a:pt x="29" y="17"/>
                  </a:lnTo>
                  <a:lnTo>
                    <a:pt x="22" y="23"/>
                  </a:lnTo>
                  <a:lnTo>
                    <a:pt x="18" y="30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22" y="45"/>
                  </a:lnTo>
                  <a:lnTo>
                    <a:pt x="29" y="51"/>
                  </a:lnTo>
                  <a:lnTo>
                    <a:pt x="34" y="51"/>
                  </a:lnTo>
                  <a:lnTo>
                    <a:pt x="38" y="51"/>
                  </a:lnTo>
                  <a:lnTo>
                    <a:pt x="45" y="45"/>
                  </a:lnTo>
                  <a:lnTo>
                    <a:pt x="50" y="39"/>
                  </a:lnTo>
                  <a:lnTo>
                    <a:pt x="50" y="35"/>
                  </a:lnTo>
                  <a:lnTo>
                    <a:pt x="50" y="30"/>
                  </a:lnTo>
                  <a:lnTo>
                    <a:pt x="45" y="23"/>
                  </a:lnTo>
                  <a:lnTo>
                    <a:pt x="38" y="17"/>
                  </a:lnTo>
                  <a:lnTo>
                    <a:pt x="34" y="17"/>
                  </a:lnTo>
                  <a:close/>
                  <a:moveTo>
                    <a:pt x="34" y="0"/>
                  </a:moveTo>
                  <a:lnTo>
                    <a:pt x="44" y="1"/>
                  </a:lnTo>
                  <a:lnTo>
                    <a:pt x="50" y="4"/>
                  </a:lnTo>
                  <a:lnTo>
                    <a:pt x="59" y="10"/>
                  </a:lnTo>
                  <a:lnTo>
                    <a:pt x="66" y="24"/>
                  </a:lnTo>
                  <a:lnTo>
                    <a:pt x="67" y="35"/>
                  </a:lnTo>
                  <a:lnTo>
                    <a:pt x="66" y="43"/>
                  </a:lnTo>
                  <a:lnTo>
                    <a:pt x="63" y="51"/>
                  </a:lnTo>
                  <a:lnTo>
                    <a:pt x="59" y="58"/>
                  </a:lnTo>
                  <a:lnTo>
                    <a:pt x="50" y="64"/>
                  </a:lnTo>
                  <a:lnTo>
                    <a:pt x="44" y="67"/>
                  </a:lnTo>
                  <a:lnTo>
                    <a:pt x="34" y="68"/>
                  </a:lnTo>
                  <a:lnTo>
                    <a:pt x="24" y="67"/>
                  </a:lnTo>
                  <a:lnTo>
                    <a:pt x="18" y="64"/>
                  </a:lnTo>
                  <a:lnTo>
                    <a:pt x="9" y="58"/>
                  </a:lnTo>
                  <a:lnTo>
                    <a:pt x="5" y="51"/>
                  </a:lnTo>
                  <a:lnTo>
                    <a:pt x="2" y="43"/>
                  </a:lnTo>
                  <a:lnTo>
                    <a:pt x="0" y="35"/>
                  </a:lnTo>
                  <a:lnTo>
                    <a:pt x="2" y="24"/>
                  </a:lnTo>
                  <a:lnTo>
                    <a:pt x="9" y="10"/>
                  </a:lnTo>
                  <a:lnTo>
                    <a:pt x="18" y="4"/>
                  </a:lnTo>
                  <a:lnTo>
                    <a:pt x="24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04307" y="2619080"/>
            <a:ext cx="302186" cy="297928"/>
            <a:chOff x="304307" y="2619080"/>
            <a:chExt cx="302186" cy="297928"/>
          </a:xfrm>
        </p:grpSpPr>
        <p:sp>
          <p:nvSpPr>
            <p:cNvPr id="296" name="Rectangle 56"/>
            <p:cNvSpPr>
              <a:spLocks noChangeArrowheads="1"/>
            </p:cNvSpPr>
            <p:nvPr/>
          </p:nvSpPr>
          <p:spPr bwMode="auto">
            <a:xfrm>
              <a:off x="423478" y="2619080"/>
              <a:ext cx="72355" cy="29792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Rectangle 57"/>
            <p:cNvSpPr>
              <a:spLocks noChangeArrowheads="1"/>
            </p:cNvSpPr>
            <p:nvPr/>
          </p:nvSpPr>
          <p:spPr bwMode="auto">
            <a:xfrm>
              <a:off x="304307" y="2729739"/>
              <a:ext cx="302186" cy="76610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202349" y="2836143"/>
            <a:ext cx="2340864" cy="1813106"/>
            <a:chOff x="1202349" y="2836143"/>
            <a:chExt cx="2340864" cy="1813106"/>
          </a:xfrm>
        </p:grpSpPr>
        <p:sp>
          <p:nvSpPr>
            <p:cNvPr id="298" name="Rectangle 67"/>
            <p:cNvSpPr>
              <a:spLocks noChangeArrowheads="1"/>
            </p:cNvSpPr>
            <p:nvPr/>
          </p:nvSpPr>
          <p:spPr bwMode="auto">
            <a:xfrm>
              <a:off x="1240653" y="3091510"/>
              <a:ext cx="2264254" cy="1523689"/>
            </a:xfrm>
            <a:prstGeom prst="rect">
              <a:avLst/>
            </a:prstGeom>
            <a:solidFill>
              <a:srgbClr val="47B8EB"/>
            </a:solidFill>
            <a:ln w="0">
              <a:solidFill>
                <a:srgbClr val="47B8E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68"/>
            <p:cNvSpPr>
              <a:spLocks noEditPoints="1"/>
            </p:cNvSpPr>
            <p:nvPr/>
          </p:nvSpPr>
          <p:spPr bwMode="auto">
            <a:xfrm>
              <a:off x="1202349" y="3053204"/>
              <a:ext cx="2340864" cy="1596045"/>
            </a:xfrm>
            <a:custGeom>
              <a:gdLst>
                <a:gd name="T0" fmla="*/ 17 w 550"/>
                <a:gd name="T1" fmla="*/ 17 h 375"/>
                <a:gd name="T2" fmla="*/ 17 w 550"/>
                <a:gd name="T3" fmla="*/ 358 h 375"/>
                <a:gd name="T4" fmla="*/ 533 w 550"/>
                <a:gd name="T5" fmla="*/ 358 h 375"/>
                <a:gd name="T6" fmla="*/ 533 w 550"/>
                <a:gd name="T7" fmla="*/ 17 h 375"/>
                <a:gd name="T8" fmla="*/ 17 w 550"/>
                <a:gd name="T9" fmla="*/ 17 h 375"/>
                <a:gd name="T10" fmla="*/ 0 w 550"/>
                <a:gd name="T11" fmla="*/ 0 h 375"/>
                <a:gd name="T12" fmla="*/ 550 w 550"/>
                <a:gd name="T13" fmla="*/ 0 h 375"/>
                <a:gd name="T14" fmla="*/ 550 w 550"/>
                <a:gd name="T15" fmla="*/ 375 h 375"/>
                <a:gd name="T16" fmla="*/ 0 w 550"/>
                <a:gd name="T17" fmla="*/ 375 h 375"/>
                <a:gd name="T18" fmla="*/ 0 w 550"/>
                <a:gd name="T19" fmla="*/ 0 h 3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0" h="375">
                  <a:moveTo>
                    <a:pt x="17" y="17"/>
                  </a:moveTo>
                  <a:lnTo>
                    <a:pt x="17" y="358"/>
                  </a:lnTo>
                  <a:lnTo>
                    <a:pt x="533" y="358"/>
                  </a:lnTo>
                  <a:lnTo>
                    <a:pt x="533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550" y="0"/>
                  </a:lnTo>
                  <a:lnTo>
                    <a:pt x="550" y="375"/>
                  </a:lnTo>
                  <a:lnTo>
                    <a:pt x="0" y="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Rectangle 69"/>
            <p:cNvSpPr>
              <a:spLocks noChangeArrowheads="1"/>
            </p:cNvSpPr>
            <p:nvPr/>
          </p:nvSpPr>
          <p:spPr bwMode="auto">
            <a:xfrm>
              <a:off x="1470483" y="3317083"/>
              <a:ext cx="1804593" cy="106828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70"/>
            <p:cNvSpPr>
              <a:spLocks noEditPoints="1"/>
            </p:cNvSpPr>
            <p:nvPr/>
          </p:nvSpPr>
          <p:spPr bwMode="auto">
            <a:xfrm>
              <a:off x="1432179" y="3283034"/>
              <a:ext cx="1881203" cy="1140639"/>
            </a:xfrm>
            <a:custGeom>
              <a:gdLst>
                <a:gd name="T0" fmla="*/ 17 w 442"/>
                <a:gd name="T1" fmla="*/ 17 h 268"/>
                <a:gd name="T2" fmla="*/ 17 w 442"/>
                <a:gd name="T3" fmla="*/ 250 h 268"/>
                <a:gd name="T4" fmla="*/ 425 w 442"/>
                <a:gd name="T5" fmla="*/ 250 h 268"/>
                <a:gd name="T6" fmla="*/ 425 w 442"/>
                <a:gd name="T7" fmla="*/ 17 h 268"/>
                <a:gd name="T8" fmla="*/ 17 w 442"/>
                <a:gd name="T9" fmla="*/ 17 h 268"/>
                <a:gd name="T10" fmla="*/ 0 w 442"/>
                <a:gd name="T11" fmla="*/ 0 h 268"/>
                <a:gd name="T12" fmla="*/ 442 w 442"/>
                <a:gd name="T13" fmla="*/ 0 h 268"/>
                <a:gd name="T14" fmla="*/ 442 w 442"/>
                <a:gd name="T15" fmla="*/ 268 h 268"/>
                <a:gd name="T16" fmla="*/ 0 w 442"/>
                <a:gd name="T17" fmla="*/ 268 h 268"/>
                <a:gd name="T18" fmla="*/ 0 w 442"/>
                <a:gd name="T19" fmla="*/ 0 h 2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" h="268">
                  <a:moveTo>
                    <a:pt x="17" y="17"/>
                  </a:moveTo>
                  <a:lnTo>
                    <a:pt x="17" y="250"/>
                  </a:lnTo>
                  <a:lnTo>
                    <a:pt x="425" y="250"/>
                  </a:lnTo>
                  <a:lnTo>
                    <a:pt x="425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442" y="0"/>
                  </a:lnTo>
                  <a:lnTo>
                    <a:pt x="442" y="268"/>
                  </a:lnTo>
                  <a:lnTo>
                    <a:pt x="0" y="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Rectangle 71"/>
            <p:cNvSpPr>
              <a:spLocks noChangeArrowheads="1"/>
            </p:cNvSpPr>
            <p:nvPr/>
          </p:nvSpPr>
          <p:spPr bwMode="auto">
            <a:xfrm>
              <a:off x="1470483" y="3317083"/>
              <a:ext cx="1804593" cy="225575"/>
            </a:xfrm>
            <a:prstGeom prst="rect">
              <a:avLst/>
            </a:pr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72"/>
            <p:cNvSpPr>
              <a:spLocks noEditPoints="1"/>
            </p:cNvSpPr>
            <p:nvPr/>
          </p:nvSpPr>
          <p:spPr bwMode="auto">
            <a:xfrm>
              <a:off x="1432179" y="3283034"/>
              <a:ext cx="1881203" cy="297928"/>
            </a:xfrm>
            <a:custGeom>
              <a:gdLst>
                <a:gd name="T0" fmla="*/ 17 w 442"/>
                <a:gd name="T1" fmla="*/ 17 h 70"/>
                <a:gd name="T2" fmla="*/ 17 w 442"/>
                <a:gd name="T3" fmla="*/ 52 h 70"/>
                <a:gd name="T4" fmla="*/ 425 w 442"/>
                <a:gd name="T5" fmla="*/ 52 h 70"/>
                <a:gd name="T6" fmla="*/ 425 w 442"/>
                <a:gd name="T7" fmla="*/ 17 h 70"/>
                <a:gd name="T8" fmla="*/ 17 w 442"/>
                <a:gd name="T9" fmla="*/ 17 h 70"/>
                <a:gd name="T10" fmla="*/ 0 w 442"/>
                <a:gd name="T11" fmla="*/ 0 h 70"/>
                <a:gd name="T12" fmla="*/ 442 w 442"/>
                <a:gd name="T13" fmla="*/ 0 h 70"/>
                <a:gd name="T14" fmla="*/ 442 w 442"/>
                <a:gd name="T15" fmla="*/ 70 h 70"/>
                <a:gd name="T16" fmla="*/ 0 w 442"/>
                <a:gd name="T17" fmla="*/ 70 h 70"/>
                <a:gd name="T18" fmla="*/ 0 w 442"/>
                <a:gd name="T19" fmla="*/ 0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" h="70">
                  <a:moveTo>
                    <a:pt x="17" y="17"/>
                  </a:moveTo>
                  <a:lnTo>
                    <a:pt x="17" y="52"/>
                  </a:lnTo>
                  <a:lnTo>
                    <a:pt x="425" y="52"/>
                  </a:lnTo>
                  <a:lnTo>
                    <a:pt x="425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442" y="0"/>
                  </a:lnTo>
                  <a:lnTo>
                    <a:pt x="442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Rectangle 73"/>
            <p:cNvSpPr>
              <a:spLocks noChangeArrowheads="1"/>
            </p:cNvSpPr>
            <p:nvPr/>
          </p:nvSpPr>
          <p:spPr bwMode="auto">
            <a:xfrm>
              <a:off x="1240653" y="2874447"/>
              <a:ext cx="2264254" cy="221318"/>
            </a:xfrm>
            <a:prstGeom prst="rect">
              <a:avLst/>
            </a:prstGeom>
            <a:solidFill>
              <a:srgbClr val="C3E8FA"/>
            </a:solidFill>
            <a:ln w="0">
              <a:solidFill>
                <a:srgbClr val="C3E8FA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74"/>
            <p:cNvSpPr>
              <a:spLocks noEditPoints="1"/>
            </p:cNvSpPr>
            <p:nvPr/>
          </p:nvSpPr>
          <p:spPr bwMode="auto">
            <a:xfrm>
              <a:off x="1202349" y="2836143"/>
              <a:ext cx="2340864" cy="297928"/>
            </a:xfrm>
            <a:custGeom>
              <a:gdLst>
                <a:gd name="T0" fmla="*/ 17 w 550"/>
                <a:gd name="T1" fmla="*/ 17 h 70"/>
                <a:gd name="T2" fmla="*/ 17 w 550"/>
                <a:gd name="T3" fmla="*/ 52 h 70"/>
                <a:gd name="T4" fmla="*/ 533 w 550"/>
                <a:gd name="T5" fmla="*/ 52 h 70"/>
                <a:gd name="T6" fmla="*/ 533 w 550"/>
                <a:gd name="T7" fmla="*/ 17 h 70"/>
                <a:gd name="T8" fmla="*/ 17 w 550"/>
                <a:gd name="T9" fmla="*/ 17 h 70"/>
                <a:gd name="T10" fmla="*/ 0 w 550"/>
                <a:gd name="T11" fmla="*/ 0 h 70"/>
                <a:gd name="T12" fmla="*/ 550 w 550"/>
                <a:gd name="T13" fmla="*/ 0 h 70"/>
                <a:gd name="T14" fmla="*/ 550 w 550"/>
                <a:gd name="T15" fmla="*/ 70 h 70"/>
                <a:gd name="T16" fmla="*/ 0 w 550"/>
                <a:gd name="T17" fmla="*/ 70 h 70"/>
                <a:gd name="T18" fmla="*/ 0 w 550"/>
                <a:gd name="T19" fmla="*/ 0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0" h="70">
                  <a:moveTo>
                    <a:pt x="17" y="17"/>
                  </a:moveTo>
                  <a:lnTo>
                    <a:pt x="17" y="52"/>
                  </a:lnTo>
                  <a:lnTo>
                    <a:pt x="533" y="52"/>
                  </a:lnTo>
                  <a:lnTo>
                    <a:pt x="533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550" y="0"/>
                  </a:lnTo>
                  <a:lnTo>
                    <a:pt x="550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Rectangle 75"/>
            <p:cNvSpPr>
              <a:spLocks noChangeArrowheads="1"/>
            </p:cNvSpPr>
            <p:nvPr/>
          </p:nvSpPr>
          <p:spPr bwMode="auto">
            <a:xfrm>
              <a:off x="1321520" y="2946802"/>
              <a:ext cx="72355" cy="7235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Rectangle 76"/>
            <p:cNvSpPr>
              <a:spLocks noChangeArrowheads="1"/>
            </p:cNvSpPr>
            <p:nvPr/>
          </p:nvSpPr>
          <p:spPr bwMode="auto">
            <a:xfrm>
              <a:off x="1444946" y="2946802"/>
              <a:ext cx="68098" cy="7235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Rectangle 77"/>
            <p:cNvSpPr>
              <a:spLocks noChangeArrowheads="1"/>
            </p:cNvSpPr>
            <p:nvPr/>
          </p:nvSpPr>
          <p:spPr bwMode="auto">
            <a:xfrm>
              <a:off x="1568375" y="2946802"/>
              <a:ext cx="68098" cy="7235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Rectangle 78"/>
            <p:cNvSpPr>
              <a:spLocks noChangeArrowheads="1"/>
            </p:cNvSpPr>
            <p:nvPr/>
          </p:nvSpPr>
          <p:spPr bwMode="auto">
            <a:xfrm>
              <a:off x="1542838" y="3393693"/>
              <a:ext cx="680979" cy="7235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Rectangle 79"/>
            <p:cNvSpPr>
              <a:spLocks noChangeArrowheads="1"/>
            </p:cNvSpPr>
            <p:nvPr/>
          </p:nvSpPr>
          <p:spPr bwMode="auto">
            <a:xfrm>
              <a:off x="1730107" y="3759719"/>
              <a:ext cx="672466" cy="7235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Rectangle 80"/>
            <p:cNvSpPr>
              <a:spLocks noChangeArrowheads="1"/>
            </p:cNvSpPr>
            <p:nvPr/>
          </p:nvSpPr>
          <p:spPr bwMode="auto">
            <a:xfrm>
              <a:off x="1730107" y="3921451"/>
              <a:ext cx="1259810" cy="7235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Rectangle 81"/>
            <p:cNvSpPr>
              <a:spLocks noChangeArrowheads="1"/>
            </p:cNvSpPr>
            <p:nvPr/>
          </p:nvSpPr>
          <p:spPr bwMode="auto">
            <a:xfrm>
              <a:off x="1730107" y="4078929"/>
              <a:ext cx="1259810" cy="76610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Rectangle 82"/>
            <p:cNvSpPr>
              <a:spLocks noChangeArrowheads="1"/>
            </p:cNvSpPr>
            <p:nvPr/>
          </p:nvSpPr>
          <p:spPr bwMode="auto">
            <a:xfrm>
              <a:off x="3121856" y="3393693"/>
              <a:ext cx="76610" cy="72355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151836" y="2768045"/>
            <a:ext cx="723540" cy="846969"/>
            <a:chOff x="4151836" y="2768045"/>
            <a:chExt cx="723540" cy="846969"/>
          </a:xfrm>
        </p:grpSpPr>
        <p:sp>
          <p:nvSpPr>
            <p:cNvPr id="314" name="Freeform 167"/>
            <p:cNvSpPr/>
            <p:nvPr/>
          </p:nvSpPr>
          <p:spPr bwMode="auto">
            <a:xfrm>
              <a:off x="4181630" y="3419230"/>
              <a:ext cx="204294" cy="161732"/>
            </a:xfrm>
            <a:custGeom>
              <a:gdLst>
                <a:gd name="T0" fmla="*/ 39 w 48"/>
                <a:gd name="T1" fmla="*/ 0 h 38"/>
                <a:gd name="T2" fmla="*/ 45 w 48"/>
                <a:gd name="T3" fmla="*/ 3 h 38"/>
                <a:gd name="T4" fmla="*/ 48 w 48"/>
                <a:gd name="T5" fmla="*/ 7 h 38"/>
                <a:gd name="T6" fmla="*/ 46 w 48"/>
                <a:gd name="T7" fmla="*/ 17 h 38"/>
                <a:gd name="T8" fmla="*/ 39 w 48"/>
                <a:gd name="T9" fmla="*/ 26 h 38"/>
                <a:gd name="T10" fmla="*/ 28 w 48"/>
                <a:gd name="T11" fmla="*/ 35 h 38"/>
                <a:gd name="T12" fmla="*/ 17 w 48"/>
                <a:gd name="T13" fmla="*/ 38 h 38"/>
                <a:gd name="T14" fmla="*/ 9 w 48"/>
                <a:gd name="T15" fmla="*/ 38 h 38"/>
                <a:gd name="T16" fmla="*/ 3 w 48"/>
                <a:gd name="T17" fmla="*/ 36 h 38"/>
                <a:gd name="T18" fmla="*/ 0 w 48"/>
                <a:gd name="T19" fmla="*/ 30 h 38"/>
                <a:gd name="T20" fmla="*/ 1 w 48"/>
                <a:gd name="T21" fmla="*/ 22 h 38"/>
                <a:gd name="T22" fmla="*/ 9 w 48"/>
                <a:gd name="T23" fmla="*/ 11 h 38"/>
                <a:gd name="T24" fmla="*/ 22 w 48"/>
                <a:gd name="T25" fmla="*/ 4 h 38"/>
                <a:gd name="T26" fmla="*/ 30 w 48"/>
                <a:gd name="T27" fmla="*/ 1 h 38"/>
                <a:gd name="T28" fmla="*/ 39 w 48"/>
                <a:gd name="T29" fmla="*/ 0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38">
                  <a:moveTo>
                    <a:pt x="39" y="0"/>
                  </a:moveTo>
                  <a:lnTo>
                    <a:pt x="45" y="3"/>
                  </a:lnTo>
                  <a:lnTo>
                    <a:pt x="48" y="7"/>
                  </a:lnTo>
                  <a:lnTo>
                    <a:pt x="46" y="17"/>
                  </a:lnTo>
                  <a:lnTo>
                    <a:pt x="39" y="26"/>
                  </a:lnTo>
                  <a:lnTo>
                    <a:pt x="28" y="35"/>
                  </a:lnTo>
                  <a:lnTo>
                    <a:pt x="17" y="38"/>
                  </a:lnTo>
                  <a:lnTo>
                    <a:pt x="9" y="38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9" y="11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168"/>
            <p:cNvSpPr>
              <a:spLocks noEditPoints="1"/>
            </p:cNvSpPr>
            <p:nvPr/>
          </p:nvSpPr>
          <p:spPr bwMode="auto">
            <a:xfrm>
              <a:off x="4151836" y="3380926"/>
              <a:ext cx="272391" cy="234088"/>
            </a:xfrm>
            <a:custGeom>
              <a:gdLst>
                <a:gd name="T0" fmla="*/ 45 w 64"/>
                <a:gd name="T1" fmla="*/ 17 h 55"/>
                <a:gd name="T2" fmla="*/ 39 w 64"/>
                <a:gd name="T3" fmla="*/ 19 h 55"/>
                <a:gd name="T4" fmla="*/ 39 w 64"/>
                <a:gd name="T5" fmla="*/ 19 h 55"/>
                <a:gd name="T6" fmla="*/ 33 w 64"/>
                <a:gd name="T7" fmla="*/ 20 h 55"/>
                <a:gd name="T8" fmla="*/ 35 w 64"/>
                <a:gd name="T9" fmla="*/ 20 h 55"/>
                <a:gd name="T10" fmla="*/ 33 w 64"/>
                <a:gd name="T11" fmla="*/ 22 h 55"/>
                <a:gd name="T12" fmla="*/ 26 w 64"/>
                <a:gd name="T13" fmla="*/ 25 h 55"/>
                <a:gd name="T14" fmla="*/ 19 w 64"/>
                <a:gd name="T15" fmla="*/ 32 h 55"/>
                <a:gd name="T16" fmla="*/ 16 w 64"/>
                <a:gd name="T17" fmla="*/ 36 h 55"/>
                <a:gd name="T18" fmla="*/ 16 w 64"/>
                <a:gd name="T19" fmla="*/ 38 h 55"/>
                <a:gd name="T20" fmla="*/ 17 w 64"/>
                <a:gd name="T21" fmla="*/ 38 h 55"/>
                <a:gd name="T22" fmla="*/ 24 w 64"/>
                <a:gd name="T23" fmla="*/ 38 h 55"/>
                <a:gd name="T24" fmla="*/ 24 w 64"/>
                <a:gd name="T25" fmla="*/ 38 h 55"/>
                <a:gd name="T26" fmla="*/ 30 w 64"/>
                <a:gd name="T27" fmla="*/ 36 h 55"/>
                <a:gd name="T28" fmla="*/ 30 w 64"/>
                <a:gd name="T29" fmla="*/ 36 h 55"/>
                <a:gd name="T30" fmla="*/ 37 w 64"/>
                <a:gd name="T31" fmla="*/ 31 h 55"/>
                <a:gd name="T32" fmla="*/ 37 w 64"/>
                <a:gd name="T33" fmla="*/ 31 h 55"/>
                <a:gd name="T34" fmla="*/ 45 w 64"/>
                <a:gd name="T35" fmla="*/ 23 h 55"/>
                <a:gd name="T36" fmla="*/ 46 w 64"/>
                <a:gd name="T37" fmla="*/ 19 h 55"/>
                <a:gd name="T38" fmla="*/ 45 w 64"/>
                <a:gd name="T39" fmla="*/ 17 h 55"/>
                <a:gd name="T40" fmla="*/ 46 w 64"/>
                <a:gd name="T41" fmla="*/ 0 h 55"/>
                <a:gd name="T42" fmla="*/ 51 w 64"/>
                <a:gd name="T43" fmla="*/ 1 h 55"/>
                <a:gd name="T44" fmla="*/ 56 w 64"/>
                <a:gd name="T45" fmla="*/ 3 h 55"/>
                <a:gd name="T46" fmla="*/ 61 w 64"/>
                <a:gd name="T47" fmla="*/ 12 h 55"/>
                <a:gd name="T48" fmla="*/ 62 w 64"/>
                <a:gd name="T49" fmla="*/ 13 h 55"/>
                <a:gd name="T50" fmla="*/ 64 w 64"/>
                <a:gd name="T51" fmla="*/ 13 h 55"/>
                <a:gd name="T52" fmla="*/ 64 w 64"/>
                <a:gd name="T53" fmla="*/ 23 h 55"/>
                <a:gd name="T54" fmla="*/ 61 w 64"/>
                <a:gd name="T55" fmla="*/ 29 h 55"/>
                <a:gd name="T56" fmla="*/ 58 w 64"/>
                <a:gd name="T57" fmla="*/ 36 h 55"/>
                <a:gd name="T58" fmla="*/ 51 w 64"/>
                <a:gd name="T59" fmla="*/ 44 h 55"/>
                <a:gd name="T60" fmla="*/ 48 w 64"/>
                <a:gd name="T61" fmla="*/ 45 h 55"/>
                <a:gd name="T62" fmla="*/ 39 w 64"/>
                <a:gd name="T63" fmla="*/ 51 h 55"/>
                <a:gd name="T64" fmla="*/ 37 w 64"/>
                <a:gd name="T65" fmla="*/ 52 h 55"/>
                <a:gd name="T66" fmla="*/ 39 w 64"/>
                <a:gd name="T67" fmla="*/ 52 h 55"/>
                <a:gd name="T68" fmla="*/ 27 w 64"/>
                <a:gd name="T69" fmla="*/ 55 h 55"/>
                <a:gd name="T70" fmla="*/ 13 w 64"/>
                <a:gd name="T71" fmla="*/ 55 h 55"/>
                <a:gd name="T72" fmla="*/ 4 w 64"/>
                <a:gd name="T73" fmla="*/ 51 h 55"/>
                <a:gd name="T74" fmla="*/ 1 w 64"/>
                <a:gd name="T75" fmla="*/ 45 h 55"/>
                <a:gd name="T76" fmla="*/ 0 w 64"/>
                <a:gd name="T77" fmla="*/ 41 h 55"/>
                <a:gd name="T78" fmla="*/ 0 w 64"/>
                <a:gd name="T79" fmla="*/ 32 h 55"/>
                <a:gd name="T80" fmla="*/ 1 w 64"/>
                <a:gd name="T81" fmla="*/ 26 h 55"/>
                <a:gd name="T82" fmla="*/ 5 w 64"/>
                <a:gd name="T83" fmla="*/ 19 h 55"/>
                <a:gd name="T84" fmla="*/ 13 w 64"/>
                <a:gd name="T85" fmla="*/ 12 h 55"/>
                <a:gd name="T86" fmla="*/ 16 w 64"/>
                <a:gd name="T87" fmla="*/ 10 h 55"/>
                <a:gd name="T88" fmla="*/ 24 w 64"/>
                <a:gd name="T89" fmla="*/ 6 h 55"/>
                <a:gd name="T90" fmla="*/ 24 w 64"/>
                <a:gd name="T91" fmla="*/ 6 h 55"/>
                <a:gd name="T92" fmla="*/ 35 w 64"/>
                <a:gd name="T93" fmla="*/ 1 h 55"/>
                <a:gd name="T94" fmla="*/ 39 w 64"/>
                <a:gd name="T95" fmla="*/ 1 h 55"/>
                <a:gd name="T96" fmla="*/ 46 w 64"/>
                <a:gd name="T97" fmla="*/ 0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55">
                  <a:moveTo>
                    <a:pt x="45" y="17"/>
                  </a:moveTo>
                  <a:lnTo>
                    <a:pt x="39" y="19"/>
                  </a:lnTo>
                  <a:lnTo>
                    <a:pt x="39" y="19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3" y="22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45" y="23"/>
                  </a:lnTo>
                  <a:lnTo>
                    <a:pt x="46" y="19"/>
                  </a:lnTo>
                  <a:lnTo>
                    <a:pt x="45" y="17"/>
                  </a:lnTo>
                  <a:close/>
                  <a:moveTo>
                    <a:pt x="46" y="0"/>
                  </a:moveTo>
                  <a:lnTo>
                    <a:pt x="51" y="1"/>
                  </a:lnTo>
                  <a:lnTo>
                    <a:pt x="56" y="3"/>
                  </a:lnTo>
                  <a:lnTo>
                    <a:pt x="61" y="12"/>
                  </a:lnTo>
                  <a:lnTo>
                    <a:pt x="62" y="13"/>
                  </a:lnTo>
                  <a:lnTo>
                    <a:pt x="64" y="13"/>
                  </a:lnTo>
                  <a:lnTo>
                    <a:pt x="64" y="23"/>
                  </a:lnTo>
                  <a:lnTo>
                    <a:pt x="61" y="29"/>
                  </a:lnTo>
                  <a:lnTo>
                    <a:pt x="58" y="36"/>
                  </a:lnTo>
                  <a:lnTo>
                    <a:pt x="51" y="44"/>
                  </a:lnTo>
                  <a:lnTo>
                    <a:pt x="48" y="45"/>
                  </a:lnTo>
                  <a:lnTo>
                    <a:pt x="39" y="51"/>
                  </a:lnTo>
                  <a:lnTo>
                    <a:pt x="37" y="52"/>
                  </a:lnTo>
                  <a:lnTo>
                    <a:pt x="39" y="52"/>
                  </a:lnTo>
                  <a:lnTo>
                    <a:pt x="27" y="55"/>
                  </a:lnTo>
                  <a:lnTo>
                    <a:pt x="13" y="55"/>
                  </a:lnTo>
                  <a:lnTo>
                    <a:pt x="4" y="51"/>
                  </a:lnTo>
                  <a:lnTo>
                    <a:pt x="1" y="45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5" y="19"/>
                  </a:lnTo>
                  <a:lnTo>
                    <a:pt x="13" y="12"/>
                  </a:lnTo>
                  <a:lnTo>
                    <a:pt x="16" y="1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35" y="1"/>
                  </a:lnTo>
                  <a:lnTo>
                    <a:pt x="39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Rectangle 169"/>
            <p:cNvSpPr>
              <a:spLocks noChangeArrowheads="1"/>
            </p:cNvSpPr>
            <p:nvPr/>
          </p:nvSpPr>
          <p:spPr bwMode="auto">
            <a:xfrm>
              <a:off x="4356130" y="2921266"/>
              <a:ext cx="72355" cy="52775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170"/>
            <p:cNvSpPr/>
            <p:nvPr/>
          </p:nvSpPr>
          <p:spPr bwMode="auto">
            <a:xfrm>
              <a:off x="4628521" y="3312828"/>
              <a:ext cx="208551" cy="161732"/>
            </a:xfrm>
            <a:custGeom>
              <a:gdLst>
                <a:gd name="T0" fmla="*/ 40 w 49"/>
                <a:gd name="T1" fmla="*/ 0 h 38"/>
                <a:gd name="T2" fmla="*/ 46 w 49"/>
                <a:gd name="T3" fmla="*/ 1 h 38"/>
                <a:gd name="T4" fmla="*/ 49 w 49"/>
                <a:gd name="T5" fmla="*/ 7 h 38"/>
                <a:gd name="T6" fmla="*/ 48 w 49"/>
                <a:gd name="T7" fmla="*/ 16 h 38"/>
                <a:gd name="T8" fmla="*/ 39 w 49"/>
                <a:gd name="T9" fmla="*/ 26 h 38"/>
                <a:gd name="T10" fmla="*/ 27 w 49"/>
                <a:gd name="T11" fmla="*/ 33 h 38"/>
                <a:gd name="T12" fmla="*/ 17 w 49"/>
                <a:gd name="T13" fmla="*/ 36 h 38"/>
                <a:gd name="T14" fmla="*/ 10 w 49"/>
                <a:gd name="T15" fmla="*/ 38 h 38"/>
                <a:gd name="T16" fmla="*/ 3 w 49"/>
                <a:gd name="T17" fmla="*/ 35 h 38"/>
                <a:gd name="T18" fmla="*/ 0 w 49"/>
                <a:gd name="T19" fmla="*/ 31 h 38"/>
                <a:gd name="T20" fmla="*/ 1 w 49"/>
                <a:gd name="T21" fmla="*/ 20 h 38"/>
                <a:gd name="T22" fmla="*/ 10 w 49"/>
                <a:gd name="T23" fmla="*/ 12 h 38"/>
                <a:gd name="T24" fmla="*/ 21 w 49"/>
                <a:gd name="T25" fmla="*/ 3 h 38"/>
                <a:gd name="T26" fmla="*/ 32 w 49"/>
                <a:gd name="T27" fmla="*/ 0 h 38"/>
                <a:gd name="T28" fmla="*/ 40 w 49"/>
                <a:gd name="T29" fmla="*/ 0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38">
                  <a:moveTo>
                    <a:pt x="40" y="0"/>
                  </a:moveTo>
                  <a:lnTo>
                    <a:pt x="46" y="1"/>
                  </a:lnTo>
                  <a:lnTo>
                    <a:pt x="49" y="7"/>
                  </a:lnTo>
                  <a:lnTo>
                    <a:pt x="48" y="16"/>
                  </a:lnTo>
                  <a:lnTo>
                    <a:pt x="39" y="26"/>
                  </a:lnTo>
                  <a:lnTo>
                    <a:pt x="27" y="33"/>
                  </a:lnTo>
                  <a:lnTo>
                    <a:pt x="17" y="36"/>
                  </a:lnTo>
                  <a:lnTo>
                    <a:pt x="10" y="38"/>
                  </a:lnTo>
                  <a:lnTo>
                    <a:pt x="3" y="35"/>
                  </a:lnTo>
                  <a:lnTo>
                    <a:pt x="0" y="31"/>
                  </a:lnTo>
                  <a:lnTo>
                    <a:pt x="1" y="20"/>
                  </a:lnTo>
                  <a:lnTo>
                    <a:pt x="10" y="12"/>
                  </a:lnTo>
                  <a:lnTo>
                    <a:pt x="21" y="3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171"/>
            <p:cNvSpPr>
              <a:spLocks noEditPoints="1"/>
            </p:cNvSpPr>
            <p:nvPr/>
          </p:nvSpPr>
          <p:spPr bwMode="auto">
            <a:xfrm>
              <a:off x="4594472" y="3274522"/>
              <a:ext cx="280904" cy="229830"/>
            </a:xfrm>
            <a:custGeom>
              <a:gdLst>
                <a:gd name="T0" fmla="*/ 40 w 66"/>
                <a:gd name="T1" fmla="*/ 18 h 54"/>
                <a:gd name="T2" fmla="*/ 34 w 66"/>
                <a:gd name="T3" fmla="*/ 21 h 54"/>
                <a:gd name="T4" fmla="*/ 34 w 66"/>
                <a:gd name="T5" fmla="*/ 19 h 54"/>
                <a:gd name="T6" fmla="*/ 27 w 66"/>
                <a:gd name="T7" fmla="*/ 25 h 54"/>
                <a:gd name="T8" fmla="*/ 27 w 66"/>
                <a:gd name="T9" fmla="*/ 25 h 54"/>
                <a:gd name="T10" fmla="*/ 19 w 66"/>
                <a:gd name="T11" fmla="*/ 32 h 54"/>
                <a:gd name="T12" fmla="*/ 16 w 66"/>
                <a:gd name="T13" fmla="*/ 37 h 54"/>
                <a:gd name="T14" fmla="*/ 16 w 66"/>
                <a:gd name="T15" fmla="*/ 37 h 54"/>
                <a:gd name="T16" fmla="*/ 18 w 66"/>
                <a:gd name="T17" fmla="*/ 38 h 54"/>
                <a:gd name="T18" fmla="*/ 18 w 66"/>
                <a:gd name="T19" fmla="*/ 37 h 54"/>
                <a:gd name="T20" fmla="*/ 25 w 66"/>
                <a:gd name="T21" fmla="*/ 37 h 54"/>
                <a:gd name="T22" fmla="*/ 25 w 66"/>
                <a:gd name="T23" fmla="*/ 37 h 54"/>
                <a:gd name="T24" fmla="*/ 32 w 66"/>
                <a:gd name="T25" fmla="*/ 35 h 54"/>
                <a:gd name="T26" fmla="*/ 38 w 66"/>
                <a:gd name="T27" fmla="*/ 31 h 54"/>
                <a:gd name="T28" fmla="*/ 38 w 66"/>
                <a:gd name="T29" fmla="*/ 31 h 54"/>
                <a:gd name="T30" fmla="*/ 45 w 66"/>
                <a:gd name="T31" fmla="*/ 23 h 54"/>
                <a:gd name="T32" fmla="*/ 48 w 66"/>
                <a:gd name="T33" fmla="*/ 19 h 54"/>
                <a:gd name="T34" fmla="*/ 47 w 66"/>
                <a:gd name="T35" fmla="*/ 18 h 54"/>
                <a:gd name="T36" fmla="*/ 40 w 66"/>
                <a:gd name="T37" fmla="*/ 18 h 54"/>
                <a:gd name="T38" fmla="*/ 35 w 66"/>
                <a:gd name="T39" fmla="*/ 0 h 54"/>
                <a:gd name="T40" fmla="*/ 51 w 66"/>
                <a:gd name="T41" fmla="*/ 0 h 54"/>
                <a:gd name="T42" fmla="*/ 60 w 66"/>
                <a:gd name="T43" fmla="*/ 5 h 54"/>
                <a:gd name="T44" fmla="*/ 63 w 66"/>
                <a:gd name="T45" fmla="*/ 10 h 54"/>
                <a:gd name="T46" fmla="*/ 66 w 66"/>
                <a:gd name="T47" fmla="*/ 15 h 54"/>
                <a:gd name="T48" fmla="*/ 64 w 66"/>
                <a:gd name="T49" fmla="*/ 22 h 54"/>
                <a:gd name="T50" fmla="*/ 63 w 66"/>
                <a:gd name="T51" fmla="*/ 29 h 54"/>
                <a:gd name="T52" fmla="*/ 59 w 66"/>
                <a:gd name="T53" fmla="*/ 37 h 54"/>
                <a:gd name="T54" fmla="*/ 51 w 66"/>
                <a:gd name="T55" fmla="*/ 44 h 54"/>
                <a:gd name="T56" fmla="*/ 48 w 66"/>
                <a:gd name="T57" fmla="*/ 45 h 54"/>
                <a:gd name="T58" fmla="*/ 40 w 66"/>
                <a:gd name="T59" fmla="*/ 51 h 54"/>
                <a:gd name="T60" fmla="*/ 29 w 66"/>
                <a:gd name="T61" fmla="*/ 54 h 54"/>
                <a:gd name="T62" fmla="*/ 13 w 66"/>
                <a:gd name="T63" fmla="*/ 54 h 54"/>
                <a:gd name="T64" fmla="*/ 8 w 66"/>
                <a:gd name="T65" fmla="*/ 53 h 54"/>
                <a:gd name="T66" fmla="*/ 5 w 66"/>
                <a:gd name="T67" fmla="*/ 50 h 54"/>
                <a:gd name="T68" fmla="*/ 0 w 66"/>
                <a:gd name="T69" fmla="*/ 41 h 54"/>
                <a:gd name="T70" fmla="*/ 0 w 66"/>
                <a:gd name="T71" fmla="*/ 32 h 54"/>
                <a:gd name="T72" fmla="*/ 2 w 66"/>
                <a:gd name="T73" fmla="*/ 26 h 54"/>
                <a:gd name="T74" fmla="*/ 6 w 66"/>
                <a:gd name="T75" fmla="*/ 19 h 54"/>
                <a:gd name="T76" fmla="*/ 13 w 66"/>
                <a:gd name="T77" fmla="*/ 12 h 54"/>
                <a:gd name="T78" fmla="*/ 16 w 66"/>
                <a:gd name="T79" fmla="*/ 10 h 54"/>
                <a:gd name="T80" fmla="*/ 25 w 66"/>
                <a:gd name="T81" fmla="*/ 5 h 54"/>
                <a:gd name="T82" fmla="*/ 27 w 66"/>
                <a:gd name="T83" fmla="*/ 3 h 54"/>
                <a:gd name="T84" fmla="*/ 27 w 66"/>
                <a:gd name="T85" fmla="*/ 5 h 54"/>
                <a:gd name="T86" fmla="*/ 35 w 66"/>
                <a:gd name="T87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" h="54">
                  <a:moveTo>
                    <a:pt x="40" y="18"/>
                  </a:moveTo>
                  <a:lnTo>
                    <a:pt x="34" y="21"/>
                  </a:lnTo>
                  <a:lnTo>
                    <a:pt x="34" y="19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19" y="32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32" y="35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5" y="23"/>
                  </a:lnTo>
                  <a:lnTo>
                    <a:pt x="48" y="19"/>
                  </a:lnTo>
                  <a:lnTo>
                    <a:pt x="47" y="18"/>
                  </a:lnTo>
                  <a:lnTo>
                    <a:pt x="40" y="18"/>
                  </a:lnTo>
                  <a:close/>
                  <a:moveTo>
                    <a:pt x="35" y="0"/>
                  </a:moveTo>
                  <a:lnTo>
                    <a:pt x="51" y="0"/>
                  </a:lnTo>
                  <a:lnTo>
                    <a:pt x="60" y="5"/>
                  </a:lnTo>
                  <a:lnTo>
                    <a:pt x="63" y="10"/>
                  </a:lnTo>
                  <a:lnTo>
                    <a:pt x="66" y="15"/>
                  </a:lnTo>
                  <a:lnTo>
                    <a:pt x="64" y="22"/>
                  </a:lnTo>
                  <a:lnTo>
                    <a:pt x="63" y="29"/>
                  </a:lnTo>
                  <a:lnTo>
                    <a:pt x="59" y="37"/>
                  </a:lnTo>
                  <a:lnTo>
                    <a:pt x="51" y="44"/>
                  </a:lnTo>
                  <a:lnTo>
                    <a:pt x="48" y="45"/>
                  </a:lnTo>
                  <a:lnTo>
                    <a:pt x="40" y="51"/>
                  </a:lnTo>
                  <a:lnTo>
                    <a:pt x="29" y="54"/>
                  </a:lnTo>
                  <a:lnTo>
                    <a:pt x="13" y="54"/>
                  </a:lnTo>
                  <a:lnTo>
                    <a:pt x="8" y="53"/>
                  </a:lnTo>
                  <a:lnTo>
                    <a:pt x="5" y="50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6" y="19"/>
                  </a:lnTo>
                  <a:lnTo>
                    <a:pt x="13" y="12"/>
                  </a:lnTo>
                  <a:lnTo>
                    <a:pt x="16" y="10"/>
                  </a:lnTo>
                  <a:lnTo>
                    <a:pt x="25" y="5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Rectangle 172"/>
            <p:cNvSpPr>
              <a:spLocks noChangeArrowheads="1"/>
            </p:cNvSpPr>
            <p:nvPr/>
          </p:nvSpPr>
          <p:spPr bwMode="auto">
            <a:xfrm>
              <a:off x="4798766" y="2810607"/>
              <a:ext cx="76610" cy="53201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173"/>
            <p:cNvSpPr/>
            <p:nvPr/>
          </p:nvSpPr>
          <p:spPr bwMode="auto">
            <a:xfrm>
              <a:off x="4390179" y="2810607"/>
              <a:ext cx="446894" cy="246855"/>
            </a:xfrm>
            <a:custGeom>
              <a:gdLst>
                <a:gd name="T0" fmla="*/ 105 w 105"/>
                <a:gd name="T1" fmla="*/ 0 h 58"/>
                <a:gd name="T2" fmla="*/ 105 w 105"/>
                <a:gd name="T3" fmla="*/ 33 h 58"/>
                <a:gd name="T4" fmla="*/ 0 w 105"/>
                <a:gd name="T5" fmla="*/ 58 h 58"/>
                <a:gd name="T6" fmla="*/ 0 w 105"/>
                <a:gd name="T7" fmla="*/ 26 h 58"/>
                <a:gd name="T8" fmla="*/ 105 w 105"/>
                <a:gd name="T9" fmla="*/ 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7">
                  <a:moveTo>
                    <a:pt x="105" y="0"/>
                  </a:moveTo>
                  <a:lnTo>
                    <a:pt x="105" y="33"/>
                  </a:lnTo>
                  <a:lnTo>
                    <a:pt x="0" y="58"/>
                  </a:lnTo>
                  <a:lnTo>
                    <a:pt x="0" y="2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174"/>
            <p:cNvSpPr>
              <a:spLocks noEditPoints="1"/>
            </p:cNvSpPr>
            <p:nvPr/>
          </p:nvSpPr>
          <p:spPr bwMode="auto">
            <a:xfrm>
              <a:off x="4356130" y="2768045"/>
              <a:ext cx="519246" cy="331977"/>
            </a:xfrm>
            <a:custGeom>
              <a:gdLst>
                <a:gd name="T0" fmla="*/ 104 w 122"/>
                <a:gd name="T1" fmla="*/ 22 h 78"/>
                <a:gd name="T2" fmla="*/ 17 w 122"/>
                <a:gd name="T3" fmla="*/ 43 h 78"/>
                <a:gd name="T4" fmla="*/ 17 w 122"/>
                <a:gd name="T5" fmla="*/ 58 h 78"/>
                <a:gd name="T6" fmla="*/ 104 w 122"/>
                <a:gd name="T7" fmla="*/ 38 h 78"/>
                <a:gd name="T8" fmla="*/ 104 w 122"/>
                <a:gd name="T9" fmla="*/ 22 h 78"/>
                <a:gd name="T10" fmla="*/ 122 w 122"/>
                <a:gd name="T11" fmla="*/ 0 h 78"/>
                <a:gd name="T12" fmla="*/ 122 w 122"/>
                <a:gd name="T13" fmla="*/ 49 h 78"/>
                <a:gd name="T14" fmla="*/ 116 w 122"/>
                <a:gd name="T15" fmla="*/ 52 h 78"/>
                <a:gd name="T16" fmla="*/ 11 w 122"/>
                <a:gd name="T17" fmla="*/ 77 h 78"/>
                <a:gd name="T18" fmla="*/ 0 w 122"/>
                <a:gd name="T19" fmla="*/ 78 h 78"/>
                <a:gd name="T20" fmla="*/ 0 w 122"/>
                <a:gd name="T21" fmla="*/ 30 h 78"/>
                <a:gd name="T22" fmla="*/ 7 w 122"/>
                <a:gd name="T23" fmla="*/ 29 h 78"/>
                <a:gd name="T24" fmla="*/ 112 w 122"/>
                <a:gd name="T25" fmla="*/ 3 h 78"/>
                <a:gd name="T26" fmla="*/ 122 w 122"/>
                <a:gd name="T27" fmla="*/ 0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78">
                  <a:moveTo>
                    <a:pt x="104" y="22"/>
                  </a:moveTo>
                  <a:lnTo>
                    <a:pt x="17" y="43"/>
                  </a:lnTo>
                  <a:lnTo>
                    <a:pt x="17" y="58"/>
                  </a:lnTo>
                  <a:lnTo>
                    <a:pt x="104" y="38"/>
                  </a:lnTo>
                  <a:lnTo>
                    <a:pt x="104" y="22"/>
                  </a:lnTo>
                  <a:close/>
                  <a:moveTo>
                    <a:pt x="122" y="0"/>
                  </a:moveTo>
                  <a:lnTo>
                    <a:pt x="122" y="49"/>
                  </a:lnTo>
                  <a:lnTo>
                    <a:pt x="116" y="52"/>
                  </a:lnTo>
                  <a:lnTo>
                    <a:pt x="11" y="77"/>
                  </a:lnTo>
                  <a:lnTo>
                    <a:pt x="0" y="78"/>
                  </a:lnTo>
                  <a:lnTo>
                    <a:pt x="0" y="30"/>
                  </a:lnTo>
                  <a:lnTo>
                    <a:pt x="7" y="29"/>
                  </a:lnTo>
                  <a:lnTo>
                    <a:pt x="112" y="3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175"/>
            <p:cNvSpPr/>
            <p:nvPr/>
          </p:nvSpPr>
          <p:spPr bwMode="auto">
            <a:xfrm>
              <a:off x="4181630" y="3419230"/>
              <a:ext cx="204294" cy="161732"/>
            </a:xfrm>
            <a:custGeom>
              <a:gdLst>
                <a:gd name="T0" fmla="*/ 39 w 48"/>
                <a:gd name="T1" fmla="*/ 0 h 38"/>
                <a:gd name="T2" fmla="*/ 45 w 48"/>
                <a:gd name="T3" fmla="*/ 3 h 38"/>
                <a:gd name="T4" fmla="*/ 48 w 48"/>
                <a:gd name="T5" fmla="*/ 7 h 38"/>
                <a:gd name="T6" fmla="*/ 46 w 48"/>
                <a:gd name="T7" fmla="*/ 17 h 38"/>
                <a:gd name="T8" fmla="*/ 39 w 48"/>
                <a:gd name="T9" fmla="*/ 26 h 38"/>
                <a:gd name="T10" fmla="*/ 28 w 48"/>
                <a:gd name="T11" fmla="*/ 35 h 38"/>
                <a:gd name="T12" fmla="*/ 17 w 48"/>
                <a:gd name="T13" fmla="*/ 38 h 38"/>
                <a:gd name="T14" fmla="*/ 9 w 48"/>
                <a:gd name="T15" fmla="*/ 38 h 38"/>
                <a:gd name="T16" fmla="*/ 3 w 48"/>
                <a:gd name="T17" fmla="*/ 36 h 38"/>
                <a:gd name="T18" fmla="*/ 0 w 48"/>
                <a:gd name="T19" fmla="*/ 30 h 38"/>
                <a:gd name="T20" fmla="*/ 1 w 48"/>
                <a:gd name="T21" fmla="*/ 22 h 38"/>
                <a:gd name="T22" fmla="*/ 9 w 48"/>
                <a:gd name="T23" fmla="*/ 11 h 38"/>
                <a:gd name="T24" fmla="*/ 22 w 48"/>
                <a:gd name="T25" fmla="*/ 4 h 38"/>
                <a:gd name="T26" fmla="*/ 30 w 48"/>
                <a:gd name="T27" fmla="*/ 1 h 38"/>
                <a:gd name="T28" fmla="*/ 39 w 48"/>
                <a:gd name="T29" fmla="*/ 0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38">
                  <a:moveTo>
                    <a:pt x="39" y="0"/>
                  </a:moveTo>
                  <a:lnTo>
                    <a:pt x="45" y="3"/>
                  </a:lnTo>
                  <a:lnTo>
                    <a:pt x="48" y="7"/>
                  </a:lnTo>
                  <a:lnTo>
                    <a:pt x="46" y="17"/>
                  </a:lnTo>
                  <a:lnTo>
                    <a:pt x="39" y="26"/>
                  </a:lnTo>
                  <a:lnTo>
                    <a:pt x="28" y="35"/>
                  </a:lnTo>
                  <a:lnTo>
                    <a:pt x="17" y="38"/>
                  </a:lnTo>
                  <a:lnTo>
                    <a:pt x="9" y="38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9" y="11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176"/>
            <p:cNvSpPr>
              <a:spLocks noEditPoints="1"/>
            </p:cNvSpPr>
            <p:nvPr/>
          </p:nvSpPr>
          <p:spPr bwMode="auto">
            <a:xfrm>
              <a:off x="4151836" y="3380926"/>
              <a:ext cx="272391" cy="234088"/>
            </a:xfrm>
            <a:custGeom>
              <a:gdLst>
                <a:gd name="T0" fmla="*/ 45 w 64"/>
                <a:gd name="T1" fmla="*/ 17 h 55"/>
                <a:gd name="T2" fmla="*/ 39 w 64"/>
                <a:gd name="T3" fmla="*/ 19 h 55"/>
                <a:gd name="T4" fmla="*/ 39 w 64"/>
                <a:gd name="T5" fmla="*/ 19 h 55"/>
                <a:gd name="T6" fmla="*/ 33 w 64"/>
                <a:gd name="T7" fmla="*/ 20 h 55"/>
                <a:gd name="T8" fmla="*/ 35 w 64"/>
                <a:gd name="T9" fmla="*/ 20 h 55"/>
                <a:gd name="T10" fmla="*/ 33 w 64"/>
                <a:gd name="T11" fmla="*/ 22 h 55"/>
                <a:gd name="T12" fmla="*/ 26 w 64"/>
                <a:gd name="T13" fmla="*/ 25 h 55"/>
                <a:gd name="T14" fmla="*/ 19 w 64"/>
                <a:gd name="T15" fmla="*/ 32 h 55"/>
                <a:gd name="T16" fmla="*/ 16 w 64"/>
                <a:gd name="T17" fmla="*/ 36 h 55"/>
                <a:gd name="T18" fmla="*/ 16 w 64"/>
                <a:gd name="T19" fmla="*/ 38 h 55"/>
                <a:gd name="T20" fmla="*/ 17 w 64"/>
                <a:gd name="T21" fmla="*/ 38 h 55"/>
                <a:gd name="T22" fmla="*/ 24 w 64"/>
                <a:gd name="T23" fmla="*/ 38 h 55"/>
                <a:gd name="T24" fmla="*/ 24 w 64"/>
                <a:gd name="T25" fmla="*/ 38 h 55"/>
                <a:gd name="T26" fmla="*/ 30 w 64"/>
                <a:gd name="T27" fmla="*/ 36 h 55"/>
                <a:gd name="T28" fmla="*/ 30 w 64"/>
                <a:gd name="T29" fmla="*/ 36 h 55"/>
                <a:gd name="T30" fmla="*/ 37 w 64"/>
                <a:gd name="T31" fmla="*/ 31 h 55"/>
                <a:gd name="T32" fmla="*/ 37 w 64"/>
                <a:gd name="T33" fmla="*/ 31 h 55"/>
                <a:gd name="T34" fmla="*/ 45 w 64"/>
                <a:gd name="T35" fmla="*/ 23 h 55"/>
                <a:gd name="T36" fmla="*/ 46 w 64"/>
                <a:gd name="T37" fmla="*/ 19 h 55"/>
                <a:gd name="T38" fmla="*/ 45 w 64"/>
                <a:gd name="T39" fmla="*/ 17 h 55"/>
                <a:gd name="T40" fmla="*/ 46 w 64"/>
                <a:gd name="T41" fmla="*/ 0 h 55"/>
                <a:gd name="T42" fmla="*/ 51 w 64"/>
                <a:gd name="T43" fmla="*/ 1 h 55"/>
                <a:gd name="T44" fmla="*/ 56 w 64"/>
                <a:gd name="T45" fmla="*/ 3 h 55"/>
                <a:gd name="T46" fmla="*/ 61 w 64"/>
                <a:gd name="T47" fmla="*/ 12 h 55"/>
                <a:gd name="T48" fmla="*/ 62 w 64"/>
                <a:gd name="T49" fmla="*/ 13 h 55"/>
                <a:gd name="T50" fmla="*/ 64 w 64"/>
                <a:gd name="T51" fmla="*/ 13 h 55"/>
                <a:gd name="T52" fmla="*/ 64 w 64"/>
                <a:gd name="T53" fmla="*/ 23 h 55"/>
                <a:gd name="T54" fmla="*/ 61 w 64"/>
                <a:gd name="T55" fmla="*/ 29 h 55"/>
                <a:gd name="T56" fmla="*/ 58 w 64"/>
                <a:gd name="T57" fmla="*/ 36 h 55"/>
                <a:gd name="T58" fmla="*/ 51 w 64"/>
                <a:gd name="T59" fmla="*/ 44 h 55"/>
                <a:gd name="T60" fmla="*/ 48 w 64"/>
                <a:gd name="T61" fmla="*/ 45 h 55"/>
                <a:gd name="T62" fmla="*/ 39 w 64"/>
                <a:gd name="T63" fmla="*/ 51 h 55"/>
                <a:gd name="T64" fmla="*/ 37 w 64"/>
                <a:gd name="T65" fmla="*/ 52 h 55"/>
                <a:gd name="T66" fmla="*/ 39 w 64"/>
                <a:gd name="T67" fmla="*/ 52 h 55"/>
                <a:gd name="T68" fmla="*/ 27 w 64"/>
                <a:gd name="T69" fmla="*/ 55 h 55"/>
                <a:gd name="T70" fmla="*/ 13 w 64"/>
                <a:gd name="T71" fmla="*/ 55 h 55"/>
                <a:gd name="T72" fmla="*/ 4 w 64"/>
                <a:gd name="T73" fmla="*/ 51 h 55"/>
                <a:gd name="T74" fmla="*/ 1 w 64"/>
                <a:gd name="T75" fmla="*/ 45 h 55"/>
                <a:gd name="T76" fmla="*/ 0 w 64"/>
                <a:gd name="T77" fmla="*/ 41 h 55"/>
                <a:gd name="T78" fmla="*/ 0 w 64"/>
                <a:gd name="T79" fmla="*/ 32 h 55"/>
                <a:gd name="T80" fmla="*/ 1 w 64"/>
                <a:gd name="T81" fmla="*/ 26 h 55"/>
                <a:gd name="T82" fmla="*/ 5 w 64"/>
                <a:gd name="T83" fmla="*/ 19 h 55"/>
                <a:gd name="T84" fmla="*/ 13 w 64"/>
                <a:gd name="T85" fmla="*/ 12 h 55"/>
                <a:gd name="T86" fmla="*/ 16 w 64"/>
                <a:gd name="T87" fmla="*/ 10 h 55"/>
                <a:gd name="T88" fmla="*/ 24 w 64"/>
                <a:gd name="T89" fmla="*/ 6 h 55"/>
                <a:gd name="T90" fmla="*/ 24 w 64"/>
                <a:gd name="T91" fmla="*/ 6 h 55"/>
                <a:gd name="T92" fmla="*/ 35 w 64"/>
                <a:gd name="T93" fmla="*/ 1 h 55"/>
                <a:gd name="T94" fmla="*/ 39 w 64"/>
                <a:gd name="T95" fmla="*/ 1 h 55"/>
                <a:gd name="T96" fmla="*/ 46 w 64"/>
                <a:gd name="T97" fmla="*/ 0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55">
                  <a:moveTo>
                    <a:pt x="45" y="17"/>
                  </a:moveTo>
                  <a:lnTo>
                    <a:pt x="39" y="19"/>
                  </a:lnTo>
                  <a:lnTo>
                    <a:pt x="39" y="19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3" y="22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45" y="23"/>
                  </a:lnTo>
                  <a:lnTo>
                    <a:pt x="46" y="19"/>
                  </a:lnTo>
                  <a:lnTo>
                    <a:pt x="45" y="17"/>
                  </a:lnTo>
                  <a:close/>
                  <a:moveTo>
                    <a:pt x="46" y="0"/>
                  </a:moveTo>
                  <a:lnTo>
                    <a:pt x="51" y="1"/>
                  </a:lnTo>
                  <a:lnTo>
                    <a:pt x="56" y="3"/>
                  </a:lnTo>
                  <a:lnTo>
                    <a:pt x="61" y="12"/>
                  </a:lnTo>
                  <a:lnTo>
                    <a:pt x="62" y="13"/>
                  </a:lnTo>
                  <a:lnTo>
                    <a:pt x="64" y="13"/>
                  </a:lnTo>
                  <a:lnTo>
                    <a:pt x="64" y="23"/>
                  </a:lnTo>
                  <a:lnTo>
                    <a:pt x="61" y="29"/>
                  </a:lnTo>
                  <a:lnTo>
                    <a:pt x="58" y="36"/>
                  </a:lnTo>
                  <a:lnTo>
                    <a:pt x="51" y="44"/>
                  </a:lnTo>
                  <a:lnTo>
                    <a:pt x="48" y="45"/>
                  </a:lnTo>
                  <a:lnTo>
                    <a:pt x="39" y="51"/>
                  </a:lnTo>
                  <a:lnTo>
                    <a:pt x="37" y="52"/>
                  </a:lnTo>
                  <a:lnTo>
                    <a:pt x="39" y="52"/>
                  </a:lnTo>
                  <a:lnTo>
                    <a:pt x="27" y="55"/>
                  </a:lnTo>
                  <a:lnTo>
                    <a:pt x="13" y="55"/>
                  </a:lnTo>
                  <a:lnTo>
                    <a:pt x="4" y="51"/>
                  </a:lnTo>
                  <a:lnTo>
                    <a:pt x="1" y="45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5" y="19"/>
                  </a:lnTo>
                  <a:lnTo>
                    <a:pt x="13" y="12"/>
                  </a:lnTo>
                  <a:lnTo>
                    <a:pt x="16" y="1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35" y="1"/>
                  </a:lnTo>
                  <a:lnTo>
                    <a:pt x="39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Rectangle 177"/>
            <p:cNvSpPr>
              <a:spLocks noChangeArrowheads="1"/>
            </p:cNvSpPr>
            <p:nvPr/>
          </p:nvSpPr>
          <p:spPr bwMode="auto">
            <a:xfrm>
              <a:off x="4356130" y="2921266"/>
              <a:ext cx="72355" cy="52775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178"/>
            <p:cNvSpPr/>
            <p:nvPr/>
          </p:nvSpPr>
          <p:spPr bwMode="auto">
            <a:xfrm>
              <a:off x="4628521" y="3312828"/>
              <a:ext cx="208551" cy="161732"/>
            </a:xfrm>
            <a:custGeom>
              <a:gdLst>
                <a:gd name="T0" fmla="*/ 40 w 49"/>
                <a:gd name="T1" fmla="*/ 0 h 38"/>
                <a:gd name="T2" fmla="*/ 46 w 49"/>
                <a:gd name="T3" fmla="*/ 1 h 38"/>
                <a:gd name="T4" fmla="*/ 49 w 49"/>
                <a:gd name="T5" fmla="*/ 7 h 38"/>
                <a:gd name="T6" fmla="*/ 48 w 49"/>
                <a:gd name="T7" fmla="*/ 16 h 38"/>
                <a:gd name="T8" fmla="*/ 39 w 49"/>
                <a:gd name="T9" fmla="*/ 26 h 38"/>
                <a:gd name="T10" fmla="*/ 27 w 49"/>
                <a:gd name="T11" fmla="*/ 33 h 38"/>
                <a:gd name="T12" fmla="*/ 17 w 49"/>
                <a:gd name="T13" fmla="*/ 36 h 38"/>
                <a:gd name="T14" fmla="*/ 10 w 49"/>
                <a:gd name="T15" fmla="*/ 38 h 38"/>
                <a:gd name="T16" fmla="*/ 3 w 49"/>
                <a:gd name="T17" fmla="*/ 35 h 38"/>
                <a:gd name="T18" fmla="*/ 0 w 49"/>
                <a:gd name="T19" fmla="*/ 31 h 38"/>
                <a:gd name="T20" fmla="*/ 1 w 49"/>
                <a:gd name="T21" fmla="*/ 20 h 38"/>
                <a:gd name="T22" fmla="*/ 10 w 49"/>
                <a:gd name="T23" fmla="*/ 12 h 38"/>
                <a:gd name="T24" fmla="*/ 21 w 49"/>
                <a:gd name="T25" fmla="*/ 3 h 38"/>
                <a:gd name="T26" fmla="*/ 32 w 49"/>
                <a:gd name="T27" fmla="*/ 0 h 38"/>
                <a:gd name="T28" fmla="*/ 40 w 49"/>
                <a:gd name="T29" fmla="*/ 0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38">
                  <a:moveTo>
                    <a:pt x="40" y="0"/>
                  </a:moveTo>
                  <a:lnTo>
                    <a:pt x="46" y="1"/>
                  </a:lnTo>
                  <a:lnTo>
                    <a:pt x="49" y="7"/>
                  </a:lnTo>
                  <a:lnTo>
                    <a:pt x="48" y="16"/>
                  </a:lnTo>
                  <a:lnTo>
                    <a:pt x="39" y="26"/>
                  </a:lnTo>
                  <a:lnTo>
                    <a:pt x="27" y="33"/>
                  </a:lnTo>
                  <a:lnTo>
                    <a:pt x="17" y="36"/>
                  </a:lnTo>
                  <a:lnTo>
                    <a:pt x="10" y="38"/>
                  </a:lnTo>
                  <a:lnTo>
                    <a:pt x="3" y="35"/>
                  </a:lnTo>
                  <a:lnTo>
                    <a:pt x="0" y="31"/>
                  </a:lnTo>
                  <a:lnTo>
                    <a:pt x="1" y="20"/>
                  </a:lnTo>
                  <a:lnTo>
                    <a:pt x="10" y="12"/>
                  </a:lnTo>
                  <a:lnTo>
                    <a:pt x="21" y="3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179"/>
            <p:cNvSpPr>
              <a:spLocks noEditPoints="1"/>
            </p:cNvSpPr>
            <p:nvPr/>
          </p:nvSpPr>
          <p:spPr bwMode="auto">
            <a:xfrm>
              <a:off x="4594472" y="3274522"/>
              <a:ext cx="280904" cy="229830"/>
            </a:xfrm>
            <a:custGeom>
              <a:gdLst>
                <a:gd name="T0" fmla="*/ 40 w 66"/>
                <a:gd name="T1" fmla="*/ 18 h 54"/>
                <a:gd name="T2" fmla="*/ 34 w 66"/>
                <a:gd name="T3" fmla="*/ 21 h 54"/>
                <a:gd name="T4" fmla="*/ 34 w 66"/>
                <a:gd name="T5" fmla="*/ 19 h 54"/>
                <a:gd name="T6" fmla="*/ 27 w 66"/>
                <a:gd name="T7" fmla="*/ 25 h 54"/>
                <a:gd name="T8" fmla="*/ 27 w 66"/>
                <a:gd name="T9" fmla="*/ 25 h 54"/>
                <a:gd name="T10" fmla="*/ 19 w 66"/>
                <a:gd name="T11" fmla="*/ 32 h 54"/>
                <a:gd name="T12" fmla="*/ 16 w 66"/>
                <a:gd name="T13" fmla="*/ 37 h 54"/>
                <a:gd name="T14" fmla="*/ 16 w 66"/>
                <a:gd name="T15" fmla="*/ 37 h 54"/>
                <a:gd name="T16" fmla="*/ 18 w 66"/>
                <a:gd name="T17" fmla="*/ 38 h 54"/>
                <a:gd name="T18" fmla="*/ 18 w 66"/>
                <a:gd name="T19" fmla="*/ 37 h 54"/>
                <a:gd name="T20" fmla="*/ 25 w 66"/>
                <a:gd name="T21" fmla="*/ 37 h 54"/>
                <a:gd name="T22" fmla="*/ 25 w 66"/>
                <a:gd name="T23" fmla="*/ 37 h 54"/>
                <a:gd name="T24" fmla="*/ 32 w 66"/>
                <a:gd name="T25" fmla="*/ 35 h 54"/>
                <a:gd name="T26" fmla="*/ 38 w 66"/>
                <a:gd name="T27" fmla="*/ 31 h 54"/>
                <a:gd name="T28" fmla="*/ 38 w 66"/>
                <a:gd name="T29" fmla="*/ 31 h 54"/>
                <a:gd name="T30" fmla="*/ 45 w 66"/>
                <a:gd name="T31" fmla="*/ 23 h 54"/>
                <a:gd name="T32" fmla="*/ 48 w 66"/>
                <a:gd name="T33" fmla="*/ 19 h 54"/>
                <a:gd name="T34" fmla="*/ 47 w 66"/>
                <a:gd name="T35" fmla="*/ 18 h 54"/>
                <a:gd name="T36" fmla="*/ 40 w 66"/>
                <a:gd name="T37" fmla="*/ 18 h 54"/>
                <a:gd name="T38" fmla="*/ 35 w 66"/>
                <a:gd name="T39" fmla="*/ 0 h 54"/>
                <a:gd name="T40" fmla="*/ 51 w 66"/>
                <a:gd name="T41" fmla="*/ 0 h 54"/>
                <a:gd name="T42" fmla="*/ 60 w 66"/>
                <a:gd name="T43" fmla="*/ 5 h 54"/>
                <a:gd name="T44" fmla="*/ 63 w 66"/>
                <a:gd name="T45" fmla="*/ 10 h 54"/>
                <a:gd name="T46" fmla="*/ 66 w 66"/>
                <a:gd name="T47" fmla="*/ 15 h 54"/>
                <a:gd name="T48" fmla="*/ 64 w 66"/>
                <a:gd name="T49" fmla="*/ 22 h 54"/>
                <a:gd name="T50" fmla="*/ 63 w 66"/>
                <a:gd name="T51" fmla="*/ 29 h 54"/>
                <a:gd name="T52" fmla="*/ 59 w 66"/>
                <a:gd name="T53" fmla="*/ 37 h 54"/>
                <a:gd name="T54" fmla="*/ 51 w 66"/>
                <a:gd name="T55" fmla="*/ 44 h 54"/>
                <a:gd name="T56" fmla="*/ 48 w 66"/>
                <a:gd name="T57" fmla="*/ 45 h 54"/>
                <a:gd name="T58" fmla="*/ 40 w 66"/>
                <a:gd name="T59" fmla="*/ 51 h 54"/>
                <a:gd name="T60" fmla="*/ 29 w 66"/>
                <a:gd name="T61" fmla="*/ 54 h 54"/>
                <a:gd name="T62" fmla="*/ 13 w 66"/>
                <a:gd name="T63" fmla="*/ 54 h 54"/>
                <a:gd name="T64" fmla="*/ 8 w 66"/>
                <a:gd name="T65" fmla="*/ 53 h 54"/>
                <a:gd name="T66" fmla="*/ 5 w 66"/>
                <a:gd name="T67" fmla="*/ 50 h 54"/>
                <a:gd name="T68" fmla="*/ 0 w 66"/>
                <a:gd name="T69" fmla="*/ 41 h 54"/>
                <a:gd name="T70" fmla="*/ 0 w 66"/>
                <a:gd name="T71" fmla="*/ 32 h 54"/>
                <a:gd name="T72" fmla="*/ 2 w 66"/>
                <a:gd name="T73" fmla="*/ 26 h 54"/>
                <a:gd name="T74" fmla="*/ 6 w 66"/>
                <a:gd name="T75" fmla="*/ 19 h 54"/>
                <a:gd name="T76" fmla="*/ 13 w 66"/>
                <a:gd name="T77" fmla="*/ 12 h 54"/>
                <a:gd name="T78" fmla="*/ 16 w 66"/>
                <a:gd name="T79" fmla="*/ 10 h 54"/>
                <a:gd name="T80" fmla="*/ 25 w 66"/>
                <a:gd name="T81" fmla="*/ 5 h 54"/>
                <a:gd name="T82" fmla="*/ 27 w 66"/>
                <a:gd name="T83" fmla="*/ 3 h 54"/>
                <a:gd name="T84" fmla="*/ 27 w 66"/>
                <a:gd name="T85" fmla="*/ 5 h 54"/>
                <a:gd name="T86" fmla="*/ 35 w 66"/>
                <a:gd name="T87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" h="54">
                  <a:moveTo>
                    <a:pt x="40" y="18"/>
                  </a:moveTo>
                  <a:lnTo>
                    <a:pt x="34" y="21"/>
                  </a:lnTo>
                  <a:lnTo>
                    <a:pt x="34" y="19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19" y="32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32" y="35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5" y="23"/>
                  </a:lnTo>
                  <a:lnTo>
                    <a:pt x="48" y="19"/>
                  </a:lnTo>
                  <a:lnTo>
                    <a:pt x="47" y="18"/>
                  </a:lnTo>
                  <a:lnTo>
                    <a:pt x="40" y="18"/>
                  </a:lnTo>
                  <a:close/>
                  <a:moveTo>
                    <a:pt x="35" y="0"/>
                  </a:moveTo>
                  <a:lnTo>
                    <a:pt x="51" y="0"/>
                  </a:lnTo>
                  <a:lnTo>
                    <a:pt x="60" y="5"/>
                  </a:lnTo>
                  <a:lnTo>
                    <a:pt x="63" y="10"/>
                  </a:lnTo>
                  <a:lnTo>
                    <a:pt x="66" y="15"/>
                  </a:lnTo>
                  <a:lnTo>
                    <a:pt x="64" y="22"/>
                  </a:lnTo>
                  <a:lnTo>
                    <a:pt x="63" y="29"/>
                  </a:lnTo>
                  <a:lnTo>
                    <a:pt x="59" y="37"/>
                  </a:lnTo>
                  <a:lnTo>
                    <a:pt x="51" y="44"/>
                  </a:lnTo>
                  <a:lnTo>
                    <a:pt x="48" y="45"/>
                  </a:lnTo>
                  <a:lnTo>
                    <a:pt x="40" y="51"/>
                  </a:lnTo>
                  <a:lnTo>
                    <a:pt x="29" y="54"/>
                  </a:lnTo>
                  <a:lnTo>
                    <a:pt x="13" y="54"/>
                  </a:lnTo>
                  <a:lnTo>
                    <a:pt x="8" y="53"/>
                  </a:lnTo>
                  <a:lnTo>
                    <a:pt x="5" y="50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6" y="19"/>
                  </a:lnTo>
                  <a:lnTo>
                    <a:pt x="13" y="12"/>
                  </a:lnTo>
                  <a:lnTo>
                    <a:pt x="16" y="10"/>
                  </a:lnTo>
                  <a:lnTo>
                    <a:pt x="25" y="5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Rectangle 180"/>
            <p:cNvSpPr>
              <a:spLocks noChangeArrowheads="1"/>
            </p:cNvSpPr>
            <p:nvPr/>
          </p:nvSpPr>
          <p:spPr bwMode="auto">
            <a:xfrm>
              <a:off x="4798766" y="2810607"/>
              <a:ext cx="76610" cy="532016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181"/>
            <p:cNvSpPr/>
            <p:nvPr/>
          </p:nvSpPr>
          <p:spPr bwMode="auto">
            <a:xfrm>
              <a:off x="4390179" y="2810607"/>
              <a:ext cx="446894" cy="246855"/>
            </a:xfrm>
            <a:custGeom>
              <a:gdLst>
                <a:gd name="T0" fmla="*/ 105 w 105"/>
                <a:gd name="T1" fmla="*/ 0 h 58"/>
                <a:gd name="T2" fmla="*/ 105 w 105"/>
                <a:gd name="T3" fmla="*/ 33 h 58"/>
                <a:gd name="T4" fmla="*/ 0 w 105"/>
                <a:gd name="T5" fmla="*/ 58 h 58"/>
                <a:gd name="T6" fmla="*/ 0 w 105"/>
                <a:gd name="T7" fmla="*/ 26 h 58"/>
                <a:gd name="T8" fmla="*/ 105 w 105"/>
                <a:gd name="T9" fmla="*/ 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7">
                  <a:moveTo>
                    <a:pt x="105" y="0"/>
                  </a:moveTo>
                  <a:lnTo>
                    <a:pt x="105" y="33"/>
                  </a:lnTo>
                  <a:lnTo>
                    <a:pt x="0" y="58"/>
                  </a:lnTo>
                  <a:lnTo>
                    <a:pt x="0" y="2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182"/>
            <p:cNvSpPr>
              <a:spLocks noEditPoints="1"/>
            </p:cNvSpPr>
            <p:nvPr/>
          </p:nvSpPr>
          <p:spPr bwMode="auto">
            <a:xfrm>
              <a:off x="4356130" y="2768045"/>
              <a:ext cx="519246" cy="331977"/>
            </a:xfrm>
            <a:custGeom>
              <a:gdLst>
                <a:gd name="T0" fmla="*/ 104 w 122"/>
                <a:gd name="T1" fmla="*/ 22 h 78"/>
                <a:gd name="T2" fmla="*/ 17 w 122"/>
                <a:gd name="T3" fmla="*/ 43 h 78"/>
                <a:gd name="T4" fmla="*/ 17 w 122"/>
                <a:gd name="T5" fmla="*/ 58 h 78"/>
                <a:gd name="T6" fmla="*/ 104 w 122"/>
                <a:gd name="T7" fmla="*/ 38 h 78"/>
                <a:gd name="T8" fmla="*/ 104 w 122"/>
                <a:gd name="T9" fmla="*/ 22 h 78"/>
                <a:gd name="T10" fmla="*/ 122 w 122"/>
                <a:gd name="T11" fmla="*/ 0 h 78"/>
                <a:gd name="T12" fmla="*/ 122 w 122"/>
                <a:gd name="T13" fmla="*/ 49 h 78"/>
                <a:gd name="T14" fmla="*/ 116 w 122"/>
                <a:gd name="T15" fmla="*/ 52 h 78"/>
                <a:gd name="T16" fmla="*/ 11 w 122"/>
                <a:gd name="T17" fmla="*/ 77 h 78"/>
                <a:gd name="T18" fmla="*/ 0 w 122"/>
                <a:gd name="T19" fmla="*/ 78 h 78"/>
                <a:gd name="T20" fmla="*/ 0 w 122"/>
                <a:gd name="T21" fmla="*/ 30 h 78"/>
                <a:gd name="T22" fmla="*/ 7 w 122"/>
                <a:gd name="T23" fmla="*/ 29 h 78"/>
                <a:gd name="T24" fmla="*/ 112 w 122"/>
                <a:gd name="T25" fmla="*/ 3 h 78"/>
                <a:gd name="T26" fmla="*/ 122 w 122"/>
                <a:gd name="T27" fmla="*/ 0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78">
                  <a:moveTo>
                    <a:pt x="104" y="22"/>
                  </a:moveTo>
                  <a:lnTo>
                    <a:pt x="17" y="43"/>
                  </a:lnTo>
                  <a:lnTo>
                    <a:pt x="17" y="58"/>
                  </a:lnTo>
                  <a:lnTo>
                    <a:pt x="104" y="38"/>
                  </a:lnTo>
                  <a:lnTo>
                    <a:pt x="104" y="22"/>
                  </a:lnTo>
                  <a:close/>
                  <a:moveTo>
                    <a:pt x="122" y="0"/>
                  </a:moveTo>
                  <a:lnTo>
                    <a:pt x="122" y="49"/>
                  </a:lnTo>
                  <a:lnTo>
                    <a:pt x="116" y="52"/>
                  </a:lnTo>
                  <a:lnTo>
                    <a:pt x="11" y="77"/>
                  </a:lnTo>
                  <a:lnTo>
                    <a:pt x="0" y="78"/>
                  </a:lnTo>
                  <a:lnTo>
                    <a:pt x="0" y="30"/>
                  </a:lnTo>
                  <a:lnTo>
                    <a:pt x="7" y="29"/>
                  </a:lnTo>
                  <a:lnTo>
                    <a:pt x="112" y="3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0" name="Freeform 284"/>
          <p:cNvSpPr/>
          <p:nvPr/>
        </p:nvSpPr>
        <p:spPr bwMode="auto">
          <a:xfrm>
            <a:off x="5543587" y="3802283"/>
            <a:ext cx="242600" cy="272391"/>
          </a:xfrm>
          <a:custGeom>
            <a:gdLst>
              <a:gd name="T0" fmla="*/ 0 w 57"/>
              <a:gd name="T1" fmla="*/ 0 h 64"/>
              <a:gd name="T2" fmla="*/ 28 w 57"/>
              <a:gd name="T3" fmla="*/ 16 h 64"/>
              <a:gd name="T4" fmla="*/ 57 w 57"/>
              <a:gd name="T5" fmla="*/ 32 h 64"/>
              <a:gd name="T6" fmla="*/ 28 w 57"/>
              <a:gd name="T7" fmla="*/ 48 h 64"/>
              <a:gd name="T8" fmla="*/ 0 w 57"/>
              <a:gd name="T9" fmla="*/ 64 h 64"/>
              <a:gd name="T10" fmla="*/ 0 w 57"/>
              <a:gd name="T11" fmla="*/ 0 h 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" h="64">
                <a:moveTo>
                  <a:pt x="0" y="0"/>
                </a:moveTo>
                <a:lnTo>
                  <a:pt x="28" y="16"/>
                </a:lnTo>
                <a:lnTo>
                  <a:pt x="57" y="32"/>
                </a:lnTo>
                <a:lnTo>
                  <a:pt x="28" y="48"/>
                </a:ln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1" name="Freeform 285"/>
          <p:cNvSpPr>
            <a:spLocks noEditPoints="1"/>
          </p:cNvSpPr>
          <p:nvPr/>
        </p:nvSpPr>
        <p:spPr bwMode="auto">
          <a:xfrm>
            <a:off x="5505281" y="3738440"/>
            <a:ext cx="353259" cy="400075"/>
          </a:xfrm>
          <a:custGeom>
            <a:gdLst>
              <a:gd name="T0" fmla="*/ 18 w 83"/>
              <a:gd name="T1" fmla="*/ 30 h 94"/>
              <a:gd name="T2" fmla="*/ 18 w 83"/>
              <a:gd name="T3" fmla="*/ 64 h 94"/>
              <a:gd name="T4" fmla="*/ 32 w 83"/>
              <a:gd name="T5" fmla="*/ 56 h 94"/>
              <a:gd name="T6" fmla="*/ 48 w 83"/>
              <a:gd name="T7" fmla="*/ 47 h 94"/>
              <a:gd name="T8" fmla="*/ 32 w 83"/>
              <a:gd name="T9" fmla="*/ 38 h 94"/>
              <a:gd name="T10" fmla="*/ 18 w 83"/>
              <a:gd name="T11" fmla="*/ 30 h 94"/>
              <a:gd name="T12" fmla="*/ 0 w 83"/>
              <a:gd name="T13" fmla="*/ 0 h 94"/>
              <a:gd name="T14" fmla="*/ 13 w 83"/>
              <a:gd name="T15" fmla="*/ 8 h 94"/>
              <a:gd name="T16" fmla="*/ 41 w 83"/>
              <a:gd name="T17" fmla="*/ 24 h 94"/>
              <a:gd name="T18" fmla="*/ 70 w 83"/>
              <a:gd name="T19" fmla="*/ 40 h 94"/>
              <a:gd name="T20" fmla="*/ 83 w 83"/>
              <a:gd name="T21" fmla="*/ 47 h 94"/>
              <a:gd name="T22" fmla="*/ 70 w 83"/>
              <a:gd name="T23" fmla="*/ 54 h 94"/>
              <a:gd name="T24" fmla="*/ 41 w 83"/>
              <a:gd name="T25" fmla="*/ 70 h 94"/>
              <a:gd name="T26" fmla="*/ 13 w 83"/>
              <a:gd name="T27" fmla="*/ 86 h 94"/>
              <a:gd name="T28" fmla="*/ 0 w 83"/>
              <a:gd name="T29" fmla="*/ 94 h 94"/>
              <a:gd name="T30" fmla="*/ 0 w 83"/>
              <a:gd name="T31" fmla="*/ 0 h 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3" h="94">
                <a:moveTo>
                  <a:pt x="18" y="30"/>
                </a:moveTo>
                <a:lnTo>
                  <a:pt x="18" y="64"/>
                </a:lnTo>
                <a:lnTo>
                  <a:pt x="32" y="56"/>
                </a:lnTo>
                <a:lnTo>
                  <a:pt x="48" y="47"/>
                </a:lnTo>
                <a:lnTo>
                  <a:pt x="32" y="38"/>
                </a:lnTo>
                <a:lnTo>
                  <a:pt x="18" y="30"/>
                </a:lnTo>
                <a:close/>
                <a:moveTo>
                  <a:pt x="0" y="0"/>
                </a:moveTo>
                <a:lnTo>
                  <a:pt x="13" y="8"/>
                </a:lnTo>
                <a:lnTo>
                  <a:pt x="41" y="24"/>
                </a:lnTo>
                <a:lnTo>
                  <a:pt x="70" y="40"/>
                </a:lnTo>
                <a:lnTo>
                  <a:pt x="83" y="47"/>
                </a:lnTo>
                <a:lnTo>
                  <a:pt x="70" y="54"/>
                </a:lnTo>
                <a:lnTo>
                  <a:pt x="41" y="70"/>
                </a:lnTo>
                <a:lnTo>
                  <a:pt x="13" y="86"/>
                </a:lnTo>
                <a:lnTo>
                  <a:pt x="0" y="94"/>
                </a:lnTo>
                <a:lnTo>
                  <a:pt x="0" y="0"/>
                </a:lnTo>
                <a:close/>
              </a:path>
            </a:pathLst>
          </a:custGeom>
          <a:solidFill>
            <a:srgbClr val="424953"/>
          </a:solidFill>
          <a:ln w="0">
            <a:solidFill>
              <a:srgbClr val="424953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2" name="Group 14"/>
          <p:cNvGrpSpPr/>
          <p:nvPr/>
        </p:nvGrpSpPr>
        <p:grpSpPr>
          <a:xfrm>
            <a:off x="6096000" y="4809298"/>
            <a:ext cx="3923247" cy="1086590"/>
            <a:chOff x="4500561" y="3071816"/>
            <a:chExt cx="3923247" cy="1086590"/>
          </a:xfrm>
        </p:grpSpPr>
        <p:sp>
          <p:nvSpPr>
            <p:cNvPr id="333" name="Rectangle 34"/>
            <p:cNvSpPr/>
            <p:nvPr/>
          </p:nvSpPr>
          <p:spPr>
            <a:xfrm>
              <a:off x="4500561" y="3338951"/>
              <a:ext cx="3923247" cy="81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您的内容打在这里，或者通过复制您的文本后在此框中您的内容打在这里，您的内容打在这里您的内容打在这里，或者通过复制您的文本后在此框中您的内容打在这里，您的内容打在这里</a:t>
              </a:r>
              <a:endParaRPr lang="id-ID" sz="105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  <p:sp>
          <p:nvSpPr>
            <p:cNvPr id="334" name="Rectangle 35"/>
            <p:cNvSpPr/>
            <p:nvPr/>
          </p:nvSpPr>
          <p:spPr>
            <a:xfrm>
              <a:off x="4500562" y="3071816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aphicFrame>
        <p:nvGraphicFramePr>
          <p:cNvPr id="335" name="Chart 83"/>
          <p:cNvGraphicFramePr/>
          <p:nvPr/>
        </p:nvGraphicFramePr>
        <p:xfrm>
          <a:off x="6130932" y="2006381"/>
          <a:ext cx="5284776" cy="242562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75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" grpId="0"/>
      <p:bldGraphic spid="33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2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5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17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3474158" y="2630271"/>
            <a:ext cx="1604239" cy="1219020"/>
            <a:chOff x="910361" y="1498145"/>
            <a:chExt cx="1604239" cy="1219655"/>
          </a:xfrm>
        </p:grpSpPr>
        <p:sp>
          <p:nvSpPr>
            <p:cNvPr id="21" name="任意多边形 20"/>
            <p:cNvSpPr/>
            <p:nvPr/>
          </p:nvSpPr>
          <p:spPr>
            <a:xfrm>
              <a:off x="1587500" y="1854200"/>
              <a:ext cx="927100" cy="863600"/>
            </a:xfrm>
            <a:custGeom>
              <a:gdLst>
                <a:gd name="connsiteX0" fmla="*/ 0 w 927100"/>
                <a:gd name="connsiteY0" fmla="*/ 279400 h 863600"/>
                <a:gd name="connsiteX1" fmla="*/ 215900 w 927100"/>
                <a:gd name="connsiteY1" fmla="*/ 0 h 863600"/>
                <a:gd name="connsiteX2" fmla="*/ 927100 w 927100"/>
                <a:gd name="connsiteY2" fmla="*/ 863600 h 863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100" h="863600">
                  <a:moveTo>
                    <a:pt x="0" y="279400"/>
                  </a:moveTo>
                  <a:lnTo>
                    <a:pt x="215900" y="0"/>
                  </a:lnTo>
                  <a:lnTo>
                    <a:pt x="927100" y="863600"/>
                  </a:lnTo>
                </a:path>
              </a:pathLst>
            </a:custGeom>
            <a:noFill/>
            <a:ln w="12700">
              <a:solidFill>
                <a:srgbClr val="FFC4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10361" y="1498145"/>
              <a:ext cx="1213794" cy="2976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aseline="-300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000" baseline="-3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960508" y="2416751"/>
            <a:ext cx="1711989" cy="1749876"/>
            <a:chOff x="4396711" y="1284513"/>
            <a:chExt cx="1711989" cy="1750787"/>
          </a:xfrm>
        </p:grpSpPr>
        <p:sp>
          <p:nvSpPr>
            <p:cNvPr id="24" name="任意多边形 23"/>
            <p:cNvSpPr/>
            <p:nvPr/>
          </p:nvSpPr>
          <p:spPr>
            <a:xfrm>
              <a:off x="5054600" y="1612900"/>
              <a:ext cx="1054100" cy="1422400"/>
            </a:xfrm>
            <a:custGeom>
              <a:gdLst>
                <a:gd name="connsiteX0" fmla="*/ 152400 w 889000"/>
                <a:gd name="connsiteY0" fmla="*/ 1016000 h 1016000"/>
                <a:gd name="connsiteX1" fmla="*/ 0 w 889000"/>
                <a:gd name="connsiteY1" fmla="*/ 0 h 1016000"/>
                <a:gd name="connsiteX2" fmla="*/ 889000 w 889000"/>
                <a:gd name="connsiteY2" fmla="*/ 292100 h 1016000"/>
                <a:gd name="connsiteX0-1" fmla="*/ 317500 w 1054100"/>
                <a:gd name="connsiteY0-2" fmla="*/ 1422400 h 1422400"/>
                <a:gd name="connsiteX1-3" fmla="*/ 0 w 1054100"/>
                <a:gd name="connsiteY1-4" fmla="*/ 0 h 1422400"/>
                <a:gd name="connsiteX2-5" fmla="*/ 1054100 w 1054100"/>
                <a:gd name="connsiteY2-6" fmla="*/ 698500 h 14224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54100" h="1422400">
                  <a:moveTo>
                    <a:pt x="317500" y="1422400"/>
                  </a:moveTo>
                  <a:lnTo>
                    <a:pt x="0" y="0"/>
                  </a:lnTo>
                  <a:lnTo>
                    <a:pt x="1054100" y="698500"/>
                  </a:lnTo>
                </a:path>
              </a:pathLst>
            </a:custGeom>
            <a:noFill/>
            <a:ln w="12700">
              <a:solidFill>
                <a:srgbClr val="FFC4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396711" y="1284513"/>
              <a:ext cx="1261884" cy="307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任意多边形 25"/>
          <p:cNvSpPr/>
          <p:nvPr/>
        </p:nvSpPr>
        <p:spPr>
          <a:xfrm>
            <a:off x="3077362" y="2935715"/>
            <a:ext cx="7941502" cy="1765250"/>
          </a:xfrm>
          <a:custGeom>
            <a:gdLst>
              <a:gd name="connsiteX0" fmla="*/ 0 w 7941502"/>
              <a:gd name="connsiteY0" fmla="*/ 1252603 h 1766170"/>
              <a:gd name="connsiteX1" fmla="*/ 0 w 7941502"/>
              <a:gd name="connsiteY1" fmla="*/ 1252603 h 1766170"/>
              <a:gd name="connsiteX2" fmla="*/ 1077239 w 7941502"/>
              <a:gd name="connsiteY2" fmla="*/ 313151 h 1766170"/>
              <a:gd name="connsiteX3" fmla="*/ 1979113 w 7941502"/>
              <a:gd name="connsiteY3" fmla="*/ 951978 h 1766170"/>
              <a:gd name="connsiteX4" fmla="*/ 2780779 w 7941502"/>
              <a:gd name="connsiteY4" fmla="*/ 162838 h 1766170"/>
              <a:gd name="connsiteX5" fmla="*/ 3306872 w 7941502"/>
              <a:gd name="connsiteY5" fmla="*/ 676405 h 1766170"/>
              <a:gd name="connsiteX6" fmla="*/ 4885151 w 7941502"/>
              <a:gd name="connsiteY6" fmla="*/ 1202498 h 1766170"/>
              <a:gd name="connsiteX7" fmla="*/ 5586609 w 7941502"/>
              <a:gd name="connsiteY7" fmla="*/ 488515 h 1766170"/>
              <a:gd name="connsiteX8" fmla="*/ 6263014 w 7941502"/>
              <a:gd name="connsiteY8" fmla="*/ 300624 h 1766170"/>
              <a:gd name="connsiteX9" fmla="*/ 6601217 w 7941502"/>
              <a:gd name="connsiteY9" fmla="*/ 1766170 h 1766170"/>
              <a:gd name="connsiteX10" fmla="*/ 7177414 w 7941502"/>
              <a:gd name="connsiteY10" fmla="*/ 0 h 1766170"/>
              <a:gd name="connsiteX11" fmla="*/ 7941502 w 7941502"/>
              <a:gd name="connsiteY11" fmla="*/ 701457 h 17661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41502" h="1766170">
                <a:moveTo>
                  <a:pt x="0" y="1252603"/>
                </a:moveTo>
                <a:lnTo>
                  <a:pt x="0" y="1252603"/>
                </a:lnTo>
                <a:lnTo>
                  <a:pt x="1077239" y="313151"/>
                </a:lnTo>
                <a:lnTo>
                  <a:pt x="1979113" y="951978"/>
                </a:lnTo>
                <a:lnTo>
                  <a:pt x="2780779" y="162838"/>
                </a:lnTo>
                <a:lnTo>
                  <a:pt x="3306872" y="676405"/>
                </a:lnTo>
                <a:lnTo>
                  <a:pt x="4885151" y="1202498"/>
                </a:lnTo>
                <a:lnTo>
                  <a:pt x="5586609" y="488515"/>
                </a:lnTo>
                <a:lnTo>
                  <a:pt x="6263014" y="300624"/>
                </a:lnTo>
                <a:lnTo>
                  <a:pt x="6601217" y="1766170"/>
                </a:lnTo>
                <a:lnTo>
                  <a:pt x="7177414" y="0"/>
                </a:lnTo>
                <a:lnTo>
                  <a:pt x="7941502" y="701457"/>
                </a:lnTo>
              </a:path>
            </a:pathLst>
          </a:custGeom>
          <a:noFill/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037321" y="3151154"/>
            <a:ext cx="1569660" cy="1798629"/>
            <a:chOff x="2473526" y="2425699"/>
            <a:chExt cx="1569661" cy="1799566"/>
          </a:xfrm>
        </p:grpSpPr>
        <p:sp>
          <p:nvSpPr>
            <p:cNvPr id="28" name="任意多边形 27"/>
            <p:cNvSpPr/>
            <p:nvPr/>
          </p:nvSpPr>
          <p:spPr>
            <a:xfrm>
              <a:off x="3301999" y="2425699"/>
              <a:ext cx="45719" cy="1375033"/>
            </a:xfrm>
            <a:custGeom>
              <a:gdLst>
                <a:gd name="connsiteX0" fmla="*/ 0 w 0"/>
                <a:gd name="connsiteY0" fmla="*/ 0 h 1193800"/>
                <a:gd name="connsiteX1" fmla="*/ 0 w 0"/>
                <a:gd name="connsiteY1" fmla="*/ 1193800 h 1193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93800">
                  <a:moveTo>
                    <a:pt x="0" y="0"/>
                  </a:moveTo>
                  <a:lnTo>
                    <a:pt x="0" y="1193800"/>
                  </a:lnTo>
                </a:path>
              </a:pathLst>
            </a:custGeom>
            <a:noFill/>
            <a:ln w="12700">
              <a:solidFill>
                <a:srgbClr val="FFC4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473526" y="3855741"/>
              <a:ext cx="1569661" cy="3695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830523" y="3203529"/>
            <a:ext cx="688009" cy="515400"/>
            <a:chOff x="1266729" y="2071701"/>
            <a:chExt cx="688009" cy="515669"/>
          </a:xfrm>
        </p:grpSpPr>
        <p:sp>
          <p:nvSpPr>
            <p:cNvPr id="31" name="椭圆 30"/>
            <p:cNvSpPr/>
            <p:nvPr/>
          </p:nvSpPr>
          <p:spPr>
            <a:xfrm>
              <a:off x="1500409" y="2071701"/>
              <a:ext cx="162839" cy="16283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68544" tIns="34272" rIns="68544" bIns="34272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266729" y="2333321"/>
              <a:ext cx="688009" cy="2540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2016.01</a:t>
              </a:r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77142" y="3789969"/>
            <a:ext cx="688009" cy="452733"/>
            <a:chOff x="2113346" y="3064841"/>
            <a:chExt cx="688009" cy="452968"/>
          </a:xfrm>
        </p:grpSpPr>
        <p:sp>
          <p:nvSpPr>
            <p:cNvPr id="34" name="椭圆 33"/>
            <p:cNvSpPr/>
            <p:nvPr/>
          </p:nvSpPr>
          <p:spPr>
            <a:xfrm>
              <a:off x="2407189" y="3064841"/>
              <a:ext cx="162839" cy="16283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68544" tIns="34272" rIns="68544" bIns="34272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13346" y="3263761"/>
              <a:ext cx="688009" cy="254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2016.04</a:t>
              </a:r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542982" y="2790387"/>
            <a:ext cx="688009" cy="415959"/>
            <a:chOff x="2979182" y="2064744"/>
            <a:chExt cx="688009" cy="416176"/>
          </a:xfrm>
        </p:grpSpPr>
        <p:sp>
          <p:nvSpPr>
            <p:cNvPr id="37" name="椭圆 36"/>
            <p:cNvSpPr/>
            <p:nvPr/>
          </p:nvSpPr>
          <p:spPr>
            <a:xfrm>
              <a:off x="3222529" y="2318081"/>
              <a:ext cx="162839" cy="16283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68544" tIns="34272" rIns="68544" bIns="34272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979182" y="2064744"/>
              <a:ext cx="688009" cy="254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2016.06</a:t>
              </a:r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281626" y="3459235"/>
            <a:ext cx="898774" cy="253916"/>
            <a:chOff x="3717829" y="2733933"/>
            <a:chExt cx="898774" cy="254048"/>
          </a:xfrm>
        </p:grpSpPr>
        <p:sp>
          <p:nvSpPr>
            <p:cNvPr id="40" name="椭圆 39"/>
            <p:cNvSpPr/>
            <p:nvPr/>
          </p:nvSpPr>
          <p:spPr>
            <a:xfrm>
              <a:off x="3717829" y="2790521"/>
              <a:ext cx="162839" cy="16283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68544" tIns="34272" rIns="68544" bIns="34272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928594" y="2733933"/>
              <a:ext cx="688009" cy="254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2016.07</a:t>
              </a:r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710941" y="4071759"/>
            <a:ext cx="728084" cy="430777"/>
            <a:chOff x="5133702" y="3346781"/>
            <a:chExt cx="728084" cy="431001"/>
          </a:xfrm>
        </p:grpSpPr>
        <p:sp>
          <p:nvSpPr>
            <p:cNvPr id="43" name="椭圆 42"/>
            <p:cNvSpPr/>
            <p:nvPr/>
          </p:nvSpPr>
          <p:spPr>
            <a:xfrm>
              <a:off x="5310409" y="3346781"/>
              <a:ext cx="162839" cy="16283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68544" tIns="34272" rIns="68544" bIns="34272" numCol="1" anchor="t" anchorCtr="0" compatLnSpc="1"/>
            <a:lstStyle/>
            <a:p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133702" y="3523734"/>
              <a:ext cx="728084" cy="254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2016.09 </a:t>
              </a:r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485653" y="3371080"/>
            <a:ext cx="688009" cy="458702"/>
            <a:chOff x="5908402" y="2645741"/>
            <a:chExt cx="688007" cy="458941"/>
          </a:xfrm>
        </p:grpSpPr>
        <p:sp>
          <p:nvSpPr>
            <p:cNvPr id="46" name="椭圆 45"/>
            <p:cNvSpPr/>
            <p:nvPr/>
          </p:nvSpPr>
          <p:spPr>
            <a:xfrm>
              <a:off x="6026689" y="2645741"/>
              <a:ext cx="162839" cy="16283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68544" tIns="34272" rIns="68544" bIns="34272" numCol="1" anchor="t" anchorCtr="0" compatLnSpc="1"/>
            <a:lstStyle/>
            <a:p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908402" y="2850634"/>
              <a:ext cx="688007" cy="254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2016.10</a:t>
              </a:r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004912" y="2914370"/>
            <a:ext cx="688009" cy="413836"/>
            <a:chOff x="6441129" y="2188789"/>
            <a:chExt cx="688009" cy="414051"/>
          </a:xfrm>
        </p:grpSpPr>
        <p:sp>
          <p:nvSpPr>
            <p:cNvPr id="49" name="椭圆 48"/>
            <p:cNvSpPr/>
            <p:nvPr/>
          </p:nvSpPr>
          <p:spPr>
            <a:xfrm>
              <a:off x="6682009" y="2440001"/>
              <a:ext cx="162839" cy="16283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68544" tIns="34272" rIns="68544" bIns="34272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441129" y="2188789"/>
              <a:ext cx="688009" cy="254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2016.11</a:t>
              </a:r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385847" y="4597266"/>
            <a:ext cx="688009" cy="450332"/>
            <a:chOff x="6822054" y="3872561"/>
            <a:chExt cx="688009" cy="450566"/>
          </a:xfrm>
        </p:grpSpPr>
        <p:sp>
          <p:nvSpPr>
            <p:cNvPr id="52" name="椭圆 51"/>
            <p:cNvSpPr/>
            <p:nvPr/>
          </p:nvSpPr>
          <p:spPr>
            <a:xfrm>
              <a:off x="7055389" y="3872561"/>
              <a:ext cx="162839" cy="16283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68544" tIns="34272" rIns="68544" bIns="34272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6822054" y="4069079"/>
              <a:ext cx="688009" cy="254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2016.12</a:t>
              </a:r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190684" y="2783666"/>
            <a:ext cx="873774" cy="255130"/>
            <a:chOff x="7626889" y="2058017"/>
            <a:chExt cx="873774" cy="255263"/>
          </a:xfrm>
        </p:grpSpPr>
        <p:sp>
          <p:nvSpPr>
            <p:cNvPr id="55" name="椭圆 54"/>
            <p:cNvSpPr/>
            <p:nvPr/>
          </p:nvSpPr>
          <p:spPr>
            <a:xfrm>
              <a:off x="7626889" y="2150441"/>
              <a:ext cx="162839" cy="16283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68544" tIns="34272" rIns="68544" bIns="34272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812654" y="2058017"/>
              <a:ext cx="688009" cy="254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2016.12</a:t>
              </a:r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980509" y="3028193"/>
            <a:ext cx="1569660" cy="1543593"/>
            <a:chOff x="7416713" y="2092528"/>
            <a:chExt cx="1569660" cy="1543593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7745821" y="2092528"/>
              <a:ext cx="229334" cy="1116000"/>
            </a:xfrm>
            <a:prstGeom prst="line">
              <a:avLst/>
            </a:prstGeom>
            <a:ln w="12700">
              <a:solidFill>
                <a:srgbClr val="FFC4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/>
            <p:cNvSpPr/>
            <p:nvPr/>
          </p:nvSpPr>
          <p:spPr>
            <a:xfrm>
              <a:off x="7416713" y="3266789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그룹 456"/>
          <p:cNvGrpSpPr/>
          <p:nvPr/>
        </p:nvGrpSpPr>
        <p:grpSpPr>
          <a:xfrm>
            <a:off x="68580" y="2526879"/>
            <a:ext cx="3281110" cy="2526179"/>
            <a:chOff x="1992313" y="3695700"/>
            <a:chExt cx="3208337" cy="2470150"/>
          </a:xfrm>
        </p:grpSpPr>
        <p:sp>
          <p:nvSpPr>
            <p:cNvPr id="61" name="Freeform 6"/>
            <p:cNvSpPr/>
            <p:nvPr userDrawn="1"/>
          </p:nvSpPr>
          <p:spPr bwMode="auto">
            <a:xfrm>
              <a:off x="2732088" y="3986213"/>
              <a:ext cx="263525" cy="263525"/>
            </a:xfrm>
            <a:custGeom>
              <a:gdLst>
                <a:gd name="T0" fmla="*/ 332 w 332"/>
                <a:gd name="T1" fmla="*/ 159 h 332"/>
                <a:gd name="T2" fmla="*/ 317 w 332"/>
                <a:gd name="T3" fmla="*/ 155 h 332"/>
                <a:gd name="T4" fmla="*/ 289 w 332"/>
                <a:gd name="T5" fmla="*/ 143 h 332"/>
                <a:gd name="T6" fmla="*/ 265 w 332"/>
                <a:gd name="T7" fmla="*/ 128 h 332"/>
                <a:gd name="T8" fmla="*/ 242 w 332"/>
                <a:gd name="T9" fmla="*/ 111 h 332"/>
                <a:gd name="T10" fmla="*/ 221 w 332"/>
                <a:gd name="T11" fmla="*/ 90 h 332"/>
                <a:gd name="T12" fmla="*/ 203 w 332"/>
                <a:gd name="T13" fmla="*/ 67 h 332"/>
                <a:gd name="T14" fmla="*/ 188 w 332"/>
                <a:gd name="T15" fmla="*/ 41 h 332"/>
                <a:gd name="T16" fmla="*/ 177 w 332"/>
                <a:gd name="T17" fmla="*/ 15 h 332"/>
                <a:gd name="T18" fmla="*/ 159 w 332"/>
                <a:gd name="T19" fmla="*/ 0 h 332"/>
                <a:gd name="T20" fmla="*/ 154 w 332"/>
                <a:gd name="T21" fmla="*/ 15 h 332"/>
                <a:gd name="T22" fmla="*/ 143 w 332"/>
                <a:gd name="T23" fmla="*/ 41 h 332"/>
                <a:gd name="T24" fmla="*/ 128 w 332"/>
                <a:gd name="T25" fmla="*/ 67 h 332"/>
                <a:gd name="T26" fmla="*/ 111 w 332"/>
                <a:gd name="T27" fmla="*/ 90 h 332"/>
                <a:gd name="T28" fmla="*/ 91 w 332"/>
                <a:gd name="T29" fmla="*/ 111 h 332"/>
                <a:gd name="T30" fmla="*/ 68 w 332"/>
                <a:gd name="T31" fmla="*/ 128 h 332"/>
                <a:gd name="T32" fmla="*/ 42 w 332"/>
                <a:gd name="T33" fmla="*/ 143 h 332"/>
                <a:gd name="T34" fmla="*/ 15 w 332"/>
                <a:gd name="T35" fmla="*/ 155 h 332"/>
                <a:gd name="T36" fmla="*/ 0 w 332"/>
                <a:gd name="T37" fmla="*/ 173 h 332"/>
                <a:gd name="T38" fmla="*/ 15 w 332"/>
                <a:gd name="T39" fmla="*/ 177 h 332"/>
                <a:gd name="T40" fmla="*/ 42 w 332"/>
                <a:gd name="T41" fmla="*/ 189 h 332"/>
                <a:gd name="T42" fmla="*/ 68 w 332"/>
                <a:gd name="T43" fmla="*/ 202 h 332"/>
                <a:gd name="T44" fmla="*/ 91 w 332"/>
                <a:gd name="T45" fmla="*/ 221 h 332"/>
                <a:gd name="T46" fmla="*/ 111 w 332"/>
                <a:gd name="T47" fmla="*/ 242 h 332"/>
                <a:gd name="T48" fmla="*/ 128 w 332"/>
                <a:gd name="T49" fmla="*/ 265 h 332"/>
                <a:gd name="T50" fmla="*/ 143 w 332"/>
                <a:gd name="T51" fmla="*/ 290 h 332"/>
                <a:gd name="T52" fmla="*/ 154 w 332"/>
                <a:gd name="T53" fmla="*/ 317 h 332"/>
                <a:gd name="T54" fmla="*/ 174 w 332"/>
                <a:gd name="T55" fmla="*/ 332 h 332"/>
                <a:gd name="T56" fmla="*/ 177 w 332"/>
                <a:gd name="T57" fmla="*/ 317 h 332"/>
                <a:gd name="T58" fmla="*/ 188 w 332"/>
                <a:gd name="T59" fmla="*/ 290 h 332"/>
                <a:gd name="T60" fmla="*/ 203 w 332"/>
                <a:gd name="T61" fmla="*/ 265 h 332"/>
                <a:gd name="T62" fmla="*/ 221 w 332"/>
                <a:gd name="T63" fmla="*/ 242 h 332"/>
                <a:gd name="T64" fmla="*/ 242 w 332"/>
                <a:gd name="T65" fmla="*/ 221 h 332"/>
                <a:gd name="T66" fmla="*/ 265 w 332"/>
                <a:gd name="T67" fmla="*/ 202 h 332"/>
                <a:gd name="T68" fmla="*/ 289 w 332"/>
                <a:gd name="T69" fmla="*/ 189 h 332"/>
                <a:gd name="T70" fmla="*/ 317 w 332"/>
                <a:gd name="T71" fmla="*/ 177 h 332"/>
                <a:gd name="T72" fmla="*/ 332 w 332"/>
                <a:gd name="T73" fmla="*/ 173 h 3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2" h="332">
                  <a:moveTo>
                    <a:pt x="332" y="173"/>
                  </a:moveTo>
                  <a:lnTo>
                    <a:pt x="332" y="159"/>
                  </a:lnTo>
                  <a:lnTo>
                    <a:pt x="332" y="159"/>
                  </a:lnTo>
                  <a:lnTo>
                    <a:pt x="317" y="155"/>
                  </a:lnTo>
                  <a:lnTo>
                    <a:pt x="303" y="149"/>
                  </a:lnTo>
                  <a:lnTo>
                    <a:pt x="289" y="143"/>
                  </a:lnTo>
                  <a:lnTo>
                    <a:pt x="277" y="137"/>
                  </a:lnTo>
                  <a:lnTo>
                    <a:pt x="265" y="128"/>
                  </a:lnTo>
                  <a:lnTo>
                    <a:pt x="253" y="120"/>
                  </a:lnTo>
                  <a:lnTo>
                    <a:pt x="242" y="111"/>
                  </a:lnTo>
                  <a:lnTo>
                    <a:pt x="231" y="101"/>
                  </a:lnTo>
                  <a:lnTo>
                    <a:pt x="221" y="90"/>
                  </a:lnTo>
                  <a:lnTo>
                    <a:pt x="211" y="79"/>
                  </a:lnTo>
                  <a:lnTo>
                    <a:pt x="203" y="67"/>
                  </a:lnTo>
                  <a:lnTo>
                    <a:pt x="196" y="55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5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5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7" y="55"/>
                  </a:lnTo>
                  <a:lnTo>
                    <a:pt x="128" y="67"/>
                  </a:lnTo>
                  <a:lnTo>
                    <a:pt x="120" y="79"/>
                  </a:lnTo>
                  <a:lnTo>
                    <a:pt x="111" y="90"/>
                  </a:lnTo>
                  <a:lnTo>
                    <a:pt x="102" y="101"/>
                  </a:lnTo>
                  <a:lnTo>
                    <a:pt x="91" y="111"/>
                  </a:lnTo>
                  <a:lnTo>
                    <a:pt x="80" y="120"/>
                  </a:lnTo>
                  <a:lnTo>
                    <a:pt x="68" y="128"/>
                  </a:lnTo>
                  <a:lnTo>
                    <a:pt x="55" y="137"/>
                  </a:lnTo>
                  <a:lnTo>
                    <a:pt x="42" y="143"/>
                  </a:lnTo>
                  <a:lnTo>
                    <a:pt x="29" y="149"/>
                  </a:lnTo>
                  <a:lnTo>
                    <a:pt x="15" y="155"/>
                  </a:lnTo>
                  <a:lnTo>
                    <a:pt x="0" y="159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5" y="177"/>
                  </a:lnTo>
                  <a:lnTo>
                    <a:pt x="29" y="183"/>
                  </a:lnTo>
                  <a:lnTo>
                    <a:pt x="42" y="189"/>
                  </a:lnTo>
                  <a:lnTo>
                    <a:pt x="55" y="195"/>
                  </a:lnTo>
                  <a:lnTo>
                    <a:pt x="68" y="202"/>
                  </a:lnTo>
                  <a:lnTo>
                    <a:pt x="80" y="211"/>
                  </a:lnTo>
                  <a:lnTo>
                    <a:pt x="91" y="221"/>
                  </a:lnTo>
                  <a:lnTo>
                    <a:pt x="102" y="231"/>
                  </a:lnTo>
                  <a:lnTo>
                    <a:pt x="111" y="242"/>
                  </a:lnTo>
                  <a:lnTo>
                    <a:pt x="120" y="252"/>
                  </a:lnTo>
                  <a:lnTo>
                    <a:pt x="128" y="265"/>
                  </a:lnTo>
                  <a:lnTo>
                    <a:pt x="137" y="277"/>
                  </a:lnTo>
                  <a:lnTo>
                    <a:pt x="143" y="290"/>
                  </a:lnTo>
                  <a:lnTo>
                    <a:pt x="149" y="304"/>
                  </a:lnTo>
                  <a:lnTo>
                    <a:pt x="154" y="317"/>
                  </a:lnTo>
                  <a:lnTo>
                    <a:pt x="159" y="332"/>
                  </a:lnTo>
                  <a:lnTo>
                    <a:pt x="174" y="332"/>
                  </a:lnTo>
                  <a:lnTo>
                    <a:pt x="174" y="332"/>
                  </a:lnTo>
                  <a:lnTo>
                    <a:pt x="177" y="317"/>
                  </a:lnTo>
                  <a:lnTo>
                    <a:pt x="182" y="304"/>
                  </a:lnTo>
                  <a:lnTo>
                    <a:pt x="188" y="290"/>
                  </a:lnTo>
                  <a:lnTo>
                    <a:pt x="196" y="277"/>
                  </a:lnTo>
                  <a:lnTo>
                    <a:pt x="203" y="265"/>
                  </a:lnTo>
                  <a:lnTo>
                    <a:pt x="211" y="252"/>
                  </a:lnTo>
                  <a:lnTo>
                    <a:pt x="221" y="242"/>
                  </a:lnTo>
                  <a:lnTo>
                    <a:pt x="231" y="231"/>
                  </a:lnTo>
                  <a:lnTo>
                    <a:pt x="242" y="221"/>
                  </a:lnTo>
                  <a:lnTo>
                    <a:pt x="253" y="211"/>
                  </a:lnTo>
                  <a:lnTo>
                    <a:pt x="265" y="202"/>
                  </a:lnTo>
                  <a:lnTo>
                    <a:pt x="277" y="195"/>
                  </a:lnTo>
                  <a:lnTo>
                    <a:pt x="289" y="189"/>
                  </a:lnTo>
                  <a:lnTo>
                    <a:pt x="303" y="183"/>
                  </a:lnTo>
                  <a:lnTo>
                    <a:pt x="317" y="177"/>
                  </a:lnTo>
                  <a:lnTo>
                    <a:pt x="332" y="173"/>
                  </a:lnTo>
                  <a:lnTo>
                    <a:pt x="332" y="17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2" name="Freeform 7"/>
            <p:cNvSpPr>
              <a:spLocks noEditPoints="1"/>
            </p:cNvSpPr>
            <p:nvPr userDrawn="1"/>
          </p:nvSpPr>
          <p:spPr bwMode="auto">
            <a:xfrm>
              <a:off x="2709863" y="3962400"/>
              <a:ext cx="309562" cy="311150"/>
            </a:xfrm>
            <a:custGeom>
              <a:gdLst>
                <a:gd name="T0" fmla="*/ 188 w 390"/>
                <a:gd name="T1" fmla="*/ 390 h 390"/>
                <a:gd name="T2" fmla="*/ 173 w 390"/>
                <a:gd name="T3" fmla="*/ 386 h 390"/>
                <a:gd name="T4" fmla="*/ 164 w 390"/>
                <a:gd name="T5" fmla="*/ 377 h 390"/>
                <a:gd name="T6" fmla="*/ 160 w 390"/>
                <a:gd name="T7" fmla="*/ 368 h 390"/>
                <a:gd name="T8" fmla="*/ 147 w 390"/>
                <a:gd name="T9" fmla="*/ 332 h 390"/>
                <a:gd name="T10" fmla="*/ 126 w 390"/>
                <a:gd name="T11" fmla="*/ 300 h 390"/>
                <a:gd name="T12" fmla="*/ 100 w 390"/>
                <a:gd name="T13" fmla="*/ 272 h 390"/>
                <a:gd name="T14" fmla="*/ 70 w 390"/>
                <a:gd name="T15" fmla="*/ 250 h 390"/>
                <a:gd name="T16" fmla="*/ 34 w 390"/>
                <a:gd name="T17" fmla="*/ 234 h 390"/>
                <a:gd name="T18" fmla="*/ 17 w 390"/>
                <a:gd name="T19" fmla="*/ 229 h 390"/>
                <a:gd name="T20" fmla="*/ 6 w 390"/>
                <a:gd name="T21" fmla="*/ 221 h 390"/>
                <a:gd name="T22" fmla="*/ 0 w 390"/>
                <a:gd name="T23" fmla="*/ 207 h 390"/>
                <a:gd name="T24" fmla="*/ 0 w 390"/>
                <a:gd name="T25" fmla="*/ 188 h 390"/>
                <a:gd name="T26" fmla="*/ 4 w 390"/>
                <a:gd name="T27" fmla="*/ 174 h 390"/>
                <a:gd name="T28" fmla="*/ 14 w 390"/>
                <a:gd name="T29" fmla="*/ 163 h 390"/>
                <a:gd name="T30" fmla="*/ 22 w 390"/>
                <a:gd name="T31" fmla="*/ 160 h 390"/>
                <a:gd name="T32" fmla="*/ 59 w 390"/>
                <a:gd name="T33" fmla="*/ 146 h 390"/>
                <a:gd name="T34" fmla="*/ 90 w 390"/>
                <a:gd name="T35" fmla="*/ 125 h 390"/>
                <a:gd name="T36" fmla="*/ 118 w 390"/>
                <a:gd name="T37" fmla="*/ 100 h 390"/>
                <a:gd name="T38" fmla="*/ 140 w 390"/>
                <a:gd name="T39" fmla="*/ 69 h 390"/>
                <a:gd name="T40" fmla="*/ 156 w 390"/>
                <a:gd name="T41" fmla="*/ 34 h 390"/>
                <a:gd name="T42" fmla="*/ 161 w 390"/>
                <a:gd name="T43" fmla="*/ 17 h 390"/>
                <a:gd name="T44" fmla="*/ 170 w 390"/>
                <a:gd name="T45" fmla="*/ 6 h 390"/>
                <a:gd name="T46" fmla="*/ 183 w 390"/>
                <a:gd name="T47" fmla="*/ 0 h 390"/>
                <a:gd name="T48" fmla="*/ 203 w 390"/>
                <a:gd name="T49" fmla="*/ 0 h 390"/>
                <a:gd name="T50" fmla="*/ 216 w 390"/>
                <a:gd name="T51" fmla="*/ 3 h 390"/>
                <a:gd name="T52" fmla="*/ 227 w 390"/>
                <a:gd name="T53" fmla="*/ 13 h 390"/>
                <a:gd name="T54" fmla="*/ 231 w 390"/>
                <a:gd name="T55" fmla="*/ 22 h 390"/>
                <a:gd name="T56" fmla="*/ 244 w 390"/>
                <a:gd name="T57" fmla="*/ 58 h 390"/>
                <a:gd name="T58" fmla="*/ 264 w 390"/>
                <a:gd name="T59" fmla="*/ 90 h 390"/>
                <a:gd name="T60" fmla="*/ 289 w 390"/>
                <a:gd name="T61" fmla="*/ 118 h 390"/>
                <a:gd name="T62" fmla="*/ 321 w 390"/>
                <a:gd name="T63" fmla="*/ 140 h 390"/>
                <a:gd name="T64" fmla="*/ 355 w 390"/>
                <a:gd name="T65" fmla="*/ 156 h 390"/>
                <a:gd name="T66" fmla="*/ 372 w 390"/>
                <a:gd name="T67" fmla="*/ 161 h 390"/>
                <a:gd name="T68" fmla="*/ 384 w 390"/>
                <a:gd name="T69" fmla="*/ 169 h 390"/>
                <a:gd name="T70" fmla="*/ 389 w 390"/>
                <a:gd name="T71" fmla="*/ 183 h 390"/>
                <a:gd name="T72" fmla="*/ 390 w 390"/>
                <a:gd name="T73" fmla="*/ 202 h 390"/>
                <a:gd name="T74" fmla="*/ 387 w 390"/>
                <a:gd name="T75" fmla="*/ 216 h 390"/>
                <a:gd name="T76" fmla="*/ 377 w 390"/>
                <a:gd name="T77" fmla="*/ 227 h 390"/>
                <a:gd name="T78" fmla="*/ 368 w 390"/>
                <a:gd name="T79" fmla="*/ 230 h 390"/>
                <a:gd name="T80" fmla="*/ 332 w 390"/>
                <a:gd name="T81" fmla="*/ 244 h 390"/>
                <a:gd name="T82" fmla="*/ 299 w 390"/>
                <a:gd name="T83" fmla="*/ 263 h 390"/>
                <a:gd name="T84" fmla="*/ 272 w 390"/>
                <a:gd name="T85" fmla="*/ 290 h 390"/>
                <a:gd name="T86" fmla="*/ 250 w 390"/>
                <a:gd name="T87" fmla="*/ 321 h 390"/>
                <a:gd name="T88" fmla="*/ 234 w 390"/>
                <a:gd name="T89" fmla="*/ 356 h 390"/>
                <a:gd name="T90" fmla="*/ 229 w 390"/>
                <a:gd name="T91" fmla="*/ 373 h 390"/>
                <a:gd name="T92" fmla="*/ 220 w 390"/>
                <a:gd name="T93" fmla="*/ 384 h 390"/>
                <a:gd name="T94" fmla="*/ 207 w 390"/>
                <a:gd name="T95" fmla="*/ 389 h 390"/>
                <a:gd name="T96" fmla="*/ 92 w 390"/>
                <a:gd name="T97" fmla="*/ 195 h 390"/>
                <a:gd name="T98" fmla="*/ 123 w 390"/>
                <a:gd name="T99" fmla="*/ 214 h 390"/>
                <a:gd name="T100" fmla="*/ 164 w 390"/>
                <a:gd name="T101" fmla="*/ 252 h 390"/>
                <a:gd name="T102" fmla="*/ 195 w 390"/>
                <a:gd name="T103" fmla="*/ 299 h 390"/>
                <a:gd name="T104" fmla="*/ 215 w 390"/>
                <a:gd name="T105" fmla="*/ 267 h 390"/>
                <a:gd name="T106" fmla="*/ 253 w 390"/>
                <a:gd name="T107" fmla="*/ 227 h 390"/>
                <a:gd name="T108" fmla="*/ 299 w 390"/>
                <a:gd name="T109" fmla="*/ 195 h 390"/>
                <a:gd name="T110" fmla="*/ 267 w 390"/>
                <a:gd name="T111" fmla="*/ 175 h 390"/>
                <a:gd name="T112" fmla="*/ 227 w 390"/>
                <a:gd name="T113" fmla="*/ 138 h 390"/>
                <a:gd name="T114" fmla="*/ 195 w 390"/>
                <a:gd name="T115" fmla="*/ 91 h 390"/>
                <a:gd name="T116" fmla="*/ 175 w 390"/>
                <a:gd name="T117" fmla="*/ 123 h 390"/>
                <a:gd name="T118" fmla="*/ 137 w 390"/>
                <a:gd name="T119" fmla="*/ 163 h 390"/>
                <a:gd name="T120" fmla="*/ 92 w 390"/>
                <a:gd name="T121" fmla="*/ 195 h 3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0" h="390">
                  <a:moveTo>
                    <a:pt x="203" y="390"/>
                  </a:moveTo>
                  <a:lnTo>
                    <a:pt x="188" y="390"/>
                  </a:lnTo>
                  <a:lnTo>
                    <a:pt x="188" y="390"/>
                  </a:lnTo>
                  <a:lnTo>
                    <a:pt x="183" y="389"/>
                  </a:lnTo>
                  <a:lnTo>
                    <a:pt x="178" y="388"/>
                  </a:lnTo>
                  <a:lnTo>
                    <a:pt x="173" y="386"/>
                  </a:lnTo>
                  <a:lnTo>
                    <a:pt x="170" y="384"/>
                  </a:lnTo>
                  <a:lnTo>
                    <a:pt x="166" y="380"/>
                  </a:lnTo>
                  <a:lnTo>
                    <a:pt x="164" y="377"/>
                  </a:lnTo>
                  <a:lnTo>
                    <a:pt x="161" y="373"/>
                  </a:lnTo>
                  <a:lnTo>
                    <a:pt x="160" y="368"/>
                  </a:lnTo>
                  <a:lnTo>
                    <a:pt x="160" y="368"/>
                  </a:lnTo>
                  <a:lnTo>
                    <a:pt x="156" y="356"/>
                  </a:lnTo>
                  <a:lnTo>
                    <a:pt x="151" y="344"/>
                  </a:lnTo>
                  <a:lnTo>
                    <a:pt x="147" y="332"/>
                  </a:lnTo>
                  <a:lnTo>
                    <a:pt x="140" y="321"/>
                  </a:lnTo>
                  <a:lnTo>
                    <a:pt x="133" y="310"/>
                  </a:lnTo>
                  <a:lnTo>
                    <a:pt x="126" y="300"/>
                  </a:lnTo>
                  <a:lnTo>
                    <a:pt x="118" y="290"/>
                  </a:lnTo>
                  <a:lnTo>
                    <a:pt x="110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81" y="256"/>
                  </a:lnTo>
                  <a:lnTo>
                    <a:pt x="70" y="250"/>
                  </a:lnTo>
                  <a:lnTo>
                    <a:pt x="59" y="244"/>
                  </a:lnTo>
                  <a:lnTo>
                    <a:pt x="47" y="239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9"/>
                  </a:lnTo>
                  <a:lnTo>
                    <a:pt x="14" y="227"/>
                  </a:lnTo>
                  <a:lnTo>
                    <a:pt x="10" y="223"/>
                  </a:lnTo>
                  <a:lnTo>
                    <a:pt x="6" y="221"/>
                  </a:lnTo>
                  <a:lnTo>
                    <a:pt x="4" y="216"/>
                  </a:lnTo>
                  <a:lnTo>
                    <a:pt x="1" y="212"/>
                  </a:lnTo>
                  <a:lnTo>
                    <a:pt x="0" y="207"/>
                  </a:lnTo>
                  <a:lnTo>
                    <a:pt x="0" y="202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4" y="174"/>
                  </a:lnTo>
                  <a:lnTo>
                    <a:pt x="6" y="169"/>
                  </a:lnTo>
                  <a:lnTo>
                    <a:pt x="10" y="166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34" y="156"/>
                  </a:lnTo>
                  <a:lnTo>
                    <a:pt x="47" y="151"/>
                  </a:lnTo>
                  <a:lnTo>
                    <a:pt x="59" y="146"/>
                  </a:lnTo>
                  <a:lnTo>
                    <a:pt x="70" y="140"/>
                  </a:lnTo>
                  <a:lnTo>
                    <a:pt x="81" y="133"/>
                  </a:lnTo>
                  <a:lnTo>
                    <a:pt x="90" y="125"/>
                  </a:lnTo>
                  <a:lnTo>
                    <a:pt x="100" y="118"/>
                  </a:lnTo>
                  <a:lnTo>
                    <a:pt x="110" y="109"/>
                  </a:lnTo>
                  <a:lnTo>
                    <a:pt x="118" y="100"/>
                  </a:lnTo>
                  <a:lnTo>
                    <a:pt x="126" y="90"/>
                  </a:lnTo>
                  <a:lnTo>
                    <a:pt x="133" y="80"/>
                  </a:lnTo>
                  <a:lnTo>
                    <a:pt x="140" y="69"/>
                  </a:lnTo>
                  <a:lnTo>
                    <a:pt x="147" y="58"/>
                  </a:lnTo>
                  <a:lnTo>
                    <a:pt x="151" y="46"/>
                  </a:lnTo>
                  <a:lnTo>
                    <a:pt x="156" y="34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1" y="17"/>
                  </a:lnTo>
                  <a:lnTo>
                    <a:pt x="164" y="13"/>
                  </a:lnTo>
                  <a:lnTo>
                    <a:pt x="166" y="9"/>
                  </a:lnTo>
                  <a:lnTo>
                    <a:pt x="170" y="6"/>
                  </a:lnTo>
                  <a:lnTo>
                    <a:pt x="173" y="3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7" y="0"/>
                  </a:lnTo>
                  <a:lnTo>
                    <a:pt x="212" y="1"/>
                  </a:lnTo>
                  <a:lnTo>
                    <a:pt x="216" y="3"/>
                  </a:lnTo>
                  <a:lnTo>
                    <a:pt x="220" y="6"/>
                  </a:lnTo>
                  <a:lnTo>
                    <a:pt x="223" y="9"/>
                  </a:lnTo>
                  <a:lnTo>
                    <a:pt x="227" y="13"/>
                  </a:lnTo>
                  <a:lnTo>
                    <a:pt x="229" y="17"/>
                  </a:lnTo>
                  <a:lnTo>
                    <a:pt x="231" y="22"/>
                  </a:lnTo>
                  <a:lnTo>
                    <a:pt x="231" y="22"/>
                  </a:lnTo>
                  <a:lnTo>
                    <a:pt x="234" y="34"/>
                  </a:lnTo>
                  <a:lnTo>
                    <a:pt x="239" y="46"/>
                  </a:lnTo>
                  <a:lnTo>
                    <a:pt x="244" y="58"/>
                  </a:lnTo>
                  <a:lnTo>
                    <a:pt x="250" y="69"/>
                  </a:lnTo>
                  <a:lnTo>
                    <a:pt x="256" y="80"/>
                  </a:lnTo>
                  <a:lnTo>
                    <a:pt x="264" y="90"/>
                  </a:lnTo>
                  <a:lnTo>
                    <a:pt x="272" y="100"/>
                  </a:lnTo>
                  <a:lnTo>
                    <a:pt x="281" y="109"/>
                  </a:lnTo>
                  <a:lnTo>
                    <a:pt x="289" y="118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21" y="140"/>
                  </a:lnTo>
                  <a:lnTo>
                    <a:pt x="332" y="146"/>
                  </a:lnTo>
                  <a:lnTo>
                    <a:pt x="343" y="151"/>
                  </a:lnTo>
                  <a:lnTo>
                    <a:pt x="355" y="156"/>
                  </a:lnTo>
                  <a:lnTo>
                    <a:pt x="368" y="160"/>
                  </a:lnTo>
                  <a:lnTo>
                    <a:pt x="368" y="160"/>
                  </a:lnTo>
                  <a:lnTo>
                    <a:pt x="372" y="161"/>
                  </a:lnTo>
                  <a:lnTo>
                    <a:pt x="377" y="163"/>
                  </a:lnTo>
                  <a:lnTo>
                    <a:pt x="381" y="166"/>
                  </a:lnTo>
                  <a:lnTo>
                    <a:pt x="384" y="169"/>
                  </a:lnTo>
                  <a:lnTo>
                    <a:pt x="387" y="174"/>
                  </a:lnTo>
                  <a:lnTo>
                    <a:pt x="388" y="178"/>
                  </a:lnTo>
                  <a:lnTo>
                    <a:pt x="389" y="183"/>
                  </a:lnTo>
                  <a:lnTo>
                    <a:pt x="390" y="188"/>
                  </a:lnTo>
                  <a:lnTo>
                    <a:pt x="390" y="202"/>
                  </a:lnTo>
                  <a:lnTo>
                    <a:pt x="390" y="202"/>
                  </a:lnTo>
                  <a:lnTo>
                    <a:pt x="389" y="207"/>
                  </a:lnTo>
                  <a:lnTo>
                    <a:pt x="388" y="212"/>
                  </a:lnTo>
                  <a:lnTo>
                    <a:pt x="387" y="216"/>
                  </a:lnTo>
                  <a:lnTo>
                    <a:pt x="384" y="221"/>
                  </a:lnTo>
                  <a:lnTo>
                    <a:pt x="381" y="223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55" y="234"/>
                  </a:lnTo>
                  <a:lnTo>
                    <a:pt x="343" y="239"/>
                  </a:lnTo>
                  <a:lnTo>
                    <a:pt x="332" y="244"/>
                  </a:lnTo>
                  <a:lnTo>
                    <a:pt x="321" y="250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1" y="280"/>
                  </a:lnTo>
                  <a:lnTo>
                    <a:pt x="272" y="290"/>
                  </a:lnTo>
                  <a:lnTo>
                    <a:pt x="264" y="300"/>
                  </a:lnTo>
                  <a:lnTo>
                    <a:pt x="256" y="310"/>
                  </a:lnTo>
                  <a:lnTo>
                    <a:pt x="250" y="321"/>
                  </a:lnTo>
                  <a:lnTo>
                    <a:pt x="244" y="332"/>
                  </a:lnTo>
                  <a:lnTo>
                    <a:pt x="239" y="344"/>
                  </a:lnTo>
                  <a:lnTo>
                    <a:pt x="234" y="356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29" y="373"/>
                  </a:lnTo>
                  <a:lnTo>
                    <a:pt x="227" y="377"/>
                  </a:lnTo>
                  <a:lnTo>
                    <a:pt x="223" y="380"/>
                  </a:lnTo>
                  <a:lnTo>
                    <a:pt x="220" y="384"/>
                  </a:lnTo>
                  <a:lnTo>
                    <a:pt x="216" y="386"/>
                  </a:lnTo>
                  <a:lnTo>
                    <a:pt x="212" y="388"/>
                  </a:lnTo>
                  <a:lnTo>
                    <a:pt x="207" y="389"/>
                  </a:lnTo>
                  <a:lnTo>
                    <a:pt x="203" y="390"/>
                  </a:lnTo>
                  <a:lnTo>
                    <a:pt x="203" y="390"/>
                  </a:lnTo>
                  <a:close/>
                  <a:moveTo>
                    <a:pt x="92" y="195"/>
                  </a:moveTo>
                  <a:lnTo>
                    <a:pt x="92" y="195"/>
                  </a:lnTo>
                  <a:lnTo>
                    <a:pt x="108" y="205"/>
                  </a:lnTo>
                  <a:lnTo>
                    <a:pt x="123" y="214"/>
                  </a:lnTo>
                  <a:lnTo>
                    <a:pt x="137" y="227"/>
                  </a:lnTo>
                  <a:lnTo>
                    <a:pt x="151" y="239"/>
                  </a:lnTo>
                  <a:lnTo>
                    <a:pt x="164" y="252"/>
                  </a:lnTo>
                  <a:lnTo>
                    <a:pt x="175" y="267"/>
                  </a:lnTo>
                  <a:lnTo>
                    <a:pt x="186" y="283"/>
                  </a:lnTo>
                  <a:lnTo>
                    <a:pt x="195" y="299"/>
                  </a:lnTo>
                  <a:lnTo>
                    <a:pt x="195" y="299"/>
                  </a:lnTo>
                  <a:lnTo>
                    <a:pt x="204" y="283"/>
                  </a:lnTo>
                  <a:lnTo>
                    <a:pt x="215" y="267"/>
                  </a:lnTo>
                  <a:lnTo>
                    <a:pt x="227" y="252"/>
                  </a:lnTo>
                  <a:lnTo>
                    <a:pt x="239" y="239"/>
                  </a:lnTo>
                  <a:lnTo>
                    <a:pt x="253" y="227"/>
                  </a:lnTo>
                  <a:lnTo>
                    <a:pt x="267" y="214"/>
                  </a:lnTo>
                  <a:lnTo>
                    <a:pt x="283" y="205"/>
                  </a:lnTo>
                  <a:lnTo>
                    <a:pt x="299" y="195"/>
                  </a:lnTo>
                  <a:lnTo>
                    <a:pt x="299" y="195"/>
                  </a:lnTo>
                  <a:lnTo>
                    <a:pt x="283" y="185"/>
                  </a:lnTo>
                  <a:lnTo>
                    <a:pt x="267" y="175"/>
                  </a:lnTo>
                  <a:lnTo>
                    <a:pt x="253" y="163"/>
                  </a:lnTo>
                  <a:lnTo>
                    <a:pt x="239" y="151"/>
                  </a:lnTo>
                  <a:lnTo>
                    <a:pt x="227" y="138"/>
                  </a:lnTo>
                  <a:lnTo>
                    <a:pt x="215" y="123"/>
                  </a:lnTo>
                  <a:lnTo>
                    <a:pt x="204" y="107"/>
                  </a:lnTo>
                  <a:lnTo>
                    <a:pt x="195" y="91"/>
                  </a:lnTo>
                  <a:lnTo>
                    <a:pt x="195" y="91"/>
                  </a:lnTo>
                  <a:lnTo>
                    <a:pt x="186" y="107"/>
                  </a:lnTo>
                  <a:lnTo>
                    <a:pt x="175" y="123"/>
                  </a:lnTo>
                  <a:lnTo>
                    <a:pt x="164" y="138"/>
                  </a:lnTo>
                  <a:lnTo>
                    <a:pt x="151" y="151"/>
                  </a:lnTo>
                  <a:lnTo>
                    <a:pt x="137" y="163"/>
                  </a:lnTo>
                  <a:lnTo>
                    <a:pt x="123" y="175"/>
                  </a:lnTo>
                  <a:lnTo>
                    <a:pt x="108" y="185"/>
                  </a:lnTo>
                  <a:lnTo>
                    <a:pt x="92" y="195"/>
                  </a:lnTo>
                  <a:lnTo>
                    <a:pt x="92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3" name="Freeform 8"/>
            <p:cNvSpPr/>
            <p:nvPr userDrawn="1"/>
          </p:nvSpPr>
          <p:spPr bwMode="auto">
            <a:xfrm>
              <a:off x="4791075" y="4932363"/>
              <a:ext cx="261937" cy="261938"/>
            </a:xfrm>
            <a:custGeom>
              <a:gdLst>
                <a:gd name="T0" fmla="*/ 331 w 331"/>
                <a:gd name="T1" fmla="*/ 158 h 330"/>
                <a:gd name="T2" fmla="*/ 317 w 331"/>
                <a:gd name="T3" fmla="*/ 154 h 330"/>
                <a:gd name="T4" fmla="*/ 289 w 331"/>
                <a:gd name="T5" fmla="*/ 143 h 330"/>
                <a:gd name="T6" fmla="*/ 263 w 331"/>
                <a:gd name="T7" fmla="*/ 128 h 330"/>
                <a:gd name="T8" fmla="*/ 240 w 331"/>
                <a:gd name="T9" fmla="*/ 110 h 330"/>
                <a:gd name="T10" fmla="*/ 221 w 331"/>
                <a:gd name="T11" fmla="*/ 90 h 330"/>
                <a:gd name="T12" fmla="*/ 203 w 331"/>
                <a:gd name="T13" fmla="*/ 67 h 330"/>
                <a:gd name="T14" fmla="*/ 188 w 331"/>
                <a:gd name="T15" fmla="*/ 41 h 330"/>
                <a:gd name="T16" fmla="*/ 177 w 331"/>
                <a:gd name="T17" fmla="*/ 13 h 330"/>
                <a:gd name="T18" fmla="*/ 159 w 331"/>
                <a:gd name="T19" fmla="*/ 0 h 330"/>
                <a:gd name="T20" fmla="*/ 154 w 331"/>
                <a:gd name="T21" fmla="*/ 13 h 330"/>
                <a:gd name="T22" fmla="*/ 143 w 331"/>
                <a:gd name="T23" fmla="*/ 41 h 330"/>
                <a:gd name="T24" fmla="*/ 128 w 331"/>
                <a:gd name="T25" fmla="*/ 67 h 330"/>
                <a:gd name="T26" fmla="*/ 111 w 331"/>
                <a:gd name="T27" fmla="*/ 90 h 330"/>
                <a:gd name="T28" fmla="*/ 90 w 331"/>
                <a:gd name="T29" fmla="*/ 110 h 330"/>
                <a:gd name="T30" fmla="*/ 67 w 331"/>
                <a:gd name="T31" fmla="*/ 128 h 330"/>
                <a:gd name="T32" fmla="*/ 42 w 331"/>
                <a:gd name="T33" fmla="*/ 143 h 330"/>
                <a:gd name="T34" fmla="*/ 14 w 331"/>
                <a:gd name="T35" fmla="*/ 154 h 330"/>
                <a:gd name="T36" fmla="*/ 0 w 331"/>
                <a:gd name="T37" fmla="*/ 172 h 330"/>
                <a:gd name="T38" fmla="*/ 14 w 331"/>
                <a:gd name="T39" fmla="*/ 177 h 330"/>
                <a:gd name="T40" fmla="*/ 42 w 331"/>
                <a:gd name="T41" fmla="*/ 188 h 330"/>
                <a:gd name="T42" fmla="*/ 67 w 331"/>
                <a:gd name="T43" fmla="*/ 202 h 330"/>
                <a:gd name="T44" fmla="*/ 90 w 331"/>
                <a:gd name="T45" fmla="*/ 219 h 330"/>
                <a:gd name="T46" fmla="*/ 110 w 331"/>
                <a:gd name="T47" fmla="*/ 240 h 330"/>
                <a:gd name="T48" fmla="*/ 128 w 331"/>
                <a:gd name="T49" fmla="*/ 263 h 330"/>
                <a:gd name="T50" fmla="*/ 143 w 331"/>
                <a:gd name="T51" fmla="*/ 289 h 330"/>
                <a:gd name="T52" fmla="*/ 154 w 331"/>
                <a:gd name="T53" fmla="*/ 317 h 330"/>
                <a:gd name="T54" fmla="*/ 172 w 331"/>
                <a:gd name="T55" fmla="*/ 330 h 330"/>
                <a:gd name="T56" fmla="*/ 177 w 331"/>
                <a:gd name="T57" fmla="*/ 317 h 330"/>
                <a:gd name="T58" fmla="*/ 188 w 331"/>
                <a:gd name="T59" fmla="*/ 289 h 330"/>
                <a:gd name="T60" fmla="*/ 203 w 331"/>
                <a:gd name="T61" fmla="*/ 263 h 330"/>
                <a:gd name="T62" fmla="*/ 221 w 331"/>
                <a:gd name="T63" fmla="*/ 240 h 330"/>
                <a:gd name="T64" fmla="*/ 240 w 331"/>
                <a:gd name="T65" fmla="*/ 219 h 330"/>
                <a:gd name="T66" fmla="*/ 263 w 331"/>
                <a:gd name="T67" fmla="*/ 202 h 330"/>
                <a:gd name="T68" fmla="*/ 289 w 331"/>
                <a:gd name="T69" fmla="*/ 188 h 330"/>
                <a:gd name="T70" fmla="*/ 317 w 331"/>
                <a:gd name="T71" fmla="*/ 177 h 330"/>
                <a:gd name="T72" fmla="*/ 331 w 331"/>
                <a:gd name="T73" fmla="*/ 172 h 3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330">
                  <a:moveTo>
                    <a:pt x="331" y="172"/>
                  </a:moveTo>
                  <a:lnTo>
                    <a:pt x="331" y="158"/>
                  </a:lnTo>
                  <a:lnTo>
                    <a:pt x="331" y="158"/>
                  </a:lnTo>
                  <a:lnTo>
                    <a:pt x="317" y="154"/>
                  </a:lnTo>
                  <a:lnTo>
                    <a:pt x="302" y="149"/>
                  </a:lnTo>
                  <a:lnTo>
                    <a:pt x="289" y="143"/>
                  </a:lnTo>
                  <a:lnTo>
                    <a:pt x="277" y="135"/>
                  </a:lnTo>
                  <a:lnTo>
                    <a:pt x="263" y="128"/>
                  </a:lnTo>
                  <a:lnTo>
                    <a:pt x="252" y="119"/>
                  </a:lnTo>
                  <a:lnTo>
                    <a:pt x="240" y="110"/>
                  </a:lnTo>
                  <a:lnTo>
                    <a:pt x="231" y="100"/>
                  </a:lnTo>
                  <a:lnTo>
                    <a:pt x="221" y="90"/>
                  </a:lnTo>
                  <a:lnTo>
                    <a:pt x="211" y="78"/>
                  </a:lnTo>
                  <a:lnTo>
                    <a:pt x="203" y="67"/>
                  </a:lnTo>
                  <a:lnTo>
                    <a:pt x="195" y="54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3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3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5" y="54"/>
                  </a:lnTo>
                  <a:lnTo>
                    <a:pt x="128" y="67"/>
                  </a:lnTo>
                  <a:lnTo>
                    <a:pt x="120" y="78"/>
                  </a:lnTo>
                  <a:lnTo>
                    <a:pt x="111" y="90"/>
                  </a:lnTo>
                  <a:lnTo>
                    <a:pt x="100" y="100"/>
                  </a:lnTo>
                  <a:lnTo>
                    <a:pt x="90" y="110"/>
                  </a:lnTo>
                  <a:lnTo>
                    <a:pt x="78" y="119"/>
                  </a:lnTo>
                  <a:lnTo>
                    <a:pt x="67" y="128"/>
                  </a:lnTo>
                  <a:lnTo>
                    <a:pt x="55" y="135"/>
                  </a:lnTo>
                  <a:lnTo>
                    <a:pt x="42" y="143"/>
                  </a:lnTo>
                  <a:lnTo>
                    <a:pt x="28" y="149"/>
                  </a:lnTo>
                  <a:lnTo>
                    <a:pt x="14" y="154"/>
                  </a:lnTo>
                  <a:lnTo>
                    <a:pt x="0" y="158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14" y="177"/>
                  </a:lnTo>
                  <a:lnTo>
                    <a:pt x="28" y="182"/>
                  </a:lnTo>
                  <a:lnTo>
                    <a:pt x="42" y="188"/>
                  </a:lnTo>
                  <a:lnTo>
                    <a:pt x="54" y="195"/>
                  </a:lnTo>
                  <a:lnTo>
                    <a:pt x="67" y="202"/>
                  </a:lnTo>
                  <a:lnTo>
                    <a:pt x="78" y="211"/>
                  </a:lnTo>
                  <a:lnTo>
                    <a:pt x="90" y="219"/>
                  </a:lnTo>
                  <a:lnTo>
                    <a:pt x="100" y="230"/>
                  </a:lnTo>
                  <a:lnTo>
                    <a:pt x="110" y="240"/>
                  </a:lnTo>
                  <a:lnTo>
                    <a:pt x="120" y="252"/>
                  </a:lnTo>
                  <a:lnTo>
                    <a:pt x="128" y="263"/>
                  </a:lnTo>
                  <a:lnTo>
                    <a:pt x="135" y="276"/>
                  </a:lnTo>
                  <a:lnTo>
                    <a:pt x="143" y="289"/>
                  </a:lnTo>
                  <a:lnTo>
                    <a:pt x="149" y="302"/>
                  </a:lnTo>
                  <a:lnTo>
                    <a:pt x="154" y="317"/>
                  </a:lnTo>
                  <a:lnTo>
                    <a:pt x="159" y="330"/>
                  </a:lnTo>
                  <a:lnTo>
                    <a:pt x="172" y="330"/>
                  </a:lnTo>
                  <a:lnTo>
                    <a:pt x="172" y="330"/>
                  </a:lnTo>
                  <a:lnTo>
                    <a:pt x="177" y="317"/>
                  </a:lnTo>
                  <a:lnTo>
                    <a:pt x="182" y="302"/>
                  </a:lnTo>
                  <a:lnTo>
                    <a:pt x="188" y="289"/>
                  </a:lnTo>
                  <a:lnTo>
                    <a:pt x="195" y="276"/>
                  </a:lnTo>
                  <a:lnTo>
                    <a:pt x="203" y="263"/>
                  </a:lnTo>
                  <a:lnTo>
                    <a:pt x="211" y="252"/>
                  </a:lnTo>
                  <a:lnTo>
                    <a:pt x="221" y="240"/>
                  </a:lnTo>
                  <a:lnTo>
                    <a:pt x="231" y="230"/>
                  </a:lnTo>
                  <a:lnTo>
                    <a:pt x="240" y="219"/>
                  </a:lnTo>
                  <a:lnTo>
                    <a:pt x="252" y="211"/>
                  </a:lnTo>
                  <a:lnTo>
                    <a:pt x="263" y="202"/>
                  </a:lnTo>
                  <a:lnTo>
                    <a:pt x="277" y="195"/>
                  </a:lnTo>
                  <a:lnTo>
                    <a:pt x="289" y="188"/>
                  </a:lnTo>
                  <a:lnTo>
                    <a:pt x="302" y="182"/>
                  </a:lnTo>
                  <a:lnTo>
                    <a:pt x="317" y="177"/>
                  </a:lnTo>
                  <a:lnTo>
                    <a:pt x="331" y="172"/>
                  </a:lnTo>
                  <a:lnTo>
                    <a:pt x="331" y="17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4" name="Freeform 9"/>
            <p:cNvSpPr>
              <a:spLocks noEditPoints="1"/>
            </p:cNvSpPr>
            <p:nvPr userDrawn="1"/>
          </p:nvSpPr>
          <p:spPr bwMode="auto">
            <a:xfrm>
              <a:off x="4767263" y="4908550"/>
              <a:ext cx="307975" cy="309563"/>
            </a:xfrm>
            <a:custGeom>
              <a:gdLst>
                <a:gd name="T0" fmla="*/ 188 w 389"/>
                <a:gd name="T1" fmla="*/ 389 h 389"/>
                <a:gd name="T2" fmla="*/ 173 w 389"/>
                <a:gd name="T3" fmla="*/ 385 h 389"/>
                <a:gd name="T4" fmla="*/ 163 w 389"/>
                <a:gd name="T5" fmla="*/ 377 h 389"/>
                <a:gd name="T6" fmla="*/ 158 w 389"/>
                <a:gd name="T7" fmla="*/ 367 h 389"/>
                <a:gd name="T8" fmla="*/ 145 w 389"/>
                <a:gd name="T9" fmla="*/ 331 h 389"/>
                <a:gd name="T10" fmla="*/ 125 w 389"/>
                <a:gd name="T11" fmla="*/ 298 h 389"/>
                <a:gd name="T12" fmla="*/ 100 w 389"/>
                <a:gd name="T13" fmla="*/ 272 h 389"/>
                <a:gd name="T14" fmla="*/ 69 w 389"/>
                <a:gd name="T15" fmla="*/ 248 h 389"/>
                <a:gd name="T16" fmla="*/ 34 w 389"/>
                <a:gd name="T17" fmla="*/ 234 h 389"/>
                <a:gd name="T18" fmla="*/ 17 w 389"/>
                <a:gd name="T19" fmla="*/ 228 h 389"/>
                <a:gd name="T20" fmla="*/ 6 w 389"/>
                <a:gd name="T21" fmla="*/ 219 h 389"/>
                <a:gd name="T22" fmla="*/ 0 w 389"/>
                <a:gd name="T23" fmla="*/ 206 h 389"/>
                <a:gd name="T24" fmla="*/ 0 w 389"/>
                <a:gd name="T25" fmla="*/ 187 h 389"/>
                <a:gd name="T26" fmla="*/ 4 w 389"/>
                <a:gd name="T27" fmla="*/ 173 h 389"/>
                <a:gd name="T28" fmla="*/ 12 w 389"/>
                <a:gd name="T29" fmla="*/ 162 h 389"/>
                <a:gd name="T30" fmla="*/ 22 w 389"/>
                <a:gd name="T31" fmla="*/ 158 h 389"/>
                <a:gd name="T32" fmla="*/ 57 w 389"/>
                <a:gd name="T33" fmla="*/ 145 h 389"/>
                <a:gd name="T34" fmla="*/ 90 w 389"/>
                <a:gd name="T35" fmla="*/ 125 h 389"/>
                <a:gd name="T36" fmla="*/ 117 w 389"/>
                <a:gd name="T37" fmla="*/ 100 h 389"/>
                <a:gd name="T38" fmla="*/ 140 w 389"/>
                <a:gd name="T39" fmla="*/ 68 h 389"/>
                <a:gd name="T40" fmla="*/ 155 w 389"/>
                <a:gd name="T41" fmla="*/ 34 h 389"/>
                <a:gd name="T42" fmla="*/ 161 w 389"/>
                <a:gd name="T43" fmla="*/ 17 h 389"/>
                <a:gd name="T44" fmla="*/ 169 w 389"/>
                <a:gd name="T45" fmla="*/ 6 h 389"/>
                <a:gd name="T46" fmla="*/ 183 w 389"/>
                <a:gd name="T47" fmla="*/ 0 h 389"/>
                <a:gd name="T48" fmla="*/ 201 w 389"/>
                <a:gd name="T49" fmla="*/ 0 h 389"/>
                <a:gd name="T50" fmla="*/ 216 w 389"/>
                <a:gd name="T51" fmla="*/ 2 h 389"/>
                <a:gd name="T52" fmla="*/ 225 w 389"/>
                <a:gd name="T53" fmla="*/ 12 h 389"/>
                <a:gd name="T54" fmla="*/ 230 w 389"/>
                <a:gd name="T55" fmla="*/ 22 h 389"/>
                <a:gd name="T56" fmla="*/ 244 w 389"/>
                <a:gd name="T57" fmla="*/ 57 h 389"/>
                <a:gd name="T58" fmla="*/ 263 w 389"/>
                <a:gd name="T59" fmla="*/ 90 h 389"/>
                <a:gd name="T60" fmla="*/ 289 w 389"/>
                <a:gd name="T61" fmla="*/ 117 h 389"/>
                <a:gd name="T62" fmla="*/ 319 w 389"/>
                <a:gd name="T63" fmla="*/ 139 h 389"/>
                <a:gd name="T64" fmla="*/ 355 w 389"/>
                <a:gd name="T65" fmla="*/ 154 h 389"/>
                <a:gd name="T66" fmla="*/ 372 w 389"/>
                <a:gd name="T67" fmla="*/ 161 h 389"/>
                <a:gd name="T68" fmla="*/ 383 w 389"/>
                <a:gd name="T69" fmla="*/ 169 h 389"/>
                <a:gd name="T70" fmla="*/ 389 w 389"/>
                <a:gd name="T71" fmla="*/ 181 h 389"/>
                <a:gd name="T72" fmla="*/ 389 w 389"/>
                <a:gd name="T73" fmla="*/ 201 h 389"/>
                <a:gd name="T74" fmla="*/ 385 w 389"/>
                <a:gd name="T75" fmla="*/ 215 h 389"/>
                <a:gd name="T76" fmla="*/ 377 w 389"/>
                <a:gd name="T77" fmla="*/ 225 h 389"/>
                <a:gd name="T78" fmla="*/ 367 w 389"/>
                <a:gd name="T79" fmla="*/ 230 h 389"/>
                <a:gd name="T80" fmla="*/ 331 w 389"/>
                <a:gd name="T81" fmla="*/ 244 h 389"/>
                <a:gd name="T82" fmla="*/ 299 w 389"/>
                <a:gd name="T83" fmla="*/ 263 h 389"/>
                <a:gd name="T84" fmla="*/ 272 w 389"/>
                <a:gd name="T85" fmla="*/ 289 h 389"/>
                <a:gd name="T86" fmla="*/ 250 w 389"/>
                <a:gd name="T87" fmla="*/ 319 h 389"/>
                <a:gd name="T88" fmla="*/ 234 w 389"/>
                <a:gd name="T89" fmla="*/ 355 h 389"/>
                <a:gd name="T90" fmla="*/ 228 w 389"/>
                <a:gd name="T91" fmla="*/ 372 h 389"/>
                <a:gd name="T92" fmla="*/ 219 w 389"/>
                <a:gd name="T93" fmla="*/ 383 h 389"/>
                <a:gd name="T94" fmla="*/ 207 w 389"/>
                <a:gd name="T95" fmla="*/ 389 h 389"/>
                <a:gd name="T96" fmla="*/ 90 w 389"/>
                <a:gd name="T97" fmla="*/ 194 h 389"/>
                <a:gd name="T98" fmla="*/ 122 w 389"/>
                <a:gd name="T99" fmla="*/ 214 h 389"/>
                <a:gd name="T100" fmla="*/ 163 w 389"/>
                <a:gd name="T101" fmla="*/ 252 h 389"/>
                <a:gd name="T102" fmla="*/ 195 w 389"/>
                <a:gd name="T103" fmla="*/ 298 h 389"/>
                <a:gd name="T104" fmla="*/ 214 w 389"/>
                <a:gd name="T105" fmla="*/ 267 h 389"/>
                <a:gd name="T106" fmla="*/ 252 w 389"/>
                <a:gd name="T107" fmla="*/ 225 h 389"/>
                <a:gd name="T108" fmla="*/ 299 w 389"/>
                <a:gd name="T109" fmla="*/ 194 h 389"/>
                <a:gd name="T110" fmla="*/ 267 w 389"/>
                <a:gd name="T111" fmla="*/ 174 h 389"/>
                <a:gd name="T112" fmla="*/ 225 w 389"/>
                <a:gd name="T113" fmla="*/ 136 h 389"/>
                <a:gd name="T114" fmla="*/ 195 w 389"/>
                <a:gd name="T115" fmla="*/ 90 h 389"/>
                <a:gd name="T116" fmla="*/ 174 w 389"/>
                <a:gd name="T117" fmla="*/ 122 h 389"/>
                <a:gd name="T118" fmla="*/ 136 w 389"/>
                <a:gd name="T119" fmla="*/ 163 h 389"/>
                <a:gd name="T120" fmla="*/ 90 w 389"/>
                <a:gd name="T121" fmla="*/ 194 h 3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389">
                  <a:moveTo>
                    <a:pt x="201" y="389"/>
                  </a:moveTo>
                  <a:lnTo>
                    <a:pt x="188" y="389"/>
                  </a:lnTo>
                  <a:lnTo>
                    <a:pt x="188" y="389"/>
                  </a:lnTo>
                  <a:lnTo>
                    <a:pt x="183" y="389"/>
                  </a:lnTo>
                  <a:lnTo>
                    <a:pt x="178" y="387"/>
                  </a:lnTo>
                  <a:lnTo>
                    <a:pt x="173" y="385"/>
                  </a:lnTo>
                  <a:lnTo>
                    <a:pt x="169" y="383"/>
                  </a:lnTo>
                  <a:lnTo>
                    <a:pt x="166" y="380"/>
                  </a:lnTo>
                  <a:lnTo>
                    <a:pt x="163" y="377"/>
                  </a:lnTo>
                  <a:lnTo>
                    <a:pt x="161" y="372"/>
                  </a:lnTo>
                  <a:lnTo>
                    <a:pt x="158" y="367"/>
                  </a:lnTo>
                  <a:lnTo>
                    <a:pt x="158" y="367"/>
                  </a:lnTo>
                  <a:lnTo>
                    <a:pt x="155" y="355"/>
                  </a:lnTo>
                  <a:lnTo>
                    <a:pt x="151" y="342"/>
                  </a:lnTo>
                  <a:lnTo>
                    <a:pt x="145" y="331"/>
                  </a:lnTo>
                  <a:lnTo>
                    <a:pt x="139" y="319"/>
                  </a:lnTo>
                  <a:lnTo>
                    <a:pt x="133" y="309"/>
                  </a:lnTo>
                  <a:lnTo>
                    <a:pt x="125" y="298"/>
                  </a:lnTo>
                  <a:lnTo>
                    <a:pt x="117" y="289"/>
                  </a:lnTo>
                  <a:lnTo>
                    <a:pt x="108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79" y="256"/>
                  </a:lnTo>
                  <a:lnTo>
                    <a:pt x="69" y="248"/>
                  </a:lnTo>
                  <a:lnTo>
                    <a:pt x="57" y="244"/>
                  </a:lnTo>
                  <a:lnTo>
                    <a:pt x="46" y="237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8"/>
                  </a:lnTo>
                  <a:lnTo>
                    <a:pt x="12" y="225"/>
                  </a:lnTo>
                  <a:lnTo>
                    <a:pt x="8" y="223"/>
                  </a:lnTo>
                  <a:lnTo>
                    <a:pt x="6" y="219"/>
                  </a:lnTo>
                  <a:lnTo>
                    <a:pt x="4" y="215"/>
                  </a:lnTo>
                  <a:lnTo>
                    <a:pt x="1" y="211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1" y="178"/>
                  </a:lnTo>
                  <a:lnTo>
                    <a:pt x="4" y="173"/>
                  </a:lnTo>
                  <a:lnTo>
                    <a:pt x="6" y="169"/>
                  </a:lnTo>
                  <a:lnTo>
                    <a:pt x="8" y="165"/>
                  </a:lnTo>
                  <a:lnTo>
                    <a:pt x="12" y="162"/>
                  </a:lnTo>
                  <a:lnTo>
                    <a:pt x="17" y="161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34" y="154"/>
                  </a:lnTo>
                  <a:lnTo>
                    <a:pt x="46" y="151"/>
                  </a:lnTo>
                  <a:lnTo>
                    <a:pt x="57" y="145"/>
                  </a:lnTo>
                  <a:lnTo>
                    <a:pt x="69" y="139"/>
                  </a:lnTo>
                  <a:lnTo>
                    <a:pt x="79" y="133"/>
                  </a:lnTo>
                  <a:lnTo>
                    <a:pt x="90" y="125"/>
                  </a:lnTo>
                  <a:lnTo>
                    <a:pt x="100" y="117"/>
                  </a:lnTo>
                  <a:lnTo>
                    <a:pt x="108" y="108"/>
                  </a:lnTo>
                  <a:lnTo>
                    <a:pt x="117" y="100"/>
                  </a:lnTo>
                  <a:lnTo>
                    <a:pt x="125" y="90"/>
                  </a:lnTo>
                  <a:lnTo>
                    <a:pt x="133" y="79"/>
                  </a:lnTo>
                  <a:lnTo>
                    <a:pt x="140" y="68"/>
                  </a:lnTo>
                  <a:lnTo>
                    <a:pt x="145" y="57"/>
                  </a:lnTo>
                  <a:lnTo>
                    <a:pt x="151" y="46"/>
                  </a:lnTo>
                  <a:lnTo>
                    <a:pt x="155" y="3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61" y="17"/>
                  </a:lnTo>
                  <a:lnTo>
                    <a:pt x="163" y="12"/>
                  </a:lnTo>
                  <a:lnTo>
                    <a:pt x="166" y="8"/>
                  </a:lnTo>
                  <a:lnTo>
                    <a:pt x="169" y="6"/>
                  </a:lnTo>
                  <a:lnTo>
                    <a:pt x="173" y="2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6" y="0"/>
                  </a:lnTo>
                  <a:lnTo>
                    <a:pt x="211" y="1"/>
                  </a:lnTo>
                  <a:lnTo>
                    <a:pt x="216" y="2"/>
                  </a:lnTo>
                  <a:lnTo>
                    <a:pt x="219" y="6"/>
                  </a:lnTo>
                  <a:lnTo>
                    <a:pt x="223" y="8"/>
                  </a:lnTo>
                  <a:lnTo>
                    <a:pt x="225" y="12"/>
                  </a:lnTo>
                  <a:lnTo>
                    <a:pt x="228" y="17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4" y="34"/>
                  </a:lnTo>
                  <a:lnTo>
                    <a:pt x="238" y="46"/>
                  </a:lnTo>
                  <a:lnTo>
                    <a:pt x="244" y="57"/>
                  </a:lnTo>
                  <a:lnTo>
                    <a:pt x="250" y="68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2" y="100"/>
                  </a:lnTo>
                  <a:lnTo>
                    <a:pt x="280" y="108"/>
                  </a:lnTo>
                  <a:lnTo>
                    <a:pt x="289" y="117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19" y="139"/>
                  </a:lnTo>
                  <a:lnTo>
                    <a:pt x="331" y="145"/>
                  </a:lnTo>
                  <a:lnTo>
                    <a:pt x="342" y="151"/>
                  </a:lnTo>
                  <a:lnTo>
                    <a:pt x="355" y="154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72" y="161"/>
                  </a:lnTo>
                  <a:lnTo>
                    <a:pt x="377" y="162"/>
                  </a:lnTo>
                  <a:lnTo>
                    <a:pt x="380" y="165"/>
                  </a:lnTo>
                  <a:lnTo>
                    <a:pt x="383" y="169"/>
                  </a:lnTo>
                  <a:lnTo>
                    <a:pt x="385" y="173"/>
                  </a:lnTo>
                  <a:lnTo>
                    <a:pt x="388" y="178"/>
                  </a:lnTo>
                  <a:lnTo>
                    <a:pt x="389" y="181"/>
                  </a:lnTo>
                  <a:lnTo>
                    <a:pt x="389" y="187"/>
                  </a:lnTo>
                  <a:lnTo>
                    <a:pt x="389" y="201"/>
                  </a:lnTo>
                  <a:lnTo>
                    <a:pt x="389" y="201"/>
                  </a:lnTo>
                  <a:lnTo>
                    <a:pt x="389" y="206"/>
                  </a:lnTo>
                  <a:lnTo>
                    <a:pt x="388" y="211"/>
                  </a:lnTo>
                  <a:lnTo>
                    <a:pt x="385" y="215"/>
                  </a:lnTo>
                  <a:lnTo>
                    <a:pt x="383" y="219"/>
                  </a:lnTo>
                  <a:lnTo>
                    <a:pt x="380" y="223"/>
                  </a:lnTo>
                  <a:lnTo>
                    <a:pt x="377" y="225"/>
                  </a:lnTo>
                  <a:lnTo>
                    <a:pt x="372" y="228"/>
                  </a:lnTo>
                  <a:lnTo>
                    <a:pt x="367" y="230"/>
                  </a:lnTo>
                  <a:lnTo>
                    <a:pt x="367" y="230"/>
                  </a:lnTo>
                  <a:lnTo>
                    <a:pt x="355" y="234"/>
                  </a:lnTo>
                  <a:lnTo>
                    <a:pt x="342" y="237"/>
                  </a:lnTo>
                  <a:lnTo>
                    <a:pt x="331" y="244"/>
                  </a:lnTo>
                  <a:lnTo>
                    <a:pt x="319" y="248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0" y="280"/>
                  </a:lnTo>
                  <a:lnTo>
                    <a:pt x="272" y="289"/>
                  </a:lnTo>
                  <a:lnTo>
                    <a:pt x="263" y="298"/>
                  </a:lnTo>
                  <a:lnTo>
                    <a:pt x="256" y="309"/>
                  </a:lnTo>
                  <a:lnTo>
                    <a:pt x="250" y="319"/>
                  </a:lnTo>
                  <a:lnTo>
                    <a:pt x="244" y="331"/>
                  </a:lnTo>
                  <a:lnTo>
                    <a:pt x="238" y="342"/>
                  </a:lnTo>
                  <a:lnTo>
                    <a:pt x="234" y="355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28" y="372"/>
                  </a:lnTo>
                  <a:lnTo>
                    <a:pt x="225" y="377"/>
                  </a:lnTo>
                  <a:lnTo>
                    <a:pt x="223" y="380"/>
                  </a:lnTo>
                  <a:lnTo>
                    <a:pt x="219" y="383"/>
                  </a:lnTo>
                  <a:lnTo>
                    <a:pt x="216" y="385"/>
                  </a:lnTo>
                  <a:lnTo>
                    <a:pt x="211" y="387"/>
                  </a:lnTo>
                  <a:lnTo>
                    <a:pt x="207" y="389"/>
                  </a:lnTo>
                  <a:lnTo>
                    <a:pt x="201" y="389"/>
                  </a:lnTo>
                  <a:lnTo>
                    <a:pt x="201" y="389"/>
                  </a:lnTo>
                  <a:close/>
                  <a:moveTo>
                    <a:pt x="90" y="194"/>
                  </a:moveTo>
                  <a:lnTo>
                    <a:pt x="90" y="194"/>
                  </a:lnTo>
                  <a:lnTo>
                    <a:pt x="107" y="203"/>
                  </a:lnTo>
                  <a:lnTo>
                    <a:pt x="122" y="214"/>
                  </a:lnTo>
                  <a:lnTo>
                    <a:pt x="136" y="225"/>
                  </a:lnTo>
                  <a:lnTo>
                    <a:pt x="150" y="239"/>
                  </a:lnTo>
                  <a:lnTo>
                    <a:pt x="163" y="252"/>
                  </a:lnTo>
                  <a:lnTo>
                    <a:pt x="174" y="267"/>
                  </a:lnTo>
                  <a:lnTo>
                    <a:pt x="185" y="281"/>
                  </a:lnTo>
                  <a:lnTo>
                    <a:pt x="195" y="298"/>
                  </a:lnTo>
                  <a:lnTo>
                    <a:pt x="195" y="298"/>
                  </a:lnTo>
                  <a:lnTo>
                    <a:pt x="203" y="281"/>
                  </a:lnTo>
                  <a:lnTo>
                    <a:pt x="214" y="267"/>
                  </a:lnTo>
                  <a:lnTo>
                    <a:pt x="225" y="252"/>
                  </a:lnTo>
                  <a:lnTo>
                    <a:pt x="239" y="239"/>
                  </a:lnTo>
                  <a:lnTo>
                    <a:pt x="252" y="225"/>
                  </a:lnTo>
                  <a:lnTo>
                    <a:pt x="267" y="214"/>
                  </a:lnTo>
                  <a:lnTo>
                    <a:pt x="281" y="203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81" y="185"/>
                  </a:lnTo>
                  <a:lnTo>
                    <a:pt x="267" y="174"/>
                  </a:lnTo>
                  <a:lnTo>
                    <a:pt x="252" y="163"/>
                  </a:lnTo>
                  <a:lnTo>
                    <a:pt x="239" y="150"/>
                  </a:lnTo>
                  <a:lnTo>
                    <a:pt x="225" y="136"/>
                  </a:lnTo>
                  <a:lnTo>
                    <a:pt x="214" y="122"/>
                  </a:lnTo>
                  <a:lnTo>
                    <a:pt x="203" y="107"/>
                  </a:lnTo>
                  <a:lnTo>
                    <a:pt x="195" y="90"/>
                  </a:lnTo>
                  <a:lnTo>
                    <a:pt x="195" y="90"/>
                  </a:lnTo>
                  <a:lnTo>
                    <a:pt x="185" y="107"/>
                  </a:lnTo>
                  <a:lnTo>
                    <a:pt x="174" y="122"/>
                  </a:lnTo>
                  <a:lnTo>
                    <a:pt x="163" y="136"/>
                  </a:lnTo>
                  <a:lnTo>
                    <a:pt x="150" y="150"/>
                  </a:lnTo>
                  <a:lnTo>
                    <a:pt x="136" y="163"/>
                  </a:lnTo>
                  <a:lnTo>
                    <a:pt x="122" y="174"/>
                  </a:lnTo>
                  <a:lnTo>
                    <a:pt x="107" y="185"/>
                  </a:lnTo>
                  <a:lnTo>
                    <a:pt x="90" y="194"/>
                  </a:lnTo>
                  <a:lnTo>
                    <a:pt x="9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5" name="Freeform 10"/>
            <p:cNvSpPr/>
            <p:nvPr userDrawn="1"/>
          </p:nvSpPr>
          <p:spPr bwMode="auto">
            <a:xfrm>
              <a:off x="2327275" y="5365750"/>
              <a:ext cx="215900" cy="214313"/>
            </a:xfrm>
            <a:custGeom>
              <a:gdLst>
                <a:gd name="T0" fmla="*/ 271 w 271"/>
                <a:gd name="T1" fmla="*/ 129 h 271"/>
                <a:gd name="T2" fmla="*/ 260 w 271"/>
                <a:gd name="T3" fmla="*/ 126 h 271"/>
                <a:gd name="T4" fmla="*/ 236 w 271"/>
                <a:gd name="T5" fmla="*/ 117 h 271"/>
                <a:gd name="T6" fmla="*/ 216 w 271"/>
                <a:gd name="T7" fmla="*/ 105 h 271"/>
                <a:gd name="T8" fmla="*/ 197 w 271"/>
                <a:gd name="T9" fmla="*/ 90 h 271"/>
                <a:gd name="T10" fmla="*/ 180 w 271"/>
                <a:gd name="T11" fmla="*/ 73 h 271"/>
                <a:gd name="T12" fmla="*/ 166 w 271"/>
                <a:gd name="T13" fmla="*/ 55 h 271"/>
                <a:gd name="T14" fmla="*/ 154 w 271"/>
                <a:gd name="T15" fmla="*/ 34 h 271"/>
                <a:gd name="T16" fmla="*/ 145 w 271"/>
                <a:gd name="T17" fmla="*/ 12 h 271"/>
                <a:gd name="T18" fmla="*/ 129 w 271"/>
                <a:gd name="T19" fmla="*/ 0 h 271"/>
                <a:gd name="T20" fmla="*/ 126 w 271"/>
                <a:gd name="T21" fmla="*/ 12 h 271"/>
                <a:gd name="T22" fmla="*/ 117 w 271"/>
                <a:gd name="T23" fmla="*/ 34 h 271"/>
                <a:gd name="T24" fmla="*/ 105 w 271"/>
                <a:gd name="T25" fmla="*/ 55 h 271"/>
                <a:gd name="T26" fmla="*/ 90 w 271"/>
                <a:gd name="T27" fmla="*/ 73 h 271"/>
                <a:gd name="T28" fmla="*/ 73 w 271"/>
                <a:gd name="T29" fmla="*/ 90 h 271"/>
                <a:gd name="T30" fmla="*/ 55 w 271"/>
                <a:gd name="T31" fmla="*/ 105 h 271"/>
                <a:gd name="T32" fmla="*/ 34 w 271"/>
                <a:gd name="T33" fmla="*/ 117 h 271"/>
                <a:gd name="T34" fmla="*/ 12 w 271"/>
                <a:gd name="T35" fmla="*/ 126 h 271"/>
                <a:gd name="T36" fmla="*/ 0 w 271"/>
                <a:gd name="T37" fmla="*/ 142 h 271"/>
                <a:gd name="T38" fmla="*/ 12 w 271"/>
                <a:gd name="T39" fmla="*/ 145 h 271"/>
                <a:gd name="T40" fmla="*/ 34 w 271"/>
                <a:gd name="T41" fmla="*/ 154 h 271"/>
                <a:gd name="T42" fmla="*/ 55 w 271"/>
                <a:gd name="T43" fmla="*/ 166 h 271"/>
                <a:gd name="T44" fmla="*/ 73 w 271"/>
                <a:gd name="T45" fmla="*/ 181 h 271"/>
                <a:gd name="T46" fmla="*/ 90 w 271"/>
                <a:gd name="T47" fmla="*/ 198 h 271"/>
                <a:gd name="T48" fmla="*/ 105 w 271"/>
                <a:gd name="T49" fmla="*/ 216 h 271"/>
                <a:gd name="T50" fmla="*/ 117 w 271"/>
                <a:gd name="T51" fmla="*/ 237 h 271"/>
                <a:gd name="T52" fmla="*/ 126 w 271"/>
                <a:gd name="T53" fmla="*/ 260 h 271"/>
                <a:gd name="T54" fmla="*/ 141 w 271"/>
                <a:gd name="T55" fmla="*/ 271 h 271"/>
                <a:gd name="T56" fmla="*/ 145 w 271"/>
                <a:gd name="T57" fmla="*/ 260 h 271"/>
                <a:gd name="T58" fmla="*/ 154 w 271"/>
                <a:gd name="T59" fmla="*/ 237 h 271"/>
                <a:gd name="T60" fmla="*/ 166 w 271"/>
                <a:gd name="T61" fmla="*/ 216 h 271"/>
                <a:gd name="T62" fmla="*/ 180 w 271"/>
                <a:gd name="T63" fmla="*/ 198 h 271"/>
                <a:gd name="T64" fmla="*/ 197 w 271"/>
                <a:gd name="T65" fmla="*/ 181 h 271"/>
                <a:gd name="T66" fmla="*/ 216 w 271"/>
                <a:gd name="T67" fmla="*/ 166 h 271"/>
                <a:gd name="T68" fmla="*/ 236 w 271"/>
                <a:gd name="T69" fmla="*/ 154 h 271"/>
                <a:gd name="T70" fmla="*/ 260 w 271"/>
                <a:gd name="T71" fmla="*/ 145 h 271"/>
                <a:gd name="T72" fmla="*/ 271 w 271"/>
                <a:gd name="T73" fmla="*/ 142 h 2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71" y="142"/>
                  </a:moveTo>
                  <a:lnTo>
                    <a:pt x="271" y="129"/>
                  </a:lnTo>
                  <a:lnTo>
                    <a:pt x="271" y="129"/>
                  </a:lnTo>
                  <a:lnTo>
                    <a:pt x="260" y="126"/>
                  </a:lnTo>
                  <a:lnTo>
                    <a:pt x="247" y="122"/>
                  </a:lnTo>
                  <a:lnTo>
                    <a:pt x="236" y="117"/>
                  </a:lnTo>
                  <a:lnTo>
                    <a:pt x="227" y="111"/>
                  </a:lnTo>
                  <a:lnTo>
                    <a:pt x="216" y="105"/>
                  </a:lnTo>
                  <a:lnTo>
                    <a:pt x="206" y="98"/>
                  </a:lnTo>
                  <a:lnTo>
                    <a:pt x="197" y="90"/>
                  </a:lnTo>
                  <a:lnTo>
                    <a:pt x="189" y="83"/>
                  </a:lnTo>
                  <a:lnTo>
                    <a:pt x="180" y="73"/>
                  </a:lnTo>
                  <a:lnTo>
                    <a:pt x="173" y="65"/>
                  </a:lnTo>
                  <a:lnTo>
                    <a:pt x="166" y="55"/>
                  </a:lnTo>
                  <a:lnTo>
                    <a:pt x="160" y="45"/>
                  </a:lnTo>
                  <a:lnTo>
                    <a:pt x="154" y="34"/>
                  </a:lnTo>
                  <a:lnTo>
                    <a:pt x="149" y="23"/>
                  </a:lnTo>
                  <a:lnTo>
                    <a:pt x="145" y="12"/>
                  </a:lnTo>
                  <a:lnTo>
                    <a:pt x="141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6" y="12"/>
                  </a:lnTo>
                  <a:lnTo>
                    <a:pt x="122" y="23"/>
                  </a:lnTo>
                  <a:lnTo>
                    <a:pt x="117" y="34"/>
                  </a:lnTo>
                  <a:lnTo>
                    <a:pt x="111" y="45"/>
                  </a:lnTo>
                  <a:lnTo>
                    <a:pt x="105" y="55"/>
                  </a:lnTo>
                  <a:lnTo>
                    <a:pt x="97" y="65"/>
                  </a:lnTo>
                  <a:lnTo>
                    <a:pt x="90" y="73"/>
                  </a:lnTo>
                  <a:lnTo>
                    <a:pt x="83" y="83"/>
                  </a:lnTo>
                  <a:lnTo>
                    <a:pt x="73" y="90"/>
                  </a:lnTo>
                  <a:lnTo>
                    <a:pt x="65" y="98"/>
                  </a:lnTo>
                  <a:lnTo>
                    <a:pt x="55" y="105"/>
                  </a:lnTo>
                  <a:lnTo>
                    <a:pt x="45" y="111"/>
                  </a:lnTo>
                  <a:lnTo>
                    <a:pt x="34" y="117"/>
                  </a:lnTo>
                  <a:lnTo>
                    <a:pt x="23" y="122"/>
                  </a:lnTo>
                  <a:lnTo>
                    <a:pt x="12" y="12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2" y="145"/>
                  </a:lnTo>
                  <a:lnTo>
                    <a:pt x="23" y="149"/>
                  </a:lnTo>
                  <a:lnTo>
                    <a:pt x="34" y="154"/>
                  </a:lnTo>
                  <a:lnTo>
                    <a:pt x="45" y="160"/>
                  </a:lnTo>
                  <a:lnTo>
                    <a:pt x="55" y="166"/>
                  </a:lnTo>
                  <a:lnTo>
                    <a:pt x="65" y="173"/>
                  </a:lnTo>
                  <a:lnTo>
                    <a:pt x="73" y="181"/>
                  </a:lnTo>
                  <a:lnTo>
                    <a:pt x="83" y="189"/>
                  </a:lnTo>
                  <a:lnTo>
                    <a:pt x="90" y="198"/>
                  </a:lnTo>
                  <a:lnTo>
                    <a:pt x="97" y="206"/>
                  </a:lnTo>
                  <a:lnTo>
                    <a:pt x="105" y="216"/>
                  </a:lnTo>
                  <a:lnTo>
                    <a:pt x="111" y="227"/>
                  </a:lnTo>
                  <a:lnTo>
                    <a:pt x="117" y="237"/>
                  </a:lnTo>
                  <a:lnTo>
                    <a:pt x="122" y="248"/>
                  </a:lnTo>
                  <a:lnTo>
                    <a:pt x="126" y="260"/>
                  </a:lnTo>
                  <a:lnTo>
                    <a:pt x="129" y="271"/>
                  </a:lnTo>
                  <a:lnTo>
                    <a:pt x="141" y="271"/>
                  </a:lnTo>
                  <a:lnTo>
                    <a:pt x="141" y="271"/>
                  </a:lnTo>
                  <a:lnTo>
                    <a:pt x="145" y="260"/>
                  </a:lnTo>
                  <a:lnTo>
                    <a:pt x="149" y="248"/>
                  </a:lnTo>
                  <a:lnTo>
                    <a:pt x="154" y="237"/>
                  </a:lnTo>
                  <a:lnTo>
                    <a:pt x="160" y="227"/>
                  </a:lnTo>
                  <a:lnTo>
                    <a:pt x="166" y="216"/>
                  </a:lnTo>
                  <a:lnTo>
                    <a:pt x="173" y="206"/>
                  </a:lnTo>
                  <a:lnTo>
                    <a:pt x="180" y="198"/>
                  </a:lnTo>
                  <a:lnTo>
                    <a:pt x="189" y="189"/>
                  </a:lnTo>
                  <a:lnTo>
                    <a:pt x="197" y="181"/>
                  </a:lnTo>
                  <a:lnTo>
                    <a:pt x="206" y="173"/>
                  </a:lnTo>
                  <a:lnTo>
                    <a:pt x="216" y="166"/>
                  </a:lnTo>
                  <a:lnTo>
                    <a:pt x="227" y="160"/>
                  </a:lnTo>
                  <a:lnTo>
                    <a:pt x="236" y="154"/>
                  </a:lnTo>
                  <a:lnTo>
                    <a:pt x="247" y="149"/>
                  </a:lnTo>
                  <a:lnTo>
                    <a:pt x="260" y="145"/>
                  </a:lnTo>
                  <a:lnTo>
                    <a:pt x="271" y="142"/>
                  </a:lnTo>
                  <a:lnTo>
                    <a:pt x="271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6" name="Freeform 11"/>
            <p:cNvSpPr>
              <a:spLocks noEditPoints="1"/>
            </p:cNvSpPr>
            <p:nvPr userDrawn="1"/>
          </p:nvSpPr>
          <p:spPr bwMode="auto">
            <a:xfrm>
              <a:off x="2305050" y="5341938"/>
              <a:ext cx="260350" cy="261938"/>
            </a:xfrm>
            <a:custGeom>
              <a:gdLst>
                <a:gd name="T0" fmla="*/ 158 w 329"/>
                <a:gd name="T1" fmla="*/ 329 h 329"/>
                <a:gd name="T2" fmla="*/ 145 w 329"/>
                <a:gd name="T3" fmla="*/ 326 h 329"/>
                <a:gd name="T4" fmla="*/ 134 w 329"/>
                <a:gd name="T5" fmla="*/ 317 h 329"/>
                <a:gd name="T6" fmla="*/ 130 w 329"/>
                <a:gd name="T7" fmla="*/ 307 h 329"/>
                <a:gd name="T8" fmla="*/ 103 w 329"/>
                <a:gd name="T9" fmla="*/ 254 h 329"/>
                <a:gd name="T10" fmla="*/ 59 w 329"/>
                <a:gd name="T11" fmla="*/ 215 h 329"/>
                <a:gd name="T12" fmla="*/ 22 w 329"/>
                <a:gd name="T13" fmla="*/ 199 h 329"/>
                <a:gd name="T14" fmla="*/ 9 w 329"/>
                <a:gd name="T15" fmla="*/ 193 h 329"/>
                <a:gd name="T16" fmla="*/ 1 w 329"/>
                <a:gd name="T17" fmla="*/ 180 h 329"/>
                <a:gd name="T18" fmla="*/ 0 w 329"/>
                <a:gd name="T19" fmla="*/ 158 h 329"/>
                <a:gd name="T20" fmla="*/ 1 w 329"/>
                <a:gd name="T21" fmla="*/ 149 h 329"/>
                <a:gd name="T22" fmla="*/ 9 w 329"/>
                <a:gd name="T23" fmla="*/ 138 h 329"/>
                <a:gd name="T24" fmla="*/ 22 w 329"/>
                <a:gd name="T25" fmla="*/ 130 h 329"/>
                <a:gd name="T26" fmla="*/ 59 w 329"/>
                <a:gd name="T27" fmla="*/ 115 h 329"/>
                <a:gd name="T28" fmla="*/ 103 w 329"/>
                <a:gd name="T29" fmla="*/ 75 h 329"/>
                <a:gd name="T30" fmla="*/ 130 w 329"/>
                <a:gd name="T31" fmla="*/ 22 h 329"/>
                <a:gd name="T32" fmla="*/ 134 w 329"/>
                <a:gd name="T33" fmla="*/ 13 h 329"/>
                <a:gd name="T34" fmla="*/ 145 w 329"/>
                <a:gd name="T35" fmla="*/ 4 h 329"/>
                <a:gd name="T36" fmla="*/ 158 w 329"/>
                <a:gd name="T37" fmla="*/ 0 h 329"/>
                <a:gd name="T38" fmla="*/ 175 w 329"/>
                <a:gd name="T39" fmla="*/ 0 h 329"/>
                <a:gd name="T40" fmla="*/ 189 w 329"/>
                <a:gd name="T41" fmla="*/ 6 h 329"/>
                <a:gd name="T42" fmla="*/ 197 w 329"/>
                <a:gd name="T43" fmla="*/ 17 h 329"/>
                <a:gd name="T44" fmla="*/ 204 w 329"/>
                <a:gd name="T45" fmla="*/ 41 h 329"/>
                <a:gd name="T46" fmla="*/ 239 w 329"/>
                <a:gd name="T47" fmla="*/ 91 h 329"/>
                <a:gd name="T48" fmla="*/ 287 w 329"/>
                <a:gd name="T49" fmla="*/ 124 h 329"/>
                <a:gd name="T50" fmla="*/ 312 w 329"/>
                <a:gd name="T51" fmla="*/ 132 h 329"/>
                <a:gd name="T52" fmla="*/ 323 w 329"/>
                <a:gd name="T53" fmla="*/ 141 h 329"/>
                <a:gd name="T54" fmla="*/ 329 w 329"/>
                <a:gd name="T55" fmla="*/ 154 h 329"/>
                <a:gd name="T56" fmla="*/ 329 w 329"/>
                <a:gd name="T57" fmla="*/ 171 h 329"/>
                <a:gd name="T58" fmla="*/ 325 w 329"/>
                <a:gd name="T59" fmla="*/ 184 h 329"/>
                <a:gd name="T60" fmla="*/ 315 w 329"/>
                <a:gd name="T61" fmla="*/ 195 h 329"/>
                <a:gd name="T62" fmla="*/ 307 w 329"/>
                <a:gd name="T63" fmla="*/ 199 h 329"/>
                <a:gd name="T64" fmla="*/ 253 w 329"/>
                <a:gd name="T65" fmla="*/ 226 h 329"/>
                <a:gd name="T66" fmla="*/ 214 w 329"/>
                <a:gd name="T67" fmla="*/ 269 h 329"/>
                <a:gd name="T68" fmla="*/ 198 w 329"/>
                <a:gd name="T69" fmla="*/ 307 h 329"/>
                <a:gd name="T70" fmla="*/ 191 w 329"/>
                <a:gd name="T71" fmla="*/ 321 h 329"/>
                <a:gd name="T72" fmla="*/ 180 w 329"/>
                <a:gd name="T73" fmla="*/ 328 h 329"/>
                <a:gd name="T74" fmla="*/ 170 w 329"/>
                <a:gd name="T75" fmla="*/ 329 h 329"/>
                <a:gd name="T76" fmla="*/ 102 w 329"/>
                <a:gd name="T77" fmla="*/ 172 h 329"/>
                <a:gd name="T78" fmla="*/ 133 w 329"/>
                <a:gd name="T79" fmla="*/ 197 h 329"/>
                <a:gd name="T80" fmla="*/ 157 w 329"/>
                <a:gd name="T81" fmla="*/ 228 h 329"/>
                <a:gd name="T82" fmla="*/ 172 w 329"/>
                <a:gd name="T83" fmla="*/ 228 h 329"/>
                <a:gd name="T84" fmla="*/ 197 w 329"/>
                <a:gd name="T85" fmla="*/ 197 h 329"/>
                <a:gd name="T86" fmla="*/ 228 w 329"/>
                <a:gd name="T87" fmla="*/ 172 h 329"/>
                <a:gd name="T88" fmla="*/ 228 w 329"/>
                <a:gd name="T89" fmla="*/ 157 h 329"/>
                <a:gd name="T90" fmla="*/ 197 w 329"/>
                <a:gd name="T91" fmla="*/ 133 h 329"/>
                <a:gd name="T92" fmla="*/ 172 w 329"/>
                <a:gd name="T93" fmla="*/ 102 h 329"/>
                <a:gd name="T94" fmla="*/ 157 w 329"/>
                <a:gd name="T95" fmla="*/ 102 h 329"/>
                <a:gd name="T96" fmla="*/ 133 w 329"/>
                <a:gd name="T97" fmla="*/ 133 h 329"/>
                <a:gd name="T98" fmla="*/ 102 w 329"/>
                <a:gd name="T99" fmla="*/ 157 h 3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" h="329">
                  <a:moveTo>
                    <a:pt x="170" y="329"/>
                  </a:moveTo>
                  <a:lnTo>
                    <a:pt x="158" y="329"/>
                  </a:lnTo>
                  <a:lnTo>
                    <a:pt x="158" y="329"/>
                  </a:lnTo>
                  <a:lnTo>
                    <a:pt x="153" y="329"/>
                  </a:lnTo>
                  <a:lnTo>
                    <a:pt x="148" y="328"/>
                  </a:lnTo>
                  <a:lnTo>
                    <a:pt x="145" y="326"/>
                  </a:lnTo>
                  <a:lnTo>
                    <a:pt x="140" y="323"/>
                  </a:lnTo>
                  <a:lnTo>
                    <a:pt x="137" y="321"/>
                  </a:lnTo>
                  <a:lnTo>
                    <a:pt x="134" y="317"/>
                  </a:lnTo>
                  <a:lnTo>
                    <a:pt x="131" y="312"/>
                  </a:lnTo>
                  <a:lnTo>
                    <a:pt x="130" y="307"/>
                  </a:lnTo>
                  <a:lnTo>
                    <a:pt x="130" y="307"/>
                  </a:lnTo>
                  <a:lnTo>
                    <a:pt x="124" y="288"/>
                  </a:lnTo>
                  <a:lnTo>
                    <a:pt x="114" y="269"/>
                  </a:lnTo>
                  <a:lnTo>
                    <a:pt x="103" y="254"/>
                  </a:lnTo>
                  <a:lnTo>
                    <a:pt x="91" y="239"/>
                  </a:lnTo>
                  <a:lnTo>
                    <a:pt x="75" y="226"/>
                  </a:lnTo>
                  <a:lnTo>
                    <a:pt x="59" y="215"/>
                  </a:lnTo>
                  <a:lnTo>
                    <a:pt x="41" y="205"/>
                  </a:lnTo>
                  <a:lnTo>
                    <a:pt x="22" y="199"/>
                  </a:lnTo>
                  <a:lnTo>
                    <a:pt x="22" y="199"/>
                  </a:lnTo>
                  <a:lnTo>
                    <a:pt x="17" y="197"/>
                  </a:lnTo>
                  <a:lnTo>
                    <a:pt x="13" y="195"/>
                  </a:lnTo>
                  <a:lnTo>
                    <a:pt x="9" y="193"/>
                  </a:lnTo>
                  <a:lnTo>
                    <a:pt x="6" y="189"/>
                  </a:lnTo>
                  <a:lnTo>
                    <a:pt x="3" y="184"/>
                  </a:lnTo>
                  <a:lnTo>
                    <a:pt x="1" y="180"/>
                  </a:lnTo>
                  <a:lnTo>
                    <a:pt x="0" y="176"/>
                  </a:lnTo>
                  <a:lnTo>
                    <a:pt x="0" y="171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1" y="149"/>
                  </a:lnTo>
                  <a:lnTo>
                    <a:pt x="3" y="145"/>
                  </a:lnTo>
                  <a:lnTo>
                    <a:pt x="6" y="141"/>
                  </a:lnTo>
                  <a:lnTo>
                    <a:pt x="9" y="138"/>
                  </a:lnTo>
                  <a:lnTo>
                    <a:pt x="13" y="134"/>
                  </a:lnTo>
                  <a:lnTo>
                    <a:pt x="17" y="132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41" y="124"/>
                  </a:lnTo>
                  <a:lnTo>
                    <a:pt x="59" y="115"/>
                  </a:lnTo>
                  <a:lnTo>
                    <a:pt x="75" y="104"/>
                  </a:lnTo>
                  <a:lnTo>
                    <a:pt x="91" y="91"/>
                  </a:lnTo>
                  <a:lnTo>
                    <a:pt x="103" y="75"/>
                  </a:lnTo>
                  <a:lnTo>
                    <a:pt x="114" y="60"/>
                  </a:lnTo>
                  <a:lnTo>
                    <a:pt x="124" y="41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1" y="17"/>
                  </a:lnTo>
                  <a:lnTo>
                    <a:pt x="134" y="13"/>
                  </a:lnTo>
                  <a:lnTo>
                    <a:pt x="137" y="10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5" y="0"/>
                  </a:lnTo>
                  <a:lnTo>
                    <a:pt x="180" y="1"/>
                  </a:lnTo>
                  <a:lnTo>
                    <a:pt x="184" y="4"/>
                  </a:lnTo>
                  <a:lnTo>
                    <a:pt x="189" y="6"/>
                  </a:lnTo>
                  <a:lnTo>
                    <a:pt x="191" y="10"/>
                  </a:lnTo>
                  <a:lnTo>
                    <a:pt x="195" y="13"/>
                  </a:lnTo>
                  <a:lnTo>
                    <a:pt x="197" y="17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204" y="41"/>
                  </a:lnTo>
                  <a:lnTo>
                    <a:pt x="214" y="60"/>
                  </a:lnTo>
                  <a:lnTo>
                    <a:pt x="225" y="75"/>
                  </a:lnTo>
                  <a:lnTo>
                    <a:pt x="239" y="91"/>
                  </a:lnTo>
                  <a:lnTo>
                    <a:pt x="253" y="104"/>
                  </a:lnTo>
                  <a:lnTo>
                    <a:pt x="269" y="115"/>
                  </a:lnTo>
                  <a:lnTo>
                    <a:pt x="287" y="124"/>
                  </a:lnTo>
                  <a:lnTo>
                    <a:pt x="307" y="130"/>
                  </a:lnTo>
                  <a:lnTo>
                    <a:pt x="307" y="130"/>
                  </a:lnTo>
                  <a:lnTo>
                    <a:pt x="312" y="132"/>
                  </a:lnTo>
                  <a:lnTo>
                    <a:pt x="315" y="134"/>
                  </a:lnTo>
                  <a:lnTo>
                    <a:pt x="320" y="138"/>
                  </a:lnTo>
                  <a:lnTo>
                    <a:pt x="323" y="141"/>
                  </a:lnTo>
                  <a:lnTo>
                    <a:pt x="325" y="145"/>
                  </a:lnTo>
                  <a:lnTo>
                    <a:pt x="328" y="149"/>
                  </a:lnTo>
                  <a:lnTo>
                    <a:pt x="329" y="154"/>
                  </a:lnTo>
                  <a:lnTo>
                    <a:pt x="329" y="158"/>
                  </a:lnTo>
                  <a:lnTo>
                    <a:pt x="329" y="171"/>
                  </a:lnTo>
                  <a:lnTo>
                    <a:pt x="329" y="171"/>
                  </a:lnTo>
                  <a:lnTo>
                    <a:pt x="329" y="176"/>
                  </a:lnTo>
                  <a:lnTo>
                    <a:pt x="328" y="180"/>
                  </a:lnTo>
                  <a:lnTo>
                    <a:pt x="325" y="184"/>
                  </a:lnTo>
                  <a:lnTo>
                    <a:pt x="323" y="189"/>
                  </a:lnTo>
                  <a:lnTo>
                    <a:pt x="320" y="193"/>
                  </a:lnTo>
                  <a:lnTo>
                    <a:pt x="315" y="195"/>
                  </a:lnTo>
                  <a:lnTo>
                    <a:pt x="312" y="197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287" y="205"/>
                  </a:lnTo>
                  <a:lnTo>
                    <a:pt x="269" y="215"/>
                  </a:lnTo>
                  <a:lnTo>
                    <a:pt x="253" y="226"/>
                  </a:lnTo>
                  <a:lnTo>
                    <a:pt x="239" y="239"/>
                  </a:lnTo>
                  <a:lnTo>
                    <a:pt x="225" y="254"/>
                  </a:lnTo>
                  <a:lnTo>
                    <a:pt x="214" y="269"/>
                  </a:lnTo>
                  <a:lnTo>
                    <a:pt x="204" y="288"/>
                  </a:lnTo>
                  <a:lnTo>
                    <a:pt x="198" y="307"/>
                  </a:lnTo>
                  <a:lnTo>
                    <a:pt x="198" y="307"/>
                  </a:lnTo>
                  <a:lnTo>
                    <a:pt x="197" y="312"/>
                  </a:lnTo>
                  <a:lnTo>
                    <a:pt x="195" y="317"/>
                  </a:lnTo>
                  <a:lnTo>
                    <a:pt x="191" y="321"/>
                  </a:lnTo>
                  <a:lnTo>
                    <a:pt x="189" y="323"/>
                  </a:lnTo>
                  <a:lnTo>
                    <a:pt x="184" y="326"/>
                  </a:lnTo>
                  <a:lnTo>
                    <a:pt x="180" y="328"/>
                  </a:lnTo>
                  <a:lnTo>
                    <a:pt x="175" y="329"/>
                  </a:lnTo>
                  <a:lnTo>
                    <a:pt x="170" y="329"/>
                  </a:lnTo>
                  <a:lnTo>
                    <a:pt x="170" y="329"/>
                  </a:lnTo>
                  <a:close/>
                  <a:moveTo>
                    <a:pt x="90" y="165"/>
                  </a:moveTo>
                  <a:lnTo>
                    <a:pt x="90" y="165"/>
                  </a:lnTo>
                  <a:lnTo>
                    <a:pt x="102" y="172"/>
                  </a:lnTo>
                  <a:lnTo>
                    <a:pt x="112" y="179"/>
                  </a:lnTo>
                  <a:lnTo>
                    <a:pt x="123" y="188"/>
                  </a:lnTo>
                  <a:lnTo>
                    <a:pt x="133" y="197"/>
                  </a:lnTo>
                  <a:lnTo>
                    <a:pt x="141" y="207"/>
                  </a:lnTo>
                  <a:lnTo>
                    <a:pt x="150" y="217"/>
                  </a:lnTo>
                  <a:lnTo>
                    <a:pt x="157" y="228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72" y="228"/>
                  </a:lnTo>
                  <a:lnTo>
                    <a:pt x="179" y="217"/>
                  </a:lnTo>
                  <a:lnTo>
                    <a:pt x="187" y="207"/>
                  </a:lnTo>
                  <a:lnTo>
                    <a:pt x="197" y="197"/>
                  </a:lnTo>
                  <a:lnTo>
                    <a:pt x="206" y="188"/>
                  </a:lnTo>
                  <a:lnTo>
                    <a:pt x="217" y="179"/>
                  </a:lnTo>
                  <a:lnTo>
                    <a:pt x="228" y="172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28" y="157"/>
                  </a:lnTo>
                  <a:lnTo>
                    <a:pt x="217" y="150"/>
                  </a:lnTo>
                  <a:lnTo>
                    <a:pt x="206" y="141"/>
                  </a:lnTo>
                  <a:lnTo>
                    <a:pt x="197" y="133"/>
                  </a:lnTo>
                  <a:lnTo>
                    <a:pt x="187" y="123"/>
                  </a:lnTo>
                  <a:lnTo>
                    <a:pt x="179" y="112"/>
                  </a:lnTo>
                  <a:lnTo>
                    <a:pt x="172" y="10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57" y="102"/>
                  </a:lnTo>
                  <a:lnTo>
                    <a:pt x="150" y="112"/>
                  </a:lnTo>
                  <a:lnTo>
                    <a:pt x="141" y="123"/>
                  </a:lnTo>
                  <a:lnTo>
                    <a:pt x="133" y="133"/>
                  </a:lnTo>
                  <a:lnTo>
                    <a:pt x="123" y="141"/>
                  </a:lnTo>
                  <a:lnTo>
                    <a:pt x="112" y="150"/>
                  </a:lnTo>
                  <a:lnTo>
                    <a:pt x="102" y="157"/>
                  </a:lnTo>
                  <a:lnTo>
                    <a:pt x="90" y="165"/>
                  </a:lnTo>
                  <a:lnTo>
                    <a:pt x="90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7" name="Freeform 12"/>
            <p:cNvSpPr/>
            <p:nvPr userDrawn="1"/>
          </p:nvSpPr>
          <p:spPr bwMode="auto">
            <a:xfrm>
              <a:off x="3011488" y="3695700"/>
              <a:ext cx="1228725" cy="47625"/>
            </a:xfrm>
            <a:custGeom>
              <a:gdLst>
                <a:gd name="T0" fmla="*/ 1548 w 1548"/>
                <a:gd name="T1" fmla="*/ 30 h 61"/>
                <a:gd name="T2" fmla="*/ 1548 w 1548"/>
                <a:gd name="T3" fmla="*/ 30 h 61"/>
                <a:gd name="T4" fmla="*/ 1548 w 1548"/>
                <a:gd name="T5" fmla="*/ 37 h 61"/>
                <a:gd name="T6" fmla="*/ 1545 w 1548"/>
                <a:gd name="T7" fmla="*/ 43 h 61"/>
                <a:gd name="T8" fmla="*/ 1543 w 1548"/>
                <a:gd name="T9" fmla="*/ 48 h 61"/>
                <a:gd name="T10" fmla="*/ 1539 w 1548"/>
                <a:gd name="T11" fmla="*/ 51 h 61"/>
                <a:gd name="T12" fmla="*/ 1534 w 1548"/>
                <a:gd name="T13" fmla="*/ 55 h 61"/>
                <a:gd name="T14" fmla="*/ 1530 w 1548"/>
                <a:gd name="T15" fmla="*/ 59 h 61"/>
                <a:gd name="T16" fmla="*/ 1523 w 1548"/>
                <a:gd name="T17" fmla="*/ 60 h 61"/>
                <a:gd name="T18" fmla="*/ 1517 w 1548"/>
                <a:gd name="T19" fmla="*/ 61 h 61"/>
                <a:gd name="T20" fmla="*/ 29 w 1548"/>
                <a:gd name="T21" fmla="*/ 61 h 61"/>
                <a:gd name="T22" fmla="*/ 29 w 1548"/>
                <a:gd name="T23" fmla="*/ 61 h 61"/>
                <a:gd name="T24" fmla="*/ 24 w 1548"/>
                <a:gd name="T25" fmla="*/ 60 h 61"/>
                <a:gd name="T26" fmla="*/ 18 w 1548"/>
                <a:gd name="T27" fmla="*/ 59 h 61"/>
                <a:gd name="T28" fmla="*/ 13 w 1548"/>
                <a:gd name="T29" fmla="*/ 55 h 61"/>
                <a:gd name="T30" fmla="*/ 8 w 1548"/>
                <a:gd name="T31" fmla="*/ 51 h 61"/>
                <a:gd name="T32" fmla="*/ 5 w 1548"/>
                <a:gd name="T33" fmla="*/ 48 h 61"/>
                <a:gd name="T34" fmla="*/ 2 w 1548"/>
                <a:gd name="T35" fmla="*/ 43 h 61"/>
                <a:gd name="T36" fmla="*/ 0 w 1548"/>
                <a:gd name="T37" fmla="*/ 37 h 61"/>
                <a:gd name="T38" fmla="*/ 0 w 1548"/>
                <a:gd name="T39" fmla="*/ 30 h 61"/>
                <a:gd name="T40" fmla="*/ 0 w 1548"/>
                <a:gd name="T41" fmla="*/ 30 h 61"/>
                <a:gd name="T42" fmla="*/ 0 w 1548"/>
                <a:gd name="T43" fmla="*/ 30 h 61"/>
                <a:gd name="T44" fmla="*/ 0 w 1548"/>
                <a:gd name="T45" fmla="*/ 24 h 61"/>
                <a:gd name="T46" fmla="*/ 2 w 1548"/>
                <a:gd name="T47" fmla="*/ 18 h 61"/>
                <a:gd name="T48" fmla="*/ 5 w 1548"/>
                <a:gd name="T49" fmla="*/ 13 h 61"/>
                <a:gd name="T50" fmla="*/ 8 w 1548"/>
                <a:gd name="T51" fmla="*/ 9 h 61"/>
                <a:gd name="T52" fmla="*/ 13 w 1548"/>
                <a:gd name="T53" fmla="*/ 5 h 61"/>
                <a:gd name="T54" fmla="*/ 18 w 1548"/>
                <a:gd name="T55" fmla="*/ 2 h 61"/>
                <a:gd name="T56" fmla="*/ 24 w 1548"/>
                <a:gd name="T57" fmla="*/ 1 h 61"/>
                <a:gd name="T58" fmla="*/ 29 w 1548"/>
                <a:gd name="T59" fmla="*/ 0 h 61"/>
                <a:gd name="T60" fmla="*/ 1517 w 1548"/>
                <a:gd name="T61" fmla="*/ 0 h 61"/>
                <a:gd name="T62" fmla="*/ 1517 w 1548"/>
                <a:gd name="T63" fmla="*/ 0 h 61"/>
                <a:gd name="T64" fmla="*/ 1523 w 1548"/>
                <a:gd name="T65" fmla="*/ 1 h 61"/>
                <a:gd name="T66" fmla="*/ 1530 w 1548"/>
                <a:gd name="T67" fmla="*/ 2 h 61"/>
                <a:gd name="T68" fmla="*/ 1534 w 1548"/>
                <a:gd name="T69" fmla="*/ 5 h 61"/>
                <a:gd name="T70" fmla="*/ 1539 w 1548"/>
                <a:gd name="T71" fmla="*/ 9 h 61"/>
                <a:gd name="T72" fmla="*/ 1543 w 1548"/>
                <a:gd name="T73" fmla="*/ 13 h 61"/>
                <a:gd name="T74" fmla="*/ 1545 w 1548"/>
                <a:gd name="T75" fmla="*/ 18 h 61"/>
                <a:gd name="T76" fmla="*/ 1548 w 1548"/>
                <a:gd name="T77" fmla="*/ 24 h 61"/>
                <a:gd name="T78" fmla="*/ 1548 w 1548"/>
                <a:gd name="T79" fmla="*/ 30 h 61"/>
                <a:gd name="T80" fmla="*/ 1548 w 1548"/>
                <a:gd name="T81" fmla="*/ 30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8" h="61">
                  <a:moveTo>
                    <a:pt x="1548" y="30"/>
                  </a:moveTo>
                  <a:lnTo>
                    <a:pt x="1548" y="30"/>
                  </a:lnTo>
                  <a:lnTo>
                    <a:pt x="1548" y="37"/>
                  </a:lnTo>
                  <a:lnTo>
                    <a:pt x="1545" y="43"/>
                  </a:lnTo>
                  <a:lnTo>
                    <a:pt x="1543" y="48"/>
                  </a:lnTo>
                  <a:lnTo>
                    <a:pt x="1539" y="51"/>
                  </a:lnTo>
                  <a:lnTo>
                    <a:pt x="1534" y="55"/>
                  </a:lnTo>
                  <a:lnTo>
                    <a:pt x="1530" y="59"/>
                  </a:lnTo>
                  <a:lnTo>
                    <a:pt x="1523" y="60"/>
                  </a:lnTo>
                  <a:lnTo>
                    <a:pt x="1517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1517" y="0"/>
                  </a:lnTo>
                  <a:lnTo>
                    <a:pt x="1517" y="0"/>
                  </a:lnTo>
                  <a:lnTo>
                    <a:pt x="1523" y="1"/>
                  </a:lnTo>
                  <a:lnTo>
                    <a:pt x="1530" y="2"/>
                  </a:lnTo>
                  <a:lnTo>
                    <a:pt x="1534" y="5"/>
                  </a:lnTo>
                  <a:lnTo>
                    <a:pt x="1539" y="9"/>
                  </a:lnTo>
                  <a:lnTo>
                    <a:pt x="1543" y="13"/>
                  </a:lnTo>
                  <a:lnTo>
                    <a:pt x="1545" y="18"/>
                  </a:lnTo>
                  <a:lnTo>
                    <a:pt x="1548" y="24"/>
                  </a:lnTo>
                  <a:lnTo>
                    <a:pt x="1548" y="30"/>
                  </a:lnTo>
                  <a:lnTo>
                    <a:pt x="154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8" name="Freeform 13"/>
            <p:cNvSpPr/>
            <p:nvPr userDrawn="1"/>
          </p:nvSpPr>
          <p:spPr bwMode="auto">
            <a:xfrm>
              <a:off x="2720975" y="3821113"/>
              <a:ext cx="582612" cy="47625"/>
            </a:xfrm>
            <a:custGeom>
              <a:gdLst>
                <a:gd name="T0" fmla="*/ 735 w 735"/>
                <a:gd name="T1" fmla="*/ 30 h 59"/>
                <a:gd name="T2" fmla="*/ 735 w 735"/>
                <a:gd name="T3" fmla="*/ 30 h 59"/>
                <a:gd name="T4" fmla="*/ 734 w 735"/>
                <a:gd name="T5" fmla="*/ 35 h 59"/>
                <a:gd name="T6" fmla="*/ 732 w 735"/>
                <a:gd name="T7" fmla="*/ 41 h 59"/>
                <a:gd name="T8" fmla="*/ 730 w 735"/>
                <a:gd name="T9" fmla="*/ 46 h 59"/>
                <a:gd name="T10" fmla="*/ 726 w 735"/>
                <a:gd name="T11" fmla="*/ 51 h 59"/>
                <a:gd name="T12" fmla="*/ 721 w 735"/>
                <a:gd name="T13" fmla="*/ 54 h 59"/>
                <a:gd name="T14" fmla="*/ 717 w 735"/>
                <a:gd name="T15" fmla="*/ 57 h 59"/>
                <a:gd name="T16" fmla="*/ 711 w 735"/>
                <a:gd name="T17" fmla="*/ 59 h 59"/>
                <a:gd name="T18" fmla="*/ 704 w 735"/>
                <a:gd name="T19" fmla="*/ 59 h 59"/>
                <a:gd name="T20" fmla="*/ 30 w 735"/>
                <a:gd name="T21" fmla="*/ 59 h 59"/>
                <a:gd name="T22" fmla="*/ 30 w 735"/>
                <a:gd name="T23" fmla="*/ 59 h 59"/>
                <a:gd name="T24" fmla="*/ 24 w 735"/>
                <a:gd name="T25" fmla="*/ 59 h 59"/>
                <a:gd name="T26" fmla="*/ 18 w 735"/>
                <a:gd name="T27" fmla="*/ 57 h 59"/>
                <a:gd name="T28" fmla="*/ 13 w 735"/>
                <a:gd name="T29" fmla="*/ 54 h 59"/>
                <a:gd name="T30" fmla="*/ 8 w 735"/>
                <a:gd name="T31" fmla="*/ 51 h 59"/>
                <a:gd name="T32" fmla="*/ 5 w 735"/>
                <a:gd name="T33" fmla="*/ 46 h 59"/>
                <a:gd name="T34" fmla="*/ 2 w 735"/>
                <a:gd name="T35" fmla="*/ 41 h 59"/>
                <a:gd name="T36" fmla="*/ 1 w 735"/>
                <a:gd name="T37" fmla="*/ 35 h 59"/>
                <a:gd name="T38" fmla="*/ 0 w 735"/>
                <a:gd name="T39" fmla="*/ 30 h 59"/>
                <a:gd name="T40" fmla="*/ 0 w 735"/>
                <a:gd name="T41" fmla="*/ 30 h 59"/>
                <a:gd name="T42" fmla="*/ 0 w 735"/>
                <a:gd name="T43" fmla="*/ 30 h 59"/>
                <a:gd name="T44" fmla="*/ 1 w 735"/>
                <a:gd name="T45" fmla="*/ 24 h 59"/>
                <a:gd name="T46" fmla="*/ 2 w 735"/>
                <a:gd name="T47" fmla="*/ 18 h 59"/>
                <a:gd name="T48" fmla="*/ 5 w 735"/>
                <a:gd name="T49" fmla="*/ 13 h 59"/>
                <a:gd name="T50" fmla="*/ 8 w 735"/>
                <a:gd name="T51" fmla="*/ 8 h 59"/>
                <a:gd name="T52" fmla="*/ 13 w 735"/>
                <a:gd name="T53" fmla="*/ 4 h 59"/>
                <a:gd name="T54" fmla="*/ 18 w 735"/>
                <a:gd name="T55" fmla="*/ 2 h 59"/>
                <a:gd name="T56" fmla="*/ 24 w 735"/>
                <a:gd name="T57" fmla="*/ 0 h 59"/>
                <a:gd name="T58" fmla="*/ 30 w 735"/>
                <a:gd name="T59" fmla="*/ 0 h 59"/>
                <a:gd name="T60" fmla="*/ 704 w 735"/>
                <a:gd name="T61" fmla="*/ 0 h 59"/>
                <a:gd name="T62" fmla="*/ 704 w 735"/>
                <a:gd name="T63" fmla="*/ 0 h 59"/>
                <a:gd name="T64" fmla="*/ 711 w 735"/>
                <a:gd name="T65" fmla="*/ 0 h 59"/>
                <a:gd name="T66" fmla="*/ 717 w 735"/>
                <a:gd name="T67" fmla="*/ 2 h 59"/>
                <a:gd name="T68" fmla="*/ 721 w 735"/>
                <a:gd name="T69" fmla="*/ 4 h 59"/>
                <a:gd name="T70" fmla="*/ 726 w 735"/>
                <a:gd name="T71" fmla="*/ 8 h 59"/>
                <a:gd name="T72" fmla="*/ 730 w 735"/>
                <a:gd name="T73" fmla="*/ 13 h 59"/>
                <a:gd name="T74" fmla="*/ 732 w 735"/>
                <a:gd name="T75" fmla="*/ 18 h 59"/>
                <a:gd name="T76" fmla="*/ 734 w 735"/>
                <a:gd name="T77" fmla="*/ 24 h 59"/>
                <a:gd name="T78" fmla="*/ 735 w 735"/>
                <a:gd name="T79" fmla="*/ 30 h 59"/>
                <a:gd name="T80" fmla="*/ 735 w 735"/>
                <a:gd name="T81" fmla="*/ 30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5" h="59">
                  <a:moveTo>
                    <a:pt x="735" y="30"/>
                  </a:moveTo>
                  <a:lnTo>
                    <a:pt x="735" y="30"/>
                  </a:lnTo>
                  <a:lnTo>
                    <a:pt x="734" y="35"/>
                  </a:lnTo>
                  <a:lnTo>
                    <a:pt x="732" y="41"/>
                  </a:lnTo>
                  <a:lnTo>
                    <a:pt x="730" y="46"/>
                  </a:lnTo>
                  <a:lnTo>
                    <a:pt x="726" y="51"/>
                  </a:lnTo>
                  <a:lnTo>
                    <a:pt x="721" y="54"/>
                  </a:lnTo>
                  <a:lnTo>
                    <a:pt x="717" y="57"/>
                  </a:lnTo>
                  <a:lnTo>
                    <a:pt x="711" y="59"/>
                  </a:lnTo>
                  <a:lnTo>
                    <a:pt x="704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4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11" y="0"/>
                  </a:lnTo>
                  <a:lnTo>
                    <a:pt x="717" y="2"/>
                  </a:lnTo>
                  <a:lnTo>
                    <a:pt x="721" y="4"/>
                  </a:lnTo>
                  <a:lnTo>
                    <a:pt x="726" y="8"/>
                  </a:lnTo>
                  <a:lnTo>
                    <a:pt x="730" y="13"/>
                  </a:lnTo>
                  <a:lnTo>
                    <a:pt x="732" y="18"/>
                  </a:lnTo>
                  <a:lnTo>
                    <a:pt x="734" y="24"/>
                  </a:lnTo>
                  <a:lnTo>
                    <a:pt x="735" y="30"/>
                  </a:lnTo>
                  <a:lnTo>
                    <a:pt x="73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9" name="Freeform 14"/>
            <p:cNvSpPr/>
            <p:nvPr userDrawn="1"/>
          </p:nvSpPr>
          <p:spPr bwMode="auto">
            <a:xfrm>
              <a:off x="4292600" y="3938588"/>
              <a:ext cx="212725" cy="47625"/>
            </a:xfrm>
            <a:custGeom>
              <a:gdLst>
                <a:gd name="T0" fmla="*/ 268 w 268"/>
                <a:gd name="T1" fmla="*/ 31 h 61"/>
                <a:gd name="T2" fmla="*/ 268 w 268"/>
                <a:gd name="T3" fmla="*/ 31 h 61"/>
                <a:gd name="T4" fmla="*/ 268 w 268"/>
                <a:gd name="T5" fmla="*/ 37 h 61"/>
                <a:gd name="T6" fmla="*/ 266 w 268"/>
                <a:gd name="T7" fmla="*/ 43 h 61"/>
                <a:gd name="T8" fmla="*/ 263 w 268"/>
                <a:gd name="T9" fmla="*/ 48 h 61"/>
                <a:gd name="T10" fmla="*/ 260 w 268"/>
                <a:gd name="T11" fmla="*/ 52 h 61"/>
                <a:gd name="T12" fmla="*/ 255 w 268"/>
                <a:gd name="T13" fmla="*/ 55 h 61"/>
                <a:gd name="T14" fmla="*/ 250 w 268"/>
                <a:gd name="T15" fmla="*/ 59 h 61"/>
                <a:gd name="T16" fmla="*/ 245 w 268"/>
                <a:gd name="T17" fmla="*/ 60 h 61"/>
                <a:gd name="T18" fmla="*/ 239 w 268"/>
                <a:gd name="T19" fmla="*/ 61 h 61"/>
                <a:gd name="T20" fmla="*/ 30 w 268"/>
                <a:gd name="T21" fmla="*/ 61 h 61"/>
                <a:gd name="T22" fmla="*/ 30 w 268"/>
                <a:gd name="T23" fmla="*/ 61 h 61"/>
                <a:gd name="T24" fmla="*/ 24 w 268"/>
                <a:gd name="T25" fmla="*/ 60 h 61"/>
                <a:gd name="T26" fmla="*/ 18 w 268"/>
                <a:gd name="T27" fmla="*/ 59 h 61"/>
                <a:gd name="T28" fmla="*/ 13 w 268"/>
                <a:gd name="T29" fmla="*/ 55 h 61"/>
                <a:gd name="T30" fmla="*/ 8 w 268"/>
                <a:gd name="T31" fmla="*/ 52 h 61"/>
                <a:gd name="T32" fmla="*/ 5 w 268"/>
                <a:gd name="T33" fmla="*/ 48 h 61"/>
                <a:gd name="T34" fmla="*/ 2 w 268"/>
                <a:gd name="T35" fmla="*/ 43 h 61"/>
                <a:gd name="T36" fmla="*/ 0 w 268"/>
                <a:gd name="T37" fmla="*/ 37 h 61"/>
                <a:gd name="T38" fmla="*/ 0 w 268"/>
                <a:gd name="T39" fmla="*/ 31 h 61"/>
                <a:gd name="T40" fmla="*/ 0 w 268"/>
                <a:gd name="T41" fmla="*/ 31 h 61"/>
                <a:gd name="T42" fmla="*/ 0 w 268"/>
                <a:gd name="T43" fmla="*/ 31 h 61"/>
                <a:gd name="T44" fmla="*/ 0 w 268"/>
                <a:gd name="T45" fmla="*/ 25 h 61"/>
                <a:gd name="T46" fmla="*/ 2 w 268"/>
                <a:gd name="T47" fmla="*/ 19 h 61"/>
                <a:gd name="T48" fmla="*/ 5 w 268"/>
                <a:gd name="T49" fmla="*/ 14 h 61"/>
                <a:gd name="T50" fmla="*/ 8 w 268"/>
                <a:gd name="T51" fmla="*/ 10 h 61"/>
                <a:gd name="T52" fmla="*/ 13 w 268"/>
                <a:gd name="T53" fmla="*/ 6 h 61"/>
                <a:gd name="T54" fmla="*/ 18 w 268"/>
                <a:gd name="T55" fmla="*/ 3 h 61"/>
                <a:gd name="T56" fmla="*/ 24 w 268"/>
                <a:gd name="T57" fmla="*/ 2 h 61"/>
                <a:gd name="T58" fmla="*/ 30 w 268"/>
                <a:gd name="T59" fmla="*/ 0 h 61"/>
                <a:gd name="T60" fmla="*/ 239 w 268"/>
                <a:gd name="T61" fmla="*/ 0 h 61"/>
                <a:gd name="T62" fmla="*/ 239 w 268"/>
                <a:gd name="T63" fmla="*/ 0 h 61"/>
                <a:gd name="T64" fmla="*/ 245 w 268"/>
                <a:gd name="T65" fmla="*/ 2 h 61"/>
                <a:gd name="T66" fmla="*/ 250 w 268"/>
                <a:gd name="T67" fmla="*/ 3 h 61"/>
                <a:gd name="T68" fmla="*/ 255 w 268"/>
                <a:gd name="T69" fmla="*/ 6 h 61"/>
                <a:gd name="T70" fmla="*/ 260 w 268"/>
                <a:gd name="T71" fmla="*/ 10 h 61"/>
                <a:gd name="T72" fmla="*/ 263 w 268"/>
                <a:gd name="T73" fmla="*/ 14 h 61"/>
                <a:gd name="T74" fmla="*/ 266 w 268"/>
                <a:gd name="T75" fmla="*/ 19 h 61"/>
                <a:gd name="T76" fmla="*/ 268 w 268"/>
                <a:gd name="T77" fmla="*/ 25 h 61"/>
                <a:gd name="T78" fmla="*/ 268 w 268"/>
                <a:gd name="T79" fmla="*/ 31 h 61"/>
                <a:gd name="T80" fmla="*/ 268 w 268"/>
                <a:gd name="T81" fmla="*/ 31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61">
                  <a:moveTo>
                    <a:pt x="268" y="31"/>
                  </a:moveTo>
                  <a:lnTo>
                    <a:pt x="268" y="31"/>
                  </a:lnTo>
                  <a:lnTo>
                    <a:pt x="268" y="37"/>
                  </a:lnTo>
                  <a:lnTo>
                    <a:pt x="266" y="43"/>
                  </a:lnTo>
                  <a:lnTo>
                    <a:pt x="263" y="48"/>
                  </a:lnTo>
                  <a:lnTo>
                    <a:pt x="260" y="52"/>
                  </a:lnTo>
                  <a:lnTo>
                    <a:pt x="255" y="55"/>
                  </a:lnTo>
                  <a:lnTo>
                    <a:pt x="250" y="59"/>
                  </a:lnTo>
                  <a:lnTo>
                    <a:pt x="245" y="60"/>
                  </a:lnTo>
                  <a:lnTo>
                    <a:pt x="239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2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8" y="10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45" y="2"/>
                  </a:lnTo>
                  <a:lnTo>
                    <a:pt x="250" y="3"/>
                  </a:lnTo>
                  <a:lnTo>
                    <a:pt x="255" y="6"/>
                  </a:lnTo>
                  <a:lnTo>
                    <a:pt x="260" y="10"/>
                  </a:lnTo>
                  <a:lnTo>
                    <a:pt x="263" y="14"/>
                  </a:lnTo>
                  <a:lnTo>
                    <a:pt x="266" y="19"/>
                  </a:lnTo>
                  <a:lnTo>
                    <a:pt x="268" y="25"/>
                  </a:lnTo>
                  <a:lnTo>
                    <a:pt x="268" y="31"/>
                  </a:lnTo>
                  <a:lnTo>
                    <a:pt x="26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0" name="Freeform 15"/>
            <p:cNvSpPr/>
            <p:nvPr userDrawn="1"/>
          </p:nvSpPr>
          <p:spPr bwMode="auto">
            <a:xfrm>
              <a:off x="4356100" y="4057650"/>
              <a:ext cx="411162" cy="46038"/>
            </a:xfrm>
            <a:custGeom>
              <a:gdLst>
                <a:gd name="T0" fmla="*/ 518 w 518"/>
                <a:gd name="T1" fmla="*/ 31 h 60"/>
                <a:gd name="T2" fmla="*/ 518 w 518"/>
                <a:gd name="T3" fmla="*/ 31 h 60"/>
                <a:gd name="T4" fmla="*/ 517 w 518"/>
                <a:gd name="T5" fmla="*/ 37 h 60"/>
                <a:gd name="T6" fmla="*/ 515 w 518"/>
                <a:gd name="T7" fmla="*/ 42 h 60"/>
                <a:gd name="T8" fmla="*/ 512 w 518"/>
                <a:gd name="T9" fmla="*/ 46 h 60"/>
                <a:gd name="T10" fmla="*/ 508 w 518"/>
                <a:gd name="T11" fmla="*/ 51 h 60"/>
                <a:gd name="T12" fmla="*/ 505 w 518"/>
                <a:gd name="T13" fmla="*/ 55 h 60"/>
                <a:gd name="T14" fmla="*/ 500 w 518"/>
                <a:gd name="T15" fmla="*/ 57 h 60"/>
                <a:gd name="T16" fmla="*/ 494 w 518"/>
                <a:gd name="T17" fmla="*/ 60 h 60"/>
                <a:gd name="T18" fmla="*/ 487 w 518"/>
                <a:gd name="T19" fmla="*/ 60 h 60"/>
                <a:gd name="T20" fmla="*/ 30 w 518"/>
                <a:gd name="T21" fmla="*/ 60 h 60"/>
                <a:gd name="T22" fmla="*/ 30 w 518"/>
                <a:gd name="T23" fmla="*/ 60 h 60"/>
                <a:gd name="T24" fmla="*/ 24 w 518"/>
                <a:gd name="T25" fmla="*/ 60 h 60"/>
                <a:gd name="T26" fmla="*/ 18 w 518"/>
                <a:gd name="T27" fmla="*/ 57 h 60"/>
                <a:gd name="T28" fmla="*/ 13 w 518"/>
                <a:gd name="T29" fmla="*/ 55 h 60"/>
                <a:gd name="T30" fmla="*/ 8 w 518"/>
                <a:gd name="T31" fmla="*/ 51 h 60"/>
                <a:gd name="T32" fmla="*/ 5 w 518"/>
                <a:gd name="T33" fmla="*/ 46 h 60"/>
                <a:gd name="T34" fmla="*/ 2 w 518"/>
                <a:gd name="T35" fmla="*/ 42 h 60"/>
                <a:gd name="T36" fmla="*/ 1 w 518"/>
                <a:gd name="T37" fmla="*/ 37 h 60"/>
                <a:gd name="T38" fmla="*/ 0 w 518"/>
                <a:gd name="T39" fmla="*/ 31 h 60"/>
                <a:gd name="T40" fmla="*/ 0 w 518"/>
                <a:gd name="T41" fmla="*/ 31 h 60"/>
                <a:gd name="T42" fmla="*/ 0 w 518"/>
                <a:gd name="T43" fmla="*/ 31 h 60"/>
                <a:gd name="T44" fmla="*/ 1 w 518"/>
                <a:gd name="T45" fmla="*/ 24 h 60"/>
                <a:gd name="T46" fmla="*/ 2 w 518"/>
                <a:gd name="T47" fmla="*/ 18 h 60"/>
                <a:gd name="T48" fmla="*/ 5 w 518"/>
                <a:gd name="T49" fmla="*/ 13 h 60"/>
                <a:gd name="T50" fmla="*/ 8 w 518"/>
                <a:gd name="T51" fmla="*/ 9 h 60"/>
                <a:gd name="T52" fmla="*/ 13 w 518"/>
                <a:gd name="T53" fmla="*/ 5 h 60"/>
                <a:gd name="T54" fmla="*/ 18 w 518"/>
                <a:gd name="T55" fmla="*/ 2 h 60"/>
                <a:gd name="T56" fmla="*/ 24 w 518"/>
                <a:gd name="T57" fmla="*/ 0 h 60"/>
                <a:gd name="T58" fmla="*/ 30 w 518"/>
                <a:gd name="T59" fmla="*/ 0 h 60"/>
                <a:gd name="T60" fmla="*/ 487 w 518"/>
                <a:gd name="T61" fmla="*/ 0 h 60"/>
                <a:gd name="T62" fmla="*/ 487 w 518"/>
                <a:gd name="T63" fmla="*/ 0 h 60"/>
                <a:gd name="T64" fmla="*/ 494 w 518"/>
                <a:gd name="T65" fmla="*/ 0 h 60"/>
                <a:gd name="T66" fmla="*/ 500 w 518"/>
                <a:gd name="T67" fmla="*/ 2 h 60"/>
                <a:gd name="T68" fmla="*/ 505 w 518"/>
                <a:gd name="T69" fmla="*/ 5 h 60"/>
                <a:gd name="T70" fmla="*/ 508 w 518"/>
                <a:gd name="T71" fmla="*/ 9 h 60"/>
                <a:gd name="T72" fmla="*/ 512 w 518"/>
                <a:gd name="T73" fmla="*/ 13 h 60"/>
                <a:gd name="T74" fmla="*/ 515 w 518"/>
                <a:gd name="T75" fmla="*/ 18 h 60"/>
                <a:gd name="T76" fmla="*/ 517 w 518"/>
                <a:gd name="T77" fmla="*/ 24 h 60"/>
                <a:gd name="T78" fmla="*/ 518 w 518"/>
                <a:gd name="T79" fmla="*/ 31 h 60"/>
                <a:gd name="T80" fmla="*/ 518 w 518"/>
                <a:gd name="T81" fmla="*/ 31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8" h="60">
                  <a:moveTo>
                    <a:pt x="518" y="31"/>
                  </a:moveTo>
                  <a:lnTo>
                    <a:pt x="518" y="31"/>
                  </a:lnTo>
                  <a:lnTo>
                    <a:pt x="517" y="37"/>
                  </a:lnTo>
                  <a:lnTo>
                    <a:pt x="515" y="42"/>
                  </a:lnTo>
                  <a:lnTo>
                    <a:pt x="512" y="46"/>
                  </a:lnTo>
                  <a:lnTo>
                    <a:pt x="508" y="51"/>
                  </a:lnTo>
                  <a:lnTo>
                    <a:pt x="505" y="55"/>
                  </a:lnTo>
                  <a:lnTo>
                    <a:pt x="500" y="57"/>
                  </a:lnTo>
                  <a:lnTo>
                    <a:pt x="494" y="60"/>
                  </a:lnTo>
                  <a:lnTo>
                    <a:pt x="48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94" y="0"/>
                  </a:lnTo>
                  <a:lnTo>
                    <a:pt x="500" y="2"/>
                  </a:lnTo>
                  <a:lnTo>
                    <a:pt x="505" y="5"/>
                  </a:lnTo>
                  <a:lnTo>
                    <a:pt x="508" y="9"/>
                  </a:lnTo>
                  <a:lnTo>
                    <a:pt x="512" y="13"/>
                  </a:lnTo>
                  <a:lnTo>
                    <a:pt x="515" y="18"/>
                  </a:lnTo>
                  <a:lnTo>
                    <a:pt x="517" y="24"/>
                  </a:lnTo>
                  <a:lnTo>
                    <a:pt x="518" y="31"/>
                  </a:lnTo>
                  <a:lnTo>
                    <a:pt x="51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1" name="Freeform 16"/>
            <p:cNvSpPr/>
            <p:nvPr userDrawn="1"/>
          </p:nvSpPr>
          <p:spPr bwMode="auto">
            <a:xfrm>
              <a:off x="2794000" y="4379913"/>
              <a:ext cx="125412" cy="47625"/>
            </a:xfrm>
            <a:custGeom>
              <a:gdLst>
                <a:gd name="T0" fmla="*/ 157 w 157"/>
                <a:gd name="T1" fmla="*/ 30 h 60"/>
                <a:gd name="T2" fmla="*/ 157 w 157"/>
                <a:gd name="T3" fmla="*/ 30 h 60"/>
                <a:gd name="T4" fmla="*/ 156 w 157"/>
                <a:gd name="T5" fmla="*/ 36 h 60"/>
                <a:gd name="T6" fmla="*/ 154 w 157"/>
                <a:gd name="T7" fmla="*/ 42 h 60"/>
                <a:gd name="T8" fmla="*/ 152 w 157"/>
                <a:gd name="T9" fmla="*/ 47 h 60"/>
                <a:gd name="T10" fmla="*/ 148 w 157"/>
                <a:gd name="T11" fmla="*/ 51 h 60"/>
                <a:gd name="T12" fmla="*/ 143 w 157"/>
                <a:gd name="T13" fmla="*/ 55 h 60"/>
                <a:gd name="T14" fmla="*/ 138 w 157"/>
                <a:gd name="T15" fmla="*/ 58 h 60"/>
                <a:gd name="T16" fmla="*/ 132 w 157"/>
                <a:gd name="T17" fmla="*/ 60 h 60"/>
                <a:gd name="T18" fmla="*/ 126 w 157"/>
                <a:gd name="T19" fmla="*/ 60 h 60"/>
                <a:gd name="T20" fmla="*/ 29 w 157"/>
                <a:gd name="T21" fmla="*/ 60 h 60"/>
                <a:gd name="T22" fmla="*/ 29 w 157"/>
                <a:gd name="T23" fmla="*/ 60 h 60"/>
                <a:gd name="T24" fmla="*/ 23 w 157"/>
                <a:gd name="T25" fmla="*/ 60 h 60"/>
                <a:gd name="T26" fmla="*/ 18 w 157"/>
                <a:gd name="T27" fmla="*/ 58 h 60"/>
                <a:gd name="T28" fmla="*/ 12 w 157"/>
                <a:gd name="T29" fmla="*/ 55 h 60"/>
                <a:gd name="T30" fmla="*/ 8 w 157"/>
                <a:gd name="T31" fmla="*/ 51 h 60"/>
                <a:gd name="T32" fmla="*/ 4 w 157"/>
                <a:gd name="T33" fmla="*/ 47 h 60"/>
                <a:gd name="T34" fmla="*/ 2 w 157"/>
                <a:gd name="T35" fmla="*/ 42 h 60"/>
                <a:gd name="T36" fmla="*/ 0 w 157"/>
                <a:gd name="T37" fmla="*/ 36 h 60"/>
                <a:gd name="T38" fmla="*/ 0 w 157"/>
                <a:gd name="T39" fmla="*/ 30 h 60"/>
                <a:gd name="T40" fmla="*/ 0 w 157"/>
                <a:gd name="T41" fmla="*/ 30 h 60"/>
                <a:gd name="T42" fmla="*/ 0 w 157"/>
                <a:gd name="T43" fmla="*/ 30 h 60"/>
                <a:gd name="T44" fmla="*/ 0 w 157"/>
                <a:gd name="T45" fmla="*/ 23 h 60"/>
                <a:gd name="T46" fmla="*/ 2 w 157"/>
                <a:gd name="T47" fmla="*/ 19 h 60"/>
                <a:gd name="T48" fmla="*/ 4 w 157"/>
                <a:gd name="T49" fmla="*/ 14 h 60"/>
                <a:gd name="T50" fmla="*/ 8 w 157"/>
                <a:gd name="T51" fmla="*/ 9 h 60"/>
                <a:gd name="T52" fmla="*/ 12 w 157"/>
                <a:gd name="T53" fmla="*/ 5 h 60"/>
                <a:gd name="T54" fmla="*/ 18 w 157"/>
                <a:gd name="T55" fmla="*/ 3 h 60"/>
                <a:gd name="T56" fmla="*/ 23 w 157"/>
                <a:gd name="T57" fmla="*/ 0 h 60"/>
                <a:gd name="T58" fmla="*/ 29 w 157"/>
                <a:gd name="T59" fmla="*/ 0 h 60"/>
                <a:gd name="T60" fmla="*/ 126 w 157"/>
                <a:gd name="T61" fmla="*/ 0 h 60"/>
                <a:gd name="T62" fmla="*/ 126 w 157"/>
                <a:gd name="T63" fmla="*/ 0 h 60"/>
                <a:gd name="T64" fmla="*/ 132 w 157"/>
                <a:gd name="T65" fmla="*/ 0 h 60"/>
                <a:gd name="T66" fmla="*/ 138 w 157"/>
                <a:gd name="T67" fmla="*/ 3 h 60"/>
                <a:gd name="T68" fmla="*/ 143 w 157"/>
                <a:gd name="T69" fmla="*/ 5 h 60"/>
                <a:gd name="T70" fmla="*/ 148 w 157"/>
                <a:gd name="T71" fmla="*/ 9 h 60"/>
                <a:gd name="T72" fmla="*/ 152 w 157"/>
                <a:gd name="T73" fmla="*/ 14 h 60"/>
                <a:gd name="T74" fmla="*/ 154 w 157"/>
                <a:gd name="T75" fmla="*/ 19 h 60"/>
                <a:gd name="T76" fmla="*/ 156 w 157"/>
                <a:gd name="T77" fmla="*/ 23 h 60"/>
                <a:gd name="T78" fmla="*/ 157 w 157"/>
                <a:gd name="T79" fmla="*/ 30 h 60"/>
                <a:gd name="T80" fmla="*/ 157 w 157"/>
                <a:gd name="T81" fmla="*/ 3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60">
                  <a:moveTo>
                    <a:pt x="157" y="30"/>
                  </a:moveTo>
                  <a:lnTo>
                    <a:pt x="157" y="30"/>
                  </a:lnTo>
                  <a:lnTo>
                    <a:pt x="156" y="36"/>
                  </a:lnTo>
                  <a:lnTo>
                    <a:pt x="154" y="42"/>
                  </a:lnTo>
                  <a:lnTo>
                    <a:pt x="152" y="47"/>
                  </a:lnTo>
                  <a:lnTo>
                    <a:pt x="148" y="51"/>
                  </a:lnTo>
                  <a:lnTo>
                    <a:pt x="143" y="55"/>
                  </a:lnTo>
                  <a:lnTo>
                    <a:pt x="138" y="58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8"/>
                  </a:lnTo>
                  <a:lnTo>
                    <a:pt x="12" y="55"/>
                  </a:lnTo>
                  <a:lnTo>
                    <a:pt x="8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8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3"/>
                  </a:lnTo>
                  <a:lnTo>
                    <a:pt x="143" y="5"/>
                  </a:lnTo>
                  <a:lnTo>
                    <a:pt x="148" y="9"/>
                  </a:lnTo>
                  <a:lnTo>
                    <a:pt x="152" y="14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57" y="30"/>
                  </a:lnTo>
                  <a:lnTo>
                    <a:pt x="15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2" name="Freeform 17"/>
            <p:cNvSpPr/>
            <p:nvPr userDrawn="1"/>
          </p:nvSpPr>
          <p:spPr bwMode="auto">
            <a:xfrm>
              <a:off x="2179638" y="4391025"/>
              <a:ext cx="346075" cy="47625"/>
            </a:xfrm>
            <a:custGeom>
              <a:gdLst>
                <a:gd name="T0" fmla="*/ 436 w 436"/>
                <a:gd name="T1" fmla="*/ 29 h 60"/>
                <a:gd name="T2" fmla="*/ 436 w 436"/>
                <a:gd name="T3" fmla="*/ 29 h 60"/>
                <a:gd name="T4" fmla="*/ 436 w 436"/>
                <a:gd name="T5" fmla="*/ 35 h 60"/>
                <a:gd name="T6" fmla="*/ 433 w 436"/>
                <a:gd name="T7" fmla="*/ 41 h 60"/>
                <a:gd name="T8" fmla="*/ 431 w 436"/>
                <a:gd name="T9" fmla="*/ 46 h 60"/>
                <a:gd name="T10" fmla="*/ 427 w 436"/>
                <a:gd name="T11" fmla="*/ 51 h 60"/>
                <a:gd name="T12" fmla="*/ 422 w 436"/>
                <a:gd name="T13" fmla="*/ 55 h 60"/>
                <a:gd name="T14" fmla="*/ 417 w 436"/>
                <a:gd name="T15" fmla="*/ 57 h 60"/>
                <a:gd name="T16" fmla="*/ 412 w 436"/>
                <a:gd name="T17" fmla="*/ 60 h 60"/>
                <a:gd name="T18" fmla="*/ 406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20 w 436"/>
                <a:gd name="T27" fmla="*/ 57 h 60"/>
                <a:gd name="T28" fmla="*/ 14 w 436"/>
                <a:gd name="T29" fmla="*/ 55 h 60"/>
                <a:gd name="T30" fmla="*/ 10 w 436"/>
                <a:gd name="T31" fmla="*/ 51 h 60"/>
                <a:gd name="T32" fmla="*/ 7 w 436"/>
                <a:gd name="T33" fmla="*/ 46 h 60"/>
                <a:gd name="T34" fmla="*/ 3 w 436"/>
                <a:gd name="T35" fmla="*/ 41 h 60"/>
                <a:gd name="T36" fmla="*/ 2 w 436"/>
                <a:gd name="T37" fmla="*/ 35 h 60"/>
                <a:gd name="T38" fmla="*/ 0 w 436"/>
                <a:gd name="T39" fmla="*/ 29 h 60"/>
                <a:gd name="T40" fmla="*/ 0 w 436"/>
                <a:gd name="T41" fmla="*/ 29 h 60"/>
                <a:gd name="T42" fmla="*/ 0 w 436"/>
                <a:gd name="T43" fmla="*/ 29 h 60"/>
                <a:gd name="T44" fmla="*/ 2 w 436"/>
                <a:gd name="T45" fmla="*/ 23 h 60"/>
                <a:gd name="T46" fmla="*/ 3 w 436"/>
                <a:gd name="T47" fmla="*/ 18 h 60"/>
                <a:gd name="T48" fmla="*/ 7 w 436"/>
                <a:gd name="T49" fmla="*/ 13 h 60"/>
                <a:gd name="T50" fmla="*/ 10 w 436"/>
                <a:gd name="T51" fmla="*/ 8 h 60"/>
                <a:gd name="T52" fmla="*/ 14 w 436"/>
                <a:gd name="T53" fmla="*/ 5 h 60"/>
                <a:gd name="T54" fmla="*/ 20 w 436"/>
                <a:gd name="T55" fmla="*/ 2 h 60"/>
                <a:gd name="T56" fmla="*/ 25 w 436"/>
                <a:gd name="T57" fmla="*/ 0 h 60"/>
                <a:gd name="T58" fmla="*/ 31 w 436"/>
                <a:gd name="T59" fmla="*/ 0 h 60"/>
                <a:gd name="T60" fmla="*/ 406 w 436"/>
                <a:gd name="T61" fmla="*/ 0 h 60"/>
                <a:gd name="T62" fmla="*/ 406 w 436"/>
                <a:gd name="T63" fmla="*/ 0 h 60"/>
                <a:gd name="T64" fmla="*/ 412 w 436"/>
                <a:gd name="T65" fmla="*/ 0 h 60"/>
                <a:gd name="T66" fmla="*/ 417 w 436"/>
                <a:gd name="T67" fmla="*/ 2 h 60"/>
                <a:gd name="T68" fmla="*/ 422 w 436"/>
                <a:gd name="T69" fmla="*/ 5 h 60"/>
                <a:gd name="T70" fmla="*/ 427 w 436"/>
                <a:gd name="T71" fmla="*/ 8 h 60"/>
                <a:gd name="T72" fmla="*/ 431 w 436"/>
                <a:gd name="T73" fmla="*/ 13 h 60"/>
                <a:gd name="T74" fmla="*/ 433 w 436"/>
                <a:gd name="T75" fmla="*/ 18 h 60"/>
                <a:gd name="T76" fmla="*/ 436 w 436"/>
                <a:gd name="T77" fmla="*/ 23 h 60"/>
                <a:gd name="T78" fmla="*/ 436 w 436"/>
                <a:gd name="T79" fmla="*/ 29 h 60"/>
                <a:gd name="T80" fmla="*/ 436 w 436"/>
                <a:gd name="T81" fmla="*/ 29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29"/>
                  </a:moveTo>
                  <a:lnTo>
                    <a:pt x="436" y="29"/>
                  </a:lnTo>
                  <a:lnTo>
                    <a:pt x="436" y="35"/>
                  </a:lnTo>
                  <a:lnTo>
                    <a:pt x="433" y="41"/>
                  </a:lnTo>
                  <a:lnTo>
                    <a:pt x="431" y="46"/>
                  </a:lnTo>
                  <a:lnTo>
                    <a:pt x="427" y="51"/>
                  </a:lnTo>
                  <a:lnTo>
                    <a:pt x="422" y="55"/>
                  </a:lnTo>
                  <a:lnTo>
                    <a:pt x="417" y="57"/>
                  </a:lnTo>
                  <a:lnTo>
                    <a:pt x="412" y="60"/>
                  </a:lnTo>
                  <a:lnTo>
                    <a:pt x="40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20" y="57"/>
                  </a:lnTo>
                  <a:lnTo>
                    <a:pt x="14" y="55"/>
                  </a:lnTo>
                  <a:lnTo>
                    <a:pt x="10" y="51"/>
                  </a:lnTo>
                  <a:lnTo>
                    <a:pt x="7" y="46"/>
                  </a:lnTo>
                  <a:lnTo>
                    <a:pt x="3" y="41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3" y="18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7" y="2"/>
                  </a:lnTo>
                  <a:lnTo>
                    <a:pt x="422" y="5"/>
                  </a:lnTo>
                  <a:lnTo>
                    <a:pt x="427" y="8"/>
                  </a:lnTo>
                  <a:lnTo>
                    <a:pt x="431" y="13"/>
                  </a:lnTo>
                  <a:lnTo>
                    <a:pt x="433" y="18"/>
                  </a:lnTo>
                  <a:lnTo>
                    <a:pt x="436" y="23"/>
                  </a:lnTo>
                  <a:lnTo>
                    <a:pt x="436" y="29"/>
                  </a:lnTo>
                  <a:lnTo>
                    <a:pt x="43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3" name="Freeform 18"/>
            <p:cNvSpPr/>
            <p:nvPr userDrawn="1"/>
          </p:nvSpPr>
          <p:spPr bwMode="auto">
            <a:xfrm>
              <a:off x="2343150" y="5032375"/>
              <a:ext cx="346075" cy="47625"/>
            </a:xfrm>
            <a:custGeom>
              <a:gdLst>
                <a:gd name="T0" fmla="*/ 436 w 436"/>
                <a:gd name="T1" fmla="*/ 30 h 60"/>
                <a:gd name="T2" fmla="*/ 436 w 436"/>
                <a:gd name="T3" fmla="*/ 30 h 60"/>
                <a:gd name="T4" fmla="*/ 434 w 436"/>
                <a:gd name="T5" fmla="*/ 36 h 60"/>
                <a:gd name="T6" fmla="*/ 433 w 436"/>
                <a:gd name="T7" fmla="*/ 42 h 60"/>
                <a:gd name="T8" fmla="*/ 430 w 436"/>
                <a:gd name="T9" fmla="*/ 47 h 60"/>
                <a:gd name="T10" fmla="*/ 426 w 436"/>
                <a:gd name="T11" fmla="*/ 52 h 60"/>
                <a:gd name="T12" fmla="*/ 422 w 436"/>
                <a:gd name="T13" fmla="*/ 55 h 60"/>
                <a:gd name="T14" fmla="*/ 417 w 436"/>
                <a:gd name="T15" fmla="*/ 58 h 60"/>
                <a:gd name="T16" fmla="*/ 411 w 436"/>
                <a:gd name="T17" fmla="*/ 60 h 60"/>
                <a:gd name="T18" fmla="*/ 405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19 w 436"/>
                <a:gd name="T27" fmla="*/ 58 h 60"/>
                <a:gd name="T28" fmla="*/ 14 w 436"/>
                <a:gd name="T29" fmla="*/ 55 h 60"/>
                <a:gd name="T30" fmla="*/ 9 w 436"/>
                <a:gd name="T31" fmla="*/ 52 h 60"/>
                <a:gd name="T32" fmla="*/ 5 w 436"/>
                <a:gd name="T33" fmla="*/ 47 h 60"/>
                <a:gd name="T34" fmla="*/ 3 w 436"/>
                <a:gd name="T35" fmla="*/ 42 h 60"/>
                <a:gd name="T36" fmla="*/ 0 w 436"/>
                <a:gd name="T37" fmla="*/ 36 h 60"/>
                <a:gd name="T38" fmla="*/ 0 w 436"/>
                <a:gd name="T39" fmla="*/ 30 h 60"/>
                <a:gd name="T40" fmla="*/ 0 w 436"/>
                <a:gd name="T41" fmla="*/ 30 h 60"/>
                <a:gd name="T42" fmla="*/ 0 w 436"/>
                <a:gd name="T43" fmla="*/ 30 h 60"/>
                <a:gd name="T44" fmla="*/ 0 w 436"/>
                <a:gd name="T45" fmla="*/ 24 h 60"/>
                <a:gd name="T46" fmla="*/ 3 w 436"/>
                <a:gd name="T47" fmla="*/ 19 h 60"/>
                <a:gd name="T48" fmla="*/ 5 w 436"/>
                <a:gd name="T49" fmla="*/ 14 h 60"/>
                <a:gd name="T50" fmla="*/ 9 w 436"/>
                <a:gd name="T51" fmla="*/ 9 h 60"/>
                <a:gd name="T52" fmla="*/ 14 w 436"/>
                <a:gd name="T53" fmla="*/ 5 h 60"/>
                <a:gd name="T54" fmla="*/ 19 w 436"/>
                <a:gd name="T55" fmla="*/ 3 h 60"/>
                <a:gd name="T56" fmla="*/ 25 w 436"/>
                <a:gd name="T57" fmla="*/ 0 h 60"/>
                <a:gd name="T58" fmla="*/ 31 w 436"/>
                <a:gd name="T59" fmla="*/ 0 h 60"/>
                <a:gd name="T60" fmla="*/ 405 w 436"/>
                <a:gd name="T61" fmla="*/ 0 h 60"/>
                <a:gd name="T62" fmla="*/ 405 w 436"/>
                <a:gd name="T63" fmla="*/ 0 h 60"/>
                <a:gd name="T64" fmla="*/ 411 w 436"/>
                <a:gd name="T65" fmla="*/ 0 h 60"/>
                <a:gd name="T66" fmla="*/ 417 w 436"/>
                <a:gd name="T67" fmla="*/ 3 h 60"/>
                <a:gd name="T68" fmla="*/ 422 w 436"/>
                <a:gd name="T69" fmla="*/ 5 h 60"/>
                <a:gd name="T70" fmla="*/ 426 w 436"/>
                <a:gd name="T71" fmla="*/ 9 h 60"/>
                <a:gd name="T72" fmla="*/ 430 w 436"/>
                <a:gd name="T73" fmla="*/ 14 h 60"/>
                <a:gd name="T74" fmla="*/ 433 w 436"/>
                <a:gd name="T75" fmla="*/ 19 h 60"/>
                <a:gd name="T76" fmla="*/ 434 w 436"/>
                <a:gd name="T77" fmla="*/ 24 h 60"/>
                <a:gd name="T78" fmla="*/ 436 w 436"/>
                <a:gd name="T79" fmla="*/ 30 h 60"/>
                <a:gd name="T80" fmla="*/ 436 w 436"/>
                <a:gd name="T81" fmla="*/ 3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30"/>
                  </a:moveTo>
                  <a:lnTo>
                    <a:pt x="436" y="30"/>
                  </a:lnTo>
                  <a:lnTo>
                    <a:pt x="434" y="36"/>
                  </a:lnTo>
                  <a:lnTo>
                    <a:pt x="433" y="42"/>
                  </a:lnTo>
                  <a:lnTo>
                    <a:pt x="430" y="47"/>
                  </a:lnTo>
                  <a:lnTo>
                    <a:pt x="426" y="52"/>
                  </a:lnTo>
                  <a:lnTo>
                    <a:pt x="422" y="55"/>
                  </a:lnTo>
                  <a:lnTo>
                    <a:pt x="417" y="58"/>
                  </a:lnTo>
                  <a:lnTo>
                    <a:pt x="411" y="60"/>
                  </a:lnTo>
                  <a:lnTo>
                    <a:pt x="40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11" y="0"/>
                  </a:lnTo>
                  <a:lnTo>
                    <a:pt x="417" y="3"/>
                  </a:lnTo>
                  <a:lnTo>
                    <a:pt x="422" y="5"/>
                  </a:lnTo>
                  <a:lnTo>
                    <a:pt x="426" y="9"/>
                  </a:lnTo>
                  <a:lnTo>
                    <a:pt x="430" y="14"/>
                  </a:lnTo>
                  <a:lnTo>
                    <a:pt x="433" y="19"/>
                  </a:lnTo>
                  <a:lnTo>
                    <a:pt x="434" y="24"/>
                  </a:lnTo>
                  <a:lnTo>
                    <a:pt x="436" y="30"/>
                  </a:lnTo>
                  <a:lnTo>
                    <a:pt x="43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4" name="Freeform 19"/>
            <p:cNvSpPr/>
            <p:nvPr userDrawn="1"/>
          </p:nvSpPr>
          <p:spPr bwMode="auto">
            <a:xfrm>
              <a:off x="2287588" y="4575175"/>
              <a:ext cx="590550" cy="47625"/>
            </a:xfrm>
            <a:custGeom>
              <a:gdLst>
                <a:gd name="T0" fmla="*/ 742 w 742"/>
                <a:gd name="T1" fmla="*/ 30 h 59"/>
                <a:gd name="T2" fmla="*/ 742 w 742"/>
                <a:gd name="T3" fmla="*/ 30 h 59"/>
                <a:gd name="T4" fmla="*/ 741 w 742"/>
                <a:gd name="T5" fmla="*/ 35 h 59"/>
                <a:gd name="T6" fmla="*/ 740 w 742"/>
                <a:gd name="T7" fmla="*/ 41 h 59"/>
                <a:gd name="T8" fmla="*/ 737 w 742"/>
                <a:gd name="T9" fmla="*/ 46 h 59"/>
                <a:gd name="T10" fmla="*/ 734 w 742"/>
                <a:gd name="T11" fmla="*/ 51 h 59"/>
                <a:gd name="T12" fmla="*/ 729 w 742"/>
                <a:gd name="T13" fmla="*/ 55 h 59"/>
                <a:gd name="T14" fmla="*/ 724 w 742"/>
                <a:gd name="T15" fmla="*/ 57 h 59"/>
                <a:gd name="T16" fmla="*/ 718 w 742"/>
                <a:gd name="T17" fmla="*/ 59 h 59"/>
                <a:gd name="T18" fmla="*/ 712 w 742"/>
                <a:gd name="T19" fmla="*/ 59 h 59"/>
                <a:gd name="T20" fmla="*/ 30 w 742"/>
                <a:gd name="T21" fmla="*/ 59 h 59"/>
                <a:gd name="T22" fmla="*/ 30 w 742"/>
                <a:gd name="T23" fmla="*/ 59 h 59"/>
                <a:gd name="T24" fmla="*/ 24 w 742"/>
                <a:gd name="T25" fmla="*/ 59 h 59"/>
                <a:gd name="T26" fmla="*/ 18 w 742"/>
                <a:gd name="T27" fmla="*/ 57 h 59"/>
                <a:gd name="T28" fmla="*/ 13 w 742"/>
                <a:gd name="T29" fmla="*/ 55 h 59"/>
                <a:gd name="T30" fmla="*/ 9 w 742"/>
                <a:gd name="T31" fmla="*/ 51 h 59"/>
                <a:gd name="T32" fmla="*/ 5 w 742"/>
                <a:gd name="T33" fmla="*/ 46 h 59"/>
                <a:gd name="T34" fmla="*/ 2 w 742"/>
                <a:gd name="T35" fmla="*/ 41 h 59"/>
                <a:gd name="T36" fmla="*/ 0 w 742"/>
                <a:gd name="T37" fmla="*/ 35 h 59"/>
                <a:gd name="T38" fmla="*/ 0 w 742"/>
                <a:gd name="T39" fmla="*/ 30 h 59"/>
                <a:gd name="T40" fmla="*/ 0 w 742"/>
                <a:gd name="T41" fmla="*/ 30 h 59"/>
                <a:gd name="T42" fmla="*/ 0 w 742"/>
                <a:gd name="T43" fmla="*/ 30 h 59"/>
                <a:gd name="T44" fmla="*/ 0 w 742"/>
                <a:gd name="T45" fmla="*/ 24 h 59"/>
                <a:gd name="T46" fmla="*/ 2 w 742"/>
                <a:gd name="T47" fmla="*/ 18 h 59"/>
                <a:gd name="T48" fmla="*/ 5 w 742"/>
                <a:gd name="T49" fmla="*/ 13 h 59"/>
                <a:gd name="T50" fmla="*/ 9 w 742"/>
                <a:gd name="T51" fmla="*/ 8 h 59"/>
                <a:gd name="T52" fmla="*/ 13 w 742"/>
                <a:gd name="T53" fmla="*/ 5 h 59"/>
                <a:gd name="T54" fmla="*/ 18 w 742"/>
                <a:gd name="T55" fmla="*/ 2 h 59"/>
                <a:gd name="T56" fmla="*/ 24 w 742"/>
                <a:gd name="T57" fmla="*/ 0 h 59"/>
                <a:gd name="T58" fmla="*/ 30 w 742"/>
                <a:gd name="T59" fmla="*/ 0 h 59"/>
                <a:gd name="T60" fmla="*/ 712 w 742"/>
                <a:gd name="T61" fmla="*/ 0 h 59"/>
                <a:gd name="T62" fmla="*/ 712 w 742"/>
                <a:gd name="T63" fmla="*/ 0 h 59"/>
                <a:gd name="T64" fmla="*/ 718 w 742"/>
                <a:gd name="T65" fmla="*/ 0 h 59"/>
                <a:gd name="T66" fmla="*/ 724 w 742"/>
                <a:gd name="T67" fmla="*/ 2 h 59"/>
                <a:gd name="T68" fmla="*/ 729 w 742"/>
                <a:gd name="T69" fmla="*/ 5 h 59"/>
                <a:gd name="T70" fmla="*/ 734 w 742"/>
                <a:gd name="T71" fmla="*/ 8 h 59"/>
                <a:gd name="T72" fmla="*/ 737 w 742"/>
                <a:gd name="T73" fmla="*/ 13 h 59"/>
                <a:gd name="T74" fmla="*/ 740 w 742"/>
                <a:gd name="T75" fmla="*/ 18 h 59"/>
                <a:gd name="T76" fmla="*/ 741 w 742"/>
                <a:gd name="T77" fmla="*/ 24 h 59"/>
                <a:gd name="T78" fmla="*/ 742 w 742"/>
                <a:gd name="T79" fmla="*/ 30 h 59"/>
                <a:gd name="T80" fmla="*/ 742 w 742"/>
                <a:gd name="T81" fmla="*/ 30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2" h="59">
                  <a:moveTo>
                    <a:pt x="742" y="30"/>
                  </a:moveTo>
                  <a:lnTo>
                    <a:pt x="742" y="30"/>
                  </a:lnTo>
                  <a:lnTo>
                    <a:pt x="741" y="35"/>
                  </a:lnTo>
                  <a:lnTo>
                    <a:pt x="740" y="41"/>
                  </a:lnTo>
                  <a:lnTo>
                    <a:pt x="737" y="46"/>
                  </a:lnTo>
                  <a:lnTo>
                    <a:pt x="734" y="51"/>
                  </a:lnTo>
                  <a:lnTo>
                    <a:pt x="729" y="55"/>
                  </a:lnTo>
                  <a:lnTo>
                    <a:pt x="724" y="57"/>
                  </a:lnTo>
                  <a:lnTo>
                    <a:pt x="718" y="59"/>
                  </a:lnTo>
                  <a:lnTo>
                    <a:pt x="712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2"/>
                  </a:lnTo>
                  <a:lnTo>
                    <a:pt x="729" y="5"/>
                  </a:lnTo>
                  <a:lnTo>
                    <a:pt x="734" y="8"/>
                  </a:lnTo>
                  <a:lnTo>
                    <a:pt x="737" y="13"/>
                  </a:lnTo>
                  <a:lnTo>
                    <a:pt x="740" y="18"/>
                  </a:lnTo>
                  <a:lnTo>
                    <a:pt x="741" y="24"/>
                  </a:lnTo>
                  <a:lnTo>
                    <a:pt x="742" y="30"/>
                  </a:lnTo>
                  <a:lnTo>
                    <a:pt x="74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5" name="Freeform 20"/>
            <p:cNvSpPr/>
            <p:nvPr userDrawn="1"/>
          </p:nvSpPr>
          <p:spPr bwMode="auto">
            <a:xfrm>
              <a:off x="2433638" y="4719638"/>
              <a:ext cx="161925" cy="47625"/>
            </a:xfrm>
            <a:custGeom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6" name="Freeform 21"/>
            <p:cNvSpPr/>
            <p:nvPr userDrawn="1"/>
          </p:nvSpPr>
          <p:spPr bwMode="auto">
            <a:xfrm>
              <a:off x="2732088" y="5318125"/>
              <a:ext cx="160337" cy="47625"/>
            </a:xfrm>
            <a:custGeom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3 w 203"/>
                <a:gd name="T5" fmla="*/ 37 h 61"/>
                <a:gd name="T6" fmla="*/ 201 w 203"/>
                <a:gd name="T7" fmla="*/ 43 h 61"/>
                <a:gd name="T8" fmla="*/ 198 w 203"/>
                <a:gd name="T9" fmla="*/ 48 h 61"/>
                <a:gd name="T10" fmla="*/ 194 w 203"/>
                <a:gd name="T11" fmla="*/ 52 h 61"/>
                <a:gd name="T12" fmla="*/ 190 w 203"/>
                <a:gd name="T13" fmla="*/ 55 h 61"/>
                <a:gd name="T14" fmla="*/ 184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1 w 203"/>
                <a:gd name="T21" fmla="*/ 61 h 61"/>
                <a:gd name="T22" fmla="*/ 31 w 203"/>
                <a:gd name="T23" fmla="*/ 61 h 61"/>
                <a:gd name="T24" fmla="*/ 25 w 203"/>
                <a:gd name="T25" fmla="*/ 60 h 61"/>
                <a:gd name="T26" fmla="*/ 19 w 203"/>
                <a:gd name="T27" fmla="*/ 59 h 61"/>
                <a:gd name="T28" fmla="*/ 14 w 203"/>
                <a:gd name="T29" fmla="*/ 55 h 61"/>
                <a:gd name="T30" fmla="*/ 9 w 203"/>
                <a:gd name="T31" fmla="*/ 52 h 61"/>
                <a:gd name="T32" fmla="*/ 5 w 203"/>
                <a:gd name="T33" fmla="*/ 48 h 61"/>
                <a:gd name="T34" fmla="*/ 3 w 203"/>
                <a:gd name="T35" fmla="*/ 43 h 61"/>
                <a:gd name="T36" fmla="*/ 0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0 w 203"/>
                <a:gd name="T45" fmla="*/ 25 h 61"/>
                <a:gd name="T46" fmla="*/ 3 w 203"/>
                <a:gd name="T47" fmla="*/ 19 h 61"/>
                <a:gd name="T48" fmla="*/ 5 w 203"/>
                <a:gd name="T49" fmla="*/ 14 h 61"/>
                <a:gd name="T50" fmla="*/ 9 w 203"/>
                <a:gd name="T51" fmla="*/ 9 h 61"/>
                <a:gd name="T52" fmla="*/ 14 w 203"/>
                <a:gd name="T53" fmla="*/ 5 h 61"/>
                <a:gd name="T54" fmla="*/ 19 w 203"/>
                <a:gd name="T55" fmla="*/ 3 h 61"/>
                <a:gd name="T56" fmla="*/ 25 w 203"/>
                <a:gd name="T57" fmla="*/ 2 h 61"/>
                <a:gd name="T58" fmla="*/ 31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4 w 203"/>
                <a:gd name="T67" fmla="*/ 3 h 61"/>
                <a:gd name="T68" fmla="*/ 190 w 203"/>
                <a:gd name="T69" fmla="*/ 5 h 61"/>
                <a:gd name="T70" fmla="*/ 194 w 203"/>
                <a:gd name="T71" fmla="*/ 9 h 61"/>
                <a:gd name="T72" fmla="*/ 198 w 203"/>
                <a:gd name="T73" fmla="*/ 14 h 61"/>
                <a:gd name="T74" fmla="*/ 201 w 203"/>
                <a:gd name="T75" fmla="*/ 19 h 61"/>
                <a:gd name="T76" fmla="*/ 203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3" y="37"/>
                  </a:lnTo>
                  <a:lnTo>
                    <a:pt x="201" y="43"/>
                  </a:lnTo>
                  <a:lnTo>
                    <a:pt x="198" y="48"/>
                  </a:lnTo>
                  <a:lnTo>
                    <a:pt x="194" y="52"/>
                  </a:lnTo>
                  <a:lnTo>
                    <a:pt x="190" y="55"/>
                  </a:lnTo>
                  <a:lnTo>
                    <a:pt x="184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60"/>
                  </a:lnTo>
                  <a:lnTo>
                    <a:pt x="19" y="59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3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4" y="3"/>
                  </a:lnTo>
                  <a:lnTo>
                    <a:pt x="190" y="5"/>
                  </a:lnTo>
                  <a:lnTo>
                    <a:pt x="194" y="9"/>
                  </a:lnTo>
                  <a:lnTo>
                    <a:pt x="198" y="14"/>
                  </a:lnTo>
                  <a:lnTo>
                    <a:pt x="201" y="19"/>
                  </a:lnTo>
                  <a:lnTo>
                    <a:pt x="203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7" name="Freeform 22"/>
            <p:cNvSpPr/>
            <p:nvPr userDrawn="1"/>
          </p:nvSpPr>
          <p:spPr bwMode="auto">
            <a:xfrm>
              <a:off x="1992313" y="4884738"/>
              <a:ext cx="814387" cy="47625"/>
            </a:xfrm>
            <a:custGeom>
              <a:gdLst>
                <a:gd name="T0" fmla="*/ 1025 w 1025"/>
                <a:gd name="T1" fmla="*/ 31 h 60"/>
                <a:gd name="T2" fmla="*/ 1025 w 1025"/>
                <a:gd name="T3" fmla="*/ 31 h 60"/>
                <a:gd name="T4" fmla="*/ 1025 w 1025"/>
                <a:gd name="T5" fmla="*/ 37 h 60"/>
                <a:gd name="T6" fmla="*/ 1024 w 1025"/>
                <a:gd name="T7" fmla="*/ 42 h 60"/>
                <a:gd name="T8" fmla="*/ 1020 w 1025"/>
                <a:gd name="T9" fmla="*/ 46 h 60"/>
                <a:gd name="T10" fmla="*/ 1017 w 1025"/>
                <a:gd name="T11" fmla="*/ 51 h 60"/>
                <a:gd name="T12" fmla="*/ 1013 w 1025"/>
                <a:gd name="T13" fmla="*/ 55 h 60"/>
                <a:gd name="T14" fmla="*/ 1007 w 1025"/>
                <a:gd name="T15" fmla="*/ 57 h 60"/>
                <a:gd name="T16" fmla="*/ 1002 w 1025"/>
                <a:gd name="T17" fmla="*/ 60 h 60"/>
                <a:gd name="T18" fmla="*/ 996 w 1025"/>
                <a:gd name="T19" fmla="*/ 60 h 60"/>
                <a:gd name="T20" fmla="*/ 30 w 1025"/>
                <a:gd name="T21" fmla="*/ 60 h 60"/>
                <a:gd name="T22" fmla="*/ 30 w 1025"/>
                <a:gd name="T23" fmla="*/ 60 h 60"/>
                <a:gd name="T24" fmla="*/ 24 w 1025"/>
                <a:gd name="T25" fmla="*/ 60 h 60"/>
                <a:gd name="T26" fmla="*/ 18 w 1025"/>
                <a:gd name="T27" fmla="*/ 57 h 60"/>
                <a:gd name="T28" fmla="*/ 13 w 1025"/>
                <a:gd name="T29" fmla="*/ 55 h 60"/>
                <a:gd name="T30" fmla="*/ 10 w 1025"/>
                <a:gd name="T31" fmla="*/ 51 h 60"/>
                <a:gd name="T32" fmla="*/ 6 w 1025"/>
                <a:gd name="T33" fmla="*/ 46 h 60"/>
                <a:gd name="T34" fmla="*/ 2 w 1025"/>
                <a:gd name="T35" fmla="*/ 42 h 60"/>
                <a:gd name="T36" fmla="*/ 1 w 1025"/>
                <a:gd name="T37" fmla="*/ 37 h 60"/>
                <a:gd name="T38" fmla="*/ 0 w 1025"/>
                <a:gd name="T39" fmla="*/ 31 h 60"/>
                <a:gd name="T40" fmla="*/ 0 w 1025"/>
                <a:gd name="T41" fmla="*/ 31 h 60"/>
                <a:gd name="T42" fmla="*/ 0 w 1025"/>
                <a:gd name="T43" fmla="*/ 31 h 60"/>
                <a:gd name="T44" fmla="*/ 1 w 1025"/>
                <a:gd name="T45" fmla="*/ 24 h 60"/>
                <a:gd name="T46" fmla="*/ 2 w 1025"/>
                <a:gd name="T47" fmla="*/ 18 h 60"/>
                <a:gd name="T48" fmla="*/ 6 w 1025"/>
                <a:gd name="T49" fmla="*/ 13 h 60"/>
                <a:gd name="T50" fmla="*/ 10 w 1025"/>
                <a:gd name="T51" fmla="*/ 9 h 60"/>
                <a:gd name="T52" fmla="*/ 13 w 1025"/>
                <a:gd name="T53" fmla="*/ 5 h 60"/>
                <a:gd name="T54" fmla="*/ 18 w 1025"/>
                <a:gd name="T55" fmla="*/ 2 h 60"/>
                <a:gd name="T56" fmla="*/ 24 w 1025"/>
                <a:gd name="T57" fmla="*/ 0 h 60"/>
                <a:gd name="T58" fmla="*/ 30 w 1025"/>
                <a:gd name="T59" fmla="*/ 0 h 60"/>
                <a:gd name="T60" fmla="*/ 996 w 1025"/>
                <a:gd name="T61" fmla="*/ 0 h 60"/>
                <a:gd name="T62" fmla="*/ 996 w 1025"/>
                <a:gd name="T63" fmla="*/ 0 h 60"/>
                <a:gd name="T64" fmla="*/ 1002 w 1025"/>
                <a:gd name="T65" fmla="*/ 0 h 60"/>
                <a:gd name="T66" fmla="*/ 1007 w 1025"/>
                <a:gd name="T67" fmla="*/ 2 h 60"/>
                <a:gd name="T68" fmla="*/ 1013 w 1025"/>
                <a:gd name="T69" fmla="*/ 5 h 60"/>
                <a:gd name="T70" fmla="*/ 1017 w 1025"/>
                <a:gd name="T71" fmla="*/ 9 h 60"/>
                <a:gd name="T72" fmla="*/ 1020 w 1025"/>
                <a:gd name="T73" fmla="*/ 13 h 60"/>
                <a:gd name="T74" fmla="*/ 1024 w 1025"/>
                <a:gd name="T75" fmla="*/ 18 h 60"/>
                <a:gd name="T76" fmla="*/ 1025 w 1025"/>
                <a:gd name="T77" fmla="*/ 24 h 60"/>
                <a:gd name="T78" fmla="*/ 1025 w 1025"/>
                <a:gd name="T79" fmla="*/ 31 h 60"/>
                <a:gd name="T80" fmla="*/ 1025 w 1025"/>
                <a:gd name="T81" fmla="*/ 31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5" h="60">
                  <a:moveTo>
                    <a:pt x="1025" y="31"/>
                  </a:moveTo>
                  <a:lnTo>
                    <a:pt x="1025" y="31"/>
                  </a:lnTo>
                  <a:lnTo>
                    <a:pt x="1025" y="37"/>
                  </a:lnTo>
                  <a:lnTo>
                    <a:pt x="1024" y="42"/>
                  </a:lnTo>
                  <a:lnTo>
                    <a:pt x="1020" y="46"/>
                  </a:lnTo>
                  <a:lnTo>
                    <a:pt x="1017" y="51"/>
                  </a:lnTo>
                  <a:lnTo>
                    <a:pt x="1013" y="55"/>
                  </a:lnTo>
                  <a:lnTo>
                    <a:pt x="1007" y="57"/>
                  </a:lnTo>
                  <a:lnTo>
                    <a:pt x="1002" y="60"/>
                  </a:lnTo>
                  <a:lnTo>
                    <a:pt x="996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7" y="2"/>
                  </a:lnTo>
                  <a:lnTo>
                    <a:pt x="1013" y="5"/>
                  </a:lnTo>
                  <a:lnTo>
                    <a:pt x="1017" y="9"/>
                  </a:lnTo>
                  <a:lnTo>
                    <a:pt x="1020" y="13"/>
                  </a:lnTo>
                  <a:lnTo>
                    <a:pt x="1024" y="18"/>
                  </a:lnTo>
                  <a:lnTo>
                    <a:pt x="1025" y="24"/>
                  </a:lnTo>
                  <a:lnTo>
                    <a:pt x="1025" y="31"/>
                  </a:lnTo>
                  <a:lnTo>
                    <a:pt x="102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8" name="Freeform 23"/>
            <p:cNvSpPr/>
            <p:nvPr userDrawn="1"/>
          </p:nvSpPr>
          <p:spPr bwMode="auto">
            <a:xfrm>
              <a:off x="2287588" y="5194300"/>
              <a:ext cx="519112" cy="47625"/>
            </a:xfrm>
            <a:custGeom>
              <a:gdLst>
                <a:gd name="T0" fmla="*/ 652 w 652"/>
                <a:gd name="T1" fmla="*/ 30 h 60"/>
                <a:gd name="T2" fmla="*/ 652 w 652"/>
                <a:gd name="T3" fmla="*/ 30 h 60"/>
                <a:gd name="T4" fmla="*/ 652 w 652"/>
                <a:gd name="T5" fmla="*/ 36 h 60"/>
                <a:gd name="T6" fmla="*/ 651 w 652"/>
                <a:gd name="T7" fmla="*/ 42 h 60"/>
                <a:gd name="T8" fmla="*/ 647 w 652"/>
                <a:gd name="T9" fmla="*/ 47 h 60"/>
                <a:gd name="T10" fmla="*/ 644 w 652"/>
                <a:gd name="T11" fmla="*/ 52 h 60"/>
                <a:gd name="T12" fmla="*/ 640 w 652"/>
                <a:gd name="T13" fmla="*/ 55 h 60"/>
                <a:gd name="T14" fmla="*/ 634 w 652"/>
                <a:gd name="T15" fmla="*/ 58 h 60"/>
                <a:gd name="T16" fmla="*/ 629 w 652"/>
                <a:gd name="T17" fmla="*/ 59 h 60"/>
                <a:gd name="T18" fmla="*/ 623 w 652"/>
                <a:gd name="T19" fmla="*/ 60 h 60"/>
                <a:gd name="T20" fmla="*/ 30 w 652"/>
                <a:gd name="T21" fmla="*/ 60 h 60"/>
                <a:gd name="T22" fmla="*/ 30 w 652"/>
                <a:gd name="T23" fmla="*/ 60 h 60"/>
                <a:gd name="T24" fmla="*/ 24 w 652"/>
                <a:gd name="T25" fmla="*/ 59 h 60"/>
                <a:gd name="T26" fmla="*/ 18 w 652"/>
                <a:gd name="T27" fmla="*/ 58 h 60"/>
                <a:gd name="T28" fmla="*/ 13 w 652"/>
                <a:gd name="T29" fmla="*/ 55 h 60"/>
                <a:gd name="T30" fmla="*/ 10 w 652"/>
                <a:gd name="T31" fmla="*/ 52 h 60"/>
                <a:gd name="T32" fmla="*/ 6 w 652"/>
                <a:gd name="T33" fmla="*/ 47 h 60"/>
                <a:gd name="T34" fmla="*/ 2 w 652"/>
                <a:gd name="T35" fmla="*/ 42 h 60"/>
                <a:gd name="T36" fmla="*/ 1 w 652"/>
                <a:gd name="T37" fmla="*/ 36 h 60"/>
                <a:gd name="T38" fmla="*/ 0 w 652"/>
                <a:gd name="T39" fmla="*/ 30 h 60"/>
                <a:gd name="T40" fmla="*/ 0 w 652"/>
                <a:gd name="T41" fmla="*/ 30 h 60"/>
                <a:gd name="T42" fmla="*/ 0 w 652"/>
                <a:gd name="T43" fmla="*/ 30 h 60"/>
                <a:gd name="T44" fmla="*/ 1 w 652"/>
                <a:gd name="T45" fmla="*/ 24 h 60"/>
                <a:gd name="T46" fmla="*/ 2 w 652"/>
                <a:gd name="T47" fmla="*/ 19 h 60"/>
                <a:gd name="T48" fmla="*/ 6 w 652"/>
                <a:gd name="T49" fmla="*/ 13 h 60"/>
                <a:gd name="T50" fmla="*/ 10 w 652"/>
                <a:gd name="T51" fmla="*/ 9 h 60"/>
                <a:gd name="T52" fmla="*/ 13 w 652"/>
                <a:gd name="T53" fmla="*/ 5 h 60"/>
                <a:gd name="T54" fmla="*/ 18 w 652"/>
                <a:gd name="T55" fmla="*/ 3 h 60"/>
                <a:gd name="T56" fmla="*/ 24 w 652"/>
                <a:gd name="T57" fmla="*/ 0 h 60"/>
                <a:gd name="T58" fmla="*/ 30 w 652"/>
                <a:gd name="T59" fmla="*/ 0 h 60"/>
                <a:gd name="T60" fmla="*/ 623 w 652"/>
                <a:gd name="T61" fmla="*/ 0 h 60"/>
                <a:gd name="T62" fmla="*/ 623 w 652"/>
                <a:gd name="T63" fmla="*/ 0 h 60"/>
                <a:gd name="T64" fmla="*/ 629 w 652"/>
                <a:gd name="T65" fmla="*/ 0 h 60"/>
                <a:gd name="T66" fmla="*/ 634 w 652"/>
                <a:gd name="T67" fmla="*/ 3 h 60"/>
                <a:gd name="T68" fmla="*/ 640 w 652"/>
                <a:gd name="T69" fmla="*/ 5 h 60"/>
                <a:gd name="T70" fmla="*/ 644 w 652"/>
                <a:gd name="T71" fmla="*/ 9 h 60"/>
                <a:gd name="T72" fmla="*/ 647 w 652"/>
                <a:gd name="T73" fmla="*/ 13 h 60"/>
                <a:gd name="T74" fmla="*/ 651 w 652"/>
                <a:gd name="T75" fmla="*/ 19 h 60"/>
                <a:gd name="T76" fmla="*/ 652 w 652"/>
                <a:gd name="T77" fmla="*/ 24 h 60"/>
                <a:gd name="T78" fmla="*/ 652 w 652"/>
                <a:gd name="T79" fmla="*/ 30 h 60"/>
                <a:gd name="T80" fmla="*/ 652 w 652"/>
                <a:gd name="T81" fmla="*/ 3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2" h="60">
                  <a:moveTo>
                    <a:pt x="652" y="30"/>
                  </a:moveTo>
                  <a:lnTo>
                    <a:pt x="652" y="30"/>
                  </a:lnTo>
                  <a:lnTo>
                    <a:pt x="652" y="36"/>
                  </a:lnTo>
                  <a:lnTo>
                    <a:pt x="651" y="42"/>
                  </a:lnTo>
                  <a:lnTo>
                    <a:pt x="647" y="47"/>
                  </a:lnTo>
                  <a:lnTo>
                    <a:pt x="644" y="52"/>
                  </a:lnTo>
                  <a:lnTo>
                    <a:pt x="640" y="55"/>
                  </a:lnTo>
                  <a:lnTo>
                    <a:pt x="634" y="58"/>
                  </a:lnTo>
                  <a:lnTo>
                    <a:pt x="629" y="59"/>
                  </a:lnTo>
                  <a:lnTo>
                    <a:pt x="623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6" y="47"/>
                  </a:lnTo>
                  <a:lnTo>
                    <a:pt x="2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23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4" y="3"/>
                  </a:lnTo>
                  <a:lnTo>
                    <a:pt x="640" y="5"/>
                  </a:lnTo>
                  <a:lnTo>
                    <a:pt x="644" y="9"/>
                  </a:lnTo>
                  <a:lnTo>
                    <a:pt x="647" y="13"/>
                  </a:lnTo>
                  <a:lnTo>
                    <a:pt x="651" y="19"/>
                  </a:lnTo>
                  <a:lnTo>
                    <a:pt x="652" y="24"/>
                  </a:lnTo>
                  <a:lnTo>
                    <a:pt x="652" y="30"/>
                  </a:lnTo>
                  <a:lnTo>
                    <a:pt x="65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9" name="Freeform 24"/>
            <p:cNvSpPr/>
            <p:nvPr userDrawn="1"/>
          </p:nvSpPr>
          <p:spPr bwMode="auto">
            <a:xfrm>
              <a:off x="3390900" y="6118225"/>
              <a:ext cx="665162" cy="47625"/>
            </a:xfrm>
            <a:custGeom>
              <a:gdLst>
                <a:gd name="T0" fmla="*/ 839 w 839"/>
                <a:gd name="T1" fmla="*/ 30 h 60"/>
                <a:gd name="T2" fmla="*/ 839 w 839"/>
                <a:gd name="T3" fmla="*/ 30 h 60"/>
                <a:gd name="T4" fmla="*/ 838 w 839"/>
                <a:gd name="T5" fmla="*/ 36 h 60"/>
                <a:gd name="T6" fmla="*/ 837 w 839"/>
                <a:gd name="T7" fmla="*/ 42 h 60"/>
                <a:gd name="T8" fmla="*/ 834 w 839"/>
                <a:gd name="T9" fmla="*/ 47 h 60"/>
                <a:gd name="T10" fmla="*/ 830 w 839"/>
                <a:gd name="T11" fmla="*/ 51 h 60"/>
                <a:gd name="T12" fmla="*/ 826 w 839"/>
                <a:gd name="T13" fmla="*/ 55 h 60"/>
                <a:gd name="T14" fmla="*/ 821 w 839"/>
                <a:gd name="T15" fmla="*/ 58 h 60"/>
                <a:gd name="T16" fmla="*/ 815 w 839"/>
                <a:gd name="T17" fmla="*/ 60 h 60"/>
                <a:gd name="T18" fmla="*/ 809 w 839"/>
                <a:gd name="T19" fmla="*/ 60 h 60"/>
                <a:gd name="T20" fmla="*/ 30 w 839"/>
                <a:gd name="T21" fmla="*/ 60 h 60"/>
                <a:gd name="T22" fmla="*/ 30 w 839"/>
                <a:gd name="T23" fmla="*/ 60 h 60"/>
                <a:gd name="T24" fmla="*/ 24 w 839"/>
                <a:gd name="T25" fmla="*/ 60 h 60"/>
                <a:gd name="T26" fmla="*/ 19 w 839"/>
                <a:gd name="T27" fmla="*/ 58 h 60"/>
                <a:gd name="T28" fmla="*/ 14 w 839"/>
                <a:gd name="T29" fmla="*/ 55 h 60"/>
                <a:gd name="T30" fmla="*/ 9 w 839"/>
                <a:gd name="T31" fmla="*/ 51 h 60"/>
                <a:gd name="T32" fmla="*/ 5 w 839"/>
                <a:gd name="T33" fmla="*/ 47 h 60"/>
                <a:gd name="T34" fmla="*/ 3 w 839"/>
                <a:gd name="T35" fmla="*/ 42 h 60"/>
                <a:gd name="T36" fmla="*/ 0 w 839"/>
                <a:gd name="T37" fmla="*/ 36 h 60"/>
                <a:gd name="T38" fmla="*/ 0 w 839"/>
                <a:gd name="T39" fmla="*/ 30 h 60"/>
                <a:gd name="T40" fmla="*/ 0 w 839"/>
                <a:gd name="T41" fmla="*/ 30 h 60"/>
                <a:gd name="T42" fmla="*/ 0 w 839"/>
                <a:gd name="T43" fmla="*/ 30 h 60"/>
                <a:gd name="T44" fmla="*/ 0 w 839"/>
                <a:gd name="T45" fmla="*/ 23 h 60"/>
                <a:gd name="T46" fmla="*/ 3 w 839"/>
                <a:gd name="T47" fmla="*/ 19 h 60"/>
                <a:gd name="T48" fmla="*/ 5 w 839"/>
                <a:gd name="T49" fmla="*/ 12 h 60"/>
                <a:gd name="T50" fmla="*/ 9 w 839"/>
                <a:gd name="T51" fmla="*/ 9 h 60"/>
                <a:gd name="T52" fmla="*/ 14 w 839"/>
                <a:gd name="T53" fmla="*/ 5 h 60"/>
                <a:gd name="T54" fmla="*/ 19 w 839"/>
                <a:gd name="T55" fmla="*/ 3 h 60"/>
                <a:gd name="T56" fmla="*/ 24 w 839"/>
                <a:gd name="T57" fmla="*/ 0 h 60"/>
                <a:gd name="T58" fmla="*/ 30 w 839"/>
                <a:gd name="T59" fmla="*/ 0 h 60"/>
                <a:gd name="T60" fmla="*/ 809 w 839"/>
                <a:gd name="T61" fmla="*/ 0 h 60"/>
                <a:gd name="T62" fmla="*/ 809 w 839"/>
                <a:gd name="T63" fmla="*/ 0 h 60"/>
                <a:gd name="T64" fmla="*/ 815 w 839"/>
                <a:gd name="T65" fmla="*/ 0 h 60"/>
                <a:gd name="T66" fmla="*/ 821 w 839"/>
                <a:gd name="T67" fmla="*/ 3 h 60"/>
                <a:gd name="T68" fmla="*/ 826 w 839"/>
                <a:gd name="T69" fmla="*/ 5 h 60"/>
                <a:gd name="T70" fmla="*/ 830 w 839"/>
                <a:gd name="T71" fmla="*/ 9 h 60"/>
                <a:gd name="T72" fmla="*/ 834 w 839"/>
                <a:gd name="T73" fmla="*/ 12 h 60"/>
                <a:gd name="T74" fmla="*/ 837 w 839"/>
                <a:gd name="T75" fmla="*/ 19 h 60"/>
                <a:gd name="T76" fmla="*/ 838 w 839"/>
                <a:gd name="T77" fmla="*/ 23 h 60"/>
                <a:gd name="T78" fmla="*/ 839 w 839"/>
                <a:gd name="T79" fmla="*/ 30 h 60"/>
                <a:gd name="T80" fmla="*/ 839 w 839"/>
                <a:gd name="T81" fmla="*/ 3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9" h="60">
                  <a:moveTo>
                    <a:pt x="839" y="30"/>
                  </a:moveTo>
                  <a:lnTo>
                    <a:pt x="839" y="30"/>
                  </a:lnTo>
                  <a:lnTo>
                    <a:pt x="838" y="36"/>
                  </a:lnTo>
                  <a:lnTo>
                    <a:pt x="837" y="42"/>
                  </a:lnTo>
                  <a:lnTo>
                    <a:pt x="834" y="47"/>
                  </a:lnTo>
                  <a:lnTo>
                    <a:pt x="830" y="51"/>
                  </a:lnTo>
                  <a:lnTo>
                    <a:pt x="826" y="55"/>
                  </a:lnTo>
                  <a:lnTo>
                    <a:pt x="821" y="58"/>
                  </a:lnTo>
                  <a:lnTo>
                    <a:pt x="815" y="60"/>
                  </a:lnTo>
                  <a:lnTo>
                    <a:pt x="80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15" y="0"/>
                  </a:lnTo>
                  <a:lnTo>
                    <a:pt x="821" y="3"/>
                  </a:lnTo>
                  <a:lnTo>
                    <a:pt x="826" y="5"/>
                  </a:lnTo>
                  <a:lnTo>
                    <a:pt x="830" y="9"/>
                  </a:lnTo>
                  <a:lnTo>
                    <a:pt x="834" y="12"/>
                  </a:lnTo>
                  <a:lnTo>
                    <a:pt x="837" y="19"/>
                  </a:lnTo>
                  <a:lnTo>
                    <a:pt x="838" y="23"/>
                  </a:lnTo>
                  <a:lnTo>
                    <a:pt x="839" y="30"/>
                  </a:lnTo>
                  <a:lnTo>
                    <a:pt x="83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0" name="Freeform 25"/>
            <p:cNvSpPr/>
            <p:nvPr userDrawn="1"/>
          </p:nvSpPr>
          <p:spPr bwMode="auto">
            <a:xfrm>
              <a:off x="4632325" y="4178300"/>
              <a:ext cx="138112" cy="47625"/>
            </a:xfrm>
            <a:custGeom>
              <a:gdLst>
                <a:gd name="T0" fmla="*/ 176 w 176"/>
                <a:gd name="T1" fmla="*/ 30 h 61"/>
                <a:gd name="T2" fmla="*/ 176 w 176"/>
                <a:gd name="T3" fmla="*/ 30 h 61"/>
                <a:gd name="T4" fmla="*/ 175 w 176"/>
                <a:gd name="T5" fmla="*/ 36 h 61"/>
                <a:gd name="T6" fmla="*/ 173 w 176"/>
                <a:gd name="T7" fmla="*/ 42 h 61"/>
                <a:gd name="T8" fmla="*/ 170 w 176"/>
                <a:gd name="T9" fmla="*/ 47 h 61"/>
                <a:gd name="T10" fmla="*/ 166 w 176"/>
                <a:gd name="T11" fmla="*/ 52 h 61"/>
                <a:gd name="T12" fmla="*/ 162 w 176"/>
                <a:gd name="T13" fmla="*/ 56 h 61"/>
                <a:gd name="T14" fmla="*/ 158 w 176"/>
                <a:gd name="T15" fmla="*/ 58 h 61"/>
                <a:gd name="T16" fmla="*/ 151 w 176"/>
                <a:gd name="T17" fmla="*/ 59 h 61"/>
                <a:gd name="T18" fmla="*/ 145 w 176"/>
                <a:gd name="T19" fmla="*/ 61 h 61"/>
                <a:gd name="T20" fmla="*/ 31 w 176"/>
                <a:gd name="T21" fmla="*/ 61 h 61"/>
                <a:gd name="T22" fmla="*/ 31 w 176"/>
                <a:gd name="T23" fmla="*/ 61 h 61"/>
                <a:gd name="T24" fmla="*/ 25 w 176"/>
                <a:gd name="T25" fmla="*/ 59 h 61"/>
                <a:gd name="T26" fmla="*/ 19 w 176"/>
                <a:gd name="T27" fmla="*/ 58 h 61"/>
                <a:gd name="T28" fmla="*/ 14 w 176"/>
                <a:gd name="T29" fmla="*/ 56 h 61"/>
                <a:gd name="T30" fmla="*/ 9 w 176"/>
                <a:gd name="T31" fmla="*/ 52 h 61"/>
                <a:gd name="T32" fmla="*/ 5 w 176"/>
                <a:gd name="T33" fmla="*/ 47 h 61"/>
                <a:gd name="T34" fmla="*/ 3 w 176"/>
                <a:gd name="T35" fmla="*/ 42 h 61"/>
                <a:gd name="T36" fmla="*/ 1 w 176"/>
                <a:gd name="T37" fmla="*/ 36 h 61"/>
                <a:gd name="T38" fmla="*/ 0 w 176"/>
                <a:gd name="T39" fmla="*/ 30 h 61"/>
                <a:gd name="T40" fmla="*/ 0 w 176"/>
                <a:gd name="T41" fmla="*/ 30 h 61"/>
                <a:gd name="T42" fmla="*/ 0 w 176"/>
                <a:gd name="T43" fmla="*/ 30 h 61"/>
                <a:gd name="T44" fmla="*/ 1 w 176"/>
                <a:gd name="T45" fmla="*/ 24 h 61"/>
                <a:gd name="T46" fmla="*/ 3 w 176"/>
                <a:gd name="T47" fmla="*/ 18 h 61"/>
                <a:gd name="T48" fmla="*/ 5 w 176"/>
                <a:gd name="T49" fmla="*/ 13 h 61"/>
                <a:gd name="T50" fmla="*/ 9 w 176"/>
                <a:gd name="T51" fmla="*/ 9 h 61"/>
                <a:gd name="T52" fmla="*/ 14 w 176"/>
                <a:gd name="T53" fmla="*/ 6 h 61"/>
                <a:gd name="T54" fmla="*/ 19 w 176"/>
                <a:gd name="T55" fmla="*/ 2 h 61"/>
                <a:gd name="T56" fmla="*/ 25 w 176"/>
                <a:gd name="T57" fmla="*/ 1 h 61"/>
                <a:gd name="T58" fmla="*/ 31 w 176"/>
                <a:gd name="T59" fmla="*/ 0 h 61"/>
                <a:gd name="T60" fmla="*/ 145 w 176"/>
                <a:gd name="T61" fmla="*/ 0 h 61"/>
                <a:gd name="T62" fmla="*/ 145 w 176"/>
                <a:gd name="T63" fmla="*/ 0 h 61"/>
                <a:gd name="T64" fmla="*/ 151 w 176"/>
                <a:gd name="T65" fmla="*/ 1 h 61"/>
                <a:gd name="T66" fmla="*/ 158 w 176"/>
                <a:gd name="T67" fmla="*/ 2 h 61"/>
                <a:gd name="T68" fmla="*/ 162 w 176"/>
                <a:gd name="T69" fmla="*/ 6 h 61"/>
                <a:gd name="T70" fmla="*/ 166 w 176"/>
                <a:gd name="T71" fmla="*/ 9 h 61"/>
                <a:gd name="T72" fmla="*/ 170 w 176"/>
                <a:gd name="T73" fmla="*/ 13 h 61"/>
                <a:gd name="T74" fmla="*/ 173 w 176"/>
                <a:gd name="T75" fmla="*/ 18 h 61"/>
                <a:gd name="T76" fmla="*/ 175 w 176"/>
                <a:gd name="T77" fmla="*/ 24 h 61"/>
                <a:gd name="T78" fmla="*/ 176 w 176"/>
                <a:gd name="T79" fmla="*/ 30 h 61"/>
                <a:gd name="T80" fmla="*/ 176 w 176"/>
                <a:gd name="T81" fmla="*/ 30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6" h="61">
                  <a:moveTo>
                    <a:pt x="176" y="30"/>
                  </a:moveTo>
                  <a:lnTo>
                    <a:pt x="176" y="30"/>
                  </a:lnTo>
                  <a:lnTo>
                    <a:pt x="175" y="36"/>
                  </a:lnTo>
                  <a:lnTo>
                    <a:pt x="173" y="42"/>
                  </a:lnTo>
                  <a:lnTo>
                    <a:pt x="170" y="47"/>
                  </a:lnTo>
                  <a:lnTo>
                    <a:pt x="166" y="52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1" y="59"/>
                  </a:lnTo>
                  <a:lnTo>
                    <a:pt x="145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6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1" y="1"/>
                  </a:lnTo>
                  <a:lnTo>
                    <a:pt x="158" y="2"/>
                  </a:lnTo>
                  <a:lnTo>
                    <a:pt x="162" y="6"/>
                  </a:lnTo>
                  <a:lnTo>
                    <a:pt x="166" y="9"/>
                  </a:lnTo>
                  <a:lnTo>
                    <a:pt x="170" y="13"/>
                  </a:lnTo>
                  <a:lnTo>
                    <a:pt x="173" y="18"/>
                  </a:lnTo>
                  <a:lnTo>
                    <a:pt x="175" y="24"/>
                  </a:lnTo>
                  <a:lnTo>
                    <a:pt x="176" y="30"/>
                  </a:lnTo>
                  <a:lnTo>
                    <a:pt x="17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1" name="Freeform 26"/>
            <p:cNvSpPr/>
            <p:nvPr userDrawn="1"/>
          </p:nvSpPr>
          <p:spPr bwMode="auto">
            <a:xfrm>
              <a:off x="4656138" y="4575175"/>
              <a:ext cx="544512" cy="47625"/>
            </a:xfrm>
            <a:custGeom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2" name="Freeform 27"/>
            <p:cNvSpPr/>
            <p:nvPr userDrawn="1"/>
          </p:nvSpPr>
          <p:spPr bwMode="auto">
            <a:xfrm>
              <a:off x="4772025" y="4446588"/>
              <a:ext cx="206375" cy="47625"/>
            </a:xfrm>
            <a:custGeom>
              <a:gdLst>
                <a:gd name="T0" fmla="*/ 261 w 261"/>
                <a:gd name="T1" fmla="*/ 31 h 60"/>
                <a:gd name="T2" fmla="*/ 261 w 261"/>
                <a:gd name="T3" fmla="*/ 31 h 60"/>
                <a:gd name="T4" fmla="*/ 261 w 261"/>
                <a:gd name="T5" fmla="*/ 37 h 60"/>
                <a:gd name="T6" fmla="*/ 258 w 261"/>
                <a:gd name="T7" fmla="*/ 42 h 60"/>
                <a:gd name="T8" fmla="*/ 256 w 261"/>
                <a:gd name="T9" fmla="*/ 48 h 60"/>
                <a:gd name="T10" fmla="*/ 252 w 261"/>
                <a:gd name="T11" fmla="*/ 52 h 60"/>
                <a:gd name="T12" fmla="*/ 249 w 261"/>
                <a:gd name="T13" fmla="*/ 55 h 60"/>
                <a:gd name="T14" fmla="*/ 243 w 261"/>
                <a:gd name="T15" fmla="*/ 58 h 60"/>
                <a:gd name="T16" fmla="*/ 238 w 261"/>
                <a:gd name="T17" fmla="*/ 60 h 60"/>
                <a:gd name="T18" fmla="*/ 232 w 261"/>
                <a:gd name="T19" fmla="*/ 60 h 60"/>
                <a:gd name="T20" fmla="*/ 30 w 261"/>
                <a:gd name="T21" fmla="*/ 60 h 60"/>
                <a:gd name="T22" fmla="*/ 30 w 261"/>
                <a:gd name="T23" fmla="*/ 60 h 60"/>
                <a:gd name="T24" fmla="*/ 24 w 261"/>
                <a:gd name="T25" fmla="*/ 60 h 60"/>
                <a:gd name="T26" fmla="*/ 18 w 261"/>
                <a:gd name="T27" fmla="*/ 58 h 60"/>
                <a:gd name="T28" fmla="*/ 13 w 261"/>
                <a:gd name="T29" fmla="*/ 55 h 60"/>
                <a:gd name="T30" fmla="*/ 9 w 261"/>
                <a:gd name="T31" fmla="*/ 52 h 60"/>
                <a:gd name="T32" fmla="*/ 5 w 261"/>
                <a:gd name="T33" fmla="*/ 48 h 60"/>
                <a:gd name="T34" fmla="*/ 2 w 261"/>
                <a:gd name="T35" fmla="*/ 42 h 60"/>
                <a:gd name="T36" fmla="*/ 1 w 261"/>
                <a:gd name="T37" fmla="*/ 37 h 60"/>
                <a:gd name="T38" fmla="*/ 0 w 261"/>
                <a:gd name="T39" fmla="*/ 31 h 60"/>
                <a:gd name="T40" fmla="*/ 0 w 261"/>
                <a:gd name="T41" fmla="*/ 31 h 60"/>
                <a:gd name="T42" fmla="*/ 0 w 261"/>
                <a:gd name="T43" fmla="*/ 31 h 60"/>
                <a:gd name="T44" fmla="*/ 1 w 261"/>
                <a:gd name="T45" fmla="*/ 25 h 60"/>
                <a:gd name="T46" fmla="*/ 2 w 261"/>
                <a:gd name="T47" fmla="*/ 19 h 60"/>
                <a:gd name="T48" fmla="*/ 5 w 261"/>
                <a:gd name="T49" fmla="*/ 14 h 60"/>
                <a:gd name="T50" fmla="*/ 9 w 261"/>
                <a:gd name="T51" fmla="*/ 9 h 60"/>
                <a:gd name="T52" fmla="*/ 13 w 261"/>
                <a:gd name="T53" fmla="*/ 5 h 60"/>
                <a:gd name="T54" fmla="*/ 18 w 261"/>
                <a:gd name="T55" fmla="*/ 3 h 60"/>
                <a:gd name="T56" fmla="*/ 24 w 261"/>
                <a:gd name="T57" fmla="*/ 2 h 60"/>
                <a:gd name="T58" fmla="*/ 30 w 261"/>
                <a:gd name="T59" fmla="*/ 0 h 60"/>
                <a:gd name="T60" fmla="*/ 232 w 261"/>
                <a:gd name="T61" fmla="*/ 0 h 60"/>
                <a:gd name="T62" fmla="*/ 232 w 261"/>
                <a:gd name="T63" fmla="*/ 0 h 60"/>
                <a:gd name="T64" fmla="*/ 238 w 261"/>
                <a:gd name="T65" fmla="*/ 2 h 60"/>
                <a:gd name="T66" fmla="*/ 243 w 261"/>
                <a:gd name="T67" fmla="*/ 3 h 60"/>
                <a:gd name="T68" fmla="*/ 249 w 261"/>
                <a:gd name="T69" fmla="*/ 5 h 60"/>
                <a:gd name="T70" fmla="*/ 252 w 261"/>
                <a:gd name="T71" fmla="*/ 9 h 60"/>
                <a:gd name="T72" fmla="*/ 256 w 261"/>
                <a:gd name="T73" fmla="*/ 14 h 60"/>
                <a:gd name="T74" fmla="*/ 258 w 261"/>
                <a:gd name="T75" fmla="*/ 19 h 60"/>
                <a:gd name="T76" fmla="*/ 261 w 261"/>
                <a:gd name="T77" fmla="*/ 25 h 60"/>
                <a:gd name="T78" fmla="*/ 261 w 261"/>
                <a:gd name="T79" fmla="*/ 31 h 60"/>
                <a:gd name="T80" fmla="*/ 261 w 261"/>
                <a:gd name="T81" fmla="*/ 31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1" h="60">
                  <a:moveTo>
                    <a:pt x="261" y="31"/>
                  </a:moveTo>
                  <a:lnTo>
                    <a:pt x="261" y="31"/>
                  </a:lnTo>
                  <a:lnTo>
                    <a:pt x="261" y="37"/>
                  </a:lnTo>
                  <a:lnTo>
                    <a:pt x="258" y="42"/>
                  </a:lnTo>
                  <a:lnTo>
                    <a:pt x="256" y="48"/>
                  </a:lnTo>
                  <a:lnTo>
                    <a:pt x="252" y="52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60"/>
                  </a:lnTo>
                  <a:lnTo>
                    <a:pt x="232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2"/>
                  </a:lnTo>
                  <a:lnTo>
                    <a:pt x="243" y="3"/>
                  </a:lnTo>
                  <a:lnTo>
                    <a:pt x="249" y="5"/>
                  </a:lnTo>
                  <a:lnTo>
                    <a:pt x="252" y="9"/>
                  </a:lnTo>
                  <a:lnTo>
                    <a:pt x="256" y="14"/>
                  </a:lnTo>
                  <a:lnTo>
                    <a:pt x="258" y="19"/>
                  </a:lnTo>
                  <a:lnTo>
                    <a:pt x="261" y="25"/>
                  </a:lnTo>
                  <a:lnTo>
                    <a:pt x="261" y="31"/>
                  </a:lnTo>
                  <a:lnTo>
                    <a:pt x="26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3" name="Freeform 28"/>
            <p:cNvSpPr/>
            <p:nvPr userDrawn="1"/>
          </p:nvSpPr>
          <p:spPr bwMode="auto">
            <a:xfrm>
              <a:off x="4552950" y="4838700"/>
              <a:ext cx="207962" cy="49213"/>
            </a:xfrm>
            <a:custGeom>
              <a:gdLst>
                <a:gd name="T0" fmla="*/ 262 w 262"/>
                <a:gd name="T1" fmla="*/ 30 h 61"/>
                <a:gd name="T2" fmla="*/ 262 w 262"/>
                <a:gd name="T3" fmla="*/ 30 h 61"/>
                <a:gd name="T4" fmla="*/ 261 w 262"/>
                <a:gd name="T5" fmla="*/ 36 h 61"/>
                <a:gd name="T6" fmla="*/ 260 w 262"/>
                <a:gd name="T7" fmla="*/ 41 h 61"/>
                <a:gd name="T8" fmla="*/ 256 w 262"/>
                <a:gd name="T9" fmla="*/ 47 h 61"/>
                <a:gd name="T10" fmla="*/ 253 w 262"/>
                <a:gd name="T11" fmla="*/ 51 h 61"/>
                <a:gd name="T12" fmla="*/ 249 w 262"/>
                <a:gd name="T13" fmla="*/ 55 h 61"/>
                <a:gd name="T14" fmla="*/ 243 w 262"/>
                <a:gd name="T15" fmla="*/ 58 h 61"/>
                <a:gd name="T16" fmla="*/ 238 w 262"/>
                <a:gd name="T17" fmla="*/ 59 h 61"/>
                <a:gd name="T18" fmla="*/ 232 w 262"/>
                <a:gd name="T19" fmla="*/ 61 h 61"/>
                <a:gd name="T20" fmla="*/ 31 w 262"/>
                <a:gd name="T21" fmla="*/ 61 h 61"/>
                <a:gd name="T22" fmla="*/ 31 w 262"/>
                <a:gd name="T23" fmla="*/ 61 h 61"/>
                <a:gd name="T24" fmla="*/ 25 w 262"/>
                <a:gd name="T25" fmla="*/ 59 h 61"/>
                <a:gd name="T26" fmla="*/ 19 w 262"/>
                <a:gd name="T27" fmla="*/ 58 h 61"/>
                <a:gd name="T28" fmla="*/ 14 w 262"/>
                <a:gd name="T29" fmla="*/ 55 h 61"/>
                <a:gd name="T30" fmla="*/ 9 w 262"/>
                <a:gd name="T31" fmla="*/ 51 h 61"/>
                <a:gd name="T32" fmla="*/ 5 w 262"/>
                <a:gd name="T33" fmla="*/ 47 h 61"/>
                <a:gd name="T34" fmla="*/ 3 w 262"/>
                <a:gd name="T35" fmla="*/ 41 h 61"/>
                <a:gd name="T36" fmla="*/ 2 w 262"/>
                <a:gd name="T37" fmla="*/ 36 h 61"/>
                <a:gd name="T38" fmla="*/ 0 w 262"/>
                <a:gd name="T39" fmla="*/ 30 h 61"/>
                <a:gd name="T40" fmla="*/ 0 w 262"/>
                <a:gd name="T41" fmla="*/ 30 h 61"/>
                <a:gd name="T42" fmla="*/ 0 w 262"/>
                <a:gd name="T43" fmla="*/ 30 h 61"/>
                <a:gd name="T44" fmla="*/ 2 w 262"/>
                <a:gd name="T45" fmla="*/ 24 h 61"/>
                <a:gd name="T46" fmla="*/ 3 w 262"/>
                <a:gd name="T47" fmla="*/ 18 h 61"/>
                <a:gd name="T48" fmla="*/ 5 w 262"/>
                <a:gd name="T49" fmla="*/ 13 h 61"/>
                <a:gd name="T50" fmla="*/ 9 w 262"/>
                <a:gd name="T51" fmla="*/ 8 h 61"/>
                <a:gd name="T52" fmla="*/ 14 w 262"/>
                <a:gd name="T53" fmla="*/ 5 h 61"/>
                <a:gd name="T54" fmla="*/ 19 w 262"/>
                <a:gd name="T55" fmla="*/ 2 h 61"/>
                <a:gd name="T56" fmla="*/ 25 w 262"/>
                <a:gd name="T57" fmla="*/ 1 h 61"/>
                <a:gd name="T58" fmla="*/ 31 w 262"/>
                <a:gd name="T59" fmla="*/ 0 h 61"/>
                <a:gd name="T60" fmla="*/ 232 w 262"/>
                <a:gd name="T61" fmla="*/ 0 h 61"/>
                <a:gd name="T62" fmla="*/ 232 w 262"/>
                <a:gd name="T63" fmla="*/ 0 h 61"/>
                <a:gd name="T64" fmla="*/ 238 w 262"/>
                <a:gd name="T65" fmla="*/ 1 h 61"/>
                <a:gd name="T66" fmla="*/ 243 w 262"/>
                <a:gd name="T67" fmla="*/ 2 h 61"/>
                <a:gd name="T68" fmla="*/ 249 w 262"/>
                <a:gd name="T69" fmla="*/ 5 h 61"/>
                <a:gd name="T70" fmla="*/ 253 w 262"/>
                <a:gd name="T71" fmla="*/ 8 h 61"/>
                <a:gd name="T72" fmla="*/ 256 w 262"/>
                <a:gd name="T73" fmla="*/ 13 h 61"/>
                <a:gd name="T74" fmla="*/ 260 w 262"/>
                <a:gd name="T75" fmla="*/ 18 h 61"/>
                <a:gd name="T76" fmla="*/ 261 w 262"/>
                <a:gd name="T77" fmla="*/ 24 h 61"/>
                <a:gd name="T78" fmla="*/ 262 w 262"/>
                <a:gd name="T79" fmla="*/ 30 h 61"/>
                <a:gd name="T80" fmla="*/ 262 w 262"/>
                <a:gd name="T81" fmla="*/ 30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61">
                  <a:moveTo>
                    <a:pt x="262" y="30"/>
                  </a:moveTo>
                  <a:lnTo>
                    <a:pt x="262" y="30"/>
                  </a:lnTo>
                  <a:lnTo>
                    <a:pt x="261" y="36"/>
                  </a:lnTo>
                  <a:lnTo>
                    <a:pt x="260" y="41"/>
                  </a:lnTo>
                  <a:lnTo>
                    <a:pt x="256" y="47"/>
                  </a:lnTo>
                  <a:lnTo>
                    <a:pt x="253" y="51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59"/>
                  </a:lnTo>
                  <a:lnTo>
                    <a:pt x="232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1"/>
                  </a:lnTo>
                  <a:lnTo>
                    <a:pt x="243" y="2"/>
                  </a:lnTo>
                  <a:lnTo>
                    <a:pt x="249" y="5"/>
                  </a:lnTo>
                  <a:lnTo>
                    <a:pt x="253" y="8"/>
                  </a:lnTo>
                  <a:lnTo>
                    <a:pt x="256" y="13"/>
                  </a:lnTo>
                  <a:lnTo>
                    <a:pt x="260" y="18"/>
                  </a:lnTo>
                  <a:lnTo>
                    <a:pt x="261" y="24"/>
                  </a:lnTo>
                  <a:lnTo>
                    <a:pt x="262" y="30"/>
                  </a:lnTo>
                  <a:lnTo>
                    <a:pt x="2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4" name="Freeform 29"/>
            <p:cNvSpPr/>
            <p:nvPr userDrawn="1"/>
          </p:nvSpPr>
          <p:spPr bwMode="auto">
            <a:xfrm>
              <a:off x="4609480" y="5549900"/>
              <a:ext cx="419100" cy="47625"/>
            </a:xfrm>
            <a:custGeom>
              <a:gdLst>
                <a:gd name="T0" fmla="*/ 528 w 528"/>
                <a:gd name="T1" fmla="*/ 29 h 60"/>
                <a:gd name="T2" fmla="*/ 528 w 528"/>
                <a:gd name="T3" fmla="*/ 29 h 60"/>
                <a:gd name="T4" fmla="*/ 526 w 528"/>
                <a:gd name="T5" fmla="*/ 35 h 60"/>
                <a:gd name="T6" fmla="*/ 525 w 528"/>
                <a:gd name="T7" fmla="*/ 41 h 60"/>
                <a:gd name="T8" fmla="*/ 521 w 528"/>
                <a:gd name="T9" fmla="*/ 46 h 60"/>
                <a:gd name="T10" fmla="*/ 518 w 528"/>
                <a:gd name="T11" fmla="*/ 51 h 60"/>
                <a:gd name="T12" fmla="*/ 514 w 528"/>
                <a:gd name="T13" fmla="*/ 55 h 60"/>
                <a:gd name="T14" fmla="*/ 509 w 528"/>
                <a:gd name="T15" fmla="*/ 57 h 60"/>
                <a:gd name="T16" fmla="*/ 503 w 528"/>
                <a:gd name="T17" fmla="*/ 60 h 60"/>
                <a:gd name="T18" fmla="*/ 497 w 528"/>
                <a:gd name="T19" fmla="*/ 60 h 60"/>
                <a:gd name="T20" fmla="*/ 29 w 528"/>
                <a:gd name="T21" fmla="*/ 60 h 60"/>
                <a:gd name="T22" fmla="*/ 29 w 528"/>
                <a:gd name="T23" fmla="*/ 60 h 60"/>
                <a:gd name="T24" fmla="*/ 23 w 528"/>
                <a:gd name="T25" fmla="*/ 60 h 60"/>
                <a:gd name="T26" fmla="*/ 18 w 528"/>
                <a:gd name="T27" fmla="*/ 57 h 60"/>
                <a:gd name="T28" fmla="*/ 13 w 528"/>
                <a:gd name="T29" fmla="*/ 55 h 60"/>
                <a:gd name="T30" fmla="*/ 8 w 528"/>
                <a:gd name="T31" fmla="*/ 51 h 60"/>
                <a:gd name="T32" fmla="*/ 5 w 528"/>
                <a:gd name="T33" fmla="*/ 46 h 60"/>
                <a:gd name="T34" fmla="*/ 2 w 528"/>
                <a:gd name="T35" fmla="*/ 41 h 60"/>
                <a:gd name="T36" fmla="*/ 0 w 528"/>
                <a:gd name="T37" fmla="*/ 35 h 60"/>
                <a:gd name="T38" fmla="*/ 0 w 528"/>
                <a:gd name="T39" fmla="*/ 29 h 60"/>
                <a:gd name="T40" fmla="*/ 0 w 528"/>
                <a:gd name="T41" fmla="*/ 29 h 60"/>
                <a:gd name="T42" fmla="*/ 0 w 528"/>
                <a:gd name="T43" fmla="*/ 29 h 60"/>
                <a:gd name="T44" fmla="*/ 0 w 528"/>
                <a:gd name="T45" fmla="*/ 23 h 60"/>
                <a:gd name="T46" fmla="*/ 2 w 528"/>
                <a:gd name="T47" fmla="*/ 18 h 60"/>
                <a:gd name="T48" fmla="*/ 5 w 528"/>
                <a:gd name="T49" fmla="*/ 13 h 60"/>
                <a:gd name="T50" fmla="*/ 8 w 528"/>
                <a:gd name="T51" fmla="*/ 8 h 60"/>
                <a:gd name="T52" fmla="*/ 13 w 528"/>
                <a:gd name="T53" fmla="*/ 5 h 60"/>
                <a:gd name="T54" fmla="*/ 18 w 528"/>
                <a:gd name="T55" fmla="*/ 2 h 60"/>
                <a:gd name="T56" fmla="*/ 23 w 528"/>
                <a:gd name="T57" fmla="*/ 0 h 60"/>
                <a:gd name="T58" fmla="*/ 29 w 528"/>
                <a:gd name="T59" fmla="*/ 0 h 60"/>
                <a:gd name="T60" fmla="*/ 497 w 528"/>
                <a:gd name="T61" fmla="*/ 0 h 60"/>
                <a:gd name="T62" fmla="*/ 497 w 528"/>
                <a:gd name="T63" fmla="*/ 0 h 60"/>
                <a:gd name="T64" fmla="*/ 503 w 528"/>
                <a:gd name="T65" fmla="*/ 0 h 60"/>
                <a:gd name="T66" fmla="*/ 509 w 528"/>
                <a:gd name="T67" fmla="*/ 2 h 60"/>
                <a:gd name="T68" fmla="*/ 514 w 528"/>
                <a:gd name="T69" fmla="*/ 5 h 60"/>
                <a:gd name="T70" fmla="*/ 518 w 528"/>
                <a:gd name="T71" fmla="*/ 8 h 60"/>
                <a:gd name="T72" fmla="*/ 521 w 528"/>
                <a:gd name="T73" fmla="*/ 13 h 60"/>
                <a:gd name="T74" fmla="*/ 525 w 528"/>
                <a:gd name="T75" fmla="*/ 18 h 60"/>
                <a:gd name="T76" fmla="*/ 526 w 528"/>
                <a:gd name="T77" fmla="*/ 23 h 60"/>
                <a:gd name="T78" fmla="*/ 528 w 528"/>
                <a:gd name="T79" fmla="*/ 29 h 60"/>
                <a:gd name="T80" fmla="*/ 528 w 528"/>
                <a:gd name="T81" fmla="*/ 29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8" h="60">
                  <a:moveTo>
                    <a:pt x="528" y="29"/>
                  </a:moveTo>
                  <a:lnTo>
                    <a:pt x="528" y="29"/>
                  </a:lnTo>
                  <a:lnTo>
                    <a:pt x="526" y="35"/>
                  </a:lnTo>
                  <a:lnTo>
                    <a:pt x="525" y="41"/>
                  </a:lnTo>
                  <a:lnTo>
                    <a:pt x="521" y="46"/>
                  </a:lnTo>
                  <a:lnTo>
                    <a:pt x="518" y="51"/>
                  </a:lnTo>
                  <a:lnTo>
                    <a:pt x="514" y="55"/>
                  </a:lnTo>
                  <a:lnTo>
                    <a:pt x="509" y="57"/>
                  </a:lnTo>
                  <a:lnTo>
                    <a:pt x="503" y="60"/>
                  </a:lnTo>
                  <a:lnTo>
                    <a:pt x="497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97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9" y="2"/>
                  </a:lnTo>
                  <a:lnTo>
                    <a:pt x="514" y="5"/>
                  </a:lnTo>
                  <a:lnTo>
                    <a:pt x="518" y="8"/>
                  </a:lnTo>
                  <a:lnTo>
                    <a:pt x="521" y="13"/>
                  </a:lnTo>
                  <a:lnTo>
                    <a:pt x="525" y="18"/>
                  </a:lnTo>
                  <a:lnTo>
                    <a:pt x="526" y="23"/>
                  </a:lnTo>
                  <a:lnTo>
                    <a:pt x="528" y="29"/>
                  </a:lnTo>
                  <a:lnTo>
                    <a:pt x="52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5" name="Freeform 30"/>
            <p:cNvSpPr/>
            <p:nvPr userDrawn="1"/>
          </p:nvSpPr>
          <p:spPr bwMode="auto">
            <a:xfrm>
              <a:off x="4529138" y="5224463"/>
              <a:ext cx="234950" cy="47625"/>
            </a:xfrm>
            <a:custGeom>
              <a:gdLst>
                <a:gd name="T0" fmla="*/ 295 w 295"/>
                <a:gd name="T1" fmla="*/ 31 h 60"/>
                <a:gd name="T2" fmla="*/ 295 w 295"/>
                <a:gd name="T3" fmla="*/ 31 h 60"/>
                <a:gd name="T4" fmla="*/ 294 w 295"/>
                <a:gd name="T5" fmla="*/ 37 h 60"/>
                <a:gd name="T6" fmla="*/ 293 w 295"/>
                <a:gd name="T7" fmla="*/ 42 h 60"/>
                <a:gd name="T8" fmla="*/ 289 w 295"/>
                <a:gd name="T9" fmla="*/ 47 h 60"/>
                <a:gd name="T10" fmla="*/ 285 w 295"/>
                <a:gd name="T11" fmla="*/ 51 h 60"/>
                <a:gd name="T12" fmla="*/ 282 w 295"/>
                <a:gd name="T13" fmla="*/ 55 h 60"/>
                <a:gd name="T14" fmla="*/ 276 w 295"/>
                <a:gd name="T15" fmla="*/ 58 h 60"/>
                <a:gd name="T16" fmla="*/ 271 w 295"/>
                <a:gd name="T17" fmla="*/ 60 h 60"/>
                <a:gd name="T18" fmla="*/ 265 w 295"/>
                <a:gd name="T19" fmla="*/ 60 h 60"/>
                <a:gd name="T20" fmla="*/ 31 w 295"/>
                <a:gd name="T21" fmla="*/ 60 h 60"/>
                <a:gd name="T22" fmla="*/ 31 w 295"/>
                <a:gd name="T23" fmla="*/ 60 h 60"/>
                <a:gd name="T24" fmla="*/ 24 w 295"/>
                <a:gd name="T25" fmla="*/ 60 h 60"/>
                <a:gd name="T26" fmla="*/ 18 w 295"/>
                <a:gd name="T27" fmla="*/ 58 h 60"/>
                <a:gd name="T28" fmla="*/ 13 w 295"/>
                <a:gd name="T29" fmla="*/ 55 h 60"/>
                <a:gd name="T30" fmla="*/ 9 w 295"/>
                <a:gd name="T31" fmla="*/ 51 h 60"/>
                <a:gd name="T32" fmla="*/ 5 w 295"/>
                <a:gd name="T33" fmla="*/ 47 h 60"/>
                <a:gd name="T34" fmla="*/ 2 w 295"/>
                <a:gd name="T35" fmla="*/ 42 h 60"/>
                <a:gd name="T36" fmla="*/ 1 w 295"/>
                <a:gd name="T37" fmla="*/ 37 h 60"/>
                <a:gd name="T38" fmla="*/ 0 w 295"/>
                <a:gd name="T39" fmla="*/ 31 h 60"/>
                <a:gd name="T40" fmla="*/ 0 w 295"/>
                <a:gd name="T41" fmla="*/ 31 h 60"/>
                <a:gd name="T42" fmla="*/ 0 w 295"/>
                <a:gd name="T43" fmla="*/ 31 h 60"/>
                <a:gd name="T44" fmla="*/ 1 w 295"/>
                <a:gd name="T45" fmla="*/ 25 h 60"/>
                <a:gd name="T46" fmla="*/ 2 w 295"/>
                <a:gd name="T47" fmla="*/ 19 h 60"/>
                <a:gd name="T48" fmla="*/ 5 w 295"/>
                <a:gd name="T49" fmla="*/ 14 h 60"/>
                <a:gd name="T50" fmla="*/ 9 w 295"/>
                <a:gd name="T51" fmla="*/ 9 h 60"/>
                <a:gd name="T52" fmla="*/ 13 w 295"/>
                <a:gd name="T53" fmla="*/ 5 h 60"/>
                <a:gd name="T54" fmla="*/ 18 w 295"/>
                <a:gd name="T55" fmla="*/ 3 h 60"/>
                <a:gd name="T56" fmla="*/ 24 w 295"/>
                <a:gd name="T57" fmla="*/ 0 h 60"/>
                <a:gd name="T58" fmla="*/ 31 w 295"/>
                <a:gd name="T59" fmla="*/ 0 h 60"/>
                <a:gd name="T60" fmla="*/ 265 w 295"/>
                <a:gd name="T61" fmla="*/ 0 h 60"/>
                <a:gd name="T62" fmla="*/ 265 w 295"/>
                <a:gd name="T63" fmla="*/ 0 h 60"/>
                <a:gd name="T64" fmla="*/ 271 w 295"/>
                <a:gd name="T65" fmla="*/ 0 h 60"/>
                <a:gd name="T66" fmla="*/ 276 w 295"/>
                <a:gd name="T67" fmla="*/ 3 h 60"/>
                <a:gd name="T68" fmla="*/ 282 w 295"/>
                <a:gd name="T69" fmla="*/ 5 h 60"/>
                <a:gd name="T70" fmla="*/ 285 w 295"/>
                <a:gd name="T71" fmla="*/ 9 h 60"/>
                <a:gd name="T72" fmla="*/ 289 w 295"/>
                <a:gd name="T73" fmla="*/ 14 h 60"/>
                <a:gd name="T74" fmla="*/ 293 w 295"/>
                <a:gd name="T75" fmla="*/ 19 h 60"/>
                <a:gd name="T76" fmla="*/ 294 w 295"/>
                <a:gd name="T77" fmla="*/ 25 h 60"/>
                <a:gd name="T78" fmla="*/ 295 w 295"/>
                <a:gd name="T79" fmla="*/ 31 h 60"/>
                <a:gd name="T80" fmla="*/ 295 w 295"/>
                <a:gd name="T81" fmla="*/ 31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60">
                  <a:moveTo>
                    <a:pt x="295" y="31"/>
                  </a:moveTo>
                  <a:lnTo>
                    <a:pt x="295" y="31"/>
                  </a:lnTo>
                  <a:lnTo>
                    <a:pt x="294" y="37"/>
                  </a:lnTo>
                  <a:lnTo>
                    <a:pt x="293" y="42"/>
                  </a:lnTo>
                  <a:lnTo>
                    <a:pt x="289" y="47"/>
                  </a:lnTo>
                  <a:lnTo>
                    <a:pt x="285" y="51"/>
                  </a:lnTo>
                  <a:lnTo>
                    <a:pt x="282" y="55"/>
                  </a:lnTo>
                  <a:lnTo>
                    <a:pt x="276" y="58"/>
                  </a:lnTo>
                  <a:lnTo>
                    <a:pt x="271" y="60"/>
                  </a:lnTo>
                  <a:lnTo>
                    <a:pt x="26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6" y="3"/>
                  </a:lnTo>
                  <a:lnTo>
                    <a:pt x="282" y="5"/>
                  </a:lnTo>
                  <a:lnTo>
                    <a:pt x="285" y="9"/>
                  </a:lnTo>
                  <a:lnTo>
                    <a:pt x="289" y="14"/>
                  </a:lnTo>
                  <a:lnTo>
                    <a:pt x="293" y="19"/>
                  </a:lnTo>
                  <a:lnTo>
                    <a:pt x="294" y="25"/>
                  </a:lnTo>
                  <a:lnTo>
                    <a:pt x="295" y="31"/>
                  </a:lnTo>
                  <a:lnTo>
                    <a:pt x="29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6" name="Freeform 31"/>
            <p:cNvSpPr/>
            <p:nvPr userDrawn="1"/>
          </p:nvSpPr>
          <p:spPr bwMode="auto">
            <a:xfrm>
              <a:off x="2481263" y="5757863"/>
              <a:ext cx="898525" cy="47625"/>
            </a:xfrm>
            <a:custGeom>
              <a:gdLst>
                <a:gd name="T0" fmla="*/ 1132 w 1132"/>
                <a:gd name="T1" fmla="*/ 31 h 61"/>
                <a:gd name="T2" fmla="*/ 1132 w 1132"/>
                <a:gd name="T3" fmla="*/ 31 h 61"/>
                <a:gd name="T4" fmla="*/ 1131 w 1132"/>
                <a:gd name="T5" fmla="*/ 37 h 61"/>
                <a:gd name="T6" fmla="*/ 1130 w 1132"/>
                <a:gd name="T7" fmla="*/ 43 h 61"/>
                <a:gd name="T8" fmla="*/ 1126 w 1132"/>
                <a:gd name="T9" fmla="*/ 48 h 61"/>
                <a:gd name="T10" fmla="*/ 1122 w 1132"/>
                <a:gd name="T11" fmla="*/ 51 h 61"/>
                <a:gd name="T12" fmla="*/ 1119 w 1132"/>
                <a:gd name="T13" fmla="*/ 55 h 61"/>
                <a:gd name="T14" fmla="*/ 1114 w 1132"/>
                <a:gd name="T15" fmla="*/ 59 h 61"/>
                <a:gd name="T16" fmla="*/ 1108 w 1132"/>
                <a:gd name="T17" fmla="*/ 60 h 61"/>
                <a:gd name="T18" fmla="*/ 1101 w 1132"/>
                <a:gd name="T19" fmla="*/ 61 h 61"/>
                <a:gd name="T20" fmla="*/ 29 w 1132"/>
                <a:gd name="T21" fmla="*/ 61 h 61"/>
                <a:gd name="T22" fmla="*/ 29 w 1132"/>
                <a:gd name="T23" fmla="*/ 61 h 61"/>
                <a:gd name="T24" fmla="*/ 23 w 1132"/>
                <a:gd name="T25" fmla="*/ 60 h 61"/>
                <a:gd name="T26" fmla="*/ 18 w 1132"/>
                <a:gd name="T27" fmla="*/ 59 h 61"/>
                <a:gd name="T28" fmla="*/ 13 w 1132"/>
                <a:gd name="T29" fmla="*/ 55 h 61"/>
                <a:gd name="T30" fmla="*/ 8 w 1132"/>
                <a:gd name="T31" fmla="*/ 51 h 61"/>
                <a:gd name="T32" fmla="*/ 4 w 1132"/>
                <a:gd name="T33" fmla="*/ 48 h 61"/>
                <a:gd name="T34" fmla="*/ 2 w 1132"/>
                <a:gd name="T35" fmla="*/ 43 h 61"/>
                <a:gd name="T36" fmla="*/ 0 w 1132"/>
                <a:gd name="T37" fmla="*/ 37 h 61"/>
                <a:gd name="T38" fmla="*/ 0 w 1132"/>
                <a:gd name="T39" fmla="*/ 31 h 61"/>
                <a:gd name="T40" fmla="*/ 0 w 1132"/>
                <a:gd name="T41" fmla="*/ 31 h 61"/>
                <a:gd name="T42" fmla="*/ 0 w 1132"/>
                <a:gd name="T43" fmla="*/ 31 h 61"/>
                <a:gd name="T44" fmla="*/ 0 w 1132"/>
                <a:gd name="T45" fmla="*/ 25 h 61"/>
                <a:gd name="T46" fmla="*/ 2 w 1132"/>
                <a:gd name="T47" fmla="*/ 18 h 61"/>
                <a:gd name="T48" fmla="*/ 4 w 1132"/>
                <a:gd name="T49" fmla="*/ 14 h 61"/>
                <a:gd name="T50" fmla="*/ 8 w 1132"/>
                <a:gd name="T51" fmla="*/ 9 h 61"/>
                <a:gd name="T52" fmla="*/ 13 w 1132"/>
                <a:gd name="T53" fmla="*/ 5 h 61"/>
                <a:gd name="T54" fmla="*/ 18 w 1132"/>
                <a:gd name="T55" fmla="*/ 3 h 61"/>
                <a:gd name="T56" fmla="*/ 23 w 1132"/>
                <a:gd name="T57" fmla="*/ 1 h 61"/>
                <a:gd name="T58" fmla="*/ 29 w 1132"/>
                <a:gd name="T59" fmla="*/ 0 h 61"/>
                <a:gd name="T60" fmla="*/ 1101 w 1132"/>
                <a:gd name="T61" fmla="*/ 0 h 61"/>
                <a:gd name="T62" fmla="*/ 1101 w 1132"/>
                <a:gd name="T63" fmla="*/ 0 h 61"/>
                <a:gd name="T64" fmla="*/ 1108 w 1132"/>
                <a:gd name="T65" fmla="*/ 1 h 61"/>
                <a:gd name="T66" fmla="*/ 1114 w 1132"/>
                <a:gd name="T67" fmla="*/ 3 h 61"/>
                <a:gd name="T68" fmla="*/ 1119 w 1132"/>
                <a:gd name="T69" fmla="*/ 5 h 61"/>
                <a:gd name="T70" fmla="*/ 1122 w 1132"/>
                <a:gd name="T71" fmla="*/ 9 h 61"/>
                <a:gd name="T72" fmla="*/ 1126 w 1132"/>
                <a:gd name="T73" fmla="*/ 14 h 61"/>
                <a:gd name="T74" fmla="*/ 1130 w 1132"/>
                <a:gd name="T75" fmla="*/ 18 h 61"/>
                <a:gd name="T76" fmla="*/ 1131 w 1132"/>
                <a:gd name="T77" fmla="*/ 25 h 61"/>
                <a:gd name="T78" fmla="*/ 1132 w 1132"/>
                <a:gd name="T79" fmla="*/ 31 h 61"/>
                <a:gd name="T80" fmla="*/ 1132 w 1132"/>
                <a:gd name="T81" fmla="*/ 31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2" h="61">
                  <a:moveTo>
                    <a:pt x="1132" y="31"/>
                  </a:moveTo>
                  <a:lnTo>
                    <a:pt x="1132" y="31"/>
                  </a:lnTo>
                  <a:lnTo>
                    <a:pt x="1131" y="37"/>
                  </a:lnTo>
                  <a:lnTo>
                    <a:pt x="1130" y="43"/>
                  </a:lnTo>
                  <a:lnTo>
                    <a:pt x="1126" y="48"/>
                  </a:lnTo>
                  <a:lnTo>
                    <a:pt x="1122" y="51"/>
                  </a:lnTo>
                  <a:lnTo>
                    <a:pt x="1119" y="55"/>
                  </a:lnTo>
                  <a:lnTo>
                    <a:pt x="1114" y="59"/>
                  </a:lnTo>
                  <a:lnTo>
                    <a:pt x="1108" y="60"/>
                  </a:lnTo>
                  <a:lnTo>
                    <a:pt x="1101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3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1101" y="0"/>
                  </a:lnTo>
                  <a:lnTo>
                    <a:pt x="1101" y="0"/>
                  </a:lnTo>
                  <a:lnTo>
                    <a:pt x="1108" y="1"/>
                  </a:lnTo>
                  <a:lnTo>
                    <a:pt x="1114" y="3"/>
                  </a:lnTo>
                  <a:lnTo>
                    <a:pt x="1119" y="5"/>
                  </a:lnTo>
                  <a:lnTo>
                    <a:pt x="1122" y="9"/>
                  </a:lnTo>
                  <a:lnTo>
                    <a:pt x="1126" y="14"/>
                  </a:lnTo>
                  <a:lnTo>
                    <a:pt x="1130" y="18"/>
                  </a:lnTo>
                  <a:lnTo>
                    <a:pt x="1131" y="25"/>
                  </a:lnTo>
                  <a:lnTo>
                    <a:pt x="1132" y="31"/>
                  </a:lnTo>
                  <a:lnTo>
                    <a:pt x="11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7" name="Freeform 32"/>
            <p:cNvSpPr/>
            <p:nvPr userDrawn="1"/>
          </p:nvSpPr>
          <p:spPr bwMode="auto">
            <a:xfrm>
              <a:off x="2773363" y="5888038"/>
              <a:ext cx="1270000" cy="47625"/>
            </a:xfrm>
            <a:custGeom>
              <a:gdLst>
                <a:gd name="T0" fmla="*/ 1599 w 1599"/>
                <a:gd name="T1" fmla="*/ 29 h 60"/>
                <a:gd name="T2" fmla="*/ 1599 w 1599"/>
                <a:gd name="T3" fmla="*/ 29 h 60"/>
                <a:gd name="T4" fmla="*/ 1598 w 1599"/>
                <a:gd name="T5" fmla="*/ 35 h 60"/>
                <a:gd name="T6" fmla="*/ 1597 w 1599"/>
                <a:gd name="T7" fmla="*/ 41 h 60"/>
                <a:gd name="T8" fmla="*/ 1593 w 1599"/>
                <a:gd name="T9" fmla="*/ 46 h 60"/>
                <a:gd name="T10" fmla="*/ 1589 w 1599"/>
                <a:gd name="T11" fmla="*/ 51 h 60"/>
                <a:gd name="T12" fmla="*/ 1586 w 1599"/>
                <a:gd name="T13" fmla="*/ 55 h 60"/>
                <a:gd name="T14" fmla="*/ 1580 w 1599"/>
                <a:gd name="T15" fmla="*/ 57 h 60"/>
                <a:gd name="T16" fmla="*/ 1575 w 1599"/>
                <a:gd name="T17" fmla="*/ 60 h 60"/>
                <a:gd name="T18" fmla="*/ 1569 w 1599"/>
                <a:gd name="T19" fmla="*/ 60 h 60"/>
                <a:gd name="T20" fmla="*/ 30 w 1599"/>
                <a:gd name="T21" fmla="*/ 60 h 60"/>
                <a:gd name="T22" fmla="*/ 30 w 1599"/>
                <a:gd name="T23" fmla="*/ 60 h 60"/>
                <a:gd name="T24" fmla="*/ 24 w 1599"/>
                <a:gd name="T25" fmla="*/ 60 h 60"/>
                <a:gd name="T26" fmla="*/ 18 w 1599"/>
                <a:gd name="T27" fmla="*/ 57 h 60"/>
                <a:gd name="T28" fmla="*/ 13 w 1599"/>
                <a:gd name="T29" fmla="*/ 55 h 60"/>
                <a:gd name="T30" fmla="*/ 8 w 1599"/>
                <a:gd name="T31" fmla="*/ 51 h 60"/>
                <a:gd name="T32" fmla="*/ 5 w 1599"/>
                <a:gd name="T33" fmla="*/ 46 h 60"/>
                <a:gd name="T34" fmla="*/ 2 w 1599"/>
                <a:gd name="T35" fmla="*/ 41 h 60"/>
                <a:gd name="T36" fmla="*/ 0 w 1599"/>
                <a:gd name="T37" fmla="*/ 35 h 60"/>
                <a:gd name="T38" fmla="*/ 0 w 1599"/>
                <a:gd name="T39" fmla="*/ 29 h 60"/>
                <a:gd name="T40" fmla="*/ 0 w 1599"/>
                <a:gd name="T41" fmla="*/ 29 h 60"/>
                <a:gd name="T42" fmla="*/ 0 w 1599"/>
                <a:gd name="T43" fmla="*/ 29 h 60"/>
                <a:gd name="T44" fmla="*/ 0 w 1599"/>
                <a:gd name="T45" fmla="*/ 23 h 60"/>
                <a:gd name="T46" fmla="*/ 2 w 1599"/>
                <a:gd name="T47" fmla="*/ 18 h 60"/>
                <a:gd name="T48" fmla="*/ 5 w 1599"/>
                <a:gd name="T49" fmla="*/ 13 h 60"/>
                <a:gd name="T50" fmla="*/ 8 w 1599"/>
                <a:gd name="T51" fmla="*/ 8 h 60"/>
                <a:gd name="T52" fmla="*/ 13 w 1599"/>
                <a:gd name="T53" fmla="*/ 5 h 60"/>
                <a:gd name="T54" fmla="*/ 18 w 1599"/>
                <a:gd name="T55" fmla="*/ 2 h 60"/>
                <a:gd name="T56" fmla="*/ 24 w 1599"/>
                <a:gd name="T57" fmla="*/ 0 h 60"/>
                <a:gd name="T58" fmla="*/ 30 w 1599"/>
                <a:gd name="T59" fmla="*/ 0 h 60"/>
                <a:gd name="T60" fmla="*/ 1569 w 1599"/>
                <a:gd name="T61" fmla="*/ 0 h 60"/>
                <a:gd name="T62" fmla="*/ 1569 w 1599"/>
                <a:gd name="T63" fmla="*/ 0 h 60"/>
                <a:gd name="T64" fmla="*/ 1575 w 1599"/>
                <a:gd name="T65" fmla="*/ 0 h 60"/>
                <a:gd name="T66" fmla="*/ 1580 w 1599"/>
                <a:gd name="T67" fmla="*/ 2 h 60"/>
                <a:gd name="T68" fmla="*/ 1586 w 1599"/>
                <a:gd name="T69" fmla="*/ 5 h 60"/>
                <a:gd name="T70" fmla="*/ 1589 w 1599"/>
                <a:gd name="T71" fmla="*/ 8 h 60"/>
                <a:gd name="T72" fmla="*/ 1593 w 1599"/>
                <a:gd name="T73" fmla="*/ 13 h 60"/>
                <a:gd name="T74" fmla="*/ 1597 w 1599"/>
                <a:gd name="T75" fmla="*/ 18 h 60"/>
                <a:gd name="T76" fmla="*/ 1598 w 1599"/>
                <a:gd name="T77" fmla="*/ 23 h 60"/>
                <a:gd name="T78" fmla="*/ 1599 w 1599"/>
                <a:gd name="T79" fmla="*/ 29 h 60"/>
                <a:gd name="T80" fmla="*/ 1599 w 1599"/>
                <a:gd name="T81" fmla="*/ 29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9" h="60">
                  <a:moveTo>
                    <a:pt x="1599" y="29"/>
                  </a:moveTo>
                  <a:lnTo>
                    <a:pt x="1599" y="29"/>
                  </a:lnTo>
                  <a:lnTo>
                    <a:pt x="1598" y="35"/>
                  </a:lnTo>
                  <a:lnTo>
                    <a:pt x="1597" y="41"/>
                  </a:lnTo>
                  <a:lnTo>
                    <a:pt x="1593" y="46"/>
                  </a:lnTo>
                  <a:lnTo>
                    <a:pt x="1589" y="51"/>
                  </a:lnTo>
                  <a:lnTo>
                    <a:pt x="1586" y="55"/>
                  </a:lnTo>
                  <a:lnTo>
                    <a:pt x="1580" y="57"/>
                  </a:lnTo>
                  <a:lnTo>
                    <a:pt x="1575" y="60"/>
                  </a:lnTo>
                  <a:lnTo>
                    <a:pt x="156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1569" y="0"/>
                  </a:lnTo>
                  <a:lnTo>
                    <a:pt x="1569" y="0"/>
                  </a:lnTo>
                  <a:lnTo>
                    <a:pt x="1575" y="0"/>
                  </a:lnTo>
                  <a:lnTo>
                    <a:pt x="1580" y="2"/>
                  </a:lnTo>
                  <a:lnTo>
                    <a:pt x="1586" y="5"/>
                  </a:lnTo>
                  <a:lnTo>
                    <a:pt x="1589" y="8"/>
                  </a:lnTo>
                  <a:lnTo>
                    <a:pt x="1593" y="13"/>
                  </a:lnTo>
                  <a:lnTo>
                    <a:pt x="1597" y="18"/>
                  </a:lnTo>
                  <a:lnTo>
                    <a:pt x="1598" y="23"/>
                  </a:lnTo>
                  <a:lnTo>
                    <a:pt x="1599" y="29"/>
                  </a:lnTo>
                  <a:lnTo>
                    <a:pt x="1599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8" name="Freeform 33"/>
            <p:cNvSpPr/>
            <p:nvPr userDrawn="1"/>
          </p:nvSpPr>
          <p:spPr bwMode="auto">
            <a:xfrm>
              <a:off x="4176713" y="5888038"/>
              <a:ext cx="306387" cy="47625"/>
            </a:xfrm>
            <a:custGeom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5 w 387"/>
                <a:gd name="T5" fmla="*/ 35 h 60"/>
                <a:gd name="T6" fmla="*/ 384 w 387"/>
                <a:gd name="T7" fmla="*/ 41 h 60"/>
                <a:gd name="T8" fmla="*/ 382 w 387"/>
                <a:gd name="T9" fmla="*/ 46 h 60"/>
                <a:gd name="T10" fmla="*/ 378 w 387"/>
                <a:gd name="T11" fmla="*/ 51 h 60"/>
                <a:gd name="T12" fmla="*/ 373 w 387"/>
                <a:gd name="T13" fmla="*/ 55 h 60"/>
                <a:gd name="T14" fmla="*/ 368 w 387"/>
                <a:gd name="T15" fmla="*/ 57 h 60"/>
                <a:gd name="T16" fmla="*/ 362 w 387"/>
                <a:gd name="T17" fmla="*/ 60 h 60"/>
                <a:gd name="T18" fmla="*/ 356 w 387"/>
                <a:gd name="T19" fmla="*/ 60 h 60"/>
                <a:gd name="T20" fmla="*/ 31 w 387"/>
                <a:gd name="T21" fmla="*/ 60 h 60"/>
                <a:gd name="T22" fmla="*/ 31 w 387"/>
                <a:gd name="T23" fmla="*/ 60 h 60"/>
                <a:gd name="T24" fmla="*/ 25 w 387"/>
                <a:gd name="T25" fmla="*/ 60 h 60"/>
                <a:gd name="T26" fmla="*/ 18 w 387"/>
                <a:gd name="T27" fmla="*/ 57 h 60"/>
                <a:gd name="T28" fmla="*/ 14 w 387"/>
                <a:gd name="T29" fmla="*/ 55 h 60"/>
                <a:gd name="T30" fmla="*/ 9 w 387"/>
                <a:gd name="T31" fmla="*/ 51 h 60"/>
                <a:gd name="T32" fmla="*/ 5 w 387"/>
                <a:gd name="T33" fmla="*/ 46 h 60"/>
                <a:gd name="T34" fmla="*/ 3 w 387"/>
                <a:gd name="T35" fmla="*/ 41 h 60"/>
                <a:gd name="T36" fmla="*/ 0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0 w 387"/>
                <a:gd name="T45" fmla="*/ 23 h 60"/>
                <a:gd name="T46" fmla="*/ 3 w 387"/>
                <a:gd name="T47" fmla="*/ 18 h 60"/>
                <a:gd name="T48" fmla="*/ 5 w 387"/>
                <a:gd name="T49" fmla="*/ 13 h 60"/>
                <a:gd name="T50" fmla="*/ 9 w 387"/>
                <a:gd name="T51" fmla="*/ 8 h 60"/>
                <a:gd name="T52" fmla="*/ 14 w 387"/>
                <a:gd name="T53" fmla="*/ 5 h 60"/>
                <a:gd name="T54" fmla="*/ 18 w 387"/>
                <a:gd name="T55" fmla="*/ 2 h 60"/>
                <a:gd name="T56" fmla="*/ 25 w 387"/>
                <a:gd name="T57" fmla="*/ 0 h 60"/>
                <a:gd name="T58" fmla="*/ 31 w 387"/>
                <a:gd name="T59" fmla="*/ 0 h 60"/>
                <a:gd name="T60" fmla="*/ 356 w 387"/>
                <a:gd name="T61" fmla="*/ 0 h 60"/>
                <a:gd name="T62" fmla="*/ 356 w 387"/>
                <a:gd name="T63" fmla="*/ 0 h 60"/>
                <a:gd name="T64" fmla="*/ 362 w 387"/>
                <a:gd name="T65" fmla="*/ 0 h 60"/>
                <a:gd name="T66" fmla="*/ 368 w 387"/>
                <a:gd name="T67" fmla="*/ 2 h 60"/>
                <a:gd name="T68" fmla="*/ 373 w 387"/>
                <a:gd name="T69" fmla="*/ 5 h 60"/>
                <a:gd name="T70" fmla="*/ 378 w 387"/>
                <a:gd name="T71" fmla="*/ 8 h 60"/>
                <a:gd name="T72" fmla="*/ 382 w 387"/>
                <a:gd name="T73" fmla="*/ 13 h 60"/>
                <a:gd name="T74" fmla="*/ 384 w 387"/>
                <a:gd name="T75" fmla="*/ 18 h 60"/>
                <a:gd name="T76" fmla="*/ 385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5" y="35"/>
                  </a:lnTo>
                  <a:lnTo>
                    <a:pt x="384" y="41"/>
                  </a:lnTo>
                  <a:lnTo>
                    <a:pt x="382" y="46"/>
                  </a:lnTo>
                  <a:lnTo>
                    <a:pt x="378" y="51"/>
                  </a:lnTo>
                  <a:lnTo>
                    <a:pt x="373" y="55"/>
                  </a:lnTo>
                  <a:lnTo>
                    <a:pt x="368" y="57"/>
                  </a:lnTo>
                  <a:lnTo>
                    <a:pt x="362" y="60"/>
                  </a:lnTo>
                  <a:lnTo>
                    <a:pt x="35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3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8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62" y="0"/>
                  </a:lnTo>
                  <a:lnTo>
                    <a:pt x="368" y="2"/>
                  </a:lnTo>
                  <a:lnTo>
                    <a:pt x="373" y="5"/>
                  </a:lnTo>
                  <a:lnTo>
                    <a:pt x="378" y="8"/>
                  </a:lnTo>
                  <a:lnTo>
                    <a:pt x="382" y="13"/>
                  </a:lnTo>
                  <a:lnTo>
                    <a:pt x="384" y="18"/>
                  </a:lnTo>
                  <a:lnTo>
                    <a:pt x="385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9" name="Freeform 34"/>
            <p:cNvSpPr/>
            <p:nvPr userDrawn="1"/>
          </p:nvSpPr>
          <p:spPr bwMode="auto">
            <a:xfrm>
              <a:off x="2627313" y="5545138"/>
              <a:ext cx="307975" cy="47625"/>
            </a:xfrm>
            <a:custGeom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0" name="Freeform 35"/>
            <p:cNvSpPr/>
            <p:nvPr userDrawn="1"/>
          </p:nvSpPr>
          <p:spPr bwMode="auto">
            <a:xfrm>
              <a:off x="2913063" y="3943350"/>
              <a:ext cx="1552575" cy="1839913"/>
            </a:xfrm>
            <a:custGeom>
              <a:gdLst>
                <a:gd name="T0" fmla="*/ 119 w 1957"/>
                <a:gd name="T1" fmla="*/ 920 h 2318"/>
                <a:gd name="T2" fmla="*/ 124 w 1957"/>
                <a:gd name="T3" fmla="*/ 826 h 2318"/>
                <a:gd name="T4" fmla="*/ 137 w 1957"/>
                <a:gd name="T5" fmla="*/ 735 h 2318"/>
                <a:gd name="T6" fmla="*/ 160 w 1957"/>
                <a:gd name="T7" fmla="*/ 647 h 2318"/>
                <a:gd name="T8" fmla="*/ 191 w 1957"/>
                <a:gd name="T9" fmla="*/ 563 h 2318"/>
                <a:gd name="T10" fmla="*/ 230 w 1957"/>
                <a:gd name="T11" fmla="*/ 482 h 2318"/>
                <a:gd name="T12" fmla="*/ 275 w 1957"/>
                <a:gd name="T13" fmla="*/ 405 h 2318"/>
                <a:gd name="T14" fmla="*/ 328 w 1957"/>
                <a:gd name="T15" fmla="*/ 335 h 2318"/>
                <a:gd name="T16" fmla="*/ 388 w 1957"/>
                <a:gd name="T17" fmla="*/ 270 h 2318"/>
                <a:gd name="T18" fmla="*/ 453 w 1957"/>
                <a:gd name="T19" fmla="*/ 210 h 2318"/>
                <a:gd name="T20" fmla="*/ 523 w 1957"/>
                <a:gd name="T21" fmla="*/ 158 h 2318"/>
                <a:gd name="T22" fmla="*/ 599 w 1957"/>
                <a:gd name="T23" fmla="*/ 111 h 2318"/>
                <a:gd name="T24" fmla="*/ 679 w 1957"/>
                <a:gd name="T25" fmla="*/ 72 h 2318"/>
                <a:gd name="T26" fmla="*/ 765 w 1957"/>
                <a:gd name="T27" fmla="*/ 42 h 2318"/>
                <a:gd name="T28" fmla="*/ 852 w 1957"/>
                <a:gd name="T29" fmla="*/ 19 h 2318"/>
                <a:gd name="T30" fmla="*/ 944 w 1957"/>
                <a:gd name="T31" fmla="*/ 5 h 2318"/>
                <a:gd name="T32" fmla="*/ 1038 w 1957"/>
                <a:gd name="T33" fmla="*/ 0 h 2318"/>
                <a:gd name="T34" fmla="*/ 1085 w 1957"/>
                <a:gd name="T35" fmla="*/ 2 h 2318"/>
                <a:gd name="T36" fmla="*/ 1178 w 1957"/>
                <a:gd name="T37" fmla="*/ 11 h 2318"/>
                <a:gd name="T38" fmla="*/ 1267 w 1957"/>
                <a:gd name="T39" fmla="*/ 30 h 2318"/>
                <a:gd name="T40" fmla="*/ 1353 w 1957"/>
                <a:gd name="T41" fmla="*/ 56 h 2318"/>
                <a:gd name="T42" fmla="*/ 1436 w 1957"/>
                <a:gd name="T43" fmla="*/ 91 h 2318"/>
                <a:gd name="T44" fmla="*/ 1514 w 1957"/>
                <a:gd name="T45" fmla="*/ 133 h 2318"/>
                <a:gd name="T46" fmla="*/ 1587 w 1957"/>
                <a:gd name="T47" fmla="*/ 183 h 2318"/>
                <a:gd name="T48" fmla="*/ 1656 w 1957"/>
                <a:gd name="T49" fmla="*/ 239 h 2318"/>
                <a:gd name="T50" fmla="*/ 1718 w 1957"/>
                <a:gd name="T51" fmla="*/ 302 h 2318"/>
                <a:gd name="T52" fmla="*/ 1774 w 1957"/>
                <a:gd name="T53" fmla="*/ 370 h 2318"/>
                <a:gd name="T54" fmla="*/ 1824 w 1957"/>
                <a:gd name="T55" fmla="*/ 443 h 2318"/>
                <a:gd name="T56" fmla="*/ 1867 w 1957"/>
                <a:gd name="T57" fmla="*/ 521 h 2318"/>
                <a:gd name="T58" fmla="*/ 1901 w 1957"/>
                <a:gd name="T59" fmla="*/ 604 h 2318"/>
                <a:gd name="T60" fmla="*/ 1928 w 1957"/>
                <a:gd name="T61" fmla="*/ 691 h 2318"/>
                <a:gd name="T62" fmla="*/ 1946 w 1957"/>
                <a:gd name="T63" fmla="*/ 780 h 2318"/>
                <a:gd name="T64" fmla="*/ 1956 w 1957"/>
                <a:gd name="T65" fmla="*/ 873 h 2318"/>
                <a:gd name="T66" fmla="*/ 1812 w 1957"/>
                <a:gd name="T67" fmla="*/ 2318 h 2318"/>
                <a:gd name="T68" fmla="*/ 884 w 1957"/>
                <a:gd name="T69" fmla="*/ 2121 h 2318"/>
                <a:gd name="T70" fmla="*/ 505 w 1957"/>
                <a:gd name="T71" fmla="*/ 2121 h 2318"/>
                <a:gd name="T72" fmla="*/ 450 w 1957"/>
                <a:gd name="T73" fmla="*/ 2118 h 2318"/>
                <a:gd name="T74" fmla="*/ 400 w 1957"/>
                <a:gd name="T75" fmla="*/ 2113 h 2318"/>
                <a:gd name="T76" fmla="*/ 358 w 1957"/>
                <a:gd name="T77" fmla="*/ 2106 h 2318"/>
                <a:gd name="T78" fmla="*/ 321 w 1957"/>
                <a:gd name="T79" fmla="*/ 2094 h 2318"/>
                <a:gd name="T80" fmla="*/ 291 w 1957"/>
                <a:gd name="T81" fmla="*/ 2079 h 2318"/>
                <a:gd name="T82" fmla="*/ 269 w 1957"/>
                <a:gd name="T83" fmla="*/ 2060 h 2318"/>
                <a:gd name="T84" fmla="*/ 253 w 1957"/>
                <a:gd name="T85" fmla="*/ 2036 h 2318"/>
                <a:gd name="T86" fmla="*/ 245 w 1957"/>
                <a:gd name="T87" fmla="*/ 2009 h 2318"/>
                <a:gd name="T88" fmla="*/ 0 w 1957"/>
                <a:gd name="T89" fmla="*/ 1517 h 23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7" h="2318">
                  <a:moveTo>
                    <a:pt x="119" y="920"/>
                  </a:moveTo>
                  <a:lnTo>
                    <a:pt x="119" y="920"/>
                  </a:lnTo>
                  <a:lnTo>
                    <a:pt x="120" y="873"/>
                  </a:lnTo>
                  <a:lnTo>
                    <a:pt x="124" y="826"/>
                  </a:lnTo>
                  <a:lnTo>
                    <a:pt x="128" y="780"/>
                  </a:lnTo>
                  <a:lnTo>
                    <a:pt x="137" y="735"/>
                  </a:lnTo>
                  <a:lnTo>
                    <a:pt x="147" y="691"/>
                  </a:lnTo>
                  <a:lnTo>
                    <a:pt x="160" y="647"/>
                  </a:lnTo>
                  <a:lnTo>
                    <a:pt x="174" y="604"/>
                  </a:lnTo>
                  <a:lnTo>
                    <a:pt x="191" y="563"/>
                  </a:lnTo>
                  <a:lnTo>
                    <a:pt x="209" y="521"/>
                  </a:lnTo>
                  <a:lnTo>
                    <a:pt x="230" y="482"/>
                  </a:lnTo>
                  <a:lnTo>
                    <a:pt x="252" y="443"/>
                  </a:lnTo>
                  <a:lnTo>
                    <a:pt x="275" y="405"/>
                  </a:lnTo>
                  <a:lnTo>
                    <a:pt x="300" y="370"/>
                  </a:lnTo>
                  <a:lnTo>
                    <a:pt x="328" y="335"/>
                  </a:lnTo>
                  <a:lnTo>
                    <a:pt x="358" y="302"/>
                  </a:lnTo>
                  <a:lnTo>
                    <a:pt x="388" y="270"/>
                  </a:lnTo>
                  <a:lnTo>
                    <a:pt x="420" y="239"/>
                  </a:lnTo>
                  <a:lnTo>
                    <a:pt x="453" y="210"/>
                  </a:lnTo>
                  <a:lnTo>
                    <a:pt x="488" y="183"/>
                  </a:lnTo>
                  <a:lnTo>
                    <a:pt x="523" y="158"/>
                  </a:lnTo>
                  <a:lnTo>
                    <a:pt x="561" y="133"/>
                  </a:lnTo>
                  <a:lnTo>
                    <a:pt x="599" y="111"/>
                  </a:lnTo>
                  <a:lnTo>
                    <a:pt x="639" y="91"/>
                  </a:lnTo>
                  <a:lnTo>
                    <a:pt x="679" y="72"/>
                  </a:lnTo>
                  <a:lnTo>
                    <a:pt x="722" y="56"/>
                  </a:lnTo>
                  <a:lnTo>
                    <a:pt x="765" y="42"/>
                  </a:lnTo>
                  <a:lnTo>
                    <a:pt x="807" y="30"/>
                  </a:lnTo>
                  <a:lnTo>
                    <a:pt x="852" y="19"/>
                  </a:lnTo>
                  <a:lnTo>
                    <a:pt x="898" y="11"/>
                  </a:lnTo>
                  <a:lnTo>
                    <a:pt x="944" y="5"/>
                  </a:lnTo>
                  <a:lnTo>
                    <a:pt x="990" y="2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85" y="2"/>
                  </a:lnTo>
                  <a:lnTo>
                    <a:pt x="1132" y="5"/>
                  </a:lnTo>
                  <a:lnTo>
                    <a:pt x="1178" y="11"/>
                  </a:lnTo>
                  <a:lnTo>
                    <a:pt x="1223" y="19"/>
                  </a:lnTo>
                  <a:lnTo>
                    <a:pt x="1267" y="30"/>
                  </a:lnTo>
                  <a:lnTo>
                    <a:pt x="1311" y="42"/>
                  </a:lnTo>
                  <a:lnTo>
                    <a:pt x="1353" y="56"/>
                  </a:lnTo>
                  <a:lnTo>
                    <a:pt x="1395" y="72"/>
                  </a:lnTo>
                  <a:lnTo>
                    <a:pt x="1436" y="91"/>
                  </a:lnTo>
                  <a:lnTo>
                    <a:pt x="1475" y="111"/>
                  </a:lnTo>
                  <a:lnTo>
                    <a:pt x="1514" y="133"/>
                  </a:lnTo>
                  <a:lnTo>
                    <a:pt x="1551" y="158"/>
                  </a:lnTo>
                  <a:lnTo>
                    <a:pt x="1587" y="183"/>
                  </a:lnTo>
                  <a:lnTo>
                    <a:pt x="1623" y="210"/>
                  </a:lnTo>
                  <a:lnTo>
                    <a:pt x="1656" y="239"/>
                  </a:lnTo>
                  <a:lnTo>
                    <a:pt x="1687" y="270"/>
                  </a:lnTo>
                  <a:lnTo>
                    <a:pt x="1718" y="302"/>
                  </a:lnTo>
                  <a:lnTo>
                    <a:pt x="1747" y="335"/>
                  </a:lnTo>
                  <a:lnTo>
                    <a:pt x="1774" y="370"/>
                  </a:lnTo>
                  <a:lnTo>
                    <a:pt x="1800" y="405"/>
                  </a:lnTo>
                  <a:lnTo>
                    <a:pt x="1824" y="443"/>
                  </a:lnTo>
                  <a:lnTo>
                    <a:pt x="1846" y="482"/>
                  </a:lnTo>
                  <a:lnTo>
                    <a:pt x="1867" y="521"/>
                  </a:lnTo>
                  <a:lnTo>
                    <a:pt x="1885" y="563"/>
                  </a:lnTo>
                  <a:lnTo>
                    <a:pt x="1901" y="604"/>
                  </a:lnTo>
                  <a:lnTo>
                    <a:pt x="1915" y="647"/>
                  </a:lnTo>
                  <a:lnTo>
                    <a:pt x="1928" y="691"/>
                  </a:lnTo>
                  <a:lnTo>
                    <a:pt x="1939" y="735"/>
                  </a:lnTo>
                  <a:lnTo>
                    <a:pt x="1946" y="780"/>
                  </a:lnTo>
                  <a:lnTo>
                    <a:pt x="1952" y="826"/>
                  </a:lnTo>
                  <a:lnTo>
                    <a:pt x="1956" y="873"/>
                  </a:lnTo>
                  <a:lnTo>
                    <a:pt x="1957" y="920"/>
                  </a:lnTo>
                  <a:lnTo>
                    <a:pt x="1812" y="2318"/>
                  </a:lnTo>
                  <a:lnTo>
                    <a:pt x="884" y="2318"/>
                  </a:lnTo>
                  <a:lnTo>
                    <a:pt x="884" y="2121"/>
                  </a:lnTo>
                  <a:lnTo>
                    <a:pt x="505" y="2121"/>
                  </a:lnTo>
                  <a:lnTo>
                    <a:pt x="505" y="2121"/>
                  </a:lnTo>
                  <a:lnTo>
                    <a:pt x="477" y="2119"/>
                  </a:lnTo>
                  <a:lnTo>
                    <a:pt x="450" y="2118"/>
                  </a:lnTo>
                  <a:lnTo>
                    <a:pt x="425" y="2117"/>
                  </a:lnTo>
                  <a:lnTo>
                    <a:pt x="400" y="2113"/>
                  </a:lnTo>
                  <a:lnTo>
                    <a:pt x="378" y="2111"/>
                  </a:lnTo>
                  <a:lnTo>
                    <a:pt x="358" y="2106"/>
                  </a:lnTo>
                  <a:lnTo>
                    <a:pt x="338" y="2100"/>
                  </a:lnTo>
                  <a:lnTo>
                    <a:pt x="321" y="2094"/>
                  </a:lnTo>
                  <a:lnTo>
                    <a:pt x="305" y="2086"/>
                  </a:lnTo>
                  <a:lnTo>
                    <a:pt x="291" y="2079"/>
                  </a:lnTo>
                  <a:lnTo>
                    <a:pt x="278" y="2069"/>
                  </a:lnTo>
                  <a:lnTo>
                    <a:pt x="269" y="2060"/>
                  </a:lnTo>
                  <a:lnTo>
                    <a:pt x="260" y="2049"/>
                  </a:lnTo>
                  <a:lnTo>
                    <a:pt x="253" y="2036"/>
                  </a:lnTo>
                  <a:lnTo>
                    <a:pt x="248" y="2024"/>
                  </a:lnTo>
                  <a:lnTo>
                    <a:pt x="245" y="2009"/>
                  </a:lnTo>
                  <a:lnTo>
                    <a:pt x="184" y="1589"/>
                  </a:lnTo>
                  <a:lnTo>
                    <a:pt x="0" y="1517"/>
                  </a:lnTo>
                  <a:lnTo>
                    <a:pt x="119" y="9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1" name="Freeform 36"/>
            <p:cNvSpPr>
              <a:spLocks noEditPoints="1"/>
            </p:cNvSpPr>
            <p:nvPr userDrawn="1"/>
          </p:nvSpPr>
          <p:spPr bwMode="auto">
            <a:xfrm>
              <a:off x="2887663" y="3917950"/>
              <a:ext cx="1604962" cy="1890713"/>
            </a:xfrm>
            <a:custGeom>
              <a:gdLst>
                <a:gd name="T0" fmla="*/ 910 w 2022"/>
                <a:gd name="T1" fmla="*/ 2383 h 2383"/>
                <a:gd name="T2" fmla="*/ 889 w 2022"/>
                <a:gd name="T3" fmla="*/ 2369 h 2383"/>
                <a:gd name="T4" fmla="*/ 883 w 2022"/>
                <a:gd name="T5" fmla="*/ 2185 h 2383"/>
                <a:gd name="T6" fmla="*/ 472 w 2022"/>
                <a:gd name="T7" fmla="*/ 2184 h 2383"/>
                <a:gd name="T8" fmla="*/ 366 w 2022"/>
                <a:gd name="T9" fmla="*/ 2166 h 2383"/>
                <a:gd name="T10" fmla="*/ 293 w 2022"/>
                <a:gd name="T11" fmla="*/ 2132 h 2383"/>
                <a:gd name="T12" fmla="*/ 253 w 2022"/>
                <a:gd name="T13" fmla="*/ 2079 h 2383"/>
                <a:gd name="T14" fmla="*/ 20 w 2022"/>
                <a:gd name="T15" fmla="*/ 1580 h 2383"/>
                <a:gd name="T16" fmla="*/ 7 w 2022"/>
                <a:gd name="T17" fmla="*/ 1569 h 2383"/>
                <a:gd name="T18" fmla="*/ 0 w 2022"/>
                <a:gd name="T19" fmla="*/ 1548 h 2383"/>
                <a:gd name="T20" fmla="*/ 119 w 2022"/>
                <a:gd name="T21" fmla="*/ 901 h 2383"/>
                <a:gd name="T22" fmla="*/ 148 w 2022"/>
                <a:gd name="T23" fmla="*/ 713 h 2383"/>
                <a:gd name="T24" fmla="*/ 213 w 2022"/>
                <a:gd name="T25" fmla="*/ 538 h 2383"/>
                <a:gd name="T26" fmla="*/ 308 w 2022"/>
                <a:gd name="T27" fmla="*/ 382 h 2383"/>
                <a:gd name="T28" fmla="*/ 431 w 2022"/>
                <a:gd name="T29" fmla="*/ 247 h 2383"/>
                <a:gd name="T30" fmla="*/ 577 w 2022"/>
                <a:gd name="T31" fmla="*/ 138 h 2383"/>
                <a:gd name="T32" fmla="*/ 743 w 2022"/>
                <a:gd name="T33" fmla="*/ 58 h 2383"/>
                <a:gd name="T34" fmla="*/ 925 w 2022"/>
                <a:gd name="T35" fmla="*/ 11 h 2383"/>
                <a:gd name="T36" fmla="*/ 1070 w 2022"/>
                <a:gd name="T37" fmla="*/ 0 h 2383"/>
                <a:gd name="T38" fmla="*/ 1261 w 2022"/>
                <a:gd name="T39" fmla="*/ 20 h 2383"/>
                <a:gd name="T40" fmla="*/ 1440 w 2022"/>
                <a:gd name="T41" fmla="*/ 76 h 2383"/>
                <a:gd name="T42" fmla="*/ 1601 w 2022"/>
                <a:gd name="T43" fmla="*/ 164 h 2383"/>
                <a:gd name="T44" fmla="*/ 1743 w 2022"/>
                <a:gd name="T45" fmla="*/ 280 h 2383"/>
                <a:gd name="T46" fmla="*/ 1858 w 2022"/>
                <a:gd name="T47" fmla="*/ 421 h 2383"/>
                <a:gd name="T48" fmla="*/ 1946 w 2022"/>
                <a:gd name="T49" fmla="*/ 582 h 2383"/>
                <a:gd name="T50" fmla="*/ 2002 w 2022"/>
                <a:gd name="T51" fmla="*/ 762 h 2383"/>
                <a:gd name="T52" fmla="*/ 2022 w 2022"/>
                <a:gd name="T53" fmla="*/ 953 h 2383"/>
                <a:gd name="T54" fmla="*/ 1877 w 2022"/>
                <a:gd name="T55" fmla="*/ 2354 h 2383"/>
                <a:gd name="T56" fmla="*/ 1866 w 2022"/>
                <a:gd name="T57" fmla="*/ 2376 h 2383"/>
                <a:gd name="T58" fmla="*/ 1844 w 2022"/>
                <a:gd name="T59" fmla="*/ 2383 h 2383"/>
                <a:gd name="T60" fmla="*/ 1956 w 2022"/>
                <a:gd name="T61" fmla="*/ 952 h 2383"/>
                <a:gd name="T62" fmla="*/ 1946 w 2022"/>
                <a:gd name="T63" fmla="*/ 816 h 2383"/>
                <a:gd name="T64" fmla="*/ 1902 w 2022"/>
                <a:gd name="T65" fmla="*/ 647 h 2383"/>
                <a:gd name="T66" fmla="*/ 1827 w 2022"/>
                <a:gd name="T67" fmla="*/ 492 h 2383"/>
                <a:gd name="T68" fmla="*/ 1726 w 2022"/>
                <a:gd name="T69" fmla="*/ 357 h 2383"/>
                <a:gd name="T70" fmla="*/ 1599 w 2022"/>
                <a:gd name="T71" fmla="*/ 242 h 2383"/>
                <a:gd name="T72" fmla="*/ 1454 w 2022"/>
                <a:gd name="T73" fmla="*/ 153 h 2383"/>
                <a:gd name="T74" fmla="*/ 1290 w 2022"/>
                <a:gd name="T75" fmla="*/ 94 h 2383"/>
                <a:gd name="T76" fmla="*/ 1115 w 2022"/>
                <a:gd name="T77" fmla="*/ 67 h 2383"/>
                <a:gd name="T78" fmla="*/ 980 w 2022"/>
                <a:gd name="T79" fmla="*/ 70 h 2383"/>
                <a:gd name="T80" fmla="*/ 806 w 2022"/>
                <a:gd name="T81" fmla="*/ 105 h 2383"/>
                <a:gd name="T82" fmla="*/ 647 w 2022"/>
                <a:gd name="T83" fmla="*/ 174 h 2383"/>
                <a:gd name="T84" fmla="*/ 505 w 2022"/>
                <a:gd name="T85" fmla="*/ 269 h 2383"/>
                <a:gd name="T86" fmla="*/ 386 w 2022"/>
                <a:gd name="T87" fmla="*/ 390 h 2383"/>
                <a:gd name="T88" fmla="*/ 290 w 2022"/>
                <a:gd name="T89" fmla="*/ 531 h 2383"/>
                <a:gd name="T90" fmla="*/ 223 w 2022"/>
                <a:gd name="T91" fmla="*/ 690 h 2383"/>
                <a:gd name="T92" fmla="*/ 187 w 2022"/>
                <a:gd name="T93" fmla="*/ 863 h 2383"/>
                <a:gd name="T94" fmla="*/ 182 w 2022"/>
                <a:gd name="T95" fmla="*/ 959 h 2383"/>
                <a:gd name="T96" fmla="*/ 236 w 2022"/>
                <a:gd name="T97" fmla="*/ 1596 h 2383"/>
                <a:gd name="T98" fmla="*/ 310 w 2022"/>
                <a:gd name="T99" fmla="*/ 2038 h 2383"/>
                <a:gd name="T100" fmla="*/ 313 w 2022"/>
                <a:gd name="T101" fmla="*/ 2051 h 2383"/>
                <a:gd name="T102" fmla="*/ 346 w 2022"/>
                <a:gd name="T103" fmla="*/ 2088 h 2383"/>
                <a:gd name="T104" fmla="*/ 405 w 2022"/>
                <a:gd name="T105" fmla="*/ 2110 h 2383"/>
                <a:gd name="T106" fmla="*/ 537 w 2022"/>
                <a:gd name="T107" fmla="*/ 2121 h 2383"/>
                <a:gd name="T108" fmla="*/ 930 w 2022"/>
                <a:gd name="T109" fmla="*/ 2123 h 2383"/>
                <a:gd name="T110" fmla="*/ 947 w 2022"/>
                <a:gd name="T111" fmla="*/ 2140 h 23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2" h="2383">
                  <a:moveTo>
                    <a:pt x="1844" y="2383"/>
                  </a:moveTo>
                  <a:lnTo>
                    <a:pt x="916" y="2383"/>
                  </a:lnTo>
                  <a:lnTo>
                    <a:pt x="916" y="2383"/>
                  </a:lnTo>
                  <a:lnTo>
                    <a:pt x="910" y="2383"/>
                  </a:lnTo>
                  <a:lnTo>
                    <a:pt x="904" y="2380"/>
                  </a:lnTo>
                  <a:lnTo>
                    <a:pt x="898" y="2378"/>
                  </a:lnTo>
                  <a:lnTo>
                    <a:pt x="893" y="2374"/>
                  </a:lnTo>
                  <a:lnTo>
                    <a:pt x="889" y="2369"/>
                  </a:lnTo>
                  <a:lnTo>
                    <a:pt x="886" y="2363"/>
                  </a:lnTo>
                  <a:lnTo>
                    <a:pt x="884" y="2357"/>
                  </a:lnTo>
                  <a:lnTo>
                    <a:pt x="883" y="2351"/>
                  </a:lnTo>
                  <a:lnTo>
                    <a:pt x="883" y="2185"/>
                  </a:lnTo>
                  <a:lnTo>
                    <a:pt x="537" y="2185"/>
                  </a:lnTo>
                  <a:lnTo>
                    <a:pt x="537" y="2185"/>
                  </a:lnTo>
                  <a:lnTo>
                    <a:pt x="504" y="2185"/>
                  </a:lnTo>
                  <a:lnTo>
                    <a:pt x="472" y="2184"/>
                  </a:lnTo>
                  <a:lnTo>
                    <a:pt x="443" y="2180"/>
                  </a:lnTo>
                  <a:lnTo>
                    <a:pt x="415" y="2177"/>
                  </a:lnTo>
                  <a:lnTo>
                    <a:pt x="390" y="2172"/>
                  </a:lnTo>
                  <a:lnTo>
                    <a:pt x="366" y="2166"/>
                  </a:lnTo>
                  <a:lnTo>
                    <a:pt x="346" y="2158"/>
                  </a:lnTo>
                  <a:lnTo>
                    <a:pt x="326" y="2151"/>
                  </a:lnTo>
                  <a:lnTo>
                    <a:pt x="309" y="2141"/>
                  </a:lnTo>
                  <a:lnTo>
                    <a:pt x="293" y="2132"/>
                  </a:lnTo>
                  <a:lnTo>
                    <a:pt x="280" y="2119"/>
                  </a:lnTo>
                  <a:lnTo>
                    <a:pt x="269" y="2107"/>
                  </a:lnTo>
                  <a:lnTo>
                    <a:pt x="260" y="2094"/>
                  </a:lnTo>
                  <a:lnTo>
                    <a:pt x="253" y="2079"/>
                  </a:lnTo>
                  <a:lnTo>
                    <a:pt x="248" y="2063"/>
                  </a:lnTo>
                  <a:lnTo>
                    <a:pt x="246" y="2046"/>
                  </a:lnTo>
                  <a:lnTo>
                    <a:pt x="187" y="1645"/>
                  </a:lnTo>
                  <a:lnTo>
                    <a:pt x="20" y="1580"/>
                  </a:lnTo>
                  <a:lnTo>
                    <a:pt x="20" y="1580"/>
                  </a:lnTo>
                  <a:lnTo>
                    <a:pt x="15" y="1578"/>
                  </a:lnTo>
                  <a:lnTo>
                    <a:pt x="10" y="1574"/>
                  </a:lnTo>
                  <a:lnTo>
                    <a:pt x="7" y="1569"/>
                  </a:lnTo>
                  <a:lnTo>
                    <a:pt x="3" y="1566"/>
                  </a:lnTo>
                  <a:lnTo>
                    <a:pt x="1" y="1559"/>
                  </a:lnTo>
                  <a:lnTo>
                    <a:pt x="0" y="1555"/>
                  </a:lnTo>
                  <a:lnTo>
                    <a:pt x="0" y="1548"/>
                  </a:lnTo>
                  <a:lnTo>
                    <a:pt x="0" y="1544"/>
                  </a:lnTo>
                  <a:lnTo>
                    <a:pt x="118" y="949"/>
                  </a:lnTo>
                  <a:lnTo>
                    <a:pt x="118" y="949"/>
                  </a:lnTo>
                  <a:lnTo>
                    <a:pt x="119" y="901"/>
                  </a:lnTo>
                  <a:lnTo>
                    <a:pt x="123" y="853"/>
                  </a:lnTo>
                  <a:lnTo>
                    <a:pt x="129" y="806"/>
                  </a:lnTo>
                  <a:lnTo>
                    <a:pt x="137" y="759"/>
                  </a:lnTo>
                  <a:lnTo>
                    <a:pt x="148" y="713"/>
                  </a:lnTo>
                  <a:lnTo>
                    <a:pt x="162" y="668"/>
                  </a:lnTo>
                  <a:lnTo>
                    <a:pt x="176" y="624"/>
                  </a:lnTo>
                  <a:lnTo>
                    <a:pt x="193" y="581"/>
                  </a:lnTo>
                  <a:lnTo>
                    <a:pt x="213" y="538"/>
                  </a:lnTo>
                  <a:lnTo>
                    <a:pt x="234" y="498"/>
                  </a:lnTo>
                  <a:lnTo>
                    <a:pt x="257" y="458"/>
                  </a:lnTo>
                  <a:lnTo>
                    <a:pt x="281" y="419"/>
                  </a:lnTo>
                  <a:lnTo>
                    <a:pt x="308" y="382"/>
                  </a:lnTo>
                  <a:lnTo>
                    <a:pt x="336" y="347"/>
                  </a:lnTo>
                  <a:lnTo>
                    <a:pt x="366" y="311"/>
                  </a:lnTo>
                  <a:lnTo>
                    <a:pt x="398" y="279"/>
                  </a:lnTo>
                  <a:lnTo>
                    <a:pt x="431" y="247"/>
                  </a:lnTo>
                  <a:lnTo>
                    <a:pt x="465" y="218"/>
                  </a:lnTo>
                  <a:lnTo>
                    <a:pt x="502" y="189"/>
                  </a:lnTo>
                  <a:lnTo>
                    <a:pt x="538" y="163"/>
                  </a:lnTo>
                  <a:lnTo>
                    <a:pt x="577" y="138"/>
                  </a:lnTo>
                  <a:lnTo>
                    <a:pt x="618" y="115"/>
                  </a:lnTo>
                  <a:lnTo>
                    <a:pt x="658" y="94"/>
                  </a:lnTo>
                  <a:lnTo>
                    <a:pt x="700" y="75"/>
                  </a:lnTo>
                  <a:lnTo>
                    <a:pt x="743" y="58"/>
                  </a:lnTo>
                  <a:lnTo>
                    <a:pt x="787" y="43"/>
                  </a:lnTo>
                  <a:lnTo>
                    <a:pt x="832" y="31"/>
                  </a:lnTo>
                  <a:lnTo>
                    <a:pt x="878" y="20"/>
                  </a:lnTo>
                  <a:lnTo>
                    <a:pt x="925" y="11"/>
                  </a:lnTo>
                  <a:lnTo>
                    <a:pt x="972" y="5"/>
                  </a:lnTo>
                  <a:lnTo>
                    <a:pt x="1021" y="2"/>
                  </a:lnTo>
                  <a:lnTo>
                    <a:pt x="1070" y="0"/>
                  </a:lnTo>
                  <a:lnTo>
                    <a:pt x="1070" y="0"/>
                  </a:lnTo>
                  <a:lnTo>
                    <a:pt x="1119" y="2"/>
                  </a:lnTo>
                  <a:lnTo>
                    <a:pt x="1167" y="5"/>
                  </a:lnTo>
                  <a:lnTo>
                    <a:pt x="1215" y="11"/>
                  </a:lnTo>
                  <a:lnTo>
                    <a:pt x="1261" y="20"/>
                  </a:lnTo>
                  <a:lnTo>
                    <a:pt x="1307" y="31"/>
                  </a:lnTo>
                  <a:lnTo>
                    <a:pt x="1353" y="43"/>
                  </a:lnTo>
                  <a:lnTo>
                    <a:pt x="1396" y="59"/>
                  </a:lnTo>
                  <a:lnTo>
                    <a:pt x="1440" y="76"/>
                  </a:lnTo>
                  <a:lnTo>
                    <a:pt x="1482" y="94"/>
                  </a:lnTo>
                  <a:lnTo>
                    <a:pt x="1523" y="116"/>
                  </a:lnTo>
                  <a:lnTo>
                    <a:pt x="1562" y="138"/>
                  </a:lnTo>
                  <a:lnTo>
                    <a:pt x="1601" y="164"/>
                  </a:lnTo>
                  <a:lnTo>
                    <a:pt x="1639" y="189"/>
                  </a:lnTo>
                  <a:lnTo>
                    <a:pt x="1674" y="219"/>
                  </a:lnTo>
                  <a:lnTo>
                    <a:pt x="1710" y="248"/>
                  </a:lnTo>
                  <a:lnTo>
                    <a:pt x="1743" y="280"/>
                  </a:lnTo>
                  <a:lnTo>
                    <a:pt x="1774" y="313"/>
                  </a:lnTo>
                  <a:lnTo>
                    <a:pt x="1804" y="348"/>
                  </a:lnTo>
                  <a:lnTo>
                    <a:pt x="1832" y="383"/>
                  </a:lnTo>
                  <a:lnTo>
                    <a:pt x="1858" y="421"/>
                  </a:lnTo>
                  <a:lnTo>
                    <a:pt x="1884" y="459"/>
                  </a:lnTo>
                  <a:lnTo>
                    <a:pt x="1906" y="499"/>
                  </a:lnTo>
                  <a:lnTo>
                    <a:pt x="1928" y="541"/>
                  </a:lnTo>
                  <a:lnTo>
                    <a:pt x="1946" y="582"/>
                  </a:lnTo>
                  <a:lnTo>
                    <a:pt x="1963" y="626"/>
                  </a:lnTo>
                  <a:lnTo>
                    <a:pt x="1979" y="670"/>
                  </a:lnTo>
                  <a:lnTo>
                    <a:pt x="1991" y="715"/>
                  </a:lnTo>
                  <a:lnTo>
                    <a:pt x="2002" y="762"/>
                  </a:lnTo>
                  <a:lnTo>
                    <a:pt x="2011" y="808"/>
                  </a:lnTo>
                  <a:lnTo>
                    <a:pt x="2017" y="856"/>
                  </a:lnTo>
                  <a:lnTo>
                    <a:pt x="2021" y="904"/>
                  </a:lnTo>
                  <a:lnTo>
                    <a:pt x="2022" y="953"/>
                  </a:lnTo>
                  <a:lnTo>
                    <a:pt x="2022" y="953"/>
                  </a:lnTo>
                  <a:lnTo>
                    <a:pt x="2022" y="957"/>
                  </a:lnTo>
                  <a:lnTo>
                    <a:pt x="1877" y="2354"/>
                  </a:lnTo>
                  <a:lnTo>
                    <a:pt x="1877" y="2354"/>
                  </a:lnTo>
                  <a:lnTo>
                    <a:pt x="1875" y="2360"/>
                  </a:lnTo>
                  <a:lnTo>
                    <a:pt x="1873" y="2366"/>
                  </a:lnTo>
                  <a:lnTo>
                    <a:pt x="1869" y="2371"/>
                  </a:lnTo>
                  <a:lnTo>
                    <a:pt x="1866" y="2376"/>
                  </a:lnTo>
                  <a:lnTo>
                    <a:pt x="1861" y="2378"/>
                  </a:lnTo>
                  <a:lnTo>
                    <a:pt x="1856" y="2382"/>
                  </a:lnTo>
                  <a:lnTo>
                    <a:pt x="1850" y="2383"/>
                  </a:lnTo>
                  <a:lnTo>
                    <a:pt x="1844" y="2383"/>
                  </a:lnTo>
                  <a:lnTo>
                    <a:pt x="1844" y="2383"/>
                  </a:lnTo>
                  <a:close/>
                  <a:moveTo>
                    <a:pt x="949" y="2318"/>
                  </a:moveTo>
                  <a:lnTo>
                    <a:pt x="1815" y="2318"/>
                  </a:lnTo>
                  <a:lnTo>
                    <a:pt x="1956" y="952"/>
                  </a:lnTo>
                  <a:lnTo>
                    <a:pt x="1956" y="952"/>
                  </a:lnTo>
                  <a:lnTo>
                    <a:pt x="1955" y="906"/>
                  </a:lnTo>
                  <a:lnTo>
                    <a:pt x="1951" y="862"/>
                  </a:lnTo>
                  <a:lnTo>
                    <a:pt x="1946" y="816"/>
                  </a:lnTo>
                  <a:lnTo>
                    <a:pt x="1938" y="774"/>
                  </a:lnTo>
                  <a:lnTo>
                    <a:pt x="1928" y="730"/>
                  </a:lnTo>
                  <a:lnTo>
                    <a:pt x="1916" y="688"/>
                  </a:lnTo>
                  <a:lnTo>
                    <a:pt x="1902" y="647"/>
                  </a:lnTo>
                  <a:lnTo>
                    <a:pt x="1886" y="607"/>
                  </a:lnTo>
                  <a:lnTo>
                    <a:pt x="1868" y="568"/>
                  </a:lnTo>
                  <a:lnTo>
                    <a:pt x="1849" y="530"/>
                  </a:lnTo>
                  <a:lnTo>
                    <a:pt x="1827" y="492"/>
                  </a:lnTo>
                  <a:lnTo>
                    <a:pt x="1804" y="457"/>
                  </a:lnTo>
                  <a:lnTo>
                    <a:pt x="1779" y="422"/>
                  </a:lnTo>
                  <a:lnTo>
                    <a:pt x="1752" y="388"/>
                  </a:lnTo>
                  <a:lnTo>
                    <a:pt x="1726" y="357"/>
                  </a:lnTo>
                  <a:lnTo>
                    <a:pt x="1695" y="326"/>
                  </a:lnTo>
                  <a:lnTo>
                    <a:pt x="1665" y="296"/>
                  </a:lnTo>
                  <a:lnTo>
                    <a:pt x="1633" y="269"/>
                  </a:lnTo>
                  <a:lnTo>
                    <a:pt x="1599" y="242"/>
                  </a:lnTo>
                  <a:lnTo>
                    <a:pt x="1565" y="218"/>
                  </a:lnTo>
                  <a:lnTo>
                    <a:pt x="1528" y="194"/>
                  </a:lnTo>
                  <a:lnTo>
                    <a:pt x="1491" y="172"/>
                  </a:lnTo>
                  <a:lnTo>
                    <a:pt x="1454" y="153"/>
                  </a:lnTo>
                  <a:lnTo>
                    <a:pt x="1413" y="136"/>
                  </a:lnTo>
                  <a:lnTo>
                    <a:pt x="1373" y="120"/>
                  </a:lnTo>
                  <a:lnTo>
                    <a:pt x="1333" y="105"/>
                  </a:lnTo>
                  <a:lnTo>
                    <a:pt x="1290" y="94"/>
                  </a:lnTo>
                  <a:lnTo>
                    <a:pt x="1248" y="83"/>
                  </a:lnTo>
                  <a:lnTo>
                    <a:pt x="1204" y="76"/>
                  </a:lnTo>
                  <a:lnTo>
                    <a:pt x="1160" y="70"/>
                  </a:lnTo>
                  <a:lnTo>
                    <a:pt x="1115" y="67"/>
                  </a:lnTo>
                  <a:lnTo>
                    <a:pt x="1070" y="66"/>
                  </a:lnTo>
                  <a:lnTo>
                    <a:pt x="1070" y="66"/>
                  </a:lnTo>
                  <a:lnTo>
                    <a:pt x="1023" y="67"/>
                  </a:lnTo>
                  <a:lnTo>
                    <a:pt x="980" y="70"/>
                  </a:lnTo>
                  <a:lnTo>
                    <a:pt x="934" y="76"/>
                  </a:lnTo>
                  <a:lnTo>
                    <a:pt x="891" y="85"/>
                  </a:lnTo>
                  <a:lnTo>
                    <a:pt x="848" y="94"/>
                  </a:lnTo>
                  <a:lnTo>
                    <a:pt x="806" y="105"/>
                  </a:lnTo>
                  <a:lnTo>
                    <a:pt x="765" y="120"/>
                  </a:lnTo>
                  <a:lnTo>
                    <a:pt x="725" y="136"/>
                  </a:lnTo>
                  <a:lnTo>
                    <a:pt x="686" y="154"/>
                  </a:lnTo>
                  <a:lnTo>
                    <a:pt x="647" y="174"/>
                  </a:lnTo>
                  <a:lnTo>
                    <a:pt x="610" y="194"/>
                  </a:lnTo>
                  <a:lnTo>
                    <a:pt x="574" y="218"/>
                  </a:lnTo>
                  <a:lnTo>
                    <a:pt x="540" y="242"/>
                  </a:lnTo>
                  <a:lnTo>
                    <a:pt x="505" y="269"/>
                  </a:lnTo>
                  <a:lnTo>
                    <a:pt x="474" y="297"/>
                  </a:lnTo>
                  <a:lnTo>
                    <a:pt x="443" y="326"/>
                  </a:lnTo>
                  <a:lnTo>
                    <a:pt x="414" y="357"/>
                  </a:lnTo>
                  <a:lnTo>
                    <a:pt x="386" y="390"/>
                  </a:lnTo>
                  <a:lnTo>
                    <a:pt x="359" y="422"/>
                  </a:lnTo>
                  <a:lnTo>
                    <a:pt x="335" y="458"/>
                  </a:lnTo>
                  <a:lnTo>
                    <a:pt x="312" y="493"/>
                  </a:lnTo>
                  <a:lnTo>
                    <a:pt x="290" y="531"/>
                  </a:lnTo>
                  <a:lnTo>
                    <a:pt x="270" y="569"/>
                  </a:lnTo>
                  <a:lnTo>
                    <a:pt x="253" y="608"/>
                  </a:lnTo>
                  <a:lnTo>
                    <a:pt x="237" y="648"/>
                  </a:lnTo>
                  <a:lnTo>
                    <a:pt x="223" y="690"/>
                  </a:lnTo>
                  <a:lnTo>
                    <a:pt x="210" y="732"/>
                  </a:lnTo>
                  <a:lnTo>
                    <a:pt x="201" y="775"/>
                  </a:lnTo>
                  <a:lnTo>
                    <a:pt x="193" y="818"/>
                  </a:lnTo>
                  <a:lnTo>
                    <a:pt x="187" y="863"/>
                  </a:lnTo>
                  <a:lnTo>
                    <a:pt x="184" y="908"/>
                  </a:lnTo>
                  <a:lnTo>
                    <a:pt x="182" y="953"/>
                  </a:lnTo>
                  <a:lnTo>
                    <a:pt x="182" y="953"/>
                  </a:lnTo>
                  <a:lnTo>
                    <a:pt x="182" y="959"/>
                  </a:lnTo>
                  <a:lnTo>
                    <a:pt x="69" y="1529"/>
                  </a:lnTo>
                  <a:lnTo>
                    <a:pt x="229" y="1591"/>
                  </a:lnTo>
                  <a:lnTo>
                    <a:pt x="229" y="1591"/>
                  </a:lnTo>
                  <a:lnTo>
                    <a:pt x="236" y="1596"/>
                  </a:lnTo>
                  <a:lnTo>
                    <a:pt x="242" y="1602"/>
                  </a:lnTo>
                  <a:lnTo>
                    <a:pt x="247" y="1609"/>
                  </a:lnTo>
                  <a:lnTo>
                    <a:pt x="249" y="1617"/>
                  </a:lnTo>
                  <a:lnTo>
                    <a:pt x="310" y="2038"/>
                  </a:lnTo>
                  <a:lnTo>
                    <a:pt x="310" y="2038"/>
                  </a:lnTo>
                  <a:lnTo>
                    <a:pt x="310" y="2039"/>
                  </a:lnTo>
                  <a:lnTo>
                    <a:pt x="310" y="2039"/>
                  </a:lnTo>
                  <a:lnTo>
                    <a:pt x="313" y="2051"/>
                  </a:lnTo>
                  <a:lnTo>
                    <a:pt x="318" y="2062"/>
                  </a:lnTo>
                  <a:lnTo>
                    <a:pt x="325" y="2072"/>
                  </a:lnTo>
                  <a:lnTo>
                    <a:pt x="335" y="2080"/>
                  </a:lnTo>
                  <a:lnTo>
                    <a:pt x="346" y="2088"/>
                  </a:lnTo>
                  <a:lnTo>
                    <a:pt x="359" y="2095"/>
                  </a:lnTo>
                  <a:lnTo>
                    <a:pt x="374" y="2100"/>
                  </a:lnTo>
                  <a:lnTo>
                    <a:pt x="388" y="2105"/>
                  </a:lnTo>
                  <a:lnTo>
                    <a:pt x="405" y="2110"/>
                  </a:lnTo>
                  <a:lnTo>
                    <a:pt x="424" y="2112"/>
                  </a:lnTo>
                  <a:lnTo>
                    <a:pt x="460" y="2117"/>
                  </a:lnTo>
                  <a:lnTo>
                    <a:pt x="499" y="2119"/>
                  </a:lnTo>
                  <a:lnTo>
                    <a:pt x="537" y="2121"/>
                  </a:lnTo>
                  <a:lnTo>
                    <a:pt x="916" y="2121"/>
                  </a:lnTo>
                  <a:lnTo>
                    <a:pt x="916" y="2121"/>
                  </a:lnTo>
                  <a:lnTo>
                    <a:pt x="923" y="2121"/>
                  </a:lnTo>
                  <a:lnTo>
                    <a:pt x="930" y="2123"/>
                  </a:lnTo>
                  <a:lnTo>
                    <a:pt x="934" y="2125"/>
                  </a:lnTo>
                  <a:lnTo>
                    <a:pt x="939" y="2130"/>
                  </a:lnTo>
                  <a:lnTo>
                    <a:pt x="943" y="2135"/>
                  </a:lnTo>
                  <a:lnTo>
                    <a:pt x="947" y="2140"/>
                  </a:lnTo>
                  <a:lnTo>
                    <a:pt x="948" y="2146"/>
                  </a:lnTo>
                  <a:lnTo>
                    <a:pt x="949" y="2154"/>
                  </a:lnTo>
                  <a:lnTo>
                    <a:pt x="949" y="23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2" name="Freeform 37"/>
            <p:cNvSpPr/>
            <p:nvPr userDrawn="1"/>
          </p:nvSpPr>
          <p:spPr bwMode="auto">
            <a:xfrm>
              <a:off x="3170238" y="4089400"/>
              <a:ext cx="1154112" cy="528638"/>
            </a:xfrm>
            <a:custGeom>
              <a:gdLst>
                <a:gd name="T0" fmla="*/ 4 w 1455"/>
                <a:gd name="T1" fmla="*/ 501 h 664"/>
                <a:gd name="T2" fmla="*/ 31 w 1455"/>
                <a:gd name="T3" fmla="*/ 447 h 664"/>
                <a:gd name="T4" fmla="*/ 63 w 1455"/>
                <a:gd name="T5" fmla="*/ 394 h 664"/>
                <a:gd name="T6" fmla="*/ 60 w 1455"/>
                <a:gd name="T7" fmla="*/ 368 h 664"/>
                <a:gd name="T8" fmla="*/ 66 w 1455"/>
                <a:gd name="T9" fmla="*/ 328 h 664"/>
                <a:gd name="T10" fmla="*/ 88 w 1455"/>
                <a:gd name="T11" fmla="*/ 281 h 664"/>
                <a:gd name="T12" fmla="*/ 125 w 1455"/>
                <a:gd name="T13" fmla="*/ 246 h 664"/>
                <a:gd name="T14" fmla="*/ 174 w 1455"/>
                <a:gd name="T15" fmla="*/ 224 h 664"/>
                <a:gd name="T16" fmla="*/ 216 w 1455"/>
                <a:gd name="T17" fmla="*/ 219 h 664"/>
                <a:gd name="T18" fmla="*/ 236 w 1455"/>
                <a:gd name="T19" fmla="*/ 170 h 664"/>
                <a:gd name="T20" fmla="*/ 267 w 1455"/>
                <a:gd name="T21" fmla="*/ 124 h 664"/>
                <a:gd name="T22" fmla="*/ 312 w 1455"/>
                <a:gd name="T23" fmla="*/ 90 h 664"/>
                <a:gd name="T24" fmla="*/ 366 w 1455"/>
                <a:gd name="T25" fmla="*/ 73 h 664"/>
                <a:gd name="T26" fmla="*/ 410 w 1455"/>
                <a:gd name="T27" fmla="*/ 70 h 664"/>
                <a:gd name="T28" fmla="*/ 475 w 1455"/>
                <a:gd name="T29" fmla="*/ 87 h 664"/>
                <a:gd name="T30" fmla="*/ 515 w 1455"/>
                <a:gd name="T31" fmla="*/ 40 h 664"/>
                <a:gd name="T32" fmla="*/ 582 w 1455"/>
                <a:gd name="T33" fmla="*/ 4 h 664"/>
                <a:gd name="T34" fmla="*/ 633 w 1455"/>
                <a:gd name="T35" fmla="*/ 1 h 664"/>
                <a:gd name="T36" fmla="*/ 681 w 1455"/>
                <a:gd name="T37" fmla="*/ 12 h 664"/>
                <a:gd name="T38" fmla="*/ 731 w 1455"/>
                <a:gd name="T39" fmla="*/ 41 h 664"/>
                <a:gd name="T40" fmla="*/ 790 w 1455"/>
                <a:gd name="T41" fmla="*/ 17 h 664"/>
                <a:gd name="T42" fmla="*/ 857 w 1455"/>
                <a:gd name="T43" fmla="*/ 12 h 664"/>
                <a:gd name="T44" fmla="*/ 937 w 1455"/>
                <a:gd name="T45" fmla="*/ 40 h 664"/>
                <a:gd name="T46" fmla="*/ 996 w 1455"/>
                <a:gd name="T47" fmla="*/ 97 h 664"/>
                <a:gd name="T48" fmla="*/ 1024 w 1455"/>
                <a:gd name="T49" fmla="*/ 91 h 664"/>
                <a:gd name="T50" fmla="*/ 1082 w 1455"/>
                <a:gd name="T51" fmla="*/ 96 h 664"/>
                <a:gd name="T52" fmla="*/ 1132 w 1455"/>
                <a:gd name="T53" fmla="*/ 121 h 664"/>
                <a:gd name="T54" fmla="*/ 1168 w 1455"/>
                <a:gd name="T55" fmla="*/ 165 h 664"/>
                <a:gd name="T56" fmla="*/ 1204 w 1455"/>
                <a:gd name="T57" fmla="*/ 203 h 664"/>
                <a:gd name="T58" fmla="*/ 1251 w 1455"/>
                <a:gd name="T59" fmla="*/ 215 h 664"/>
                <a:gd name="T60" fmla="*/ 1293 w 1455"/>
                <a:gd name="T61" fmla="*/ 246 h 664"/>
                <a:gd name="T62" fmla="*/ 1314 w 1455"/>
                <a:gd name="T63" fmla="*/ 279 h 664"/>
                <a:gd name="T64" fmla="*/ 1328 w 1455"/>
                <a:gd name="T65" fmla="*/ 336 h 664"/>
                <a:gd name="T66" fmla="*/ 1360 w 1455"/>
                <a:gd name="T67" fmla="*/ 380 h 664"/>
                <a:gd name="T68" fmla="*/ 1403 w 1455"/>
                <a:gd name="T69" fmla="*/ 435 h 664"/>
                <a:gd name="T70" fmla="*/ 1414 w 1455"/>
                <a:gd name="T71" fmla="*/ 487 h 664"/>
                <a:gd name="T72" fmla="*/ 1425 w 1455"/>
                <a:gd name="T73" fmla="*/ 528 h 664"/>
                <a:gd name="T74" fmla="*/ 1447 w 1455"/>
                <a:gd name="T75" fmla="*/ 555 h 664"/>
                <a:gd name="T76" fmla="*/ 1455 w 1455"/>
                <a:gd name="T77" fmla="*/ 588 h 664"/>
                <a:gd name="T78" fmla="*/ 1451 w 1455"/>
                <a:gd name="T79" fmla="*/ 611 h 664"/>
                <a:gd name="T80" fmla="*/ 1421 w 1455"/>
                <a:gd name="T81" fmla="*/ 651 h 664"/>
                <a:gd name="T82" fmla="*/ 1386 w 1455"/>
                <a:gd name="T83" fmla="*/ 663 h 664"/>
                <a:gd name="T84" fmla="*/ 943 w 1455"/>
                <a:gd name="T85" fmla="*/ 663 h 664"/>
                <a:gd name="T86" fmla="*/ 905 w 1455"/>
                <a:gd name="T87" fmla="*/ 651 h 664"/>
                <a:gd name="T88" fmla="*/ 860 w 1455"/>
                <a:gd name="T89" fmla="*/ 606 h 664"/>
                <a:gd name="T90" fmla="*/ 816 w 1455"/>
                <a:gd name="T91" fmla="*/ 644 h 664"/>
                <a:gd name="T92" fmla="*/ 771 w 1455"/>
                <a:gd name="T93" fmla="*/ 662 h 664"/>
                <a:gd name="T94" fmla="*/ 486 w 1455"/>
                <a:gd name="T95" fmla="*/ 664 h 664"/>
                <a:gd name="T96" fmla="*/ 414 w 1455"/>
                <a:gd name="T97" fmla="*/ 644 h 664"/>
                <a:gd name="T98" fmla="*/ 366 w 1455"/>
                <a:gd name="T99" fmla="*/ 653 h 664"/>
                <a:gd name="T100" fmla="*/ 135 w 1455"/>
                <a:gd name="T101" fmla="*/ 664 h 664"/>
                <a:gd name="T102" fmla="*/ 96 w 1455"/>
                <a:gd name="T103" fmla="*/ 658 h 664"/>
                <a:gd name="T104" fmla="*/ 49 w 1455"/>
                <a:gd name="T105" fmla="*/ 633 h 664"/>
                <a:gd name="T106" fmla="*/ 18 w 1455"/>
                <a:gd name="T107" fmla="*/ 594 h 664"/>
                <a:gd name="T108" fmla="*/ 2 w 1455"/>
                <a:gd name="T109" fmla="*/ 544 h 6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55" h="664">
                  <a:moveTo>
                    <a:pt x="0" y="530"/>
                  </a:moveTo>
                  <a:lnTo>
                    <a:pt x="0" y="530"/>
                  </a:lnTo>
                  <a:lnTo>
                    <a:pt x="2" y="516"/>
                  </a:lnTo>
                  <a:lnTo>
                    <a:pt x="4" y="501"/>
                  </a:lnTo>
                  <a:lnTo>
                    <a:pt x="9" y="486"/>
                  </a:lnTo>
                  <a:lnTo>
                    <a:pt x="14" y="473"/>
                  </a:lnTo>
                  <a:lnTo>
                    <a:pt x="21" y="459"/>
                  </a:lnTo>
                  <a:lnTo>
                    <a:pt x="31" y="447"/>
                  </a:lnTo>
                  <a:lnTo>
                    <a:pt x="41" y="436"/>
                  </a:lnTo>
                  <a:lnTo>
                    <a:pt x="52" y="425"/>
                  </a:lnTo>
                  <a:lnTo>
                    <a:pt x="67" y="414"/>
                  </a:lnTo>
                  <a:lnTo>
                    <a:pt x="63" y="394"/>
                  </a:lnTo>
                  <a:lnTo>
                    <a:pt x="63" y="390"/>
                  </a:lnTo>
                  <a:lnTo>
                    <a:pt x="63" y="390"/>
                  </a:lnTo>
                  <a:lnTo>
                    <a:pt x="61" y="379"/>
                  </a:lnTo>
                  <a:lnTo>
                    <a:pt x="60" y="368"/>
                  </a:lnTo>
                  <a:lnTo>
                    <a:pt x="60" y="368"/>
                  </a:lnTo>
                  <a:lnTo>
                    <a:pt x="61" y="354"/>
                  </a:lnTo>
                  <a:lnTo>
                    <a:pt x="63" y="341"/>
                  </a:lnTo>
                  <a:lnTo>
                    <a:pt x="66" y="328"/>
                  </a:lnTo>
                  <a:lnTo>
                    <a:pt x="70" y="315"/>
                  </a:lnTo>
                  <a:lnTo>
                    <a:pt x="75" y="303"/>
                  </a:lnTo>
                  <a:lnTo>
                    <a:pt x="81" y="292"/>
                  </a:lnTo>
                  <a:lnTo>
                    <a:pt x="88" y="281"/>
                  </a:lnTo>
                  <a:lnTo>
                    <a:pt x="97" y="272"/>
                  </a:lnTo>
                  <a:lnTo>
                    <a:pt x="105" y="262"/>
                  </a:lnTo>
                  <a:lnTo>
                    <a:pt x="115" y="253"/>
                  </a:lnTo>
                  <a:lnTo>
                    <a:pt x="125" y="246"/>
                  </a:lnTo>
                  <a:lnTo>
                    <a:pt x="137" y="239"/>
                  </a:lnTo>
                  <a:lnTo>
                    <a:pt x="148" y="233"/>
                  </a:lnTo>
                  <a:lnTo>
                    <a:pt x="160" y="228"/>
                  </a:lnTo>
                  <a:lnTo>
                    <a:pt x="174" y="224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94" y="220"/>
                  </a:lnTo>
                  <a:lnTo>
                    <a:pt x="216" y="219"/>
                  </a:lnTo>
                  <a:lnTo>
                    <a:pt x="225" y="197"/>
                  </a:lnTo>
                  <a:lnTo>
                    <a:pt x="225" y="197"/>
                  </a:lnTo>
                  <a:lnTo>
                    <a:pt x="230" y="184"/>
                  </a:lnTo>
                  <a:lnTo>
                    <a:pt x="236" y="170"/>
                  </a:lnTo>
                  <a:lnTo>
                    <a:pt x="242" y="157"/>
                  </a:lnTo>
                  <a:lnTo>
                    <a:pt x="250" y="146"/>
                  </a:lnTo>
                  <a:lnTo>
                    <a:pt x="259" y="134"/>
                  </a:lnTo>
                  <a:lnTo>
                    <a:pt x="267" y="124"/>
                  </a:lnTo>
                  <a:lnTo>
                    <a:pt x="278" y="114"/>
                  </a:lnTo>
                  <a:lnTo>
                    <a:pt x="289" y="106"/>
                  </a:lnTo>
                  <a:lnTo>
                    <a:pt x="300" y="97"/>
                  </a:lnTo>
                  <a:lnTo>
                    <a:pt x="312" y="90"/>
                  </a:lnTo>
                  <a:lnTo>
                    <a:pt x="325" y="84"/>
                  </a:lnTo>
                  <a:lnTo>
                    <a:pt x="338" y="79"/>
                  </a:lnTo>
                  <a:lnTo>
                    <a:pt x="352" y="75"/>
                  </a:lnTo>
                  <a:lnTo>
                    <a:pt x="366" y="73"/>
                  </a:lnTo>
                  <a:lnTo>
                    <a:pt x="381" y="70"/>
                  </a:lnTo>
                  <a:lnTo>
                    <a:pt x="395" y="70"/>
                  </a:lnTo>
                  <a:lnTo>
                    <a:pt x="395" y="70"/>
                  </a:lnTo>
                  <a:lnTo>
                    <a:pt x="410" y="70"/>
                  </a:lnTo>
                  <a:lnTo>
                    <a:pt x="423" y="73"/>
                  </a:lnTo>
                  <a:lnTo>
                    <a:pt x="438" y="75"/>
                  </a:lnTo>
                  <a:lnTo>
                    <a:pt x="453" y="80"/>
                  </a:lnTo>
                  <a:lnTo>
                    <a:pt x="475" y="87"/>
                  </a:lnTo>
                  <a:lnTo>
                    <a:pt x="488" y="68"/>
                  </a:lnTo>
                  <a:lnTo>
                    <a:pt x="488" y="68"/>
                  </a:lnTo>
                  <a:lnTo>
                    <a:pt x="500" y="53"/>
                  </a:lnTo>
                  <a:lnTo>
                    <a:pt x="515" y="40"/>
                  </a:lnTo>
                  <a:lnTo>
                    <a:pt x="529" y="28"/>
                  </a:lnTo>
                  <a:lnTo>
                    <a:pt x="547" y="18"/>
                  </a:lnTo>
                  <a:lnTo>
                    <a:pt x="564" y="10"/>
                  </a:lnTo>
                  <a:lnTo>
                    <a:pt x="582" y="4"/>
                  </a:lnTo>
                  <a:lnTo>
                    <a:pt x="601" y="1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633" y="1"/>
                  </a:lnTo>
                  <a:lnTo>
                    <a:pt x="645" y="2"/>
                  </a:lnTo>
                  <a:lnTo>
                    <a:pt x="657" y="4"/>
                  </a:lnTo>
                  <a:lnTo>
                    <a:pt x="670" y="8"/>
                  </a:lnTo>
                  <a:lnTo>
                    <a:pt x="681" y="12"/>
                  </a:lnTo>
                  <a:lnTo>
                    <a:pt x="693" y="18"/>
                  </a:lnTo>
                  <a:lnTo>
                    <a:pt x="704" y="24"/>
                  </a:lnTo>
                  <a:lnTo>
                    <a:pt x="715" y="30"/>
                  </a:lnTo>
                  <a:lnTo>
                    <a:pt x="731" y="41"/>
                  </a:lnTo>
                  <a:lnTo>
                    <a:pt x="748" y="32"/>
                  </a:lnTo>
                  <a:lnTo>
                    <a:pt x="748" y="32"/>
                  </a:lnTo>
                  <a:lnTo>
                    <a:pt x="768" y="23"/>
                  </a:lnTo>
                  <a:lnTo>
                    <a:pt x="790" y="17"/>
                  </a:lnTo>
                  <a:lnTo>
                    <a:pt x="813" y="12"/>
                  </a:lnTo>
                  <a:lnTo>
                    <a:pt x="835" y="10"/>
                  </a:lnTo>
                  <a:lnTo>
                    <a:pt x="835" y="10"/>
                  </a:lnTo>
                  <a:lnTo>
                    <a:pt x="857" y="12"/>
                  </a:lnTo>
                  <a:lnTo>
                    <a:pt x="878" y="15"/>
                  </a:lnTo>
                  <a:lnTo>
                    <a:pt x="899" y="21"/>
                  </a:lnTo>
                  <a:lnTo>
                    <a:pt x="918" y="29"/>
                  </a:lnTo>
                  <a:lnTo>
                    <a:pt x="937" y="40"/>
                  </a:lnTo>
                  <a:lnTo>
                    <a:pt x="955" y="52"/>
                  </a:lnTo>
                  <a:lnTo>
                    <a:pt x="971" y="65"/>
                  </a:lnTo>
                  <a:lnTo>
                    <a:pt x="985" y="82"/>
                  </a:lnTo>
                  <a:lnTo>
                    <a:pt x="996" y="97"/>
                  </a:lnTo>
                  <a:lnTo>
                    <a:pt x="1016" y="93"/>
                  </a:lnTo>
                  <a:lnTo>
                    <a:pt x="1016" y="93"/>
                  </a:lnTo>
                  <a:lnTo>
                    <a:pt x="1024" y="91"/>
                  </a:lnTo>
                  <a:lnTo>
                    <a:pt x="1024" y="91"/>
                  </a:lnTo>
                  <a:lnTo>
                    <a:pt x="1039" y="90"/>
                  </a:lnTo>
                  <a:lnTo>
                    <a:pt x="1054" y="91"/>
                  </a:lnTo>
                  <a:lnTo>
                    <a:pt x="1067" y="92"/>
                  </a:lnTo>
                  <a:lnTo>
                    <a:pt x="1082" y="96"/>
                  </a:lnTo>
                  <a:lnTo>
                    <a:pt x="1095" y="100"/>
                  </a:lnTo>
                  <a:lnTo>
                    <a:pt x="1107" y="106"/>
                  </a:lnTo>
                  <a:lnTo>
                    <a:pt x="1121" y="113"/>
                  </a:lnTo>
                  <a:lnTo>
                    <a:pt x="1132" y="121"/>
                  </a:lnTo>
                  <a:lnTo>
                    <a:pt x="1132" y="121"/>
                  </a:lnTo>
                  <a:lnTo>
                    <a:pt x="1146" y="134"/>
                  </a:lnTo>
                  <a:lnTo>
                    <a:pt x="1158" y="148"/>
                  </a:lnTo>
                  <a:lnTo>
                    <a:pt x="1168" y="165"/>
                  </a:lnTo>
                  <a:lnTo>
                    <a:pt x="1177" y="182"/>
                  </a:lnTo>
                  <a:lnTo>
                    <a:pt x="1184" y="202"/>
                  </a:lnTo>
                  <a:lnTo>
                    <a:pt x="1204" y="203"/>
                  </a:lnTo>
                  <a:lnTo>
                    <a:pt x="1204" y="203"/>
                  </a:lnTo>
                  <a:lnTo>
                    <a:pt x="1223" y="206"/>
                  </a:lnTo>
                  <a:lnTo>
                    <a:pt x="1239" y="209"/>
                  </a:lnTo>
                  <a:lnTo>
                    <a:pt x="1239" y="209"/>
                  </a:lnTo>
                  <a:lnTo>
                    <a:pt x="1251" y="215"/>
                  </a:lnTo>
                  <a:lnTo>
                    <a:pt x="1262" y="222"/>
                  </a:lnTo>
                  <a:lnTo>
                    <a:pt x="1273" y="229"/>
                  </a:lnTo>
                  <a:lnTo>
                    <a:pt x="1284" y="237"/>
                  </a:lnTo>
                  <a:lnTo>
                    <a:pt x="1293" y="246"/>
                  </a:lnTo>
                  <a:lnTo>
                    <a:pt x="1301" y="257"/>
                  </a:lnTo>
                  <a:lnTo>
                    <a:pt x="1308" y="268"/>
                  </a:lnTo>
                  <a:lnTo>
                    <a:pt x="1314" y="279"/>
                  </a:lnTo>
                  <a:lnTo>
                    <a:pt x="1314" y="279"/>
                  </a:lnTo>
                  <a:lnTo>
                    <a:pt x="1321" y="292"/>
                  </a:lnTo>
                  <a:lnTo>
                    <a:pt x="1324" y="307"/>
                  </a:lnTo>
                  <a:lnTo>
                    <a:pt x="1327" y="322"/>
                  </a:lnTo>
                  <a:lnTo>
                    <a:pt x="1328" y="336"/>
                  </a:lnTo>
                  <a:lnTo>
                    <a:pt x="1327" y="362"/>
                  </a:lnTo>
                  <a:lnTo>
                    <a:pt x="1344" y="370"/>
                  </a:lnTo>
                  <a:lnTo>
                    <a:pt x="1344" y="370"/>
                  </a:lnTo>
                  <a:lnTo>
                    <a:pt x="1360" y="380"/>
                  </a:lnTo>
                  <a:lnTo>
                    <a:pt x="1373" y="392"/>
                  </a:lnTo>
                  <a:lnTo>
                    <a:pt x="1385" y="405"/>
                  </a:lnTo>
                  <a:lnTo>
                    <a:pt x="1396" y="419"/>
                  </a:lnTo>
                  <a:lnTo>
                    <a:pt x="1403" y="435"/>
                  </a:lnTo>
                  <a:lnTo>
                    <a:pt x="1410" y="452"/>
                  </a:lnTo>
                  <a:lnTo>
                    <a:pt x="1413" y="469"/>
                  </a:lnTo>
                  <a:lnTo>
                    <a:pt x="1414" y="487"/>
                  </a:lnTo>
                  <a:lnTo>
                    <a:pt x="1414" y="487"/>
                  </a:lnTo>
                  <a:lnTo>
                    <a:pt x="1414" y="494"/>
                  </a:lnTo>
                  <a:lnTo>
                    <a:pt x="1412" y="518"/>
                  </a:lnTo>
                  <a:lnTo>
                    <a:pt x="1425" y="528"/>
                  </a:lnTo>
                  <a:lnTo>
                    <a:pt x="1425" y="528"/>
                  </a:lnTo>
                  <a:lnTo>
                    <a:pt x="1431" y="534"/>
                  </a:lnTo>
                  <a:lnTo>
                    <a:pt x="1438" y="540"/>
                  </a:lnTo>
                  <a:lnTo>
                    <a:pt x="1442" y="547"/>
                  </a:lnTo>
                  <a:lnTo>
                    <a:pt x="1447" y="555"/>
                  </a:lnTo>
                  <a:lnTo>
                    <a:pt x="1450" y="562"/>
                  </a:lnTo>
                  <a:lnTo>
                    <a:pt x="1452" y="570"/>
                  </a:lnTo>
                  <a:lnTo>
                    <a:pt x="1453" y="579"/>
                  </a:lnTo>
                  <a:lnTo>
                    <a:pt x="1455" y="588"/>
                  </a:lnTo>
                  <a:lnTo>
                    <a:pt x="1455" y="588"/>
                  </a:lnTo>
                  <a:lnTo>
                    <a:pt x="1453" y="595"/>
                  </a:lnTo>
                  <a:lnTo>
                    <a:pt x="1453" y="603"/>
                  </a:lnTo>
                  <a:lnTo>
                    <a:pt x="1451" y="611"/>
                  </a:lnTo>
                  <a:lnTo>
                    <a:pt x="1449" y="617"/>
                  </a:lnTo>
                  <a:lnTo>
                    <a:pt x="1441" y="630"/>
                  </a:lnTo>
                  <a:lnTo>
                    <a:pt x="1431" y="641"/>
                  </a:lnTo>
                  <a:lnTo>
                    <a:pt x="1421" y="651"/>
                  </a:lnTo>
                  <a:lnTo>
                    <a:pt x="1408" y="658"/>
                  </a:lnTo>
                  <a:lnTo>
                    <a:pt x="1401" y="661"/>
                  </a:lnTo>
                  <a:lnTo>
                    <a:pt x="1394" y="662"/>
                  </a:lnTo>
                  <a:lnTo>
                    <a:pt x="1386" y="663"/>
                  </a:lnTo>
                  <a:lnTo>
                    <a:pt x="1378" y="664"/>
                  </a:lnTo>
                  <a:lnTo>
                    <a:pt x="954" y="664"/>
                  </a:lnTo>
                  <a:lnTo>
                    <a:pt x="954" y="664"/>
                  </a:lnTo>
                  <a:lnTo>
                    <a:pt x="943" y="663"/>
                  </a:lnTo>
                  <a:lnTo>
                    <a:pt x="933" y="662"/>
                  </a:lnTo>
                  <a:lnTo>
                    <a:pt x="923" y="658"/>
                  </a:lnTo>
                  <a:lnTo>
                    <a:pt x="913" y="655"/>
                  </a:lnTo>
                  <a:lnTo>
                    <a:pt x="905" y="651"/>
                  </a:lnTo>
                  <a:lnTo>
                    <a:pt x="896" y="645"/>
                  </a:lnTo>
                  <a:lnTo>
                    <a:pt x="889" y="638"/>
                  </a:lnTo>
                  <a:lnTo>
                    <a:pt x="882" y="630"/>
                  </a:lnTo>
                  <a:lnTo>
                    <a:pt x="860" y="606"/>
                  </a:lnTo>
                  <a:lnTo>
                    <a:pt x="835" y="628"/>
                  </a:lnTo>
                  <a:lnTo>
                    <a:pt x="835" y="628"/>
                  </a:lnTo>
                  <a:lnTo>
                    <a:pt x="827" y="636"/>
                  </a:lnTo>
                  <a:lnTo>
                    <a:pt x="816" y="644"/>
                  </a:lnTo>
                  <a:lnTo>
                    <a:pt x="805" y="650"/>
                  </a:lnTo>
                  <a:lnTo>
                    <a:pt x="794" y="655"/>
                  </a:lnTo>
                  <a:lnTo>
                    <a:pt x="783" y="658"/>
                  </a:lnTo>
                  <a:lnTo>
                    <a:pt x="771" y="662"/>
                  </a:lnTo>
                  <a:lnTo>
                    <a:pt x="759" y="663"/>
                  </a:lnTo>
                  <a:lnTo>
                    <a:pt x="746" y="664"/>
                  </a:lnTo>
                  <a:lnTo>
                    <a:pt x="486" y="664"/>
                  </a:lnTo>
                  <a:lnTo>
                    <a:pt x="486" y="664"/>
                  </a:lnTo>
                  <a:lnTo>
                    <a:pt x="467" y="662"/>
                  </a:lnTo>
                  <a:lnTo>
                    <a:pt x="449" y="658"/>
                  </a:lnTo>
                  <a:lnTo>
                    <a:pt x="431" y="652"/>
                  </a:lnTo>
                  <a:lnTo>
                    <a:pt x="414" y="644"/>
                  </a:lnTo>
                  <a:lnTo>
                    <a:pt x="397" y="634"/>
                  </a:lnTo>
                  <a:lnTo>
                    <a:pt x="380" y="645"/>
                  </a:lnTo>
                  <a:lnTo>
                    <a:pt x="380" y="645"/>
                  </a:lnTo>
                  <a:lnTo>
                    <a:pt x="366" y="653"/>
                  </a:lnTo>
                  <a:lnTo>
                    <a:pt x="352" y="659"/>
                  </a:lnTo>
                  <a:lnTo>
                    <a:pt x="337" y="663"/>
                  </a:lnTo>
                  <a:lnTo>
                    <a:pt x="321" y="664"/>
                  </a:lnTo>
                  <a:lnTo>
                    <a:pt x="135" y="664"/>
                  </a:lnTo>
                  <a:lnTo>
                    <a:pt x="135" y="664"/>
                  </a:lnTo>
                  <a:lnTo>
                    <a:pt x="121" y="663"/>
                  </a:lnTo>
                  <a:lnTo>
                    <a:pt x="108" y="661"/>
                  </a:lnTo>
                  <a:lnTo>
                    <a:pt x="96" y="658"/>
                  </a:lnTo>
                  <a:lnTo>
                    <a:pt x="82" y="653"/>
                  </a:lnTo>
                  <a:lnTo>
                    <a:pt x="71" y="647"/>
                  </a:lnTo>
                  <a:lnTo>
                    <a:pt x="60" y="641"/>
                  </a:lnTo>
                  <a:lnTo>
                    <a:pt x="49" y="633"/>
                  </a:lnTo>
                  <a:lnTo>
                    <a:pt x="41" y="624"/>
                  </a:lnTo>
                  <a:lnTo>
                    <a:pt x="32" y="616"/>
                  </a:lnTo>
                  <a:lnTo>
                    <a:pt x="24" y="605"/>
                  </a:lnTo>
                  <a:lnTo>
                    <a:pt x="18" y="594"/>
                  </a:lnTo>
                  <a:lnTo>
                    <a:pt x="11" y="581"/>
                  </a:lnTo>
                  <a:lnTo>
                    <a:pt x="7" y="569"/>
                  </a:lnTo>
                  <a:lnTo>
                    <a:pt x="4" y="557"/>
                  </a:lnTo>
                  <a:lnTo>
                    <a:pt x="2" y="544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3" name="Freeform 38"/>
            <p:cNvSpPr>
              <a:spLocks noEditPoints="1"/>
            </p:cNvSpPr>
            <p:nvPr userDrawn="1"/>
          </p:nvSpPr>
          <p:spPr bwMode="auto">
            <a:xfrm>
              <a:off x="3144838" y="4064000"/>
              <a:ext cx="1204912" cy="577850"/>
            </a:xfrm>
            <a:custGeom>
              <a:gdLst>
                <a:gd name="T0" fmla="*/ 1386 w 1516"/>
                <a:gd name="T1" fmla="*/ 335 h 727"/>
                <a:gd name="T2" fmla="*/ 1214 w 1516"/>
                <a:gd name="T3" fmla="*/ 162 h 727"/>
                <a:gd name="T4" fmla="*/ 964 w 1516"/>
                <a:gd name="T5" fmla="*/ 34 h 727"/>
                <a:gd name="T6" fmla="*/ 711 w 1516"/>
                <a:gd name="T7" fmla="*/ 10 h 727"/>
                <a:gd name="T8" fmla="*/ 407 w 1516"/>
                <a:gd name="T9" fmla="*/ 72 h 727"/>
                <a:gd name="T10" fmla="*/ 179 w 1516"/>
                <a:gd name="T11" fmla="*/ 230 h 727"/>
                <a:gd name="T12" fmla="*/ 62 w 1516"/>
                <a:gd name="T13" fmla="*/ 433 h 727"/>
                <a:gd name="T14" fmla="*/ 87 w 1516"/>
                <a:gd name="T15" fmla="*/ 707 h 727"/>
                <a:gd name="T16" fmla="*/ 480 w 1516"/>
                <a:gd name="T17" fmla="*/ 723 h 727"/>
                <a:gd name="T18" fmla="*/ 956 w 1516"/>
                <a:gd name="T19" fmla="*/ 724 h 727"/>
                <a:gd name="T20" fmla="*/ 1516 w 1516"/>
                <a:gd name="T21" fmla="*/ 620 h 727"/>
                <a:gd name="T22" fmla="*/ 931 w 1516"/>
                <a:gd name="T23" fmla="*/ 637 h 727"/>
                <a:gd name="T24" fmla="*/ 904 w 1516"/>
                <a:gd name="T25" fmla="*/ 461 h 727"/>
                <a:gd name="T26" fmla="*/ 854 w 1516"/>
                <a:gd name="T27" fmla="*/ 500 h 727"/>
                <a:gd name="T28" fmla="*/ 797 w 1516"/>
                <a:gd name="T29" fmla="*/ 662 h 727"/>
                <a:gd name="T30" fmla="*/ 407 w 1516"/>
                <a:gd name="T31" fmla="*/ 559 h 727"/>
                <a:gd name="T32" fmla="*/ 345 w 1516"/>
                <a:gd name="T33" fmla="*/ 549 h 727"/>
                <a:gd name="T34" fmla="*/ 126 w 1516"/>
                <a:gd name="T35" fmla="*/ 656 h 727"/>
                <a:gd name="T36" fmla="*/ 87 w 1516"/>
                <a:gd name="T37" fmla="*/ 498 h 727"/>
                <a:gd name="T38" fmla="*/ 202 w 1516"/>
                <a:gd name="T39" fmla="*/ 526 h 727"/>
                <a:gd name="T40" fmla="*/ 256 w 1516"/>
                <a:gd name="T41" fmla="*/ 487 h 727"/>
                <a:gd name="T42" fmla="*/ 328 w 1516"/>
                <a:gd name="T43" fmla="*/ 458 h 727"/>
                <a:gd name="T44" fmla="*/ 235 w 1516"/>
                <a:gd name="T45" fmla="*/ 413 h 727"/>
                <a:gd name="T46" fmla="*/ 163 w 1516"/>
                <a:gd name="T47" fmla="*/ 311 h 727"/>
                <a:gd name="T48" fmla="*/ 333 w 1516"/>
                <a:gd name="T49" fmla="*/ 321 h 727"/>
                <a:gd name="T50" fmla="*/ 358 w 1516"/>
                <a:gd name="T51" fmla="*/ 266 h 727"/>
                <a:gd name="T52" fmla="*/ 413 w 1516"/>
                <a:gd name="T53" fmla="*/ 134 h 727"/>
                <a:gd name="T54" fmla="*/ 557 w 1516"/>
                <a:gd name="T55" fmla="*/ 273 h 727"/>
                <a:gd name="T56" fmla="*/ 445 w 1516"/>
                <a:gd name="T57" fmla="*/ 490 h 727"/>
                <a:gd name="T58" fmla="*/ 676 w 1516"/>
                <a:gd name="T59" fmla="*/ 587 h 727"/>
                <a:gd name="T60" fmla="*/ 779 w 1516"/>
                <a:gd name="T61" fmla="*/ 601 h 727"/>
                <a:gd name="T62" fmla="*/ 722 w 1516"/>
                <a:gd name="T63" fmla="*/ 501 h 727"/>
                <a:gd name="T64" fmla="*/ 814 w 1516"/>
                <a:gd name="T65" fmla="*/ 430 h 727"/>
                <a:gd name="T66" fmla="*/ 694 w 1516"/>
                <a:gd name="T67" fmla="*/ 434 h 727"/>
                <a:gd name="T68" fmla="*/ 563 w 1516"/>
                <a:gd name="T69" fmla="*/ 519 h 727"/>
                <a:gd name="T70" fmla="*/ 512 w 1516"/>
                <a:gd name="T71" fmla="*/ 374 h 727"/>
                <a:gd name="T72" fmla="*/ 664 w 1516"/>
                <a:gd name="T73" fmla="*/ 365 h 727"/>
                <a:gd name="T74" fmla="*/ 713 w 1516"/>
                <a:gd name="T75" fmla="*/ 326 h 727"/>
                <a:gd name="T76" fmla="*/ 550 w 1516"/>
                <a:gd name="T77" fmla="*/ 112 h 727"/>
                <a:gd name="T78" fmla="*/ 736 w 1516"/>
                <a:gd name="T79" fmla="*/ 147 h 727"/>
                <a:gd name="T80" fmla="*/ 729 w 1516"/>
                <a:gd name="T81" fmla="*/ 224 h 727"/>
                <a:gd name="T82" fmla="*/ 800 w 1516"/>
                <a:gd name="T83" fmla="*/ 195 h 727"/>
                <a:gd name="T84" fmla="*/ 872 w 1516"/>
                <a:gd name="T85" fmla="*/ 240 h 727"/>
                <a:gd name="T86" fmla="*/ 896 w 1516"/>
                <a:gd name="T87" fmla="*/ 174 h 727"/>
                <a:gd name="T88" fmla="*/ 913 w 1516"/>
                <a:gd name="T89" fmla="*/ 82 h 727"/>
                <a:gd name="T90" fmla="*/ 992 w 1516"/>
                <a:gd name="T91" fmla="*/ 305 h 727"/>
                <a:gd name="T92" fmla="*/ 857 w 1516"/>
                <a:gd name="T93" fmla="*/ 335 h 727"/>
                <a:gd name="T94" fmla="*/ 902 w 1516"/>
                <a:gd name="T95" fmla="*/ 379 h 727"/>
                <a:gd name="T96" fmla="*/ 1007 w 1516"/>
                <a:gd name="T97" fmla="*/ 446 h 727"/>
                <a:gd name="T98" fmla="*/ 1015 w 1516"/>
                <a:gd name="T99" fmla="*/ 523 h 727"/>
                <a:gd name="T100" fmla="*/ 1069 w 1516"/>
                <a:gd name="T101" fmla="*/ 386 h 727"/>
                <a:gd name="T102" fmla="*/ 1110 w 1516"/>
                <a:gd name="T103" fmla="*/ 161 h 727"/>
                <a:gd name="T104" fmla="*/ 1134 w 1516"/>
                <a:gd name="T105" fmla="*/ 228 h 727"/>
                <a:gd name="T106" fmla="*/ 1169 w 1516"/>
                <a:gd name="T107" fmla="*/ 282 h 727"/>
                <a:gd name="T108" fmla="*/ 1316 w 1516"/>
                <a:gd name="T109" fmla="*/ 324 h 727"/>
                <a:gd name="T110" fmla="*/ 1164 w 1516"/>
                <a:gd name="T111" fmla="*/ 452 h 727"/>
                <a:gd name="T112" fmla="*/ 1106 w 1516"/>
                <a:gd name="T113" fmla="*/ 580 h 727"/>
                <a:gd name="T114" fmla="*/ 1202 w 1516"/>
                <a:gd name="T115" fmla="*/ 539 h 727"/>
                <a:gd name="T116" fmla="*/ 1274 w 1516"/>
                <a:gd name="T117" fmla="*/ 577 h 727"/>
                <a:gd name="T118" fmla="*/ 1246 w 1516"/>
                <a:gd name="T119" fmla="*/ 444 h 727"/>
                <a:gd name="T120" fmla="*/ 1409 w 1516"/>
                <a:gd name="T121" fmla="*/ 493 h 727"/>
                <a:gd name="T122" fmla="*/ 1335 w 1516"/>
                <a:gd name="T123" fmla="*/ 569 h 727"/>
                <a:gd name="T124" fmla="*/ 1433 w 1516"/>
                <a:gd name="T125" fmla="*/ 583 h 7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6" h="727">
                  <a:moveTo>
                    <a:pt x="1475" y="535"/>
                  </a:moveTo>
                  <a:lnTo>
                    <a:pt x="1475" y="535"/>
                  </a:lnTo>
                  <a:lnTo>
                    <a:pt x="1476" y="527"/>
                  </a:lnTo>
                  <a:lnTo>
                    <a:pt x="1476" y="519"/>
                  </a:lnTo>
                  <a:lnTo>
                    <a:pt x="1476" y="519"/>
                  </a:lnTo>
                  <a:lnTo>
                    <a:pt x="1476" y="507"/>
                  </a:lnTo>
                  <a:lnTo>
                    <a:pt x="1475" y="496"/>
                  </a:lnTo>
                  <a:lnTo>
                    <a:pt x="1472" y="485"/>
                  </a:lnTo>
                  <a:lnTo>
                    <a:pt x="1470" y="474"/>
                  </a:lnTo>
                  <a:lnTo>
                    <a:pt x="1466" y="463"/>
                  </a:lnTo>
                  <a:lnTo>
                    <a:pt x="1463" y="454"/>
                  </a:lnTo>
                  <a:lnTo>
                    <a:pt x="1458" y="444"/>
                  </a:lnTo>
                  <a:lnTo>
                    <a:pt x="1452" y="434"/>
                  </a:lnTo>
                  <a:lnTo>
                    <a:pt x="1440" y="416"/>
                  </a:lnTo>
                  <a:lnTo>
                    <a:pt x="1425" y="400"/>
                  </a:lnTo>
                  <a:lnTo>
                    <a:pt x="1408" y="386"/>
                  </a:lnTo>
                  <a:lnTo>
                    <a:pt x="1388" y="374"/>
                  </a:lnTo>
                  <a:lnTo>
                    <a:pt x="1388" y="374"/>
                  </a:lnTo>
                  <a:lnTo>
                    <a:pt x="1388" y="355"/>
                  </a:lnTo>
                  <a:lnTo>
                    <a:pt x="1386" y="335"/>
                  </a:lnTo>
                  <a:lnTo>
                    <a:pt x="1381" y="316"/>
                  </a:lnTo>
                  <a:lnTo>
                    <a:pt x="1374" y="297"/>
                  </a:lnTo>
                  <a:lnTo>
                    <a:pt x="1374" y="297"/>
                  </a:lnTo>
                  <a:lnTo>
                    <a:pt x="1365" y="283"/>
                  </a:lnTo>
                  <a:lnTo>
                    <a:pt x="1357" y="269"/>
                  </a:lnTo>
                  <a:lnTo>
                    <a:pt x="1346" y="257"/>
                  </a:lnTo>
                  <a:lnTo>
                    <a:pt x="1335" y="245"/>
                  </a:lnTo>
                  <a:lnTo>
                    <a:pt x="1323" y="235"/>
                  </a:lnTo>
                  <a:lnTo>
                    <a:pt x="1309" y="227"/>
                  </a:lnTo>
                  <a:lnTo>
                    <a:pt x="1294" y="218"/>
                  </a:lnTo>
                  <a:lnTo>
                    <a:pt x="1279" y="212"/>
                  </a:lnTo>
                  <a:lnTo>
                    <a:pt x="1279" y="212"/>
                  </a:lnTo>
                  <a:lnTo>
                    <a:pt x="1269" y="208"/>
                  </a:lnTo>
                  <a:lnTo>
                    <a:pt x="1258" y="206"/>
                  </a:lnTo>
                  <a:lnTo>
                    <a:pt x="1236" y="204"/>
                  </a:lnTo>
                  <a:lnTo>
                    <a:pt x="1236" y="204"/>
                  </a:lnTo>
                  <a:lnTo>
                    <a:pt x="1232" y="193"/>
                  </a:lnTo>
                  <a:lnTo>
                    <a:pt x="1226" y="183"/>
                  </a:lnTo>
                  <a:lnTo>
                    <a:pt x="1221" y="172"/>
                  </a:lnTo>
                  <a:lnTo>
                    <a:pt x="1214" y="162"/>
                  </a:lnTo>
                  <a:lnTo>
                    <a:pt x="1207" y="153"/>
                  </a:lnTo>
                  <a:lnTo>
                    <a:pt x="1199" y="145"/>
                  </a:lnTo>
                  <a:lnTo>
                    <a:pt x="1191" y="136"/>
                  </a:lnTo>
                  <a:lnTo>
                    <a:pt x="1181" y="128"/>
                  </a:lnTo>
                  <a:lnTo>
                    <a:pt x="1181" y="128"/>
                  </a:lnTo>
                  <a:lnTo>
                    <a:pt x="1168" y="118"/>
                  </a:lnTo>
                  <a:lnTo>
                    <a:pt x="1152" y="110"/>
                  </a:lnTo>
                  <a:lnTo>
                    <a:pt x="1136" y="102"/>
                  </a:lnTo>
                  <a:lnTo>
                    <a:pt x="1120" y="97"/>
                  </a:lnTo>
                  <a:lnTo>
                    <a:pt x="1103" y="93"/>
                  </a:lnTo>
                  <a:lnTo>
                    <a:pt x="1086" y="91"/>
                  </a:lnTo>
                  <a:lnTo>
                    <a:pt x="1069" y="90"/>
                  </a:lnTo>
                  <a:lnTo>
                    <a:pt x="1051" y="91"/>
                  </a:lnTo>
                  <a:lnTo>
                    <a:pt x="1051" y="91"/>
                  </a:lnTo>
                  <a:lnTo>
                    <a:pt x="1040" y="94"/>
                  </a:lnTo>
                  <a:lnTo>
                    <a:pt x="1040" y="94"/>
                  </a:lnTo>
                  <a:lnTo>
                    <a:pt x="1023" y="75"/>
                  </a:lnTo>
                  <a:lnTo>
                    <a:pt x="1004" y="60"/>
                  </a:lnTo>
                  <a:lnTo>
                    <a:pt x="985" y="45"/>
                  </a:lnTo>
                  <a:lnTo>
                    <a:pt x="964" y="34"/>
                  </a:lnTo>
                  <a:lnTo>
                    <a:pt x="941" y="24"/>
                  </a:lnTo>
                  <a:lnTo>
                    <a:pt x="917" y="17"/>
                  </a:lnTo>
                  <a:lnTo>
                    <a:pt x="904" y="14"/>
                  </a:lnTo>
                  <a:lnTo>
                    <a:pt x="892" y="12"/>
                  </a:lnTo>
                  <a:lnTo>
                    <a:pt x="879" y="11"/>
                  </a:lnTo>
                  <a:lnTo>
                    <a:pt x="865" y="11"/>
                  </a:lnTo>
                  <a:lnTo>
                    <a:pt x="865" y="11"/>
                  </a:lnTo>
                  <a:lnTo>
                    <a:pt x="852" y="11"/>
                  </a:lnTo>
                  <a:lnTo>
                    <a:pt x="839" y="12"/>
                  </a:lnTo>
                  <a:lnTo>
                    <a:pt x="825" y="14"/>
                  </a:lnTo>
                  <a:lnTo>
                    <a:pt x="813" y="17"/>
                  </a:lnTo>
                  <a:lnTo>
                    <a:pt x="800" y="21"/>
                  </a:lnTo>
                  <a:lnTo>
                    <a:pt x="787" y="25"/>
                  </a:lnTo>
                  <a:lnTo>
                    <a:pt x="775" y="30"/>
                  </a:lnTo>
                  <a:lnTo>
                    <a:pt x="763" y="36"/>
                  </a:lnTo>
                  <a:lnTo>
                    <a:pt x="763" y="36"/>
                  </a:lnTo>
                  <a:lnTo>
                    <a:pt x="751" y="29"/>
                  </a:lnTo>
                  <a:lnTo>
                    <a:pt x="737" y="22"/>
                  </a:lnTo>
                  <a:lnTo>
                    <a:pt x="724" y="16"/>
                  </a:lnTo>
                  <a:lnTo>
                    <a:pt x="711" y="10"/>
                  </a:lnTo>
                  <a:lnTo>
                    <a:pt x="696" y="6"/>
                  </a:lnTo>
                  <a:lnTo>
                    <a:pt x="681" y="3"/>
                  </a:lnTo>
                  <a:lnTo>
                    <a:pt x="667" y="1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28" y="2"/>
                  </a:lnTo>
                  <a:lnTo>
                    <a:pt x="605" y="6"/>
                  </a:lnTo>
                  <a:lnTo>
                    <a:pt x="583" y="13"/>
                  </a:lnTo>
                  <a:lnTo>
                    <a:pt x="562" y="22"/>
                  </a:lnTo>
                  <a:lnTo>
                    <a:pt x="541" y="34"/>
                  </a:lnTo>
                  <a:lnTo>
                    <a:pt x="524" y="47"/>
                  </a:lnTo>
                  <a:lnTo>
                    <a:pt x="507" y="63"/>
                  </a:lnTo>
                  <a:lnTo>
                    <a:pt x="492" y="82"/>
                  </a:lnTo>
                  <a:lnTo>
                    <a:pt x="492" y="82"/>
                  </a:lnTo>
                  <a:lnTo>
                    <a:pt x="477" y="77"/>
                  </a:lnTo>
                  <a:lnTo>
                    <a:pt x="460" y="73"/>
                  </a:lnTo>
                  <a:lnTo>
                    <a:pt x="442" y="72"/>
                  </a:lnTo>
                  <a:lnTo>
                    <a:pt x="425" y="71"/>
                  </a:lnTo>
                  <a:lnTo>
                    <a:pt x="425" y="71"/>
                  </a:lnTo>
                  <a:lnTo>
                    <a:pt x="407" y="72"/>
                  </a:lnTo>
                  <a:lnTo>
                    <a:pt x="390" y="73"/>
                  </a:lnTo>
                  <a:lnTo>
                    <a:pt x="374" y="77"/>
                  </a:lnTo>
                  <a:lnTo>
                    <a:pt x="358" y="82"/>
                  </a:lnTo>
                  <a:lnTo>
                    <a:pt x="342" y="88"/>
                  </a:lnTo>
                  <a:lnTo>
                    <a:pt x="327" y="95"/>
                  </a:lnTo>
                  <a:lnTo>
                    <a:pt x="313" y="103"/>
                  </a:lnTo>
                  <a:lnTo>
                    <a:pt x="300" y="112"/>
                  </a:lnTo>
                  <a:lnTo>
                    <a:pt x="286" y="123"/>
                  </a:lnTo>
                  <a:lnTo>
                    <a:pt x="274" y="134"/>
                  </a:lnTo>
                  <a:lnTo>
                    <a:pt x="263" y="146"/>
                  </a:lnTo>
                  <a:lnTo>
                    <a:pt x="254" y="160"/>
                  </a:lnTo>
                  <a:lnTo>
                    <a:pt x="245" y="174"/>
                  </a:lnTo>
                  <a:lnTo>
                    <a:pt x="236" y="189"/>
                  </a:lnTo>
                  <a:lnTo>
                    <a:pt x="230" y="205"/>
                  </a:lnTo>
                  <a:lnTo>
                    <a:pt x="224" y="221"/>
                  </a:lnTo>
                  <a:lnTo>
                    <a:pt x="224" y="221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195" y="225"/>
                  </a:lnTo>
                  <a:lnTo>
                    <a:pt x="179" y="230"/>
                  </a:lnTo>
                  <a:lnTo>
                    <a:pt x="165" y="235"/>
                  </a:lnTo>
                  <a:lnTo>
                    <a:pt x="150" y="243"/>
                  </a:lnTo>
                  <a:lnTo>
                    <a:pt x="136" y="251"/>
                  </a:lnTo>
                  <a:lnTo>
                    <a:pt x="124" y="261"/>
                  </a:lnTo>
                  <a:lnTo>
                    <a:pt x="112" y="272"/>
                  </a:lnTo>
                  <a:lnTo>
                    <a:pt x="102" y="283"/>
                  </a:lnTo>
                  <a:lnTo>
                    <a:pt x="93" y="295"/>
                  </a:lnTo>
                  <a:lnTo>
                    <a:pt x="84" y="308"/>
                  </a:lnTo>
                  <a:lnTo>
                    <a:pt x="77" y="323"/>
                  </a:lnTo>
                  <a:lnTo>
                    <a:pt x="71" y="336"/>
                  </a:lnTo>
                  <a:lnTo>
                    <a:pt x="66" y="352"/>
                  </a:lnTo>
                  <a:lnTo>
                    <a:pt x="62" y="368"/>
                  </a:lnTo>
                  <a:lnTo>
                    <a:pt x="60" y="384"/>
                  </a:lnTo>
                  <a:lnTo>
                    <a:pt x="58" y="400"/>
                  </a:lnTo>
                  <a:lnTo>
                    <a:pt x="58" y="400"/>
                  </a:lnTo>
                  <a:lnTo>
                    <a:pt x="60" y="413"/>
                  </a:lnTo>
                  <a:lnTo>
                    <a:pt x="61" y="428"/>
                  </a:lnTo>
                  <a:lnTo>
                    <a:pt x="61" y="428"/>
                  </a:lnTo>
                  <a:lnTo>
                    <a:pt x="62" y="433"/>
                  </a:lnTo>
                  <a:lnTo>
                    <a:pt x="62" y="433"/>
                  </a:lnTo>
                  <a:lnTo>
                    <a:pt x="49" y="445"/>
                  </a:lnTo>
                  <a:lnTo>
                    <a:pt x="37" y="458"/>
                  </a:lnTo>
                  <a:lnTo>
                    <a:pt x="26" y="473"/>
                  </a:lnTo>
                  <a:lnTo>
                    <a:pt x="17" y="489"/>
                  </a:lnTo>
                  <a:lnTo>
                    <a:pt x="10" y="506"/>
                  </a:lnTo>
                  <a:lnTo>
                    <a:pt x="4" y="524"/>
                  </a:lnTo>
                  <a:lnTo>
                    <a:pt x="0" y="543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0" y="579"/>
                  </a:lnTo>
                  <a:lnTo>
                    <a:pt x="2" y="595"/>
                  </a:lnTo>
                  <a:lnTo>
                    <a:pt x="7" y="611"/>
                  </a:lnTo>
                  <a:lnTo>
                    <a:pt x="12" y="627"/>
                  </a:lnTo>
                  <a:lnTo>
                    <a:pt x="19" y="640"/>
                  </a:lnTo>
                  <a:lnTo>
                    <a:pt x="28" y="655"/>
                  </a:lnTo>
                  <a:lnTo>
                    <a:pt x="38" y="667"/>
                  </a:lnTo>
                  <a:lnTo>
                    <a:pt x="48" y="679"/>
                  </a:lnTo>
                  <a:lnTo>
                    <a:pt x="60" y="689"/>
                  </a:lnTo>
                  <a:lnTo>
                    <a:pt x="72" y="699"/>
                  </a:lnTo>
                  <a:lnTo>
                    <a:pt x="87" y="707"/>
                  </a:lnTo>
                  <a:lnTo>
                    <a:pt x="100" y="715"/>
                  </a:lnTo>
                  <a:lnTo>
                    <a:pt x="116" y="720"/>
                  </a:lnTo>
                  <a:lnTo>
                    <a:pt x="132" y="724"/>
                  </a:lnTo>
                  <a:lnTo>
                    <a:pt x="147" y="727"/>
                  </a:lnTo>
                  <a:lnTo>
                    <a:pt x="165" y="727"/>
                  </a:lnTo>
                  <a:lnTo>
                    <a:pt x="351" y="727"/>
                  </a:lnTo>
                  <a:lnTo>
                    <a:pt x="351" y="727"/>
                  </a:lnTo>
                  <a:lnTo>
                    <a:pt x="361" y="727"/>
                  </a:lnTo>
                  <a:lnTo>
                    <a:pt x="372" y="726"/>
                  </a:lnTo>
                  <a:lnTo>
                    <a:pt x="382" y="724"/>
                  </a:lnTo>
                  <a:lnTo>
                    <a:pt x="391" y="721"/>
                  </a:lnTo>
                  <a:lnTo>
                    <a:pt x="401" y="717"/>
                  </a:lnTo>
                  <a:lnTo>
                    <a:pt x="411" y="713"/>
                  </a:lnTo>
                  <a:lnTo>
                    <a:pt x="419" y="709"/>
                  </a:lnTo>
                  <a:lnTo>
                    <a:pt x="428" y="704"/>
                  </a:lnTo>
                  <a:lnTo>
                    <a:pt x="428" y="704"/>
                  </a:lnTo>
                  <a:lnTo>
                    <a:pt x="449" y="713"/>
                  </a:lnTo>
                  <a:lnTo>
                    <a:pt x="458" y="717"/>
                  </a:lnTo>
                  <a:lnTo>
                    <a:pt x="469" y="721"/>
                  </a:lnTo>
                  <a:lnTo>
                    <a:pt x="480" y="723"/>
                  </a:lnTo>
                  <a:lnTo>
                    <a:pt x="492" y="726"/>
                  </a:lnTo>
                  <a:lnTo>
                    <a:pt x="503" y="727"/>
                  </a:lnTo>
                  <a:lnTo>
                    <a:pt x="516" y="727"/>
                  </a:lnTo>
                  <a:lnTo>
                    <a:pt x="776" y="727"/>
                  </a:lnTo>
                  <a:lnTo>
                    <a:pt x="776" y="727"/>
                  </a:lnTo>
                  <a:lnTo>
                    <a:pt x="792" y="727"/>
                  </a:lnTo>
                  <a:lnTo>
                    <a:pt x="808" y="724"/>
                  </a:lnTo>
                  <a:lnTo>
                    <a:pt x="823" y="721"/>
                  </a:lnTo>
                  <a:lnTo>
                    <a:pt x="837" y="716"/>
                  </a:lnTo>
                  <a:lnTo>
                    <a:pt x="851" y="709"/>
                  </a:lnTo>
                  <a:lnTo>
                    <a:pt x="864" y="701"/>
                  </a:lnTo>
                  <a:lnTo>
                    <a:pt x="876" y="693"/>
                  </a:lnTo>
                  <a:lnTo>
                    <a:pt x="887" y="683"/>
                  </a:lnTo>
                  <a:lnTo>
                    <a:pt x="887" y="683"/>
                  </a:lnTo>
                  <a:lnTo>
                    <a:pt x="897" y="693"/>
                  </a:lnTo>
                  <a:lnTo>
                    <a:pt x="907" y="701"/>
                  </a:lnTo>
                  <a:lnTo>
                    <a:pt x="918" y="710"/>
                  </a:lnTo>
                  <a:lnTo>
                    <a:pt x="930" y="716"/>
                  </a:lnTo>
                  <a:lnTo>
                    <a:pt x="942" y="721"/>
                  </a:lnTo>
                  <a:lnTo>
                    <a:pt x="956" y="724"/>
                  </a:lnTo>
                  <a:lnTo>
                    <a:pt x="969" y="727"/>
                  </a:lnTo>
                  <a:lnTo>
                    <a:pt x="984" y="727"/>
                  </a:lnTo>
                  <a:lnTo>
                    <a:pt x="1408" y="727"/>
                  </a:lnTo>
                  <a:lnTo>
                    <a:pt x="1408" y="727"/>
                  </a:lnTo>
                  <a:lnTo>
                    <a:pt x="1419" y="727"/>
                  </a:lnTo>
                  <a:lnTo>
                    <a:pt x="1430" y="726"/>
                  </a:lnTo>
                  <a:lnTo>
                    <a:pt x="1441" y="722"/>
                  </a:lnTo>
                  <a:lnTo>
                    <a:pt x="1451" y="718"/>
                  </a:lnTo>
                  <a:lnTo>
                    <a:pt x="1459" y="715"/>
                  </a:lnTo>
                  <a:lnTo>
                    <a:pt x="1469" y="709"/>
                  </a:lnTo>
                  <a:lnTo>
                    <a:pt x="1477" y="702"/>
                  </a:lnTo>
                  <a:lnTo>
                    <a:pt x="1485" y="695"/>
                  </a:lnTo>
                  <a:lnTo>
                    <a:pt x="1492" y="688"/>
                  </a:lnTo>
                  <a:lnTo>
                    <a:pt x="1498" y="679"/>
                  </a:lnTo>
                  <a:lnTo>
                    <a:pt x="1503" y="671"/>
                  </a:lnTo>
                  <a:lnTo>
                    <a:pt x="1508" y="661"/>
                  </a:lnTo>
                  <a:lnTo>
                    <a:pt x="1511" y="651"/>
                  </a:lnTo>
                  <a:lnTo>
                    <a:pt x="1514" y="641"/>
                  </a:lnTo>
                  <a:lnTo>
                    <a:pt x="1515" y="630"/>
                  </a:lnTo>
                  <a:lnTo>
                    <a:pt x="1516" y="620"/>
                  </a:lnTo>
                  <a:lnTo>
                    <a:pt x="1516" y="620"/>
                  </a:lnTo>
                  <a:lnTo>
                    <a:pt x="1515" y="607"/>
                  </a:lnTo>
                  <a:lnTo>
                    <a:pt x="1513" y="595"/>
                  </a:lnTo>
                  <a:lnTo>
                    <a:pt x="1509" y="583"/>
                  </a:lnTo>
                  <a:lnTo>
                    <a:pt x="1504" y="572"/>
                  </a:lnTo>
                  <a:lnTo>
                    <a:pt x="1499" y="562"/>
                  </a:lnTo>
                  <a:lnTo>
                    <a:pt x="1492" y="552"/>
                  </a:lnTo>
                  <a:lnTo>
                    <a:pt x="1483" y="543"/>
                  </a:lnTo>
                  <a:lnTo>
                    <a:pt x="1475" y="535"/>
                  </a:lnTo>
                  <a:lnTo>
                    <a:pt x="1475" y="535"/>
                  </a:lnTo>
                  <a:close/>
                  <a:moveTo>
                    <a:pt x="1408" y="665"/>
                  </a:moveTo>
                  <a:lnTo>
                    <a:pt x="984" y="665"/>
                  </a:lnTo>
                  <a:lnTo>
                    <a:pt x="984" y="665"/>
                  </a:lnTo>
                  <a:lnTo>
                    <a:pt x="974" y="663"/>
                  </a:lnTo>
                  <a:lnTo>
                    <a:pt x="965" y="661"/>
                  </a:lnTo>
                  <a:lnTo>
                    <a:pt x="957" y="659"/>
                  </a:lnTo>
                  <a:lnTo>
                    <a:pt x="950" y="655"/>
                  </a:lnTo>
                  <a:lnTo>
                    <a:pt x="943" y="649"/>
                  </a:lnTo>
                  <a:lnTo>
                    <a:pt x="936" y="643"/>
                  </a:lnTo>
                  <a:lnTo>
                    <a:pt x="931" y="637"/>
                  </a:lnTo>
                  <a:lnTo>
                    <a:pt x="926" y="628"/>
                  </a:lnTo>
                  <a:lnTo>
                    <a:pt x="926" y="628"/>
                  </a:lnTo>
                  <a:lnTo>
                    <a:pt x="932" y="613"/>
                  </a:lnTo>
                  <a:lnTo>
                    <a:pt x="937" y="596"/>
                  </a:lnTo>
                  <a:lnTo>
                    <a:pt x="940" y="580"/>
                  </a:lnTo>
                  <a:lnTo>
                    <a:pt x="941" y="563"/>
                  </a:lnTo>
                  <a:lnTo>
                    <a:pt x="941" y="563"/>
                  </a:lnTo>
                  <a:lnTo>
                    <a:pt x="940" y="550"/>
                  </a:lnTo>
                  <a:lnTo>
                    <a:pt x="939" y="538"/>
                  </a:lnTo>
                  <a:lnTo>
                    <a:pt x="936" y="526"/>
                  </a:lnTo>
                  <a:lnTo>
                    <a:pt x="932" y="513"/>
                  </a:lnTo>
                  <a:lnTo>
                    <a:pt x="929" y="501"/>
                  </a:lnTo>
                  <a:lnTo>
                    <a:pt x="923" y="490"/>
                  </a:lnTo>
                  <a:lnTo>
                    <a:pt x="917" y="479"/>
                  </a:lnTo>
                  <a:lnTo>
                    <a:pt x="909" y="468"/>
                  </a:lnTo>
                  <a:lnTo>
                    <a:pt x="909" y="468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0"/>
                  </a:lnTo>
                  <a:lnTo>
                    <a:pt x="904" y="460"/>
                  </a:lnTo>
                  <a:lnTo>
                    <a:pt x="904" y="460"/>
                  </a:lnTo>
                  <a:lnTo>
                    <a:pt x="900" y="456"/>
                  </a:lnTo>
                  <a:lnTo>
                    <a:pt x="893" y="454"/>
                  </a:lnTo>
                  <a:lnTo>
                    <a:pt x="887" y="452"/>
                  </a:lnTo>
                  <a:lnTo>
                    <a:pt x="882" y="452"/>
                  </a:lnTo>
                  <a:lnTo>
                    <a:pt x="876" y="452"/>
                  </a:lnTo>
                  <a:lnTo>
                    <a:pt x="870" y="455"/>
                  </a:lnTo>
                  <a:lnTo>
                    <a:pt x="865" y="457"/>
                  </a:lnTo>
                  <a:lnTo>
                    <a:pt x="861" y="461"/>
                  </a:lnTo>
                  <a:lnTo>
                    <a:pt x="861" y="461"/>
                  </a:lnTo>
                  <a:lnTo>
                    <a:pt x="857" y="466"/>
                  </a:lnTo>
                  <a:lnTo>
                    <a:pt x="853" y="471"/>
                  </a:lnTo>
                  <a:lnTo>
                    <a:pt x="852" y="477"/>
                  </a:lnTo>
                  <a:lnTo>
                    <a:pt x="851" y="483"/>
                  </a:lnTo>
                  <a:lnTo>
                    <a:pt x="851" y="483"/>
                  </a:lnTo>
                  <a:lnTo>
                    <a:pt x="852" y="491"/>
                  </a:lnTo>
                  <a:lnTo>
                    <a:pt x="856" y="499"/>
                  </a:lnTo>
                  <a:lnTo>
                    <a:pt x="854" y="500"/>
                  </a:lnTo>
                  <a:lnTo>
                    <a:pt x="854" y="500"/>
                  </a:lnTo>
                  <a:lnTo>
                    <a:pt x="864" y="515"/>
                  </a:lnTo>
                  <a:lnTo>
                    <a:pt x="872" y="529"/>
                  </a:lnTo>
                  <a:lnTo>
                    <a:pt x="876" y="546"/>
                  </a:lnTo>
                  <a:lnTo>
                    <a:pt x="878" y="563"/>
                  </a:lnTo>
                  <a:lnTo>
                    <a:pt x="878" y="563"/>
                  </a:lnTo>
                  <a:lnTo>
                    <a:pt x="876" y="573"/>
                  </a:lnTo>
                  <a:lnTo>
                    <a:pt x="875" y="583"/>
                  </a:lnTo>
                  <a:lnTo>
                    <a:pt x="873" y="593"/>
                  </a:lnTo>
                  <a:lnTo>
                    <a:pt x="869" y="602"/>
                  </a:lnTo>
                  <a:lnTo>
                    <a:pt x="865" y="611"/>
                  </a:lnTo>
                  <a:lnTo>
                    <a:pt x="861" y="620"/>
                  </a:lnTo>
                  <a:lnTo>
                    <a:pt x="854" y="627"/>
                  </a:lnTo>
                  <a:lnTo>
                    <a:pt x="847" y="634"/>
                  </a:lnTo>
                  <a:lnTo>
                    <a:pt x="841" y="641"/>
                  </a:lnTo>
                  <a:lnTo>
                    <a:pt x="833" y="646"/>
                  </a:lnTo>
                  <a:lnTo>
                    <a:pt x="824" y="652"/>
                  </a:lnTo>
                  <a:lnTo>
                    <a:pt x="815" y="656"/>
                  </a:lnTo>
                  <a:lnTo>
                    <a:pt x="807" y="660"/>
                  </a:lnTo>
                  <a:lnTo>
                    <a:pt x="797" y="662"/>
                  </a:lnTo>
                  <a:lnTo>
                    <a:pt x="786" y="663"/>
                  </a:lnTo>
                  <a:lnTo>
                    <a:pt x="776" y="665"/>
                  </a:lnTo>
                  <a:lnTo>
                    <a:pt x="516" y="665"/>
                  </a:lnTo>
                  <a:lnTo>
                    <a:pt x="516" y="665"/>
                  </a:lnTo>
                  <a:lnTo>
                    <a:pt x="505" y="663"/>
                  </a:lnTo>
                  <a:lnTo>
                    <a:pt x="495" y="662"/>
                  </a:lnTo>
                  <a:lnTo>
                    <a:pt x="484" y="660"/>
                  </a:lnTo>
                  <a:lnTo>
                    <a:pt x="474" y="656"/>
                  </a:lnTo>
                  <a:lnTo>
                    <a:pt x="464" y="651"/>
                  </a:lnTo>
                  <a:lnTo>
                    <a:pt x="456" y="646"/>
                  </a:lnTo>
                  <a:lnTo>
                    <a:pt x="447" y="640"/>
                  </a:lnTo>
                  <a:lnTo>
                    <a:pt x="440" y="633"/>
                  </a:lnTo>
                  <a:lnTo>
                    <a:pt x="433" y="626"/>
                  </a:lnTo>
                  <a:lnTo>
                    <a:pt x="427" y="618"/>
                  </a:lnTo>
                  <a:lnTo>
                    <a:pt x="422" y="610"/>
                  </a:lnTo>
                  <a:lnTo>
                    <a:pt x="417" y="600"/>
                  </a:lnTo>
                  <a:lnTo>
                    <a:pt x="412" y="590"/>
                  </a:lnTo>
                  <a:lnTo>
                    <a:pt x="410" y="580"/>
                  </a:lnTo>
                  <a:lnTo>
                    <a:pt x="407" y="569"/>
                  </a:lnTo>
                  <a:lnTo>
                    <a:pt x="407" y="559"/>
                  </a:lnTo>
                  <a:lnTo>
                    <a:pt x="407" y="559"/>
                  </a:lnTo>
                  <a:lnTo>
                    <a:pt x="407" y="557"/>
                  </a:lnTo>
                  <a:lnTo>
                    <a:pt x="407" y="557"/>
                  </a:lnTo>
                  <a:lnTo>
                    <a:pt x="406" y="551"/>
                  </a:lnTo>
                  <a:lnTo>
                    <a:pt x="405" y="545"/>
                  </a:lnTo>
                  <a:lnTo>
                    <a:pt x="401" y="540"/>
                  </a:lnTo>
                  <a:lnTo>
                    <a:pt x="397" y="535"/>
                  </a:lnTo>
                  <a:lnTo>
                    <a:pt x="397" y="535"/>
                  </a:lnTo>
                  <a:lnTo>
                    <a:pt x="392" y="530"/>
                  </a:lnTo>
                  <a:lnTo>
                    <a:pt x="388" y="528"/>
                  </a:lnTo>
                  <a:lnTo>
                    <a:pt x="382" y="527"/>
                  </a:lnTo>
                  <a:lnTo>
                    <a:pt x="375" y="526"/>
                  </a:lnTo>
                  <a:lnTo>
                    <a:pt x="369" y="527"/>
                  </a:lnTo>
                  <a:lnTo>
                    <a:pt x="363" y="528"/>
                  </a:lnTo>
                  <a:lnTo>
                    <a:pt x="358" y="530"/>
                  </a:lnTo>
                  <a:lnTo>
                    <a:pt x="353" y="535"/>
                  </a:lnTo>
                  <a:lnTo>
                    <a:pt x="353" y="535"/>
                  </a:lnTo>
                  <a:lnTo>
                    <a:pt x="350" y="539"/>
                  </a:lnTo>
                  <a:lnTo>
                    <a:pt x="347" y="544"/>
                  </a:lnTo>
                  <a:lnTo>
                    <a:pt x="345" y="549"/>
                  </a:lnTo>
                  <a:lnTo>
                    <a:pt x="344" y="555"/>
                  </a:lnTo>
                  <a:lnTo>
                    <a:pt x="344" y="555"/>
                  </a:lnTo>
                  <a:lnTo>
                    <a:pt x="344" y="555"/>
                  </a:lnTo>
                  <a:lnTo>
                    <a:pt x="344" y="569"/>
                  </a:lnTo>
                  <a:lnTo>
                    <a:pt x="346" y="583"/>
                  </a:lnTo>
                  <a:lnTo>
                    <a:pt x="349" y="598"/>
                  </a:lnTo>
                  <a:lnTo>
                    <a:pt x="352" y="611"/>
                  </a:lnTo>
                  <a:lnTo>
                    <a:pt x="357" y="623"/>
                  </a:lnTo>
                  <a:lnTo>
                    <a:pt x="363" y="635"/>
                  </a:lnTo>
                  <a:lnTo>
                    <a:pt x="371" y="648"/>
                  </a:lnTo>
                  <a:lnTo>
                    <a:pt x="378" y="659"/>
                  </a:lnTo>
                  <a:lnTo>
                    <a:pt x="378" y="659"/>
                  </a:lnTo>
                  <a:lnTo>
                    <a:pt x="364" y="662"/>
                  </a:lnTo>
                  <a:lnTo>
                    <a:pt x="351" y="665"/>
                  </a:lnTo>
                  <a:lnTo>
                    <a:pt x="165" y="665"/>
                  </a:lnTo>
                  <a:lnTo>
                    <a:pt x="165" y="665"/>
                  </a:lnTo>
                  <a:lnTo>
                    <a:pt x="155" y="663"/>
                  </a:lnTo>
                  <a:lnTo>
                    <a:pt x="144" y="662"/>
                  </a:lnTo>
                  <a:lnTo>
                    <a:pt x="134" y="660"/>
                  </a:lnTo>
                  <a:lnTo>
                    <a:pt x="126" y="656"/>
                  </a:lnTo>
                  <a:lnTo>
                    <a:pt x="116" y="651"/>
                  </a:lnTo>
                  <a:lnTo>
                    <a:pt x="107" y="646"/>
                  </a:lnTo>
                  <a:lnTo>
                    <a:pt x="100" y="640"/>
                  </a:lnTo>
                  <a:lnTo>
                    <a:pt x="93" y="634"/>
                  </a:lnTo>
                  <a:lnTo>
                    <a:pt x="87" y="627"/>
                  </a:lnTo>
                  <a:lnTo>
                    <a:pt x="80" y="620"/>
                  </a:lnTo>
                  <a:lnTo>
                    <a:pt x="74" y="611"/>
                  </a:lnTo>
                  <a:lnTo>
                    <a:pt x="71" y="601"/>
                  </a:lnTo>
                  <a:lnTo>
                    <a:pt x="67" y="593"/>
                  </a:lnTo>
                  <a:lnTo>
                    <a:pt x="65" y="583"/>
                  </a:lnTo>
                  <a:lnTo>
                    <a:pt x="63" y="572"/>
                  </a:lnTo>
                  <a:lnTo>
                    <a:pt x="62" y="562"/>
                  </a:lnTo>
                  <a:lnTo>
                    <a:pt x="62" y="562"/>
                  </a:lnTo>
                  <a:lnTo>
                    <a:pt x="63" y="551"/>
                  </a:lnTo>
                  <a:lnTo>
                    <a:pt x="65" y="541"/>
                  </a:lnTo>
                  <a:lnTo>
                    <a:pt x="67" y="532"/>
                  </a:lnTo>
                  <a:lnTo>
                    <a:pt x="71" y="522"/>
                  </a:lnTo>
                  <a:lnTo>
                    <a:pt x="74" y="513"/>
                  </a:lnTo>
                  <a:lnTo>
                    <a:pt x="80" y="505"/>
                  </a:lnTo>
                  <a:lnTo>
                    <a:pt x="87" y="498"/>
                  </a:lnTo>
                  <a:lnTo>
                    <a:pt x="93" y="490"/>
                  </a:lnTo>
                  <a:lnTo>
                    <a:pt x="100" y="483"/>
                  </a:lnTo>
                  <a:lnTo>
                    <a:pt x="107" y="477"/>
                  </a:lnTo>
                  <a:lnTo>
                    <a:pt x="116" y="472"/>
                  </a:lnTo>
                  <a:lnTo>
                    <a:pt x="126" y="468"/>
                  </a:lnTo>
                  <a:lnTo>
                    <a:pt x="134" y="465"/>
                  </a:lnTo>
                  <a:lnTo>
                    <a:pt x="144" y="462"/>
                  </a:lnTo>
                  <a:lnTo>
                    <a:pt x="155" y="461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80" y="461"/>
                  </a:lnTo>
                  <a:lnTo>
                    <a:pt x="196" y="465"/>
                  </a:lnTo>
                  <a:lnTo>
                    <a:pt x="196" y="465"/>
                  </a:lnTo>
                  <a:lnTo>
                    <a:pt x="194" y="476"/>
                  </a:lnTo>
                  <a:lnTo>
                    <a:pt x="193" y="487"/>
                  </a:lnTo>
                  <a:lnTo>
                    <a:pt x="193" y="487"/>
                  </a:lnTo>
                  <a:lnTo>
                    <a:pt x="194" y="498"/>
                  </a:lnTo>
                  <a:lnTo>
                    <a:pt x="195" y="507"/>
                  </a:lnTo>
                  <a:lnTo>
                    <a:pt x="199" y="517"/>
                  </a:lnTo>
                  <a:lnTo>
                    <a:pt x="202" y="526"/>
                  </a:lnTo>
                  <a:lnTo>
                    <a:pt x="202" y="526"/>
                  </a:lnTo>
                  <a:lnTo>
                    <a:pt x="207" y="533"/>
                  </a:lnTo>
                  <a:lnTo>
                    <a:pt x="215" y="539"/>
                  </a:lnTo>
                  <a:lnTo>
                    <a:pt x="222" y="541"/>
                  </a:lnTo>
                  <a:lnTo>
                    <a:pt x="230" y="543"/>
                  </a:lnTo>
                  <a:lnTo>
                    <a:pt x="230" y="543"/>
                  </a:lnTo>
                  <a:lnTo>
                    <a:pt x="238" y="543"/>
                  </a:lnTo>
                  <a:lnTo>
                    <a:pt x="245" y="540"/>
                  </a:lnTo>
                  <a:lnTo>
                    <a:pt x="245" y="540"/>
                  </a:lnTo>
                  <a:lnTo>
                    <a:pt x="250" y="537"/>
                  </a:lnTo>
                  <a:lnTo>
                    <a:pt x="255" y="532"/>
                  </a:lnTo>
                  <a:lnTo>
                    <a:pt x="257" y="527"/>
                  </a:lnTo>
                  <a:lnTo>
                    <a:pt x="260" y="521"/>
                  </a:lnTo>
                  <a:lnTo>
                    <a:pt x="261" y="516"/>
                  </a:lnTo>
                  <a:lnTo>
                    <a:pt x="262" y="510"/>
                  </a:lnTo>
                  <a:lnTo>
                    <a:pt x="261" y="504"/>
                  </a:lnTo>
                  <a:lnTo>
                    <a:pt x="258" y="498"/>
                  </a:lnTo>
                  <a:lnTo>
                    <a:pt x="258" y="498"/>
                  </a:lnTo>
                  <a:lnTo>
                    <a:pt x="256" y="493"/>
                  </a:lnTo>
                  <a:lnTo>
                    <a:pt x="256" y="487"/>
                  </a:lnTo>
                  <a:lnTo>
                    <a:pt x="256" y="487"/>
                  </a:lnTo>
                  <a:lnTo>
                    <a:pt x="256" y="483"/>
                  </a:lnTo>
                  <a:lnTo>
                    <a:pt x="257" y="478"/>
                  </a:lnTo>
                  <a:lnTo>
                    <a:pt x="260" y="474"/>
                  </a:lnTo>
                  <a:lnTo>
                    <a:pt x="262" y="471"/>
                  </a:lnTo>
                  <a:lnTo>
                    <a:pt x="266" y="468"/>
                  </a:lnTo>
                  <a:lnTo>
                    <a:pt x="269" y="466"/>
                  </a:lnTo>
                  <a:lnTo>
                    <a:pt x="274" y="465"/>
                  </a:lnTo>
                  <a:lnTo>
                    <a:pt x="278" y="465"/>
                  </a:lnTo>
                  <a:lnTo>
                    <a:pt x="278" y="465"/>
                  </a:lnTo>
                  <a:lnTo>
                    <a:pt x="284" y="465"/>
                  </a:lnTo>
                  <a:lnTo>
                    <a:pt x="289" y="467"/>
                  </a:lnTo>
                  <a:lnTo>
                    <a:pt x="289" y="467"/>
                  </a:lnTo>
                  <a:lnTo>
                    <a:pt x="295" y="469"/>
                  </a:lnTo>
                  <a:lnTo>
                    <a:pt x="301" y="471"/>
                  </a:lnTo>
                  <a:lnTo>
                    <a:pt x="307" y="469"/>
                  </a:lnTo>
                  <a:lnTo>
                    <a:pt x="312" y="468"/>
                  </a:lnTo>
                  <a:lnTo>
                    <a:pt x="318" y="466"/>
                  </a:lnTo>
                  <a:lnTo>
                    <a:pt x="323" y="463"/>
                  </a:lnTo>
                  <a:lnTo>
                    <a:pt x="328" y="458"/>
                  </a:lnTo>
                  <a:lnTo>
                    <a:pt x="332" y="454"/>
                  </a:lnTo>
                  <a:lnTo>
                    <a:pt x="332" y="454"/>
                  </a:lnTo>
                  <a:lnTo>
                    <a:pt x="333" y="447"/>
                  </a:lnTo>
                  <a:lnTo>
                    <a:pt x="334" y="441"/>
                  </a:lnTo>
                  <a:lnTo>
                    <a:pt x="334" y="435"/>
                  </a:lnTo>
                  <a:lnTo>
                    <a:pt x="333" y="429"/>
                  </a:lnTo>
                  <a:lnTo>
                    <a:pt x="330" y="423"/>
                  </a:lnTo>
                  <a:lnTo>
                    <a:pt x="327" y="418"/>
                  </a:lnTo>
                  <a:lnTo>
                    <a:pt x="323" y="415"/>
                  </a:lnTo>
                  <a:lnTo>
                    <a:pt x="317" y="411"/>
                  </a:lnTo>
                  <a:lnTo>
                    <a:pt x="317" y="411"/>
                  </a:lnTo>
                  <a:lnTo>
                    <a:pt x="308" y="407"/>
                  </a:lnTo>
                  <a:lnTo>
                    <a:pt x="299" y="404"/>
                  </a:lnTo>
                  <a:lnTo>
                    <a:pt x="289" y="402"/>
                  </a:lnTo>
                  <a:lnTo>
                    <a:pt x="278" y="401"/>
                  </a:lnTo>
                  <a:lnTo>
                    <a:pt x="278" y="401"/>
                  </a:lnTo>
                  <a:lnTo>
                    <a:pt x="267" y="402"/>
                  </a:lnTo>
                  <a:lnTo>
                    <a:pt x="256" y="405"/>
                  </a:lnTo>
                  <a:lnTo>
                    <a:pt x="245" y="408"/>
                  </a:lnTo>
                  <a:lnTo>
                    <a:pt x="235" y="413"/>
                  </a:lnTo>
                  <a:lnTo>
                    <a:pt x="235" y="413"/>
                  </a:lnTo>
                  <a:lnTo>
                    <a:pt x="218" y="406"/>
                  </a:lnTo>
                  <a:lnTo>
                    <a:pt x="201" y="401"/>
                  </a:lnTo>
                  <a:lnTo>
                    <a:pt x="183" y="397"/>
                  </a:lnTo>
                  <a:lnTo>
                    <a:pt x="165" y="396"/>
                  </a:lnTo>
                  <a:lnTo>
                    <a:pt x="165" y="396"/>
                  </a:lnTo>
                  <a:lnTo>
                    <a:pt x="154" y="397"/>
                  </a:lnTo>
                  <a:lnTo>
                    <a:pt x="144" y="399"/>
                  </a:lnTo>
                  <a:lnTo>
                    <a:pt x="123" y="402"/>
                  </a:lnTo>
                  <a:lnTo>
                    <a:pt x="123" y="402"/>
                  </a:lnTo>
                  <a:lnTo>
                    <a:pt x="123" y="391"/>
                  </a:lnTo>
                  <a:lnTo>
                    <a:pt x="124" y="382"/>
                  </a:lnTo>
                  <a:lnTo>
                    <a:pt x="127" y="371"/>
                  </a:lnTo>
                  <a:lnTo>
                    <a:pt x="129" y="361"/>
                  </a:lnTo>
                  <a:lnTo>
                    <a:pt x="133" y="351"/>
                  </a:lnTo>
                  <a:lnTo>
                    <a:pt x="138" y="343"/>
                  </a:lnTo>
                  <a:lnTo>
                    <a:pt x="144" y="333"/>
                  </a:lnTo>
                  <a:lnTo>
                    <a:pt x="150" y="326"/>
                  </a:lnTo>
                  <a:lnTo>
                    <a:pt x="156" y="317"/>
                  </a:lnTo>
                  <a:lnTo>
                    <a:pt x="163" y="311"/>
                  </a:lnTo>
                  <a:lnTo>
                    <a:pt x="172" y="304"/>
                  </a:lnTo>
                  <a:lnTo>
                    <a:pt x="180" y="299"/>
                  </a:lnTo>
                  <a:lnTo>
                    <a:pt x="190" y="294"/>
                  </a:lnTo>
                  <a:lnTo>
                    <a:pt x="200" y="290"/>
                  </a:lnTo>
                  <a:lnTo>
                    <a:pt x="211" y="286"/>
                  </a:lnTo>
                  <a:lnTo>
                    <a:pt x="221" y="284"/>
                  </a:lnTo>
                  <a:lnTo>
                    <a:pt x="221" y="284"/>
                  </a:lnTo>
                  <a:lnTo>
                    <a:pt x="234" y="283"/>
                  </a:lnTo>
                  <a:lnTo>
                    <a:pt x="247" y="283"/>
                  </a:lnTo>
                  <a:lnTo>
                    <a:pt x="260" y="285"/>
                  </a:lnTo>
                  <a:lnTo>
                    <a:pt x="272" y="288"/>
                  </a:lnTo>
                  <a:lnTo>
                    <a:pt x="284" y="293"/>
                  </a:lnTo>
                  <a:lnTo>
                    <a:pt x="296" y="297"/>
                  </a:lnTo>
                  <a:lnTo>
                    <a:pt x="306" y="305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22" y="316"/>
                  </a:lnTo>
                  <a:lnTo>
                    <a:pt x="327" y="318"/>
                  </a:lnTo>
                  <a:lnTo>
                    <a:pt x="333" y="321"/>
                  </a:lnTo>
                  <a:lnTo>
                    <a:pt x="339" y="321"/>
                  </a:lnTo>
                  <a:lnTo>
                    <a:pt x="339" y="321"/>
                  </a:lnTo>
                  <a:lnTo>
                    <a:pt x="345" y="321"/>
                  </a:lnTo>
                  <a:lnTo>
                    <a:pt x="350" y="318"/>
                  </a:lnTo>
                  <a:lnTo>
                    <a:pt x="356" y="316"/>
                  </a:lnTo>
                  <a:lnTo>
                    <a:pt x="361" y="312"/>
                  </a:lnTo>
                  <a:lnTo>
                    <a:pt x="361" y="312"/>
                  </a:lnTo>
                  <a:lnTo>
                    <a:pt x="364" y="307"/>
                  </a:lnTo>
                  <a:lnTo>
                    <a:pt x="367" y="301"/>
                  </a:lnTo>
                  <a:lnTo>
                    <a:pt x="369" y="296"/>
                  </a:lnTo>
                  <a:lnTo>
                    <a:pt x="369" y="289"/>
                  </a:lnTo>
                  <a:lnTo>
                    <a:pt x="369" y="289"/>
                  </a:lnTo>
                  <a:lnTo>
                    <a:pt x="369" y="283"/>
                  </a:lnTo>
                  <a:lnTo>
                    <a:pt x="367" y="278"/>
                  </a:lnTo>
                  <a:lnTo>
                    <a:pt x="364" y="272"/>
                  </a:lnTo>
                  <a:lnTo>
                    <a:pt x="361" y="267"/>
                  </a:lnTo>
                  <a:lnTo>
                    <a:pt x="361" y="267"/>
                  </a:lnTo>
                  <a:lnTo>
                    <a:pt x="358" y="266"/>
                  </a:lnTo>
                  <a:lnTo>
                    <a:pt x="358" y="266"/>
                  </a:lnTo>
                  <a:lnTo>
                    <a:pt x="358" y="266"/>
                  </a:lnTo>
                  <a:lnTo>
                    <a:pt x="342" y="252"/>
                  </a:lnTo>
                  <a:lnTo>
                    <a:pt x="325" y="243"/>
                  </a:lnTo>
                  <a:lnTo>
                    <a:pt x="307" y="233"/>
                  </a:lnTo>
                  <a:lnTo>
                    <a:pt x="289" y="227"/>
                  </a:lnTo>
                  <a:lnTo>
                    <a:pt x="289" y="227"/>
                  </a:lnTo>
                  <a:lnTo>
                    <a:pt x="294" y="217"/>
                  </a:lnTo>
                  <a:lnTo>
                    <a:pt x="299" y="207"/>
                  </a:lnTo>
                  <a:lnTo>
                    <a:pt x="305" y="197"/>
                  </a:lnTo>
                  <a:lnTo>
                    <a:pt x="311" y="189"/>
                  </a:lnTo>
                  <a:lnTo>
                    <a:pt x="318" y="180"/>
                  </a:lnTo>
                  <a:lnTo>
                    <a:pt x="325" y="173"/>
                  </a:lnTo>
                  <a:lnTo>
                    <a:pt x="333" y="166"/>
                  </a:lnTo>
                  <a:lnTo>
                    <a:pt x="342" y="160"/>
                  </a:lnTo>
                  <a:lnTo>
                    <a:pt x="351" y="153"/>
                  </a:lnTo>
                  <a:lnTo>
                    <a:pt x="361" y="149"/>
                  </a:lnTo>
                  <a:lnTo>
                    <a:pt x="371" y="144"/>
                  </a:lnTo>
                  <a:lnTo>
                    <a:pt x="380" y="140"/>
                  </a:lnTo>
                  <a:lnTo>
                    <a:pt x="391" y="138"/>
                  </a:lnTo>
                  <a:lnTo>
                    <a:pt x="402" y="135"/>
                  </a:lnTo>
                  <a:lnTo>
                    <a:pt x="413" y="134"/>
                  </a:lnTo>
                  <a:lnTo>
                    <a:pt x="425" y="134"/>
                  </a:lnTo>
                  <a:lnTo>
                    <a:pt x="425" y="134"/>
                  </a:lnTo>
                  <a:lnTo>
                    <a:pt x="440" y="134"/>
                  </a:lnTo>
                  <a:lnTo>
                    <a:pt x="453" y="136"/>
                  </a:lnTo>
                  <a:lnTo>
                    <a:pt x="467" y="140"/>
                  </a:lnTo>
                  <a:lnTo>
                    <a:pt x="480" y="144"/>
                  </a:lnTo>
                  <a:lnTo>
                    <a:pt x="492" y="150"/>
                  </a:lnTo>
                  <a:lnTo>
                    <a:pt x="503" y="157"/>
                  </a:lnTo>
                  <a:lnTo>
                    <a:pt x="514" y="164"/>
                  </a:lnTo>
                  <a:lnTo>
                    <a:pt x="525" y="173"/>
                  </a:lnTo>
                  <a:lnTo>
                    <a:pt x="534" y="183"/>
                  </a:lnTo>
                  <a:lnTo>
                    <a:pt x="542" y="194"/>
                  </a:lnTo>
                  <a:lnTo>
                    <a:pt x="550" y="205"/>
                  </a:lnTo>
                  <a:lnTo>
                    <a:pt x="557" y="217"/>
                  </a:lnTo>
                  <a:lnTo>
                    <a:pt x="562" y="229"/>
                  </a:lnTo>
                  <a:lnTo>
                    <a:pt x="567" y="243"/>
                  </a:lnTo>
                  <a:lnTo>
                    <a:pt x="569" y="256"/>
                  </a:lnTo>
                  <a:lnTo>
                    <a:pt x="570" y="271"/>
                  </a:lnTo>
                  <a:lnTo>
                    <a:pt x="570" y="271"/>
                  </a:lnTo>
                  <a:lnTo>
                    <a:pt x="557" y="273"/>
                  </a:lnTo>
                  <a:lnTo>
                    <a:pt x="542" y="277"/>
                  </a:lnTo>
                  <a:lnTo>
                    <a:pt x="529" y="282"/>
                  </a:lnTo>
                  <a:lnTo>
                    <a:pt x="517" y="288"/>
                  </a:lnTo>
                  <a:lnTo>
                    <a:pt x="505" y="295"/>
                  </a:lnTo>
                  <a:lnTo>
                    <a:pt x="492" y="304"/>
                  </a:lnTo>
                  <a:lnTo>
                    <a:pt x="481" y="312"/>
                  </a:lnTo>
                  <a:lnTo>
                    <a:pt x="472" y="322"/>
                  </a:lnTo>
                  <a:lnTo>
                    <a:pt x="463" y="333"/>
                  </a:lnTo>
                  <a:lnTo>
                    <a:pt x="456" y="345"/>
                  </a:lnTo>
                  <a:lnTo>
                    <a:pt x="449" y="357"/>
                  </a:lnTo>
                  <a:lnTo>
                    <a:pt x="442" y="371"/>
                  </a:lnTo>
                  <a:lnTo>
                    <a:pt x="439" y="384"/>
                  </a:lnTo>
                  <a:lnTo>
                    <a:pt x="435" y="397"/>
                  </a:lnTo>
                  <a:lnTo>
                    <a:pt x="433" y="412"/>
                  </a:lnTo>
                  <a:lnTo>
                    <a:pt x="431" y="428"/>
                  </a:lnTo>
                  <a:lnTo>
                    <a:pt x="431" y="428"/>
                  </a:lnTo>
                  <a:lnTo>
                    <a:pt x="433" y="444"/>
                  </a:lnTo>
                  <a:lnTo>
                    <a:pt x="435" y="460"/>
                  </a:lnTo>
                  <a:lnTo>
                    <a:pt x="439" y="476"/>
                  </a:lnTo>
                  <a:lnTo>
                    <a:pt x="445" y="490"/>
                  </a:lnTo>
                  <a:lnTo>
                    <a:pt x="451" y="504"/>
                  </a:lnTo>
                  <a:lnTo>
                    <a:pt x="460" y="517"/>
                  </a:lnTo>
                  <a:lnTo>
                    <a:pt x="468" y="529"/>
                  </a:lnTo>
                  <a:lnTo>
                    <a:pt x="479" y="540"/>
                  </a:lnTo>
                  <a:lnTo>
                    <a:pt x="490" y="551"/>
                  </a:lnTo>
                  <a:lnTo>
                    <a:pt x="502" y="560"/>
                  </a:lnTo>
                  <a:lnTo>
                    <a:pt x="516" y="568"/>
                  </a:lnTo>
                  <a:lnTo>
                    <a:pt x="529" y="574"/>
                  </a:lnTo>
                  <a:lnTo>
                    <a:pt x="544" y="580"/>
                  </a:lnTo>
                  <a:lnTo>
                    <a:pt x="559" y="584"/>
                  </a:lnTo>
                  <a:lnTo>
                    <a:pt x="575" y="587"/>
                  </a:lnTo>
                  <a:lnTo>
                    <a:pt x="591" y="587"/>
                  </a:lnTo>
                  <a:lnTo>
                    <a:pt x="591" y="587"/>
                  </a:lnTo>
                  <a:lnTo>
                    <a:pt x="611" y="585"/>
                  </a:lnTo>
                  <a:lnTo>
                    <a:pt x="629" y="582"/>
                  </a:lnTo>
                  <a:lnTo>
                    <a:pt x="647" y="577"/>
                  </a:lnTo>
                  <a:lnTo>
                    <a:pt x="664" y="568"/>
                  </a:lnTo>
                  <a:lnTo>
                    <a:pt x="664" y="568"/>
                  </a:lnTo>
                  <a:lnTo>
                    <a:pt x="670" y="578"/>
                  </a:lnTo>
                  <a:lnTo>
                    <a:pt x="676" y="587"/>
                  </a:lnTo>
                  <a:lnTo>
                    <a:pt x="684" y="595"/>
                  </a:lnTo>
                  <a:lnTo>
                    <a:pt x="692" y="604"/>
                  </a:lnTo>
                  <a:lnTo>
                    <a:pt x="701" y="611"/>
                  </a:lnTo>
                  <a:lnTo>
                    <a:pt x="711" y="617"/>
                  </a:lnTo>
                  <a:lnTo>
                    <a:pt x="722" y="623"/>
                  </a:lnTo>
                  <a:lnTo>
                    <a:pt x="733" y="629"/>
                  </a:lnTo>
                  <a:lnTo>
                    <a:pt x="733" y="629"/>
                  </a:lnTo>
                  <a:lnTo>
                    <a:pt x="733" y="629"/>
                  </a:lnTo>
                  <a:lnTo>
                    <a:pt x="740" y="632"/>
                  </a:lnTo>
                  <a:lnTo>
                    <a:pt x="747" y="633"/>
                  </a:lnTo>
                  <a:lnTo>
                    <a:pt x="747" y="633"/>
                  </a:lnTo>
                  <a:lnTo>
                    <a:pt x="753" y="632"/>
                  </a:lnTo>
                  <a:lnTo>
                    <a:pt x="759" y="630"/>
                  </a:lnTo>
                  <a:lnTo>
                    <a:pt x="764" y="627"/>
                  </a:lnTo>
                  <a:lnTo>
                    <a:pt x="769" y="623"/>
                  </a:lnTo>
                  <a:lnTo>
                    <a:pt x="769" y="623"/>
                  </a:lnTo>
                  <a:lnTo>
                    <a:pt x="773" y="618"/>
                  </a:lnTo>
                  <a:lnTo>
                    <a:pt x="776" y="613"/>
                  </a:lnTo>
                  <a:lnTo>
                    <a:pt x="778" y="607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78" y="595"/>
                  </a:lnTo>
                  <a:lnTo>
                    <a:pt x="776" y="589"/>
                  </a:lnTo>
                  <a:lnTo>
                    <a:pt x="773" y="584"/>
                  </a:lnTo>
                  <a:lnTo>
                    <a:pt x="769" y="579"/>
                  </a:lnTo>
                  <a:lnTo>
                    <a:pt x="769" y="579"/>
                  </a:lnTo>
                  <a:lnTo>
                    <a:pt x="764" y="574"/>
                  </a:lnTo>
                  <a:lnTo>
                    <a:pt x="758" y="572"/>
                  </a:lnTo>
                  <a:lnTo>
                    <a:pt x="759" y="572"/>
                  </a:lnTo>
                  <a:lnTo>
                    <a:pt x="759" y="572"/>
                  </a:lnTo>
                  <a:lnTo>
                    <a:pt x="750" y="567"/>
                  </a:lnTo>
                  <a:lnTo>
                    <a:pt x="742" y="562"/>
                  </a:lnTo>
                  <a:lnTo>
                    <a:pt x="736" y="557"/>
                  </a:lnTo>
                  <a:lnTo>
                    <a:pt x="729" y="551"/>
                  </a:lnTo>
                  <a:lnTo>
                    <a:pt x="723" y="544"/>
                  </a:lnTo>
                  <a:lnTo>
                    <a:pt x="719" y="535"/>
                  </a:lnTo>
                  <a:lnTo>
                    <a:pt x="715" y="527"/>
                  </a:lnTo>
                  <a:lnTo>
                    <a:pt x="715" y="527"/>
                  </a:lnTo>
                  <a:lnTo>
                    <a:pt x="717" y="513"/>
                  </a:lnTo>
                  <a:lnTo>
                    <a:pt x="722" y="501"/>
                  </a:lnTo>
                  <a:lnTo>
                    <a:pt x="728" y="490"/>
                  </a:lnTo>
                  <a:lnTo>
                    <a:pt x="736" y="480"/>
                  </a:lnTo>
                  <a:lnTo>
                    <a:pt x="746" y="473"/>
                  </a:lnTo>
                  <a:lnTo>
                    <a:pt x="757" y="467"/>
                  </a:lnTo>
                  <a:lnTo>
                    <a:pt x="769" y="463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9" y="461"/>
                  </a:lnTo>
                  <a:lnTo>
                    <a:pt x="795" y="460"/>
                  </a:lnTo>
                  <a:lnTo>
                    <a:pt x="800" y="456"/>
                  </a:lnTo>
                  <a:lnTo>
                    <a:pt x="804" y="452"/>
                  </a:lnTo>
                  <a:lnTo>
                    <a:pt x="804" y="452"/>
                  </a:lnTo>
                  <a:lnTo>
                    <a:pt x="808" y="447"/>
                  </a:lnTo>
                  <a:lnTo>
                    <a:pt x="812" y="443"/>
                  </a:lnTo>
                  <a:lnTo>
                    <a:pt x="813" y="437"/>
                  </a:lnTo>
                  <a:lnTo>
                    <a:pt x="814" y="430"/>
                  </a:lnTo>
                  <a:lnTo>
                    <a:pt x="814" y="430"/>
                  </a:lnTo>
                  <a:lnTo>
                    <a:pt x="813" y="424"/>
                  </a:lnTo>
                  <a:lnTo>
                    <a:pt x="812" y="418"/>
                  </a:lnTo>
                  <a:lnTo>
                    <a:pt x="808" y="413"/>
                  </a:lnTo>
                  <a:lnTo>
                    <a:pt x="804" y="408"/>
                  </a:lnTo>
                  <a:lnTo>
                    <a:pt x="804" y="408"/>
                  </a:lnTo>
                  <a:lnTo>
                    <a:pt x="800" y="405"/>
                  </a:lnTo>
                  <a:lnTo>
                    <a:pt x="794" y="401"/>
                  </a:lnTo>
                  <a:lnTo>
                    <a:pt x="789" y="400"/>
                  </a:lnTo>
                  <a:lnTo>
                    <a:pt x="783" y="399"/>
                  </a:lnTo>
                  <a:lnTo>
                    <a:pt x="783" y="399"/>
                  </a:lnTo>
                  <a:lnTo>
                    <a:pt x="783" y="399"/>
                  </a:lnTo>
                  <a:lnTo>
                    <a:pt x="770" y="400"/>
                  </a:lnTo>
                  <a:lnTo>
                    <a:pt x="759" y="401"/>
                  </a:lnTo>
                  <a:lnTo>
                    <a:pt x="748" y="404"/>
                  </a:lnTo>
                  <a:lnTo>
                    <a:pt x="739" y="406"/>
                  </a:lnTo>
                  <a:lnTo>
                    <a:pt x="729" y="411"/>
                  </a:lnTo>
                  <a:lnTo>
                    <a:pt x="719" y="416"/>
                  </a:lnTo>
                  <a:lnTo>
                    <a:pt x="709" y="421"/>
                  </a:lnTo>
                  <a:lnTo>
                    <a:pt x="701" y="427"/>
                  </a:lnTo>
                  <a:lnTo>
                    <a:pt x="694" y="434"/>
                  </a:lnTo>
                  <a:lnTo>
                    <a:pt x="686" y="441"/>
                  </a:lnTo>
                  <a:lnTo>
                    <a:pt x="679" y="450"/>
                  </a:lnTo>
                  <a:lnTo>
                    <a:pt x="673" y="458"/>
                  </a:lnTo>
                  <a:lnTo>
                    <a:pt x="668" y="468"/>
                  </a:lnTo>
                  <a:lnTo>
                    <a:pt x="663" y="478"/>
                  </a:lnTo>
                  <a:lnTo>
                    <a:pt x="659" y="488"/>
                  </a:lnTo>
                  <a:lnTo>
                    <a:pt x="656" y="499"/>
                  </a:lnTo>
                  <a:lnTo>
                    <a:pt x="656" y="499"/>
                  </a:lnTo>
                  <a:lnTo>
                    <a:pt x="650" y="504"/>
                  </a:lnTo>
                  <a:lnTo>
                    <a:pt x="642" y="510"/>
                  </a:lnTo>
                  <a:lnTo>
                    <a:pt x="634" y="513"/>
                  </a:lnTo>
                  <a:lnTo>
                    <a:pt x="627" y="517"/>
                  </a:lnTo>
                  <a:lnTo>
                    <a:pt x="618" y="519"/>
                  </a:lnTo>
                  <a:lnTo>
                    <a:pt x="609" y="522"/>
                  </a:lnTo>
                  <a:lnTo>
                    <a:pt x="601" y="523"/>
                  </a:lnTo>
                  <a:lnTo>
                    <a:pt x="591" y="524"/>
                  </a:lnTo>
                  <a:lnTo>
                    <a:pt x="591" y="524"/>
                  </a:lnTo>
                  <a:lnTo>
                    <a:pt x="581" y="523"/>
                  </a:lnTo>
                  <a:lnTo>
                    <a:pt x="572" y="522"/>
                  </a:lnTo>
                  <a:lnTo>
                    <a:pt x="563" y="519"/>
                  </a:lnTo>
                  <a:lnTo>
                    <a:pt x="555" y="516"/>
                  </a:lnTo>
                  <a:lnTo>
                    <a:pt x="546" y="512"/>
                  </a:lnTo>
                  <a:lnTo>
                    <a:pt x="538" y="507"/>
                  </a:lnTo>
                  <a:lnTo>
                    <a:pt x="530" y="502"/>
                  </a:lnTo>
                  <a:lnTo>
                    <a:pt x="523" y="495"/>
                  </a:lnTo>
                  <a:lnTo>
                    <a:pt x="517" y="489"/>
                  </a:lnTo>
                  <a:lnTo>
                    <a:pt x="512" y="482"/>
                  </a:lnTo>
                  <a:lnTo>
                    <a:pt x="507" y="473"/>
                  </a:lnTo>
                  <a:lnTo>
                    <a:pt x="503" y="465"/>
                  </a:lnTo>
                  <a:lnTo>
                    <a:pt x="500" y="456"/>
                  </a:lnTo>
                  <a:lnTo>
                    <a:pt x="497" y="447"/>
                  </a:lnTo>
                  <a:lnTo>
                    <a:pt x="496" y="438"/>
                  </a:lnTo>
                  <a:lnTo>
                    <a:pt x="495" y="428"/>
                  </a:lnTo>
                  <a:lnTo>
                    <a:pt x="495" y="428"/>
                  </a:lnTo>
                  <a:lnTo>
                    <a:pt x="496" y="418"/>
                  </a:lnTo>
                  <a:lnTo>
                    <a:pt x="497" y="408"/>
                  </a:lnTo>
                  <a:lnTo>
                    <a:pt x="500" y="399"/>
                  </a:lnTo>
                  <a:lnTo>
                    <a:pt x="503" y="390"/>
                  </a:lnTo>
                  <a:lnTo>
                    <a:pt x="507" y="382"/>
                  </a:lnTo>
                  <a:lnTo>
                    <a:pt x="512" y="374"/>
                  </a:lnTo>
                  <a:lnTo>
                    <a:pt x="517" y="366"/>
                  </a:lnTo>
                  <a:lnTo>
                    <a:pt x="523" y="360"/>
                  </a:lnTo>
                  <a:lnTo>
                    <a:pt x="530" y="354"/>
                  </a:lnTo>
                  <a:lnTo>
                    <a:pt x="538" y="347"/>
                  </a:lnTo>
                  <a:lnTo>
                    <a:pt x="546" y="343"/>
                  </a:lnTo>
                  <a:lnTo>
                    <a:pt x="555" y="339"/>
                  </a:lnTo>
                  <a:lnTo>
                    <a:pt x="563" y="335"/>
                  </a:lnTo>
                  <a:lnTo>
                    <a:pt x="572" y="333"/>
                  </a:lnTo>
                  <a:lnTo>
                    <a:pt x="581" y="332"/>
                  </a:lnTo>
                  <a:lnTo>
                    <a:pt x="591" y="332"/>
                  </a:lnTo>
                  <a:lnTo>
                    <a:pt x="591" y="332"/>
                  </a:lnTo>
                  <a:lnTo>
                    <a:pt x="602" y="332"/>
                  </a:lnTo>
                  <a:lnTo>
                    <a:pt x="612" y="334"/>
                  </a:lnTo>
                  <a:lnTo>
                    <a:pt x="622" y="336"/>
                  </a:lnTo>
                  <a:lnTo>
                    <a:pt x="631" y="340"/>
                  </a:lnTo>
                  <a:lnTo>
                    <a:pt x="641" y="345"/>
                  </a:lnTo>
                  <a:lnTo>
                    <a:pt x="650" y="351"/>
                  </a:lnTo>
                  <a:lnTo>
                    <a:pt x="657" y="357"/>
                  </a:lnTo>
                  <a:lnTo>
                    <a:pt x="664" y="365"/>
                  </a:lnTo>
                  <a:lnTo>
                    <a:pt x="664" y="365"/>
                  </a:lnTo>
                  <a:lnTo>
                    <a:pt x="664" y="366"/>
                  </a:lnTo>
                  <a:lnTo>
                    <a:pt x="664" y="366"/>
                  </a:lnTo>
                  <a:lnTo>
                    <a:pt x="669" y="369"/>
                  </a:lnTo>
                  <a:lnTo>
                    <a:pt x="675" y="372"/>
                  </a:lnTo>
                  <a:lnTo>
                    <a:pt x="681" y="374"/>
                  </a:lnTo>
                  <a:lnTo>
                    <a:pt x="687" y="374"/>
                  </a:lnTo>
                  <a:lnTo>
                    <a:pt x="687" y="374"/>
                  </a:lnTo>
                  <a:lnTo>
                    <a:pt x="694" y="374"/>
                  </a:lnTo>
                  <a:lnTo>
                    <a:pt x="700" y="372"/>
                  </a:lnTo>
                  <a:lnTo>
                    <a:pt x="705" y="369"/>
                  </a:lnTo>
                  <a:lnTo>
                    <a:pt x="709" y="366"/>
                  </a:lnTo>
                  <a:lnTo>
                    <a:pt x="709" y="366"/>
                  </a:lnTo>
                  <a:lnTo>
                    <a:pt x="713" y="361"/>
                  </a:lnTo>
                  <a:lnTo>
                    <a:pt x="717" y="355"/>
                  </a:lnTo>
                  <a:lnTo>
                    <a:pt x="718" y="349"/>
                  </a:lnTo>
                  <a:lnTo>
                    <a:pt x="719" y="343"/>
                  </a:lnTo>
                  <a:lnTo>
                    <a:pt x="719" y="343"/>
                  </a:lnTo>
                  <a:lnTo>
                    <a:pt x="718" y="338"/>
                  </a:lnTo>
                  <a:lnTo>
                    <a:pt x="717" y="334"/>
                  </a:lnTo>
                  <a:lnTo>
                    <a:pt x="713" y="326"/>
                  </a:lnTo>
                  <a:lnTo>
                    <a:pt x="713" y="324"/>
                  </a:lnTo>
                  <a:lnTo>
                    <a:pt x="713" y="324"/>
                  </a:lnTo>
                  <a:lnTo>
                    <a:pt x="706" y="316"/>
                  </a:lnTo>
                  <a:lnTo>
                    <a:pt x="696" y="307"/>
                  </a:lnTo>
                  <a:lnTo>
                    <a:pt x="687" y="300"/>
                  </a:lnTo>
                  <a:lnTo>
                    <a:pt x="678" y="294"/>
                  </a:lnTo>
                  <a:lnTo>
                    <a:pt x="668" y="288"/>
                  </a:lnTo>
                  <a:lnTo>
                    <a:pt x="657" y="283"/>
                  </a:lnTo>
                  <a:lnTo>
                    <a:pt x="646" y="278"/>
                  </a:lnTo>
                  <a:lnTo>
                    <a:pt x="635" y="274"/>
                  </a:lnTo>
                  <a:lnTo>
                    <a:pt x="635" y="274"/>
                  </a:lnTo>
                  <a:lnTo>
                    <a:pt x="633" y="250"/>
                  </a:lnTo>
                  <a:lnTo>
                    <a:pt x="628" y="225"/>
                  </a:lnTo>
                  <a:lnTo>
                    <a:pt x="620" y="204"/>
                  </a:lnTo>
                  <a:lnTo>
                    <a:pt x="611" y="182"/>
                  </a:lnTo>
                  <a:lnTo>
                    <a:pt x="598" y="162"/>
                  </a:lnTo>
                  <a:lnTo>
                    <a:pt x="584" y="144"/>
                  </a:lnTo>
                  <a:lnTo>
                    <a:pt x="568" y="127"/>
                  </a:lnTo>
                  <a:lnTo>
                    <a:pt x="550" y="112"/>
                  </a:lnTo>
                  <a:lnTo>
                    <a:pt x="550" y="112"/>
                  </a:lnTo>
                  <a:lnTo>
                    <a:pt x="559" y="101"/>
                  </a:lnTo>
                  <a:lnTo>
                    <a:pt x="570" y="91"/>
                  </a:lnTo>
                  <a:lnTo>
                    <a:pt x="581" y="83"/>
                  </a:lnTo>
                  <a:lnTo>
                    <a:pt x="595" y="77"/>
                  </a:lnTo>
                  <a:lnTo>
                    <a:pt x="607" y="71"/>
                  </a:lnTo>
                  <a:lnTo>
                    <a:pt x="622" y="67"/>
                  </a:lnTo>
                  <a:lnTo>
                    <a:pt x="636" y="64"/>
                  </a:lnTo>
                  <a:lnTo>
                    <a:pt x="651" y="63"/>
                  </a:lnTo>
                  <a:lnTo>
                    <a:pt x="651" y="63"/>
                  </a:lnTo>
                  <a:lnTo>
                    <a:pt x="669" y="64"/>
                  </a:lnTo>
                  <a:lnTo>
                    <a:pt x="687" y="69"/>
                  </a:lnTo>
                  <a:lnTo>
                    <a:pt x="705" y="75"/>
                  </a:lnTo>
                  <a:lnTo>
                    <a:pt x="720" y="84"/>
                  </a:lnTo>
                  <a:lnTo>
                    <a:pt x="734" y="94"/>
                  </a:lnTo>
                  <a:lnTo>
                    <a:pt x="747" y="106"/>
                  </a:lnTo>
                  <a:lnTo>
                    <a:pt x="758" y="121"/>
                  </a:lnTo>
                  <a:lnTo>
                    <a:pt x="768" y="135"/>
                  </a:lnTo>
                  <a:lnTo>
                    <a:pt x="768" y="135"/>
                  </a:lnTo>
                  <a:lnTo>
                    <a:pt x="752" y="140"/>
                  </a:lnTo>
                  <a:lnTo>
                    <a:pt x="736" y="147"/>
                  </a:lnTo>
                  <a:lnTo>
                    <a:pt x="722" y="157"/>
                  </a:lnTo>
                  <a:lnTo>
                    <a:pt x="708" y="168"/>
                  </a:lnTo>
                  <a:lnTo>
                    <a:pt x="709" y="168"/>
                  </a:lnTo>
                  <a:lnTo>
                    <a:pt x="709" y="168"/>
                  </a:lnTo>
                  <a:lnTo>
                    <a:pt x="707" y="171"/>
                  </a:lnTo>
                  <a:lnTo>
                    <a:pt x="707" y="171"/>
                  </a:lnTo>
                  <a:lnTo>
                    <a:pt x="702" y="175"/>
                  </a:lnTo>
                  <a:lnTo>
                    <a:pt x="700" y="180"/>
                  </a:lnTo>
                  <a:lnTo>
                    <a:pt x="698" y="186"/>
                  </a:lnTo>
                  <a:lnTo>
                    <a:pt x="697" y="193"/>
                  </a:lnTo>
                  <a:lnTo>
                    <a:pt x="697" y="193"/>
                  </a:lnTo>
                  <a:lnTo>
                    <a:pt x="698" y="199"/>
                  </a:lnTo>
                  <a:lnTo>
                    <a:pt x="700" y="205"/>
                  </a:lnTo>
                  <a:lnTo>
                    <a:pt x="702" y="210"/>
                  </a:lnTo>
                  <a:lnTo>
                    <a:pt x="707" y="214"/>
                  </a:lnTo>
                  <a:lnTo>
                    <a:pt x="707" y="214"/>
                  </a:lnTo>
                  <a:lnTo>
                    <a:pt x="712" y="219"/>
                  </a:lnTo>
                  <a:lnTo>
                    <a:pt x="717" y="222"/>
                  </a:lnTo>
                  <a:lnTo>
                    <a:pt x="723" y="223"/>
                  </a:lnTo>
                  <a:lnTo>
                    <a:pt x="729" y="224"/>
                  </a:lnTo>
                  <a:lnTo>
                    <a:pt x="729" y="224"/>
                  </a:lnTo>
                  <a:lnTo>
                    <a:pt x="734" y="223"/>
                  </a:lnTo>
                  <a:lnTo>
                    <a:pt x="739" y="222"/>
                  </a:lnTo>
                  <a:lnTo>
                    <a:pt x="744" y="221"/>
                  </a:lnTo>
                  <a:lnTo>
                    <a:pt x="748" y="217"/>
                  </a:lnTo>
                  <a:lnTo>
                    <a:pt x="748" y="218"/>
                  </a:lnTo>
                  <a:lnTo>
                    <a:pt x="748" y="218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7" y="210"/>
                  </a:lnTo>
                  <a:lnTo>
                    <a:pt x="763" y="205"/>
                  </a:lnTo>
                  <a:lnTo>
                    <a:pt x="769" y="201"/>
                  </a:lnTo>
                  <a:lnTo>
                    <a:pt x="776" y="199"/>
                  </a:lnTo>
                  <a:lnTo>
                    <a:pt x="784" y="196"/>
                  </a:lnTo>
                  <a:lnTo>
                    <a:pt x="792" y="195"/>
                  </a:lnTo>
                  <a:lnTo>
                    <a:pt x="800" y="195"/>
                  </a:lnTo>
                  <a:lnTo>
                    <a:pt x="807" y="195"/>
                  </a:lnTo>
                  <a:lnTo>
                    <a:pt x="807" y="195"/>
                  </a:lnTo>
                  <a:lnTo>
                    <a:pt x="815" y="196"/>
                  </a:lnTo>
                  <a:lnTo>
                    <a:pt x="823" y="199"/>
                  </a:lnTo>
                  <a:lnTo>
                    <a:pt x="830" y="202"/>
                  </a:lnTo>
                  <a:lnTo>
                    <a:pt x="836" y="206"/>
                  </a:lnTo>
                  <a:lnTo>
                    <a:pt x="842" y="211"/>
                  </a:lnTo>
                  <a:lnTo>
                    <a:pt x="848" y="216"/>
                  </a:lnTo>
                  <a:lnTo>
                    <a:pt x="853" y="222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30"/>
                  </a:lnTo>
                  <a:lnTo>
                    <a:pt x="858" y="230"/>
                  </a:lnTo>
                  <a:lnTo>
                    <a:pt x="858" y="230"/>
                  </a:lnTo>
                  <a:lnTo>
                    <a:pt x="862" y="234"/>
                  </a:lnTo>
                  <a:lnTo>
                    <a:pt x="862" y="234"/>
                  </a:lnTo>
                  <a:lnTo>
                    <a:pt x="867" y="238"/>
                  </a:lnTo>
                  <a:lnTo>
                    <a:pt x="872" y="240"/>
                  </a:lnTo>
                  <a:lnTo>
                    <a:pt x="878" y="243"/>
                  </a:lnTo>
                  <a:lnTo>
                    <a:pt x="884" y="243"/>
                  </a:lnTo>
                  <a:lnTo>
                    <a:pt x="884" y="243"/>
                  </a:lnTo>
                  <a:lnTo>
                    <a:pt x="890" y="243"/>
                  </a:lnTo>
                  <a:lnTo>
                    <a:pt x="896" y="240"/>
                  </a:lnTo>
                  <a:lnTo>
                    <a:pt x="901" y="238"/>
                  </a:lnTo>
                  <a:lnTo>
                    <a:pt x="906" y="234"/>
                  </a:lnTo>
                  <a:lnTo>
                    <a:pt x="906" y="234"/>
                  </a:lnTo>
                  <a:lnTo>
                    <a:pt x="911" y="229"/>
                  </a:lnTo>
                  <a:lnTo>
                    <a:pt x="913" y="223"/>
                  </a:lnTo>
                  <a:lnTo>
                    <a:pt x="914" y="217"/>
                  </a:lnTo>
                  <a:lnTo>
                    <a:pt x="915" y="211"/>
                  </a:lnTo>
                  <a:lnTo>
                    <a:pt x="915" y="211"/>
                  </a:lnTo>
                  <a:lnTo>
                    <a:pt x="915" y="206"/>
                  </a:lnTo>
                  <a:lnTo>
                    <a:pt x="914" y="202"/>
                  </a:lnTo>
                  <a:lnTo>
                    <a:pt x="909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03" y="183"/>
                  </a:lnTo>
                  <a:lnTo>
                    <a:pt x="896" y="174"/>
                  </a:lnTo>
                  <a:lnTo>
                    <a:pt x="887" y="166"/>
                  </a:lnTo>
                  <a:lnTo>
                    <a:pt x="879" y="158"/>
                  </a:lnTo>
                  <a:lnTo>
                    <a:pt x="869" y="152"/>
                  </a:lnTo>
                  <a:lnTo>
                    <a:pt x="858" y="146"/>
                  </a:lnTo>
                  <a:lnTo>
                    <a:pt x="847" y="141"/>
                  </a:lnTo>
                  <a:lnTo>
                    <a:pt x="836" y="138"/>
                  </a:lnTo>
                  <a:lnTo>
                    <a:pt x="836" y="138"/>
                  </a:lnTo>
                  <a:lnTo>
                    <a:pt x="831" y="123"/>
                  </a:lnTo>
                  <a:lnTo>
                    <a:pt x="825" y="110"/>
                  </a:lnTo>
                  <a:lnTo>
                    <a:pt x="818" y="96"/>
                  </a:lnTo>
                  <a:lnTo>
                    <a:pt x="811" y="84"/>
                  </a:lnTo>
                  <a:lnTo>
                    <a:pt x="811" y="84"/>
                  </a:lnTo>
                  <a:lnTo>
                    <a:pt x="824" y="80"/>
                  </a:lnTo>
                  <a:lnTo>
                    <a:pt x="837" y="77"/>
                  </a:lnTo>
                  <a:lnTo>
                    <a:pt x="852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82" y="75"/>
                  </a:lnTo>
                  <a:lnTo>
                    <a:pt x="898" y="78"/>
                  </a:lnTo>
                  <a:lnTo>
                    <a:pt x="913" y="82"/>
                  </a:lnTo>
                  <a:lnTo>
                    <a:pt x="928" y="86"/>
                  </a:lnTo>
                  <a:lnTo>
                    <a:pt x="942" y="94"/>
                  </a:lnTo>
                  <a:lnTo>
                    <a:pt x="956" y="101"/>
                  </a:lnTo>
                  <a:lnTo>
                    <a:pt x="968" y="111"/>
                  </a:lnTo>
                  <a:lnTo>
                    <a:pt x="979" y="121"/>
                  </a:lnTo>
                  <a:lnTo>
                    <a:pt x="990" y="133"/>
                  </a:lnTo>
                  <a:lnTo>
                    <a:pt x="998" y="145"/>
                  </a:lnTo>
                  <a:lnTo>
                    <a:pt x="1007" y="158"/>
                  </a:lnTo>
                  <a:lnTo>
                    <a:pt x="1013" y="172"/>
                  </a:lnTo>
                  <a:lnTo>
                    <a:pt x="1019" y="186"/>
                  </a:lnTo>
                  <a:lnTo>
                    <a:pt x="1023" y="202"/>
                  </a:lnTo>
                  <a:lnTo>
                    <a:pt x="1025" y="218"/>
                  </a:lnTo>
                  <a:lnTo>
                    <a:pt x="1026" y="234"/>
                  </a:lnTo>
                  <a:lnTo>
                    <a:pt x="1026" y="234"/>
                  </a:lnTo>
                  <a:lnTo>
                    <a:pt x="1025" y="255"/>
                  </a:lnTo>
                  <a:lnTo>
                    <a:pt x="1020" y="274"/>
                  </a:lnTo>
                  <a:lnTo>
                    <a:pt x="1014" y="294"/>
                  </a:lnTo>
                  <a:lnTo>
                    <a:pt x="1006" y="311"/>
                  </a:lnTo>
                  <a:lnTo>
                    <a:pt x="1006" y="311"/>
                  </a:lnTo>
                  <a:lnTo>
                    <a:pt x="992" y="305"/>
                  </a:lnTo>
                  <a:lnTo>
                    <a:pt x="978" y="300"/>
                  </a:lnTo>
                  <a:lnTo>
                    <a:pt x="962" y="297"/>
                  </a:lnTo>
                  <a:lnTo>
                    <a:pt x="946" y="296"/>
                  </a:lnTo>
                  <a:lnTo>
                    <a:pt x="946" y="296"/>
                  </a:lnTo>
                  <a:lnTo>
                    <a:pt x="934" y="297"/>
                  </a:lnTo>
                  <a:lnTo>
                    <a:pt x="921" y="300"/>
                  </a:lnTo>
                  <a:lnTo>
                    <a:pt x="911" y="302"/>
                  </a:lnTo>
                  <a:lnTo>
                    <a:pt x="898" y="307"/>
                  </a:lnTo>
                  <a:lnTo>
                    <a:pt x="887" y="312"/>
                  </a:lnTo>
                  <a:lnTo>
                    <a:pt x="878" y="318"/>
                  </a:lnTo>
                  <a:lnTo>
                    <a:pt x="868" y="326"/>
                  </a:lnTo>
                  <a:lnTo>
                    <a:pt x="858" y="334"/>
                  </a:lnTo>
                  <a:lnTo>
                    <a:pt x="858" y="334"/>
                  </a:lnTo>
                  <a:lnTo>
                    <a:pt x="858" y="335"/>
                  </a:lnTo>
                  <a:lnTo>
                    <a:pt x="858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3" y="340"/>
                  </a:lnTo>
                  <a:lnTo>
                    <a:pt x="851" y="345"/>
                  </a:lnTo>
                  <a:lnTo>
                    <a:pt x="850" y="351"/>
                  </a:lnTo>
                  <a:lnTo>
                    <a:pt x="848" y="357"/>
                  </a:lnTo>
                  <a:lnTo>
                    <a:pt x="848" y="357"/>
                  </a:lnTo>
                  <a:lnTo>
                    <a:pt x="850" y="363"/>
                  </a:lnTo>
                  <a:lnTo>
                    <a:pt x="851" y="369"/>
                  </a:lnTo>
                  <a:lnTo>
                    <a:pt x="853" y="374"/>
                  </a:lnTo>
                  <a:lnTo>
                    <a:pt x="858" y="379"/>
                  </a:lnTo>
                  <a:lnTo>
                    <a:pt x="858" y="379"/>
                  </a:lnTo>
                  <a:lnTo>
                    <a:pt x="863" y="383"/>
                  </a:lnTo>
                  <a:lnTo>
                    <a:pt x="868" y="386"/>
                  </a:lnTo>
                  <a:lnTo>
                    <a:pt x="874" y="388"/>
                  </a:lnTo>
                  <a:lnTo>
                    <a:pt x="880" y="389"/>
                  </a:lnTo>
                  <a:lnTo>
                    <a:pt x="880" y="389"/>
                  </a:lnTo>
                  <a:lnTo>
                    <a:pt x="886" y="388"/>
                  </a:lnTo>
                  <a:lnTo>
                    <a:pt x="892" y="386"/>
                  </a:lnTo>
                  <a:lnTo>
                    <a:pt x="897" y="383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12" y="371"/>
                  </a:lnTo>
                  <a:lnTo>
                    <a:pt x="923" y="365"/>
                  </a:lnTo>
                  <a:lnTo>
                    <a:pt x="935" y="361"/>
                  </a:lnTo>
                  <a:lnTo>
                    <a:pt x="947" y="360"/>
                  </a:lnTo>
                  <a:lnTo>
                    <a:pt x="947" y="360"/>
                  </a:lnTo>
                  <a:lnTo>
                    <a:pt x="959" y="361"/>
                  </a:lnTo>
                  <a:lnTo>
                    <a:pt x="971" y="365"/>
                  </a:lnTo>
                  <a:lnTo>
                    <a:pt x="982" y="371"/>
                  </a:lnTo>
                  <a:lnTo>
                    <a:pt x="992" y="378"/>
                  </a:lnTo>
                  <a:lnTo>
                    <a:pt x="992" y="378"/>
                  </a:lnTo>
                  <a:lnTo>
                    <a:pt x="1001" y="388"/>
                  </a:lnTo>
                  <a:lnTo>
                    <a:pt x="1007" y="399"/>
                  </a:lnTo>
                  <a:lnTo>
                    <a:pt x="1010" y="411"/>
                  </a:lnTo>
                  <a:lnTo>
                    <a:pt x="1012" y="423"/>
                  </a:lnTo>
                  <a:lnTo>
                    <a:pt x="1012" y="423"/>
                  </a:lnTo>
                  <a:lnTo>
                    <a:pt x="1010" y="435"/>
                  </a:lnTo>
                  <a:lnTo>
                    <a:pt x="1007" y="446"/>
                  </a:lnTo>
                  <a:lnTo>
                    <a:pt x="1002" y="458"/>
                  </a:lnTo>
                  <a:lnTo>
                    <a:pt x="993" y="468"/>
                  </a:lnTo>
                  <a:lnTo>
                    <a:pt x="993" y="468"/>
                  </a:lnTo>
                  <a:lnTo>
                    <a:pt x="993" y="468"/>
                  </a:lnTo>
                  <a:lnTo>
                    <a:pt x="993" y="469"/>
                  </a:lnTo>
                  <a:lnTo>
                    <a:pt x="993" y="469"/>
                  </a:lnTo>
                  <a:lnTo>
                    <a:pt x="989" y="474"/>
                  </a:lnTo>
                  <a:lnTo>
                    <a:pt x="986" y="479"/>
                  </a:lnTo>
                  <a:lnTo>
                    <a:pt x="985" y="485"/>
                  </a:lnTo>
                  <a:lnTo>
                    <a:pt x="984" y="491"/>
                  </a:lnTo>
                  <a:lnTo>
                    <a:pt x="984" y="491"/>
                  </a:lnTo>
                  <a:lnTo>
                    <a:pt x="985" y="498"/>
                  </a:lnTo>
                  <a:lnTo>
                    <a:pt x="986" y="504"/>
                  </a:lnTo>
                  <a:lnTo>
                    <a:pt x="989" y="508"/>
                  </a:lnTo>
                  <a:lnTo>
                    <a:pt x="993" y="513"/>
                  </a:lnTo>
                  <a:lnTo>
                    <a:pt x="993" y="513"/>
                  </a:lnTo>
                  <a:lnTo>
                    <a:pt x="998" y="517"/>
                  </a:lnTo>
                  <a:lnTo>
                    <a:pt x="1003" y="521"/>
                  </a:lnTo>
                  <a:lnTo>
                    <a:pt x="1009" y="522"/>
                  </a:lnTo>
                  <a:lnTo>
                    <a:pt x="1015" y="523"/>
                  </a:lnTo>
                  <a:lnTo>
                    <a:pt x="1015" y="523"/>
                  </a:lnTo>
                  <a:lnTo>
                    <a:pt x="1021" y="522"/>
                  </a:lnTo>
                  <a:lnTo>
                    <a:pt x="1028" y="521"/>
                  </a:lnTo>
                  <a:lnTo>
                    <a:pt x="1032" y="517"/>
                  </a:lnTo>
                  <a:lnTo>
                    <a:pt x="1037" y="513"/>
                  </a:lnTo>
                  <a:lnTo>
                    <a:pt x="1037" y="513"/>
                  </a:lnTo>
                  <a:lnTo>
                    <a:pt x="1039" y="512"/>
                  </a:lnTo>
                  <a:lnTo>
                    <a:pt x="1039" y="512"/>
                  </a:lnTo>
                  <a:lnTo>
                    <a:pt x="1039" y="512"/>
                  </a:lnTo>
                  <a:lnTo>
                    <a:pt x="1047" y="502"/>
                  </a:lnTo>
                  <a:lnTo>
                    <a:pt x="1054" y="493"/>
                  </a:lnTo>
                  <a:lnTo>
                    <a:pt x="1062" y="482"/>
                  </a:lnTo>
                  <a:lnTo>
                    <a:pt x="1067" y="471"/>
                  </a:lnTo>
                  <a:lnTo>
                    <a:pt x="1070" y="458"/>
                  </a:lnTo>
                  <a:lnTo>
                    <a:pt x="1074" y="446"/>
                  </a:lnTo>
                  <a:lnTo>
                    <a:pt x="1075" y="434"/>
                  </a:lnTo>
                  <a:lnTo>
                    <a:pt x="1075" y="422"/>
                  </a:lnTo>
                  <a:lnTo>
                    <a:pt x="1075" y="422"/>
                  </a:lnTo>
                  <a:lnTo>
                    <a:pt x="1074" y="404"/>
                  </a:lnTo>
                  <a:lnTo>
                    <a:pt x="1069" y="386"/>
                  </a:lnTo>
                  <a:lnTo>
                    <a:pt x="1063" y="369"/>
                  </a:lnTo>
                  <a:lnTo>
                    <a:pt x="1053" y="354"/>
                  </a:lnTo>
                  <a:lnTo>
                    <a:pt x="1053" y="354"/>
                  </a:lnTo>
                  <a:lnTo>
                    <a:pt x="1062" y="340"/>
                  </a:lnTo>
                  <a:lnTo>
                    <a:pt x="1069" y="326"/>
                  </a:lnTo>
                  <a:lnTo>
                    <a:pt x="1075" y="311"/>
                  </a:lnTo>
                  <a:lnTo>
                    <a:pt x="1080" y="296"/>
                  </a:lnTo>
                  <a:lnTo>
                    <a:pt x="1084" y="282"/>
                  </a:lnTo>
                  <a:lnTo>
                    <a:pt x="1087" y="266"/>
                  </a:lnTo>
                  <a:lnTo>
                    <a:pt x="1088" y="250"/>
                  </a:lnTo>
                  <a:lnTo>
                    <a:pt x="1090" y="234"/>
                  </a:lnTo>
                  <a:lnTo>
                    <a:pt x="1090" y="234"/>
                  </a:lnTo>
                  <a:lnTo>
                    <a:pt x="1088" y="213"/>
                  </a:lnTo>
                  <a:lnTo>
                    <a:pt x="1085" y="193"/>
                  </a:lnTo>
                  <a:lnTo>
                    <a:pt x="1080" y="173"/>
                  </a:lnTo>
                  <a:lnTo>
                    <a:pt x="1074" y="155"/>
                  </a:lnTo>
                  <a:lnTo>
                    <a:pt x="1074" y="155"/>
                  </a:lnTo>
                  <a:lnTo>
                    <a:pt x="1092" y="156"/>
                  </a:lnTo>
                  <a:lnTo>
                    <a:pt x="1102" y="158"/>
                  </a:lnTo>
                  <a:lnTo>
                    <a:pt x="1110" y="161"/>
                  </a:lnTo>
                  <a:lnTo>
                    <a:pt x="1119" y="163"/>
                  </a:lnTo>
                  <a:lnTo>
                    <a:pt x="1127" y="168"/>
                  </a:lnTo>
                  <a:lnTo>
                    <a:pt x="1135" y="173"/>
                  </a:lnTo>
                  <a:lnTo>
                    <a:pt x="1142" y="178"/>
                  </a:lnTo>
                  <a:lnTo>
                    <a:pt x="1142" y="178"/>
                  </a:lnTo>
                  <a:lnTo>
                    <a:pt x="1151" y="185"/>
                  </a:lnTo>
                  <a:lnTo>
                    <a:pt x="1158" y="194"/>
                  </a:lnTo>
                  <a:lnTo>
                    <a:pt x="1165" y="202"/>
                  </a:lnTo>
                  <a:lnTo>
                    <a:pt x="1171" y="211"/>
                  </a:lnTo>
                  <a:lnTo>
                    <a:pt x="1171" y="211"/>
                  </a:lnTo>
                  <a:lnTo>
                    <a:pt x="1162" y="214"/>
                  </a:lnTo>
                  <a:lnTo>
                    <a:pt x="1152" y="218"/>
                  </a:lnTo>
                  <a:lnTo>
                    <a:pt x="1152" y="218"/>
                  </a:lnTo>
                  <a:lnTo>
                    <a:pt x="1136" y="227"/>
                  </a:lnTo>
                  <a:lnTo>
                    <a:pt x="1136" y="227"/>
                  </a:lnTo>
                  <a:lnTo>
                    <a:pt x="1135" y="228"/>
                  </a:lnTo>
                  <a:lnTo>
                    <a:pt x="1135" y="228"/>
                  </a:lnTo>
                  <a:lnTo>
                    <a:pt x="1134" y="228"/>
                  </a:lnTo>
                  <a:lnTo>
                    <a:pt x="1134" y="228"/>
                  </a:lnTo>
                  <a:lnTo>
                    <a:pt x="1134" y="228"/>
                  </a:lnTo>
                  <a:lnTo>
                    <a:pt x="1130" y="232"/>
                  </a:lnTo>
                  <a:lnTo>
                    <a:pt x="1130" y="232"/>
                  </a:lnTo>
                  <a:lnTo>
                    <a:pt x="1126" y="236"/>
                  </a:lnTo>
                  <a:lnTo>
                    <a:pt x="1124" y="241"/>
                  </a:lnTo>
                  <a:lnTo>
                    <a:pt x="1121" y="247"/>
                  </a:lnTo>
                  <a:lnTo>
                    <a:pt x="1121" y="254"/>
                  </a:lnTo>
                  <a:lnTo>
                    <a:pt x="1121" y="254"/>
                  </a:lnTo>
                  <a:lnTo>
                    <a:pt x="1121" y="260"/>
                  </a:lnTo>
                  <a:lnTo>
                    <a:pt x="1124" y="266"/>
                  </a:lnTo>
                  <a:lnTo>
                    <a:pt x="1126" y="271"/>
                  </a:lnTo>
                  <a:lnTo>
                    <a:pt x="1130" y="275"/>
                  </a:lnTo>
                  <a:lnTo>
                    <a:pt x="1130" y="275"/>
                  </a:lnTo>
                  <a:lnTo>
                    <a:pt x="1135" y="280"/>
                  </a:lnTo>
                  <a:lnTo>
                    <a:pt x="1141" y="283"/>
                  </a:lnTo>
                  <a:lnTo>
                    <a:pt x="1146" y="284"/>
                  </a:lnTo>
                  <a:lnTo>
                    <a:pt x="1152" y="285"/>
                  </a:lnTo>
                  <a:lnTo>
                    <a:pt x="1152" y="285"/>
                  </a:lnTo>
                  <a:lnTo>
                    <a:pt x="1160" y="284"/>
                  </a:lnTo>
                  <a:lnTo>
                    <a:pt x="1168" y="280"/>
                  </a:lnTo>
                  <a:lnTo>
                    <a:pt x="1169" y="282"/>
                  </a:lnTo>
                  <a:lnTo>
                    <a:pt x="1169" y="282"/>
                  </a:lnTo>
                  <a:lnTo>
                    <a:pt x="1179" y="275"/>
                  </a:lnTo>
                  <a:lnTo>
                    <a:pt x="1179" y="275"/>
                  </a:lnTo>
                  <a:lnTo>
                    <a:pt x="1188" y="272"/>
                  </a:lnTo>
                  <a:lnTo>
                    <a:pt x="1198" y="268"/>
                  </a:lnTo>
                  <a:lnTo>
                    <a:pt x="1208" y="267"/>
                  </a:lnTo>
                  <a:lnTo>
                    <a:pt x="1218" y="266"/>
                  </a:lnTo>
                  <a:lnTo>
                    <a:pt x="1227" y="266"/>
                  </a:lnTo>
                  <a:lnTo>
                    <a:pt x="1238" y="267"/>
                  </a:lnTo>
                  <a:lnTo>
                    <a:pt x="1248" y="268"/>
                  </a:lnTo>
                  <a:lnTo>
                    <a:pt x="1258" y="272"/>
                  </a:lnTo>
                  <a:lnTo>
                    <a:pt x="1258" y="272"/>
                  </a:lnTo>
                  <a:lnTo>
                    <a:pt x="1268" y="275"/>
                  </a:lnTo>
                  <a:lnTo>
                    <a:pt x="1276" y="280"/>
                  </a:lnTo>
                  <a:lnTo>
                    <a:pt x="1285" y="286"/>
                  </a:lnTo>
                  <a:lnTo>
                    <a:pt x="1292" y="293"/>
                  </a:lnTo>
                  <a:lnTo>
                    <a:pt x="1299" y="300"/>
                  </a:lnTo>
                  <a:lnTo>
                    <a:pt x="1305" y="307"/>
                  </a:lnTo>
                  <a:lnTo>
                    <a:pt x="1312" y="316"/>
                  </a:lnTo>
                  <a:lnTo>
                    <a:pt x="1316" y="324"/>
                  </a:lnTo>
                  <a:lnTo>
                    <a:pt x="1316" y="324"/>
                  </a:lnTo>
                  <a:lnTo>
                    <a:pt x="1323" y="340"/>
                  </a:lnTo>
                  <a:lnTo>
                    <a:pt x="1325" y="356"/>
                  </a:lnTo>
                  <a:lnTo>
                    <a:pt x="1325" y="356"/>
                  </a:lnTo>
                  <a:lnTo>
                    <a:pt x="1313" y="355"/>
                  </a:lnTo>
                  <a:lnTo>
                    <a:pt x="1313" y="355"/>
                  </a:lnTo>
                  <a:lnTo>
                    <a:pt x="1298" y="356"/>
                  </a:lnTo>
                  <a:lnTo>
                    <a:pt x="1285" y="357"/>
                  </a:lnTo>
                  <a:lnTo>
                    <a:pt x="1271" y="361"/>
                  </a:lnTo>
                  <a:lnTo>
                    <a:pt x="1259" y="365"/>
                  </a:lnTo>
                  <a:lnTo>
                    <a:pt x="1246" y="369"/>
                  </a:lnTo>
                  <a:lnTo>
                    <a:pt x="1235" y="376"/>
                  </a:lnTo>
                  <a:lnTo>
                    <a:pt x="1223" y="383"/>
                  </a:lnTo>
                  <a:lnTo>
                    <a:pt x="1212" y="390"/>
                  </a:lnTo>
                  <a:lnTo>
                    <a:pt x="1202" y="399"/>
                  </a:lnTo>
                  <a:lnTo>
                    <a:pt x="1193" y="408"/>
                  </a:lnTo>
                  <a:lnTo>
                    <a:pt x="1185" y="418"/>
                  </a:lnTo>
                  <a:lnTo>
                    <a:pt x="1176" y="429"/>
                  </a:lnTo>
                  <a:lnTo>
                    <a:pt x="1170" y="440"/>
                  </a:lnTo>
                  <a:lnTo>
                    <a:pt x="1164" y="452"/>
                  </a:lnTo>
                  <a:lnTo>
                    <a:pt x="1159" y="465"/>
                  </a:lnTo>
                  <a:lnTo>
                    <a:pt x="1154" y="478"/>
                  </a:lnTo>
                  <a:lnTo>
                    <a:pt x="1154" y="478"/>
                  </a:lnTo>
                  <a:lnTo>
                    <a:pt x="1145" y="483"/>
                  </a:lnTo>
                  <a:lnTo>
                    <a:pt x="1134" y="488"/>
                  </a:lnTo>
                  <a:lnTo>
                    <a:pt x="1125" y="495"/>
                  </a:lnTo>
                  <a:lnTo>
                    <a:pt x="1117" y="502"/>
                  </a:lnTo>
                  <a:lnTo>
                    <a:pt x="1117" y="502"/>
                  </a:lnTo>
                  <a:lnTo>
                    <a:pt x="1108" y="511"/>
                  </a:lnTo>
                  <a:lnTo>
                    <a:pt x="1101" y="521"/>
                  </a:lnTo>
                  <a:lnTo>
                    <a:pt x="1096" y="532"/>
                  </a:lnTo>
                  <a:lnTo>
                    <a:pt x="1091" y="543"/>
                  </a:lnTo>
                  <a:lnTo>
                    <a:pt x="1091" y="543"/>
                  </a:lnTo>
                  <a:lnTo>
                    <a:pt x="1090" y="549"/>
                  </a:lnTo>
                  <a:lnTo>
                    <a:pt x="1090" y="555"/>
                  </a:lnTo>
                  <a:lnTo>
                    <a:pt x="1091" y="561"/>
                  </a:lnTo>
                  <a:lnTo>
                    <a:pt x="1093" y="567"/>
                  </a:lnTo>
                  <a:lnTo>
                    <a:pt x="1097" y="572"/>
                  </a:lnTo>
                  <a:lnTo>
                    <a:pt x="1101" y="577"/>
                  </a:lnTo>
                  <a:lnTo>
                    <a:pt x="1106" y="580"/>
                  </a:lnTo>
                  <a:lnTo>
                    <a:pt x="1112" y="583"/>
                  </a:lnTo>
                  <a:lnTo>
                    <a:pt x="1112" y="583"/>
                  </a:lnTo>
                  <a:lnTo>
                    <a:pt x="1118" y="584"/>
                  </a:lnTo>
                  <a:lnTo>
                    <a:pt x="1124" y="584"/>
                  </a:lnTo>
                  <a:lnTo>
                    <a:pt x="1130" y="583"/>
                  </a:lnTo>
                  <a:lnTo>
                    <a:pt x="1136" y="580"/>
                  </a:lnTo>
                  <a:lnTo>
                    <a:pt x="1141" y="577"/>
                  </a:lnTo>
                  <a:lnTo>
                    <a:pt x="1145" y="573"/>
                  </a:lnTo>
                  <a:lnTo>
                    <a:pt x="1148" y="568"/>
                  </a:lnTo>
                  <a:lnTo>
                    <a:pt x="1151" y="562"/>
                  </a:lnTo>
                  <a:lnTo>
                    <a:pt x="1151" y="562"/>
                  </a:lnTo>
                  <a:lnTo>
                    <a:pt x="1154" y="554"/>
                  </a:lnTo>
                  <a:lnTo>
                    <a:pt x="1160" y="546"/>
                  </a:lnTo>
                  <a:lnTo>
                    <a:pt x="1160" y="546"/>
                  </a:lnTo>
                  <a:lnTo>
                    <a:pt x="1166" y="543"/>
                  </a:lnTo>
                  <a:lnTo>
                    <a:pt x="1173" y="539"/>
                  </a:lnTo>
                  <a:lnTo>
                    <a:pt x="1180" y="537"/>
                  </a:lnTo>
                  <a:lnTo>
                    <a:pt x="1187" y="537"/>
                  </a:lnTo>
                  <a:lnTo>
                    <a:pt x="1195" y="537"/>
                  </a:lnTo>
                  <a:lnTo>
                    <a:pt x="1202" y="539"/>
                  </a:lnTo>
                  <a:lnTo>
                    <a:pt x="1208" y="543"/>
                  </a:lnTo>
                  <a:lnTo>
                    <a:pt x="1214" y="546"/>
                  </a:lnTo>
                  <a:lnTo>
                    <a:pt x="1214" y="546"/>
                  </a:lnTo>
                  <a:lnTo>
                    <a:pt x="1220" y="554"/>
                  </a:lnTo>
                  <a:lnTo>
                    <a:pt x="1224" y="562"/>
                  </a:lnTo>
                  <a:lnTo>
                    <a:pt x="1224" y="562"/>
                  </a:lnTo>
                  <a:lnTo>
                    <a:pt x="1225" y="567"/>
                  </a:lnTo>
                  <a:lnTo>
                    <a:pt x="1229" y="571"/>
                  </a:lnTo>
                  <a:lnTo>
                    <a:pt x="1231" y="574"/>
                  </a:lnTo>
                  <a:lnTo>
                    <a:pt x="1235" y="578"/>
                  </a:lnTo>
                  <a:lnTo>
                    <a:pt x="1240" y="580"/>
                  </a:lnTo>
                  <a:lnTo>
                    <a:pt x="1243" y="583"/>
                  </a:lnTo>
                  <a:lnTo>
                    <a:pt x="1248" y="584"/>
                  </a:lnTo>
                  <a:lnTo>
                    <a:pt x="1253" y="584"/>
                  </a:lnTo>
                  <a:lnTo>
                    <a:pt x="1253" y="584"/>
                  </a:lnTo>
                  <a:lnTo>
                    <a:pt x="1258" y="584"/>
                  </a:lnTo>
                  <a:lnTo>
                    <a:pt x="1263" y="583"/>
                  </a:lnTo>
                  <a:lnTo>
                    <a:pt x="1263" y="583"/>
                  </a:lnTo>
                  <a:lnTo>
                    <a:pt x="1269" y="580"/>
                  </a:lnTo>
                  <a:lnTo>
                    <a:pt x="1274" y="577"/>
                  </a:lnTo>
                  <a:lnTo>
                    <a:pt x="1279" y="572"/>
                  </a:lnTo>
                  <a:lnTo>
                    <a:pt x="1281" y="567"/>
                  </a:lnTo>
                  <a:lnTo>
                    <a:pt x="1284" y="561"/>
                  </a:lnTo>
                  <a:lnTo>
                    <a:pt x="1285" y="555"/>
                  </a:lnTo>
                  <a:lnTo>
                    <a:pt x="1285" y="549"/>
                  </a:lnTo>
                  <a:lnTo>
                    <a:pt x="1284" y="543"/>
                  </a:lnTo>
                  <a:lnTo>
                    <a:pt x="1284" y="543"/>
                  </a:lnTo>
                  <a:lnTo>
                    <a:pt x="1279" y="532"/>
                  </a:lnTo>
                  <a:lnTo>
                    <a:pt x="1274" y="521"/>
                  </a:lnTo>
                  <a:lnTo>
                    <a:pt x="1266" y="511"/>
                  </a:lnTo>
                  <a:lnTo>
                    <a:pt x="1259" y="502"/>
                  </a:lnTo>
                  <a:lnTo>
                    <a:pt x="1259" y="502"/>
                  </a:lnTo>
                  <a:lnTo>
                    <a:pt x="1251" y="495"/>
                  </a:lnTo>
                  <a:lnTo>
                    <a:pt x="1241" y="488"/>
                  </a:lnTo>
                  <a:lnTo>
                    <a:pt x="1231" y="483"/>
                  </a:lnTo>
                  <a:lnTo>
                    <a:pt x="1221" y="479"/>
                  </a:lnTo>
                  <a:lnTo>
                    <a:pt x="1221" y="479"/>
                  </a:lnTo>
                  <a:lnTo>
                    <a:pt x="1229" y="466"/>
                  </a:lnTo>
                  <a:lnTo>
                    <a:pt x="1236" y="455"/>
                  </a:lnTo>
                  <a:lnTo>
                    <a:pt x="1246" y="444"/>
                  </a:lnTo>
                  <a:lnTo>
                    <a:pt x="1258" y="435"/>
                  </a:lnTo>
                  <a:lnTo>
                    <a:pt x="1270" y="428"/>
                  </a:lnTo>
                  <a:lnTo>
                    <a:pt x="1284" y="423"/>
                  </a:lnTo>
                  <a:lnTo>
                    <a:pt x="1298" y="419"/>
                  </a:lnTo>
                  <a:lnTo>
                    <a:pt x="1313" y="418"/>
                  </a:lnTo>
                  <a:lnTo>
                    <a:pt x="1313" y="418"/>
                  </a:lnTo>
                  <a:lnTo>
                    <a:pt x="1323" y="419"/>
                  </a:lnTo>
                  <a:lnTo>
                    <a:pt x="1332" y="421"/>
                  </a:lnTo>
                  <a:lnTo>
                    <a:pt x="1341" y="423"/>
                  </a:lnTo>
                  <a:lnTo>
                    <a:pt x="1351" y="426"/>
                  </a:lnTo>
                  <a:lnTo>
                    <a:pt x="1359" y="429"/>
                  </a:lnTo>
                  <a:lnTo>
                    <a:pt x="1366" y="434"/>
                  </a:lnTo>
                  <a:lnTo>
                    <a:pt x="1374" y="440"/>
                  </a:lnTo>
                  <a:lnTo>
                    <a:pt x="1381" y="446"/>
                  </a:lnTo>
                  <a:lnTo>
                    <a:pt x="1387" y="452"/>
                  </a:lnTo>
                  <a:lnTo>
                    <a:pt x="1393" y="460"/>
                  </a:lnTo>
                  <a:lnTo>
                    <a:pt x="1398" y="467"/>
                  </a:lnTo>
                  <a:lnTo>
                    <a:pt x="1403" y="476"/>
                  </a:lnTo>
                  <a:lnTo>
                    <a:pt x="1407" y="484"/>
                  </a:lnTo>
                  <a:lnTo>
                    <a:pt x="1409" y="493"/>
                  </a:lnTo>
                  <a:lnTo>
                    <a:pt x="1412" y="502"/>
                  </a:lnTo>
                  <a:lnTo>
                    <a:pt x="1413" y="512"/>
                  </a:lnTo>
                  <a:lnTo>
                    <a:pt x="1413" y="512"/>
                  </a:lnTo>
                  <a:lnTo>
                    <a:pt x="1408" y="511"/>
                  </a:lnTo>
                  <a:lnTo>
                    <a:pt x="1408" y="511"/>
                  </a:lnTo>
                  <a:lnTo>
                    <a:pt x="1391" y="513"/>
                  </a:lnTo>
                  <a:lnTo>
                    <a:pt x="1375" y="517"/>
                  </a:lnTo>
                  <a:lnTo>
                    <a:pt x="1359" y="523"/>
                  </a:lnTo>
                  <a:lnTo>
                    <a:pt x="1344" y="532"/>
                  </a:lnTo>
                  <a:lnTo>
                    <a:pt x="1344" y="532"/>
                  </a:lnTo>
                  <a:lnTo>
                    <a:pt x="1344" y="532"/>
                  </a:lnTo>
                  <a:lnTo>
                    <a:pt x="1341" y="535"/>
                  </a:lnTo>
                  <a:lnTo>
                    <a:pt x="1341" y="535"/>
                  </a:lnTo>
                  <a:lnTo>
                    <a:pt x="1337" y="540"/>
                  </a:lnTo>
                  <a:lnTo>
                    <a:pt x="1335" y="545"/>
                  </a:lnTo>
                  <a:lnTo>
                    <a:pt x="1332" y="551"/>
                  </a:lnTo>
                  <a:lnTo>
                    <a:pt x="1332" y="557"/>
                  </a:lnTo>
                  <a:lnTo>
                    <a:pt x="1332" y="557"/>
                  </a:lnTo>
                  <a:lnTo>
                    <a:pt x="1332" y="563"/>
                  </a:lnTo>
                  <a:lnTo>
                    <a:pt x="1335" y="569"/>
                  </a:lnTo>
                  <a:lnTo>
                    <a:pt x="1337" y="576"/>
                  </a:lnTo>
                  <a:lnTo>
                    <a:pt x="1341" y="580"/>
                  </a:lnTo>
                  <a:lnTo>
                    <a:pt x="1341" y="580"/>
                  </a:lnTo>
                  <a:lnTo>
                    <a:pt x="1346" y="584"/>
                  </a:lnTo>
                  <a:lnTo>
                    <a:pt x="1351" y="587"/>
                  </a:lnTo>
                  <a:lnTo>
                    <a:pt x="1357" y="589"/>
                  </a:lnTo>
                  <a:lnTo>
                    <a:pt x="1363" y="589"/>
                  </a:lnTo>
                  <a:lnTo>
                    <a:pt x="1363" y="589"/>
                  </a:lnTo>
                  <a:lnTo>
                    <a:pt x="1371" y="588"/>
                  </a:lnTo>
                  <a:lnTo>
                    <a:pt x="1379" y="585"/>
                  </a:lnTo>
                  <a:lnTo>
                    <a:pt x="1379" y="585"/>
                  </a:lnTo>
                  <a:lnTo>
                    <a:pt x="1379" y="585"/>
                  </a:lnTo>
                  <a:lnTo>
                    <a:pt x="1385" y="582"/>
                  </a:lnTo>
                  <a:lnTo>
                    <a:pt x="1392" y="578"/>
                  </a:lnTo>
                  <a:lnTo>
                    <a:pt x="1401" y="576"/>
                  </a:lnTo>
                  <a:lnTo>
                    <a:pt x="1408" y="574"/>
                  </a:lnTo>
                  <a:lnTo>
                    <a:pt x="1408" y="574"/>
                  </a:lnTo>
                  <a:lnTo>
                    <a:pt x="1418" y="576"/>
                  </a:lnTo>
                  <a:lnTo>
                    <a:pt x="1426" y="578"/>
                  </a:lnTo>
                  <a:lnTo>
                    <a:pt x="1433" y="583"/>
                  </a:lnTo>
                  <a:lnTo>
                    <a:pt x="1440" y="588"/>
                  </a:lnTo>
                  <a:lnTo>
                    <a:pt x="1446" y="594"/>
                  </a:lnTo>
                  <a:lnTo>
                    <a:pt x="1449" y="602"/>
                  </a:lnTo>
                  <a:lnTo>
                    <a:pt x="1452" y="611"/>
                  </a:lnTo>
                  <a:lnTo>
                    <a:pt x="1453" y="620"/>
                  </a:lnTo>
                  <a:lnTo>
                    <a:pt x="1453" y="620"/>
                  </a:lnTo>
                  <a:lnTo>
                    <a:pt x="1452" y="628"/>
                  </a:lnTo>
                  <a:lnTo>
                    <a:pt x="1449" y="637"/>
                  </a:lnTo>
                  <a:lnTo>
                    <a:pt x="1446" y="644"/>
                  </a:lnTo>
                  <a:lnTo>
                    <a:pt x="1440" y="651"/>
                  </a:lnTo>
                  <a:lnTo>
                    <a:pt x="1433" y="656"/>
                  </a:lnTo>
                  <a:lnTo>
                    <a:pt x="1426" y="661"/>
                  </a:lnTo>
                  <a:lnTo>
                    <a:pt x="1418" y="663"/>
                  </a:lnTo>
                  <a:lnTo>
                    <a:pt x="1408" y="665"/>
                  </a:lnTo>
                  <a:lnTo>
                    <a:pt x="1408" y="6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4" name="Freeform 26"/>
            <p:cNvSpPr/>
            <p:nvPr userDrawn="1"/>
          </p:nvSpPr>
          <p:spPr bwMode="auto">
            <a:xfrm>
              <a:off x="4602956" y="5340350"/>
              <a:ext cx="544512" cy="47625"/>
            </a:xfrm>
            <a:custGeom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5" name="Freeform 20"/>
            <p:cNvSpPr/>
            <p:nvPr userDrawn="1"/>
          </p:nvSpPr>
          <p:spPr bwMode="auto">
            <a:xfrm>
              <a:off x="2433638" y="4286251"/>
              <a:ext cx="161925" cy="47625"/>
            </a:xfrm>
            <a:custGeom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6" name="Freeform 34"/>
            <p:cNvSpPr/>
            <p:nvPr userDrawn="1"/>
          </p:nvSpPr>
          <p:spPr bwMode="auto">
            <a:xfrm>
              <a:off x="4613275" y="3821113"/>
              <a:ext cx="307975" cy="47625"/>
            </a:xfrm>
            <a:custGeom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97" name="文本框 96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上半年都做了什么？</a:t>
            </a:r>
            <a:endParaRPr lang="zh-CN" altLang="en-US">
              <a:solidFill>
                <a:schemeClr val="bg1"/>
              </a:solidFill>
              <a:latin typeface="造字工房力黑（非商用）常规体" pitchFamily="2" charset="-122"/>
              <a:ea typeface="造字工房力黑（非商用）常规体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>
            <a:off x="0" y="-95431"/>
            <a:ext cx="12193200" cy="970064"/>
            <a:chOff x="0" y="-95431"/>
            <a:chExt cx="12193200" cy="970064"/>
          </a:xfrm>
        </p:grpSpPr>
        <p:sp>
          <p:nvSpPr>
            <p:cNvPr id="2" name="직사각형 45"/>
            <p:cNvSpPr/>
            <p:nvPr/>
          </p:nvSpPr>
          <p:spPr>
            <a:xfrm>
              <a:off x="0" y="0"/>
              <a:ext cx="12192000" cy="733921"/>
            </a:xfrm>
            <a:prstGeom prst="rect">
              <a:avLst/>
            </a:prstGeom>
            <a:solidFill>
              <a:srgbClr val="FFC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5" name="직선 연결선 176"/>
            <p:cNvCxnSpPr/>
            <p:nvPr/>
          </p:nvCxnSpPr>
          <p:spPr>
            <a:xfrm>
              <a:off x="0" y="733921"/>
              <a:ext cx="12193200" cy="0"/>
            </a:xfrm>
            <a:prstGeom prst="line">
              <a:avLst/>
            </a:prstGeom>
            <a:ln w="381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178"/>
            <p:cNvCxnSpPr/>
            <p:nvPr/>
          </p:nvCxnSpPr>
          <p:spPr>
            <a:xfrm>
              <a:off x="11203921" y="874633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180"/>
            <p:cNvCxnSpPr/>
            <p:nvPr/>
          </p:nvCxnSpPr>
          <p:spPr>
            <a:xfrm>
              <a:off x="6892724" y="733921"/>
              <a:ext cx="7874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181"/>
            <p:cNvCxnSpPr/>
            <p:nvPr/>
          </p:nvCxnSpPr>
          <p:spPr>
            <a:xfrm>
              <a:off x="10416480" y="637250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그룹 4"/>
            <p:cNvGrpSpPr/>
            <p:nvPr/>
          </p:nvGrpSpPr>
          <p:grpSpPr>
            <a:xfrm>
              <a:off x="11375444" y="-95431"/>
              <a:ext cx="507899" cy="958646"/>
              <a:chOff x="9336360" y="294724"/>
              <a:chExt cx="558689" cy="1054511"/>
            </a:xfrm>
          </p:grpSpPr>
          <p:sp>
            <p:nvSpPr>
              <p:cNvPr id="10" name="타원 3"/>
              <p:cNvSpPr/>
              <p:nvPr userDrawn="1"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그룹 2"/>
              <p:cNvGrpSpPr/>
              <p:nvPr userDrawn="1"/>
            </p:nvGrpSpPr>
            <p:grpSpPr>
              <a:xfrm rot="5400000" flipV="1">
                <a:off x="9088449" y="542635"/>
                <a:ext cx="1054511" cy="558689"/>
                <a:chOff x="1038349" y="4530080"/>
                <a:chExt cx="1411288" cy="747713"/>
              </a:xfrm>
            </p:grpSpPr>
            <p:sp>
              <p:nvSpPr>
                <p:cNvPr id="12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3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4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5" name="Freeform 32"/>
                <p:cNvSpPr/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16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  <p:cxnSp>
          <p:nvCxnSpPr>
            <p:cNvPr id="17" name="직선 연결선 182"/>
            <p:cNvCxnSpPr/>
            <p:nvPr/>
          </p:nvCxnSpPr>
          <p:spPr>
            <a:xfrm>
              <a:off x="11950970" y="874633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2887002" y="2251549"/>
            <a:ext cx="1213553" cy="2354901"/>
            <a:chOff x="1419709" y="1270654"/>
            <a:chExt cx="1213553" cy="2354901"/>
          </a:xfrm>
        </p:grpSpPr>
        <p:sp>
          <p:nvSpPr>
            <p:cNvPr id="20" name="圆角矩形 33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rgbClr val="FFC4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1552084" y="1411263"/>
              <a:ext cx="948800" cy="950068"/>
            </a:xfrm>
            <a:prstGeom prst="ellipse">
              <a:avLst/>
            </a:prstGeom>
            <a:noFill/>
            <a:ln>
              <a:solidFill>
                <a:srgbClr val="FFC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1505018" y="1355957"/>
              <a:ext cx="1042932" cy="6516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/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>
                  <a:ln w="11430"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en-US" altLang="zh-CN" sz="3200" b="1" spc="50">
                <a:ln w="11430"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矩形 261"/>
            <p:cNvSpPr>
              <a:spLocks noChangeArrowheads="1"/>
            </p:cNvSpPr>
            <p:nvPr/>
          </p:nvSpPr>
          <p:spPr bwMode="auto">
            <a:xfrm>
              <a:off x="1626377" y="1951982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 Box 39"/>
            <p:cNvSpPr txBox="1">
              <a:spLocks noChangeArrowheads="1"/>
            </p:cNvSpPr>
            <p:nvPr/>
          </p:nvSpPr>
          <p:spPr bwMode="auto">
            <a:xfrm>
              <a:off x="1499515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</a:t>
              </a:r>
              <a:endPara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Box 36"/>
          <p:cNvSpPr txBox="1"/>
          <p:nvPr/>
        </p:nvSpPr>
        <p:spPr>
          <a:xfrm>
            <a:off x="2424025" y="4957235"/>
            <a:ext cx="7171267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3895">
              <a:lnSpc>
                <a:spcPct val="150000"/>
              </a:lnSpc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这里，或者通过复制您的文本后</a:t>
            </a:r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623725" y="2251549"/>
            <a:ext cx="1213553" cy="2354901"/>
            <a:chOff x="3156432" y="1270654"/>
            <a:chExt cx="1213553" cy="2354901"/>
          </a:xfrm>
        </p:grpSpPr>
        <p:sp>
          <p:nvSpPr>
            <p:cNvPr id="27" name="圆角矩形 40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rgbClr val="FFC4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3288808" y="1411263"/>
              <a:ext cx="948801" cy="950068"/>
            </a:xfrm>
            <a:prstGeom prst="ellipse">
              <a:avLst/>
            </a:prstGeom>
            <a:noFill/>
            <a:ln>
              <a:solidFill>
                <a:srgbClr val="FFC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 Box 39"/>
            <p:cNvSpPr txBox="1">
              <a:spLocks noChangeArrowheads="1"/>
            </p:cNvSpPr>
            <p:nvPr/>
          </p:nvSpPr>
          <p:spPr bwMode="auto">
            <a:xfrm>
              <a:off x="3241741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/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>
                  <a:ln w="11430"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en-US" altLang="zh-CN" sz="3200" b="1" spc="50">
                <a:ln w="11430"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矩形 261"/>
            <p:cNvSpPr>
              <a:spLocks noChangeArrowheads="1"/>
            </p:cNvSpPr>
            <p:nvPr/>
          </p:nvSpPr>
          <p:spPr bwMode="auto">
            <a:xfrm>
              <a:off x="3363099" y="1951982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 Box 39"/>
            <p:cNvSpPr txBox="1">
              <a:spLocks noChangeArrowheads="1"/>
            </p:cNvSpPr>
            <p:nvPr/>
          </p:nvSpPr>
          <p:spPr bwMode="auto">
            <a:xfrm>
              <a:off x="3220112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</a:t>
              </a:r>
              <a:endPara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64249" y="2251549"/>
            <a:ext cx="1213553" cy="2354901"/>
            <a:chOff x="4896956" y="1270654"/>
            <a:chExt cx="1213553" cy="2354901"/>
          </a:xfrm>
        </p:grpSpPr>
        <p:sp>
          <p:nvSpPr>
            <p:cNvPr id="33" name="圆角矩形 67"/>
            <p:cNvSpPr/>
            <p:nvPr/>
          </p:nvSpPr>
          <p:spPr bwMode="auto">
            <a:xfrm rot="5400000">
              <a:off x="4326282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rgbClr val="FFC4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5029333" y="1411263"/>
              <a:ext cx="948801" cy="950068"/>
            </a:xfrm>
            <a:prstGeom prst="ellipse">
              <a:avLst/>
            </a:prstGeom>
            <a:noFill/>
            <a:ln>
              <a:solidFill>
                <a:srgbClr val="FFC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 Box 39"/>
            <p:cNvSpPr txBox="1">
              <a:spLocks noChangeArrowheads="1"/>
            </p:cNvSpPr>
            <p:nvPr/>
          </p:nvSpPr>
          <p:spPr bwMode="auto">
            <a:xfrm>
              <a:off x="4982265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/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>
                  <a:ln w="11430"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en-US" altLang="zh-CN" sz="3200" b="1" spc="50">
                <a:ln w="11430"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矩形 261"/>
            <p:cNvSpPr>
              <a:spLocks noChangeArrowheads="1"/>
            </p:cNvSpPr>
            <p:nvPr/>
          </p:nvSpPr>
          <p:spPr bwMode="auto">
            <a:xfrm>
              <a:off x="5103624" y="1951982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 Box 39"/>
            <p:cNvSpPr txBox="1">
              <a:spLocks noChangeArrowheads="1"/>
            </p:cNvSpPr>
            <p:nvPr/>
          </p:nvSpPr>
          <p:spPr bwMode="auto">
            <a:xfrm>
              <a:off x="4965616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</a:t>
              </a:r>
              <a:endPara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057903" y="2251549"/>
            <a:ext cx="1213553" cy="2354901"/>
            <a:chOff x="6590610" y="1270654"/>
            <a:chExt cx="1213553" cy="2354901"/>
          </a:xfrm>
        </p:grpSpPr>
        <p:sp>
          <p:nvSpPr>
            <p:cNvPr id="39" name="圆角矩形 73"/>
            <p:cNvSpPr/>
            <p:nvPr/>
          </p:nvSpPr>
          <p:spPr bwMode="auto">
            <a:xfrm rot="5400000">
              <a:off x="6019936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rgbClr val="FFC4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6722985" y="1411263"/>
              <a:ext cx="948800" cy="950068"/>
            </a:xfrm>
            <a:prstGeom prst="ellipse">
              <a:avLst/>
            </a:prstGeom>
            <a:noFill/>
            <a:ln>
              <a:solidFill>
                <a:srgbClr val="FFC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6675919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/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>
                  <a:ln w="11430"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en-US" altLang="zh-CN" sz="3200" b="1" spc="50">
                <a:ln w="11430"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矩形 261"/>
            <p:cNvSpPr>
              <a:spLocks noChangeArrowheads="1"/>
            </p:cNvSpPr>
            <p:nvPr/>
          </p:nvSpPr>
          <p:spPr bwMode="auto">
            <a:xfrm>
              <a:off x="6797278" y="1951982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6654290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</a:t>
              </a:r>
              <a:endPara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28365" y="2189622"/>
            <a:ext cx="1555969" cy="3386165"/>
            <a:chOff x="560704" y="1834139"/>
            <a:chExt cx="1108808" cy="2413036"/>
          </a:xfrm>
        </p:grpSpPr>
        <p:grpSp>
          <p:nvGrpSpPr>
            <p:cNvPr id="44" name="그룹 79"/>
            <p:cNvGrpSpPr/>
            <p:nvPr/>
          </p:nvGrpSpPr>
          <p:grpSpPr>
            <a:xfrm flipH="1">
              <a:off x="955474" y="2543507"/>
              <a:ext cx="714038" cy="1703668"/>
              <a:chOff x="5310188" y="1930400"/>
              <a:chExt cx="995363" cy="2374900"/>
            </a:xfrm>
          </p:grpSpPr>
          <p:sp>
            <p:nvSpPr>
              <p:cNvPr id="45" name="Freeform 260"/>
              <p:cNvSpPr>
                <a:spLocks noEditPoints="1"/>
              </p:cNvSpPr>
              <p:nvPr/>
            </p:nvSpPr>
            <p:spPr bwMode="auto">
              <a:xfrm>
                <a:off x="5340350" y="1968500"/>
                <a:ext cx="933450" cy="2305050"/>
              </a:xfrm>
              <a:custGeom>
                <a:gdLst>
                  <a:gd name="T0" fmla="*/ 937 w 1176"/>
                  <a:gd name="T1" fmla="*/ 1835 h 2904"/>
                  <a:gd name="T2" fmla="*/ 1107 w 1176"/>
                  <a:gd name="T3" fmla="*/ 1699 h 2904"/>
                  <a:gd name="T4" fmla="*/ 1172 w 1176"/>
                  <a:gd name="T5" fmla="*/ 1536 h 2904"/>
                  <a:gd name="T6" fmla="*/ 1159 w 1176"/>
                  <a:gd name="T7" fmla="*/ 1398 h 2904"/>
                  <a:gd name="T8" fmla="*/ 1034 w 1176"/>
                  <a:gd name="T9" fmla="*/ 1223 h 2904"/>
                  <a:gd name="T10" fmla="*/ 860 w 1176"/>
                  <a:gd name="T11" fmla="*/ 1120 h 2904"/>
                  <a:gd name="T12" fmla="*/ 674 w 1176"/>
                  <a:gd name="T13" fmla="*/ 1034 h 2904"/>
                  <a:gd name="T14" fmla="*/ 965 w 1176"/>
                  <a:gd name="T15" fmla="*/ 948 h 2904"/>
                  <a:gd name="T16" fmla="*/ 1071 w 1176"/>
                  <a:gd name="T17" fmla="*/ 844 h 2904"/>
                  <a:gd name="T18" fmla="*/ 1135 w 1176"/>
                  <a:gd name="T19" fmla="*/ 695 h 2904"/>
                  <a:gd name="T20" fmla="*/ 1148 w 1176"/>
                  <a:gd name="T21" fmla="*/ 530 h 2904"/>
                  <a:gd name="T22" fmla="*/ 1107 w 1176"/>
                  <a:gd name="T23" fmla="*/ 344 h 2904"/>
                  <a:gd name="T24" fmla="*/ 1008 w 1176"/>
                  <a:gd name="T25" fmla="*/ 185 h 2904"/>
                  <a:gd name="T26" fmla="*/ 864 w 1176"/>
                  <a:gd name="T27" fmla="*/ 68 h 2904"/>
                  <a:gd name="T28" fmla="*/ 685 w 1176"/>
                  <a:gd name="T29" fmla="*/ 6 h 2904"/>
                  <a:gd name="T30" fmla="*/ 517 w 1176"/>
                  <a:gd name="T31" fmla="*/ 6 h 2904"/>
                  <a:gd name="T32" fmla="*/ 336 w 1176"/>
                  <a:gd name="T33" fmla="*/ 66 h 2904"/>
                  <a:gd name="T34" fmla="*/ 191 w 1176"/>
                  <a:gd name="T35" fmla="*/ 181 h 2904"/>
                  <a:gd name="T36" fmla="*/ 90 w 1176"/>
                  <a:gd name="T37" fmla="*/ 338 h 2904"/>
                  <a:gd name="T38" fmla="*/ 47 w 1176"/>
                  <a:gd name="T39" fmla="*/ 525 h 2904"/>
                  <a:gd name="T40" fmla="*/ 67 w 1176"/>
                  <a:gd name="T41" fmla="*/ 695 h 2904"/>
                  <a:gd name="T42" fmla="*/ 41 w 1176"/>
                  <a:gd name="T43" fmla="*/ 823 h 2904"/>
                  <a:gd name="T44" fmla="*/ 2 w 1176"/>
                  <a:gd name="T45" fmla="*/ 975 h 2904"/>
                  <a:gd name="T46" fmla="*/ 88 w 1176"/>
                  <a:gd name="T47" fmla="*/ 1122 h 2904"/>
                  <a:gd name="T48" fmla="*/ 11 w 1176"/>
                  <a:gd name="T49" fmla="*/ 1374 h 2904"/>
                  <a:gd name="T50" fmla="*/ 38 w 1176"/>
                  <a:gd name="T51" fmla="*/ 1497 h 2904"/>
                  <a:gd name="T52" fmla="*/ 138 w 1176"/>
                  <a:gd name="T53" fmla="*/ 1549 h 2904"/>
                  <a:gd name="T54" fmla="*/ 271 w 1176"/>
                  <a:gd name="T55" fmla="*/ 1518 h 2904"/>
                  <a:gd name="T56" fmla="*/ 293 w 1176"/>
                  <a:gd name="T57" fmla="*/ 1753 h 2904"/>
                  <a:gd name="T58" fmla="*/ 230 w 1176"/>
                  <a:gd name="T59" fmla="*/ 2606 h 2904"/>
                  <a:gd name="T60" fmla="*/ 82 w 1176"/>
                  <a:gd name="T61" fmla="*/ 2671 h 2904"/>
                  <a:gd name="T62" fmla="*/ 41 w 1176"/>
                  <a:gd name="T63" fmla="*/ 2757 h 2904"/>
                  <a:gd name="T64" fmla="*/ 56 w 1176"/>
                  <a:gd name="T65" fmla="*/ 2839 h 2904"/>
                  <a:gd name="T66" fmla="*/ 159 w 1176"/>
                  <a:gd name="T67" fmla="*/ 2891 h 2904"/>
                  <a:gd name="T68" fmla="*/ 375 w 1176"/>
                  <a:gd name="T69" fmla="*/ 2900 h 2904"/>
                  <a:gd name="T70" fmla="*/ 519 w 1176"/>
                  <a:gd name="T71" fmla="*/ 2835 h 2904"/>
                  <a:gd name="T72" fmla="*/ 588 w 1176"/>
                  <a:gd name="T73" fmla="*/ 2712 h 2904"/>
                  <a:gd name="T74" fmla="*/ 629 w 1176"/>
                  <a:gd name="T75" fmla="*/ 2824 h 2904"/>
                  <a:gd name="T76" fmla="*/ 732 w 1176"/>
                  <a:gd name="T77" fmla="*/ 2876 h 2904"/>
                  <a:gd name="T78" fmla="*/ 1032 w 1176"/>
                  <a:gd name="T79" fmla="*/ 2871 h 2904"/>
                  <a:gd name="T80" fmla="*/ 1099 w 1176"/>
                  <a:gd name="T81" fmla="*/ 2816 h 2904"/>
                  <a:gd name="T82" fmla="*/ 1084 w 1176"/>
                  <a:gd name="T83" fmla="*/ 2718 h 2904"/>
                  <a:gd name="T84" fmla="*/ 993 w 1176"/>
                  <a:gd name="T85" fmla="*/ 2621 h 2904"/>
                  <a:gd name="T86" fmla="*/ 330 w 1176"/>
                  <a:gd name="T87" fmla="*/ 1346 h 2904"/>
                  <a:gd name="T88" fmla="*/ 302 w 1176"/>
                  <a:gd name="T89" fmla="*/ 1139 h 2904"/>
                  <a:gd name="T90" fmla="*/ 474 w 1176"/>
                  <a:gd name="T91" fmla="*/ 1029 h 2904"/>
                  <a:gd name="T92" fmla="*/ 332 w 1176"/>
                  <a:gd name="T93" fmla="*/ 1396 h 2904"/>
                  <a:gd name="T94" fmla="*/ 502 w 1176"/>
                  <a:gd name="T95" fmla="*/ 2283 h 2904"/>
                  <a:gd name="T96" fmla="*/ 532 w 1176"/>
                  <a:gd name="T97" fmla="*/ 2040 h 2904"/>
                  <a:gd name="T98" fmla="*/ 573 w 1176"/>
                  <a:gd name="T99" fmla="*/ 2008 h 2904"/>
                  <a:gd name="T100" fmla="*/ 614 w 1176"/>
                  <a:gd name="T101" fmla="*/ 2152 h 2904"/>
                  <a:gd name="T102" fmla="*/ 601 w 1176"/>
                  <a:gd name="T103" fmla="*/ 2667 h 2904"/>
                  <a:gd name="T104" fmla="*/ 851 w 1176"/>
                  <a:gd name="T105" fmla="*/ 1372 h 2904"/>
                  <a:gd name="T106" fmla="*/ 926 w 1176"/>
                  <a:gd name="T107" fmla="*/ 1447 h 2904"/>
                  <a:gd name="T108" fmla="*/ 935 w 1176"/>
                  <a:gd name="T109" fmla="*/ 1516 h 2904"/>
                  <a:gd name="T110" fmla="*/ 844 w 1176"/>
                  <a:gd name="T111" fmla="*/ 1607 h 29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6" h="2904">
                    <a:moveTo>
                      <a:pt x="834" y="2581"/>
                    </a:moveTo>
                    <a:lnTo>
                      <a:pt x="814" y="1883"/>
                    </a:lnTo>
                    <a:lnTo>
                      <a:pt x="814" y="1883"/>
                    </a:lnTo>
                    <a:lnTo>
                      <a:pt x="831" y="1878"/>
                    </a:lnTo>
                    <a:lnTo>
                      <a:pt x="875" y="1863"/>
                    </a:lnTo>
                    <a:lnTo>
                      <a:pt x="905" y="1850"/>
                    </a:lnTo>
                    <a:lnTo>
                      <a:pt x="937" y="1835"/>
                    </a:lnTo>
                    <a:lnTo>
                      <a:pt x="972" y="1816"/>
                    </a:lnTo>
                    <a:lnTo>
                      <a:pt x="1008" y="1792"/>
                    </a:lnTo>
                    <a:lnTo>
                      <a:pt x="1043" y="1766"/>
                    </a:lnTo>
                    <a:lnTo>
                      <a:pt x="1060" y="1751"/>
                    </a:lnTo>
                    <a:lnTo>
                      <a:pt x="1077" y="1734"/>
                    </a:lnTo>
                    <a:lnTo>
                      <a:pt x="1092" y="1717"/>
                    </a:lnTo>
                    <a:lnTo>
                      <a:pt x="1107" y="1699"/>
                    </a:lnTo>
                    <a:lnTo>
                      <a:pt x="1120" y="1680"/>
                    </a:lnTo>
                    <a:lnTo>
                      <a:pt x="1133" y="1659"/>
                    </a:lnTo>
                    <a:lnTo>
                      <a:pt x="1144" y="1637"/>
                    </a:lnTo>
                    <a:lnTo>
                      <a:pt x="1153" y="1613"/>
                    </a:lnTo>
                    <a:lnTo>
                      <a:pt x="1163" y="1589"/>
                    </a:lnTo>
                    <a:lnTo>
                      <a:pt x="1168" y="1564"/>
                    </a:lnTo>
                    <a:lnTo>
                      <a:pt x="1172" y="1536"/>
                    </a:lnTo>
                    <a:lnTo>
                      <a:pt x="1176" y="1508"/>
                    </a:lnTo>
                    <a:lnTo>
                      <a:pt x="1176" y="1478"/>
                    </a:lnTo>
                    <a:lnTo>
                      <a:pt x="1174" y="1447"/>
                    </a:lnTo>
                    <a:lnTo>
                      <a:pt x="1174" y="1447"/>
                    </a:lnTo>
                    <a:lnTo>
                      <a:pt x="1170" y="1434"/>
                    </a:lnTo>
                    <a:lnTo>
                      <a:pt x="1166" y="1419"/>
                    </a:lnTo>
                    <a:lnTo>
                      <a:pt x="1159" y="1398"/>
                    </a:lnTo>
                    <a:lnTo>
                      <a:pt x="1150" y="1376"/>
                    </a:lnTo>
                    <a:lnTo>
                      <a:pt x="1137" y="1348"/>
                    </a:lnTo>
                    <a:lnTo>
                      <a:pt x="1120" y="1318"/>
                    </a:lnTo>
                    <a:lnTo>
                      <a:pt x="1097" y="1288"/>
                    </a:lnTo>
                    <a:lnTo>
                      <a:pt x="1069" y="1254"/>
                    </a:lnTo>
                    <a:lnTo>
                      <a:pt x="1053" y="1240"/>
                    </a:lnTo>
                    <a:lnTo>
                      <a:pt x="1034" y="1223"/>
                    </a:lnTo>
                    <a:lnTo>
                      <a:pt x="1015" y="1208"/>
                    </a:lnTo>
                    <a:lnTo>
                      <a:pt x="995" y="1191"/>
                    </a:lnTo>
                    <a:lnTo>
                      <a:pt x="970" y="1176"/>
                    </a:lnTo>
                    <a:lnTo>
                      <a:pt x="946" y="1161"/>
                    </a:lnTo>
                    <a:lnTo>
                      <a:pt x="920" y="1146"/>
                    </a:lnTo>
                    <a:lnTo>
                      <a:pt x="892" y="1133"/>
                    </a:lnTo>
                    <a:lnTo>
                      <a:pt x="860" y="1120"/>
                    </a:lnTo>
                    <a:lnTo>
                      <a:pt x="827" y="1109"/>
                    </a:lnTo>
                    <a:lnTo>
                      <a:pt x="793" y="1098"/>
                    </a:lnTo>
                    <a:lnTo>
                      <a:pt x="756" y="1087"/>
                    </a:lnTo>
                    <a:lnTo>
                      <a:pt x="715" y="1077"/>
                    </a:lnTo>
                    <a:lnTo>
                      <a:pt x="674" y="1070"/>
                    </a:lnTo>
                    <a:lnTo>
                      <a:pt x="674" y="1034"/>
                    </a:lnTo>
                    <a:lnTo>
                      <a:pt x="674" y="1034"/>
                    </a:lnTo>
                    <a:lnTo>
                      <a:pt x="724" y="1029"/>
                    </a:lnTo>
                    <a:lnTo>
                      <a:pt x="773" y="1021"/>
                    </a:lnTo>
                    <a:lnTo>
                      <a:pt x="821" y="1012"/>
                    </a:lnTo>
                    <a:lnTo>
                      <a:pt x="864" y="997"/>
                    </a:lnTo>
                    <a:lnTo>
                      <a:pt x="907" y="980"/>
                    </a:lnTo>
                    <a:lnTo>
                      <a:pt x="946" y="960"/>
                    </a:lnTo>
                    <a:lnTo>
                      <a:pt x="965" y="948"/>
                    </a:lnTo>
                    <a:lnTo>
                      <a:pt x="982" y="935"/>
                    </a:lnTo>
                    <a:lnTo>
                      <a:pt x="998" y="922"/>
                    </a:lnTo>
                    <a:lnTo>
                      <a:pt x="1015" y="909"/>
                    </a:lnTo>
                    <a:lnTo>
                      <a:pt x="1030" y="894"/>
                    </a:lnTo>
                    <a:lnTo>
                      <a:pt x="1045" y="878"/>
                    </a:lnTo>
                    <a:lnTo>
                      <a:pt x="1058" y="861"/>
                    </a:lnTo>
                    <a:lnTo>
                      <a:pt x="1071" y="844"/>
                    </a:lnTo>
                    <a:lnTo>
                      <a:pt x="1084" y="825"/>
                    </a:lnTo>
                    <a:lnTo>
                      <a:pt x="1096" y="807"/>
                    </a:lnTo>
                    <a:lnTo>
                      <a:pt x="1105" y="786"/>
                    </a:lnTo>
                    <a:lnTo>
                      <a:pt x="1114" y="764"/>
                    </a:lnTo>
                    <a:lnTo>
                      <a:pt x="1122" y="741"/>
                    </a:lnTo>
                    <a:lnTo>
                      <a:pt x="1129" y="719"/>
                    </a:lnTo>
                    <a:lnTo>
                      <a:pt x="1135" y="695"/>
                    </a:lnTo>
                    <a:lnTo>
                      <a:pt x="1140" y="670"/>
                    </a:lnTo>
                    <a:lnTo>
                      <a:pt x="1144" y="644"/>
                    </a:lnTo>
                    <a:lnTo>
                      <a:pt x="1148" y="616"/>
                    </a:lnTo>
                    <a:lnTo>
                      <a:pt x="1150" y="588"/>
                    </a:lnTo>
                    <a:lnTo>
                      <a:pt x="1150" y="560"/>
                    </a:lnTo>
                    <a:lnTo>
                      <a:pt x="1150" y="560"/>
                    </a:lnTo>
                    <a:lnTo>
                      <a:pt x="1148" y="530"/>
                    </a:lnTo>
                    <a:lnTo>
                      <a:pt x="1146" y="502"/>
                    </a:lnTo>
                    <a:lnTo>
                      <a:pt x="1144" y="474"/>
                    </a:lnTo>
                    <a:lnTo>
                      <a:pt x="1138" y="448"/>
                    </a:lnTo>
                    <a:lnTo>
                      <a:pt x="1133" y="420"/>
                    </a:lnTo>
                    <a:lnTo>
                      <a:pt x="1125" y="394"/>
                    </a:lnTo>
                    <a:lnTo>
                      <a:pt x="1116" y="368"/>
                    </a:lnTo>
                    <a:lnTo>
                      <a:pt x="1107" y="344"/>
                    </a:lnTo>
                    <a:lnTo>
                      <a:pt x="1096" y="318"/>
                    </a:lnTo>
                    <a:lnTo>
                      <a:pt x="1084" y="293"/>
                    </a:lnTo>
                    <a:lnTo>
                      <a:pt x="1071" y="271"/>
                    </a:lnTo>
                    <a:lnTo>
                      <a:pt x="1056" y="249"/>
                    </a:lnTo>
                    <a:lnTo>
                      <a:pt x="1041" y="226"/>
                    </a:lnTo>
                    <a:lnTo>
                      <a:pt x="1025" y="204"/>
                    </a:lnTo>
                    <a:lnTo>
                      <a:pt x="1008" y="185"/>
                    </a:lnTo>
                    <a:lnTo>
                      <a:pt x="989" y="165"/>
                    </a:lnTo>
                    <a:lnTo>
                      <a:pt x="970" y="146"/>
                    </a:lnTo>
                    <a:lnTo>
                      <a:pt x="952" y="129"/>
                    </a:lnTo>
                    <a:lnTo>
                      <a:pt x="931" y="112"/>
                    </a:lnTo>
                    <a:lnTo>
                      <a:pt x="909" y="96"/>
                    </a:lnTo>
                    <a:lnTo>
                      <a:pt x="887" y="81"/>
                    </a:lnTo>
                    <a:lnTo>
                      <a:pt x="864" y="68"/>
                    </a:lnTo>
                    <a:lnTo>
                      <a:pt x="840" y="55"/>
                    </a:lnTo>
                    <a:lnTo>
                      <a:pt x="816" y="43"/>
                    </a:lnTo>
                    <a:lnTo>
                      <a:pt x="791" y="34"/>
                    </a:lnTo>
                    <a:lnTo>
                      <a:pt x="765" y="25"/>
                    </a:lnTo>
                    <a:lnTo>
                      <a:pt x="739" y="17"/>
                    </a:lnTo>
                    <a:lnTo>
                      <a:pt x="713" y="12"/>
                    </a:lnTo>
                    <a:lnTo>
                      <a:pt x="685" y="6"/>
                    </a:lnTo>
                    <a:lnTo>
                      <a:pt x="657" y="2"/>
                    </a:lnTo>
                    <a:lnTo>
                      <a:pt x="629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573" y="0"/>
                    </a:lnTo>
                    <a:lnTo>
                      <a:pt x="545" y="2"/>
                    </a:lnTo>
                    <a:lnTo>
                      <a:pt x="517" y="6"/>
                    </a:lnTo>
                    <a:lnTo>
                      <a:pt x="489" y="12"/>
                    </a:lnTo>
                    <a:lnTo>
                      <a:pt x="463" y="17"/>
                    </a:lnTo>
                    <a:lnTo>
                      <a:pt x="437" y="25"/>
                    </a:lnTo>
                    <a:lnTo>
                      <a:pt x="411" y="34"/>
                    </a:lnTo>
                    <a:lnTo>
                      <a:pt x="385" y="43"/>
                    </a:lnTo>
                    <a:lnTo>
                      <a:pt x="360" y="55"/>
                    </a:lnTo>
                    <a:lnTo>
                      <a:pt x="336" y="66"/>
                    </a:lnTo>
                    <a:lnTo>
                      <a:pt x="314" y="81"/>
                    </a:lnTo>
                    <a:lnTo>
                      <a:pt x="291" y="94"/>
                    </a:lnTo>
                    <a:lnTo>
                      <a:pt x="269" y="111"/>
                    </a:lnTo>
                    <a:lnTo>
                      <a:pt x="248" y="125"/>
                    </a:lnTo>
                    <a:lnTo>
                      <a:pt x="228" y="144"/>
                    </a:lnTo>
                    <a:lnTo>
                      <a:pt x="209" y="163"/>
                    </a:lnTo>
                    <a:lnTo>
                      <a:pt x="191" y="181"/>
                    </a:lnTo>
                    <a:lnTo>
                      <a:pt x="174" y="202"/>
                    </a:lnTo>
                    <a:lnTo>
                      <a:pt x="157" y="222"/>
                    </a:lnTo>
                    <a:lnTo>
                      <a:pt x="142" y="243"/>
                    </a:lnTo>
                    <a:lnTo>
                      <a:pt x="127" y="267"/>
                    </a:lnTo>
                    <a:lnTo>
                      <a:pt x="114" y="290"/>
                    </a:lnTo>
                    <a:lnTo>
                      <a:pt x="101" y="314"/>
                    </a:lnTo>
                    <a:lnTo>
                      <a:pt x="90" y="338"/>
                    </a:lnTo>
                    <a:lnTo>
                      <a:pt x="80" y="362"/>
                    </a:lnTo>
                    <a:lnTo>
                      <a:pt x="71" y="389"/>
                    </a:lnTo>
                    <a:lnTo>
                      <a:pt x="64" y="415"/>
                    </a:lnTo>
                    <a:lnTo>
                      <a:pt x="58" y="443"/>
                    </a:lnTo>
                    <a:lnTo>
                      <a:pt x="52" y="469"/>
                    </a:lnTo>
                    <a:lnTo>
                      <a:pt x="51" y="497"/>
                    </a:lnTo>
                    <a:lnTo>
                      <a:pt x="47" y="525"/>
                    </a:lnTo>
                    <a:lnTo>
                      <a:pt x="47" y="555"/>
                    </a:lnTo>
                    <a:lnTo>
                      <a:pt x="47" y="555"/>
                    </a:lnTo>
                    <a:lnTo>
                      <a:pt x="49" y="585"/>
                    </a:lnTo>
                    <a:lnTo>
                      <a:pt x="51" y="613"/>
                    </a:lnTo>
                    <a:lnTo>
                      <a:pt x="54" y="641"/>
                    </a:lnTo>
                    <a:lnTo>
                      <a:pt x="60" y="669"/>
                    </a:lnTo>
                    <a:lnTo>
                      <a:pt x="67" y="695"/>
                    </a:lnTo>
                    <a:lnTo>
                      <a:pt x="77" y="721"/>
                    </a:lnTo>
                    <a:lnTo>
                      <a:pt x="88" y="745"/>
                    </a:lnTo>
                    <a:lnTo>
                      <a:pt x="99" y="769"/>
                    </a:lnTo>
                    <a:lnTo>
                      <a:pt x="99" y="769"/>
                    </a:lnTo>
                    <a:lnTo>
                      <a:pt x="77" y="784"/>
                    </a:lnTo>
                    <a:lnTo>
                      <a:pt x="58" y="803"/>
                    </a:lnTo>
                    <a:lnTo>
                      <a:pt x="41" y="823"/>
                    </a:lnTo>
                    <a:lnTo>
                      <a:pt x="26" y="844"/>
                    </a:lnTo>
                    <a:lnTo>
                      <a:pt x="15" y="868"/>
                    </a:lnTo>
                    <a:lnTo>
                      <a:pt x="8" y="894"/>
                    </a:lnTo>
                    <a:lnTo>
                      <a:pt x="2" y="920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2" y="975"/>
                    </a:lnTo>
                    <a:lnTo>
                      <a:pt x="6" y="1001"/>
                    </a:lnTo>
                    <a:lnTo>
                      <a:pt x="13" y="1025"/>
                    </a:lnTo>
                    <a:lnTo>
                      <a:pt x="24" y="1047"/>
                    </a:lnTo>
                    <a:lnTo>
                      <a:pt x="38" y="1068"/>
                    </a:lnTo>
                    <a:lnTo>
                      <a:pt x="52" y="1088"/>
                    </a:lnTo>
                    <a:lnTo>
                      <a:pt x="69" y="1105"/>
                    </a:lnTo>
                    <a:lnTo>
                      <a:pt x="88" y="1122"/>
                    </a:lnTo>
                    <a:lnTo>
                      <a:pt x="88" y="1122"/>
                    </a:lnTo>
                    <a:lnTo>
                      <a:pt x="69" y="1176"/>
                    </a:lnTo>
                    <a:lnTo>
                      <a:pt x="49" y="1234"/>
                    </a:lnTo>
                    <a:lnTo>
                      <a:pt x="30" y="1292"/>
                    </a:lnTo>
                    <a:lnTo>
                      <a:pt x="23" y="1320"/>
                    </a:lnTo>
                    <a:lnTo>
                      <a:pt x="15" y="1348"/>
                    </a:lnTo>
                    <a:lnTo>
                      <a:pt x="11" y="1374"/>
                    </a:lnTo>
                    <a:lnTo>
                      <a:pt x="8" y="1400"/>
                    </a:lnTo>
                    <a:lnTo>
                      <a:pt x="8" y="1424"/>
                    </a:lnTo>
                    <a:lnTo>
                      <a:pt x="11" y="1449"/>
                    </a:lnTo>
                    <a:lnTo>
                      <a:pt x="19" y="1469"/>
                    </a:lnTo>
                    <a:lnTo>
                      <a:pt x="24" y="1478"/>
                    </a:lnTo>
                    <a:lnTo>
                      <a:pt x="30" y="1488"/>
                    </a:lnTo>
                    <a:lnTo>
                      <a:pt x="38" y="1497"/>
                    </a:lnTo>
                    <a:lnTo>
                      <a:pt x="45" y="1506"/>
                    </a:lnTo>
                    <a:lnTo>
                      <a:pt x="54" y="1514"/>
                    </a:lnTo>
                    <a:lnTo>
                      <a:pt x="66" y="1521"/>
                    </a:lnTo>
                    <a:lnTo>
                      <a:pt x="66" y="1521"/>
                    </a:lnTo>
                    <a:lnTo>
                      <a:pt x="90" y="1534"/>
                    </a:lnTo>
                    <a:lnTo>
                      <a:pt x="116" y="1544"/>
                    </a:lnTo>
                    <a:lnTo>
                      <a:pt x="138" y="1549"/>
                    </a:lnTo>
                    <a:lnTo>
                      <a:pt x="163" y="1551"/>
                    </a:lnTo>
                    <a:lnTo>
                      <a:pt x="183" y="1549"/>
                    </a:lnTo>
                    <a:lnTo>
                      <a:pt x="204" y="1546"/>
                    </a:lnTo>
                    <a:lnTo>
                      <a:pt x="224" y="1542"/>
                    </a:lnTo>
                    <a:lnTo>
                      <a:pt x="241" y="1534"/>
                    </a:lnTo>
                    <a:lnTo>
                      <a:pt x="258" y="1527"/>
                    </a:lnTo>
                    <a:lnTo>
                      <a:pt x="271" y="1518"/>
                    </a:lnTo>
                    <a:lnTo>
                      <a:pt x="295" y="1501"/>
                    </a:lnTo>
                    <a:lnTo>
                      <a:pt x="308" y="1488"/>
                    </a:lnTo>
                    <a:lnTo>
                      <a:pt x="314" y="1484"/>
                    </a:lnTo>
                    <a:lnTo>
                      <a:pt x="314" y="1484"/>
                    </a:lnTo>
                    <a:lnTo>
                      <a:pt x="308" y="1549"/>
                    </a:lnTo>
                    <a:lnTo>
                      <a:pt x="301" y="1633"/>
                    </a:lnTo>
                    <a:lnTo>
                      <a:pt x="293" y="1753"/>
                    </a:lnTo>
                    <a:lnTo>
                      <a:pt x="286" y="1908"/>
                    </a:lnTo>
                    <a:lnTo>
                      <a:pt x="280" y="2100"/>
                    </a:lnTo>
                    <a:lnTo>
                      <a:pt x="276" y="2329"/>
                    </a:lnTo>
                    <a:lnTo>
                      <a:pt x="274" y="2600"/>
                    </a:lnTo>
                    <a:lnTo>
                      <a:pt x="274" y="2600"/>
                    </a:lnTo>
                    <a:lnTo>
                      <a:pt x="261" y="2600"/>
                    </a:lnTo>
                    <a:lnTo>
                      <a:pt x="230" y="2606"/>
                    </a:lnTo>
                    <a:lnTo>
                      <a:pt x="209" y="2609"/>
                    </a:lnTo>
                    <a:lnTo>
                      <a:pt x="187" y="2615"/>
                    </a:lnTo>
                    <a:lnTo>
                      <a:pt x="163" y="2624"/>
                    </a:lnTo>
                    <a:lnTo>
                      <a:pt x="138" y="2634"/>
                    </a:lnTo>
                    <a:lnTo>
                      <a:pt x="114" y="2647"/>
                    </a:lnTo>
                    <a:lnTo>
                      <a:pt x="92" y="2662"/>
                    </a:lnTo>
                    <a:lnTo>
                      <a:pt x="82" y="2671"/>
                    </a:lnTo>
                    <a:lnTo>
                      <a:pt x="73" y="2680"/>
                    </a:lnTo>
                    <a:lnTo>
                      <a:pt x="66" y="2690"/>
                    </a:lnTo>
                    <a:lnTo>
                      <a:pt x="58" y="2701"/>
                    </a:lnTo>
                    <a:lnTo>
                      <a:pt x="51" y="2714"/>
                    </a:lnTo>
                    <a:lnTo>
                      <a:pt x="47" y="2727"/>
                    </a:lnTo>
                    <a:lnTo>
                      <a:pt x="43" y="2742"/>
                    </a:lnTo>
                    <a:lnTo>
                      <a:pt x="41" y="2757"/>
                    </a:lnTo>
                    <a:lnTo>
                      <a:pt x="41" y="2772"/>
                    </a:lnTo>
                    <a:lnTo>
                      <a:pt x="41" y="2788"/>
                    </a:lnTo>
                    <a:lnTo>
                      <a:pt x="45" y="2807"/>
                    </a:lnTo>
                    <a:lnTo>
                      <a:pt x="51" y="2826"/>
                    </a:lnTo>
                    <a:lnTo>
                      <a:pt x="51" y="2826"/>
                    </a:lnTo>
                    <a:lnTo>
                      <a:pt x="51" y="2830"/>
                    </a:lnTo>
                    <a:lnTo>
                      <a:pt x="56" y="2839"/>
                    </a:lnTo>
                    <a:lnTo>
                      <a:pt x="66" y="2850"/>
                    </a:lnTo>
                    <a:lnTo>
                      <a:pt x="75" y="2858"/>
                    </a:lnTo>
                    <a:lnTo>
                      <a:pt x="84" y="2865"/>
                    </a:lnTo>
                    <a:lnTo>
                      <a:pt x="99" y="2872"/>
                    </a:lnTo>
                    <a:lnTo>
                      <a:pt x="116" y="2880"/>
                    </a:lnTo>
                    <a:lnTo>
                      <a:pt x="135" y="2886"/>
                    </a:lnTo>
                    <a:lnTo>
                      <a:pt x="159" y="2891"/>
                    </a:lnTo>
                    <a:lnTo>
                      <a:pt x="187" y="2897"/>
                    </a:lnTo>
                    <a:lnTo>
                      <a:pt x="219" y="2900"/>
                    </a:lnTo>
                    <a:lnTo>
                      <a:pt x="256" y="2902"/>
                    </a:lnTo>
                    <a:lnTo>
                      <a:pt x="297" y="2904"/>
                    </a:lnTo>
                    <a:lnTo>
                      <a:pt x="297" y="2904"/>
                    </a:lnTo>
                    <a:lnTo>
                      <a:pt x="340" y="2902"/>
                    </a:lnTo>
                    <a:lnTo>
                      <a:pt x="375" y="2900"/>
                    </a:lnTo>
                    <a:lnTo>
                      <a:pt x="407" y="2895"/>
                    </a:lnTo>
                    <a:lnTo>
                      <a:pt x="435" y="2889"/>
                    </a:lnTo>
                    <a:lnTo>
                      <a:pt x="459" y="2880"/>
                    </a:lnTo>
                    <a:lnTo>
                      <a:pt x="478" y="2871"/>
                    </a:lnTo>
                    <a:lnTo>
                      <a:pt x="495" y="2861"/>
                    </a:lnTo>
                    <a:lnTo>
                      <a:pt x="508" y="2848"/>
                    </a:lnTo>
                    <a:lnTo>
                      <a:pt x="519" y="2835"/>
                    </a:lnTo>
                    <a:lnTo>
                      <a:pt x="528" y="2820"/>
                    </a:lnTo>
                    <a:lnTo>
                      <a:pt x="536" y="2805"/>
                    </a:lnTo>
                    <a:lnTo>
                      <a:pt x="541" y="2788"/>
                    </a:lnTo>
                    <a:lnTo>
                      <a:pt x="549" y="2751"/>
                    </a:lnTo>
                    <a:lnTo>
                      <a:pt x="556" y="2712"/>
                    </a:lnTo>
                    <a:lnTo>
                      <a:pt x="588" y="2712"/>
                    </a:lnTo>
                    <a:lnTo>
                      <a:pt x="588" y="2712"/>
                    </a:lnTo>
                    <a:lnTo>
                      <a:pt x="590" y="2719"/>
                    </a:lnTo>
                    <a:lnTo>
                      <a:pt x="592" y="2738"/>
                    </a:lnTo>
                    <a:lnTo>
                      <a:pt x="599" y="2764"/>
                    </a:lnTo>
                    <a:lnTo>
                      <a:pt x="605" y="2779"/>
                    </a:lnTo>
                    <a:lnTo>
                      <a:pt x="610" y="2794"/>
                    </a:lnTo>
                    <a:lnTo>
                      <a:pt x="620" y="2809"/>
                    </a:lnTo>
                    <a:lnTo>
                      <a:pt x="629" y="2824"/>
                    </a:lnTo>
                    <a:lnTo>
                      <a:pt x="640" y="2839"/>
                    </a:lnTo>
                    <a:lnTo>
                      <a:pt x="653" y="2850"/>
                    </a:lnTo>
                    <a:lnTo>
                      <a:pt x="670" y="2861"/>
                    </a:lnTo>
                    <a:lnTo>
                      <a:pt x="687" y="2871"/>
                    </a:lnTo>
                    <a:lnTo>
                      <a:pt x="707" y="2874"/>
                    </a:lnTo>
                    <a:lnTo>
                      <a:pt x="732" y="2876"/>
                    </a:lnTo>
                    <a:lnTo>
                      <a:pt x="732" y="2876"/>
                    </a:lnTo>
                    <a:lnTo>
                      <a:pt x="786" y="2878"/>
                    </a:lnTo>
                    <a:lnTo>
                      <a:pt x="847" y="2882"/>
                    </a:lnTo>
                    <a:lnTo>
                      <a:pt x="913" y="2884"/>
                    </a:lnTo>
                    <a:lnTo>
                      <a:pt x="944" y="2882"/>
                    </a:lnTo>
                    <a:lnTo>
                      <a:pt x="976" y="2880"/>
                    </a:lnTo>
                    <a:lnTo>
                      <a:pt x="1006" y="2876"/>
                    </a:lnTo>
                    <a:lnTo>
                      <a:pt x="1032" y="2871"/>
                    </a:lnTo>
                    <a:lnTo>
                      <a:pt x="1054" y="2861"/>
                    </a:lnTo>
                    <a:lnTo>
                      <a:pt x="1066" y="2856"/>
                    </a:lnTo>
                    <a:lnTo>
                      <a:pt x="1073" y="2850"/>
                    </a:lnTo>
                    <a:lnTo>
                      <a:pt x="1082" y="2843"/>
                    </a:lnTo>
                    <a:lnTo>
                      <a:pt x="1088" y="2835"/>
                    </a:lnTo>
                    <a:lnTo>
                      <a:pt x="1094" y="2826"/>
                    </a:lnTo>
                    <a:lnTo>
                      <a:pt x="1099" y="2816"/>
                    </a:lnTo>
                    <a:lnTo>
                      <a:pt x="1101" y="2805"/>
                    </a:lnTo>
                    <a:lnTo>
                      <a:pt x="1101" y="2794"/>
                    </a:lnTo>
                    <a:lnTo>
                      <a:pt x="1101" y="2781"/>
                    </a:lnTo>
                    <a:lnTo>
                      <a:pt x="1099" y="2768"/>
                    </a:lnTo>
                    <a:lnTo>
                      <a:pt x="1099" y="2768"/>
                    </a:lnTo>
                    <a:lnTo>
                      <a:pt x="1092" y="2740"/>
                    </a:lnTo>
                    <a:lnTo>
                      <a:pt x="1084" y="2718"/>
                    </a:lnTo>
                    <a:lnTo>
                      <a:pt x="1075" y="2697"/>
                    </a:lnTo>
                    <a:lnTo>
                      <a:pt x="1064" y="2678"/>
                    </a:lnTo>
                    <a:lnTo>
                      <a:pt x="1053" y="2663"/>
                    </a:lnTo>
                    <a:lnTo>
                      <a:pt x="1040" y="2650"/>
                    </a:lnTo>
                    <a:lnTo>
                      <a:pt x="1025" y="2639"/>
                    </a:lnTo>
                    <a:lnTo>
                      <a:pt x="1010" y="2630"/>
                    </a:lnTo>
                    <a:lnTo>
                      <a:pt x="993" y="2621"/>
                    </a:lnTo>
                    <a:lnTo>
                      <a:pt x="974" y="2615"/>
                    </a:lnTo>
                    <a:lnTo>
                      <a:pt x="933" y="2604"/>
                    </a:lnTo>
                    <a:lnTo>
                      <a:pt x="834" y="2581"/>
                    </a:lnTo>
                    <a:lnTo>
                      <a:pt x="834" y="2581"/>
                    </a:lnTo>
                    <a:close/>
                    <a:moveTo>
                      <a:pt x="332" y="1396"/>
                    </a:moveTo>
                    <a:lnTo>
                      <a:pt x="332" y="1396"/>
                    </a:lnTo>
                    <a:lnTo>
                      <a:pt x="330" y="1346"/>
                    </a:lnTo>
                    <a:lnTo>
                      <a:pt x="327" y="1299"/>
                    </a:lnTo>
                    <a:lnTo>
                      <a:pt x="321" y="1254"/>
                    </a:lnTo>
                    <a:lnTo>
                      <a:pt x="314" y="1217"/>
                    </a:lnTo>
                    <a:lnTo>
                      <a:pt x="301" y="1161"/>
                    </a:lnTo>
                    <a:lnTo>
                      <a:pt x="295" y="1141"/>
                    </a:lnTo>
                    <a:lnTo>
                      <a:pt x="295" y="1141"/>
                    </a:lnTo>
                    <a:lnTo>
                      <a:pt x="302" y="1139"/>
                    </a:lnTo>
                    <a:lnTo>
                      <a:pt x="314" y="1133"/>
                    </a:lnTo>
                    <a:lnTo>
                      <a:pt x="338" y="1120"/>
                    </a:lnTo>
                    <a:lnTo>
                      <a:pt x="368" y="1101"/>
                    </a:lnTo>
                    <a:lnTo>
                      <a:pt x="398" y="1081"/>
                    </a:lnTo>
                    <a:lnTo>
                      <a:pt x="452" y="1045"/>
                    </a:lnTo>
                    <a:lnTo>
                      <a:pt x="474" y="1029"/>
                    </a:lnTo>
                    <a:lnTo>
                      <a:pt x="474" y="1029"/>
                    </a:lnTo>
                    <a:lnTo>
                      <a:pt x="442" y="1096"/>
                    </a:lnTo>
                    <a:lnTo>
                      <a:pt x="414" y="1161"/>
                    </a:lnTo>
                    <a:lnTo>
                      <a:pt x="390" y="1223"/>
                    </a:lnTo>
                    <a:lnTo>
                      <a:pt x="370" y="1279"/>
                    </a:lnTo>
                    <a:lnTo>
                      <a:pt x="342" y="1365"/>
                    </a:lnTo>
                    <a:lnTo>
                      <a:pt x="332" y="1396"/>
                    </a:lnTo>
                    <a:lnTo>
                      <a:pt x="332" y="1396"/>
                    </a:lnTo>
                    <a:close/>
                    <a:moveTo>
                      <a:pt x="601" y="2667"/>
                    </a:moveTo>
                    <a:lnTo>
                      <a:pt x="521" y="2667"/>
                    </a:lnTo>
                    <a:lnTo>
                      <a:pt x="521" y="2667"/>
                    </a:lnTo>
                    <a:lnTo>
                      <a:pt x="513" y="2566"/>
                    </a:lnTo>
                    <a:lnTo>
                      <a:pt x="506" y="2462"/>
                    </a:lnTo>
                    <a:lnTo>
                      <a:pt x="502" y="2342"/>
                    </a:lnTo>
                    <a:lnTo>
                      <a:pt x="502" y="2283"/>
                    </a:lnTo>
                    <a:lnTo>
                      <a:pt x="504" y="2223"/>
                    </a:lnTo>
                    <a:lnTo>
                      <a:pt x="508" y="2167"/>
                    </a:lnTo>
                    <a:lnTo>
                      <a:pt x="513" y="2117"/>
                    </a:lnTo>
                    <a:lnTo>
                      <a:pt x="517" y="2094"/>
                    </a:lnTo>
                    <a:lnTo>
                      <a:pt x="521" y="2074"/>
                    </a:lnTo>
                    <a:lnTo>
                      <a:pt x="526" y="2055"/>
                    </a:lnTo>
                    <a:lnTo>
                      <a:pt x="532" y="2040"/>
                    </a:lnTo>
                    <a:lnTo>
                      <a:pt x="539" y="2027"/>
                    </a:lnTo>
                    <a:lnTo>
                      <a:pt x="547" y="2018"/>
                    </a:lnTo>
                    <a:lnTo>
                      <a:pt x="556" y="2010"/>
                    </a:lnTo>
                    <a:lnTo>
                      <a:pt x="566" y="2007"/>
                    </a:lnTo>
                    <a:lnTo>
                      <a:pt x="566" y="2007"/>
                    </a:lnTo>
                    <a:lnTo>
                      <a:pt x="569" y="2007"/>
                    </a:lnTo>
                    <a:lnTo>
                      <a:pt x="573" y="2008"/>
                    </a:lnTo>
                    <a:lnTo>
                      <a:pt x="579" y="2012"/>
                    </a:lnTo>
                    <a:lnTo>
                      <a:pt x="584" y="2020"/>
                    </a:lnTo>
                    <a:lnTo>
                      <a:pt x="592" y="2033"/>
                    </a:lnTo>
                    <a:lnTo>
                      <a:pt x="597" y="2049"/>
                    </a:lnTo>
                    <a:lnTo>
                      <a:pt x="603" y="2076"/>
                    </a:lnTo>
                    <a:lnTo>
                      <a:pt x="609" y="2109"/>
                    </a:lnTo>
                    <a:lnTo>
                      <a:pt x="614" y="2152"/>
                    </a:lnTo>
                    <a:lnTo>
                      <a:pt x="616" y="2204"/>
                    </a:lnTo>
                    <a:lnTo>
                      <a:pt x="618" y="2270"/>
                    </a:lnTo>
                    <a:lnTo>
                      <a:pt x="618" y="2346"/>
                    </a:lnTo>
                    <a:lnTo>
                      <a:pt x="614" y="2438"/>
                    </a:lnTo>
                    <a:lnTo>
                      <a:pt x="610" y="2544"/>
                    </a:lnTo>
                    <a:lnTo>
                      <a:pt x="601" y="2667"/>
                    </a:lnTo>
                    <a:lnTo>
                      <a:pt x="601" y="2667"/>
                    </a:lnTo>
                    <a:close/>
                    <a:moveTo>
                      <a:pt x="737" y="1335"/>
                    </a:moveTo>
                    <a:lnTo>
                      <a:pt x="737" y="1335"/>
                    </a:lnTo>
                    <a:lnTo>
                      <a:pt x="765" y="1340"/>
                    </a:lnTo>
                    <a:lnTo>
                      <a:pt x="791" y="1348"/>
                    </a:lnTo>
                    <a:lnTo>
                      <a:pt x="814" y="1355"/>
                    </a:lnTo>
                    <a:lnTo>
                      <a:pt x="834" y="1365"/>
                    </a:lnTo>
                    <a:lnTo>
                      <a:pt x="851" y="1372"/>
                    </a:lnTo>
                    <a:lnTo>
                      <a:pt x="868" y="1381"/>
                    </a:lnTo>
                    <a:lnTo>
                      <a:pt x="881" y="1393"/>
                    </a:lnTo>
                    <a:lnTo>
                      <a:pt x="892" y="1402"/>
                    </a:lnTo>
                    <a:lnTo>
                      <a:pt x="907" y="1419"/>
                    </a:lnTo>
                    <a:lnTo>
                      <a:pt x="918" y="1434"/>
                    </a:lnTo>
                    <a:lnTo>
                      <a:pt x="924" y="1443"/>
                    </a:lnTo>
                    <a:lnTo>
                      <a:pt x="926" y="1447"/>
                    </a:lnTo>
                    <a:lnTo>
                      <a:pt x="926" y="1447"/>
                    </a:lnTo>
                    <a:lnTo>
                      <a:pt x="929" y="1460"/>
                    </a:lnTo>
                    <a:lnTo>
                      <a:pt x="933" y="1473"/>
                    </a:lnTo>
                    <a:lnTo>
                      <a:pt x="935" y="1484"/>
                    </a:lnTo>
                    <a:lnTo>
                      <a:pt x="937" y="1495"/>
                    </a:lnTo>
                    <a:lnTo>
                      <a:pt x="935" y="1505"/>
                    </a:lnTo>
                    <a:lnTo>
                      <a:pt x="935" y="1516"/>
                    </a:lnTo>
                    <a:lnTo>
                      <a:pt x="928" y="1534"/>
                    </a:lnTo>
                    <a:lnTo>
                      <a:pt x="918" y="1551"/>
                    </a:lnTo>
                    <a:lnTo>
                      <a:pt x="907" y="1564"/>
                    </a:lnTo>
                    <a:lnTo>
                      <a:pt x="892" y="1577"/>
                    </a:lnTo>
                    <a:lnTo>
                      <a:pt x="877" y="1589"/>
                    </a:lnTo>
                    <a:lnTo>
                      <a:pt x="860" y="1598"/>
                    </a:lnTo>
                    <a:lnTo>
                      <a:pt x="844" y="1607"/>
                    </a:lnTo>
                    <a:lnTo>
                      <a:pt x="814" y="1618"/>
                    </a:lnTo>
                    <a:lnTo>
                      <a:pt x="793" y="1624"/>
                    </a:lnTo>
                    <a:lnTo>
                      <a:pt x="784" y="1628"/>
                    </a:lnTo>
                    <a:lnTo>
                      <a:pt x="737" y="13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6" name="Freeform 261"/>
              <p:cNvSpPr>
                <a:spLocks noEditPoints="1"/>
              </p:cNvSpPr>
              <p:nvPr/>
            </p:nvSpPr>
            <p:spPr bwMode="auto">
              <a:xfrm>
                <a:off x="5310188" y="1930400"/>
                <a:ext cx="995363" cy="2374900"/>
              </a:xfrm>
              <a:custGeom>
                <a:gdLst>
                  <a:gd name="T0" fmla="*/ 1168 w 1256"/>
                  <a:gd name="T1" fmla="*/ 347 h 2991"/>
                  <a:gd name="T2" fmla="*/ 907 w 1256"/>
                  <a:gd name="T3" fmla="*/ 61 h 2991"/>
                  <a:gd name="T4" fmla="*/ 562 w 1256"/>
                  <a:gd name="T5" fmla="*/ 5 h 2991"/>
                  <a:gd name="T6" fmla="*/ 222 w 1256"/>
                  <a:gd name="T7" fmla="*/ 179 h 2991"/>
                  <a:gd name="T8" fmla="*/ 47 w 1256"/>
                  <a:gd name="T9" fmla="*/ 524 h 2991"/>
                  <a:gd name="T10" fmla="*/ 39 w 1256"/>
                  <a:gd name="T11" fmla="*/ 860 h 2991"/>
                  <a:gd name="T12" fmla="*/ 54 w 1256"/>
                  <a:gd name="T13" fmla="*/ 1151 h 2991"/>
                  <a:gd name="T14" fmla="*/ 15 w 1256"/>
                  <a:gd name="T15" fmla="*/ 1508 h 2991"/>
                  <a:gd name="T16" fmla="*/ 183 w 1256"/>
                  <a:gd name="T17" fmla="*/ 1638 h 2991"/>
                  <a:gd name="T18" fmla="*/ 295 w 1256"/>
                  <a:gd name="T19" fmla="*/ 1717 h 2991"/>
                  <a:gd name="T20" fmla="*/ 125 w 1256"/>
                  <a:gd name="T21" fmla="*/ 2661 h 2991"/>
                  <a:gd name="T22" fmla="*/ 47 w 1256"/>
                  <a:gd name="T23" fmla="*/ 2881 h 2991"/>
                  <a:gd name="T24" fmla="*/ 338 w 1256"/>
                  <a:gd name="T25" fmla="*/ 2991 h 2991"/>
                  <a:gd name="T26" fmla="*/ 605 w 1256"/>
                  <a:gd name="T27" fmla="*/ 2870 h 2991"/>
                  <a:gd name="T28" fmla="*/ 717 w 1256"/>
                  <a:gd name="T29" fmla="*/ 2960 h 2991"/>
                  <a:gd name="T30" fmla="*/ 1135 w 1256"/>
                  <a:gd name="T31" fmla="*/ 2948 h 2991"/>
                  <a:gd name="T32" fmla="*/ 1149 w 1256"/>
                  <a:gd name="T33" fmla="*/ 2715 h 2991"/>
                  <a:gd name="T34" fmla="*/ 896 w 1256"/>
                  <a:gd name="T35" fmla="*/ 1987 h 2991"/>
                  <a:gd name="T36" fmla="*/ 1148 w 1256"/>
                  <a:gd name="T37" fmla="*/ 1814 h 2991"/>
                  <a:gd name="T38" fmla="*/ 1256 w 1256"/>
                  <a:gd name="T39" fmla="*/ 1545 h 2991"/>
                  <a:gd name="T40" fmla="*/ 1034 w 1256"/>
                  <a:gd name="T41" fmla="*/ 1183 h 2991"/>
                  <a:gd name="T42" fmla="*/ 1082 w 1256"/>
                  <a:gd name="T43" fmla="*/ 995 h 2991"/>
                  <a:gd name="T44" fmla="*/ 1228 w 1256"/>
                  <a:gd name="T45" fmla="*/ 694 h 2991"/>
                  <a:gd name="T46" fmla="*/ 659 w 1256"/>
                  <a:gd name="T47" fmla="*/ 1077 h 2991"/>
                  <a:gd name="T48" fmla="*/ 692 w 1256"/>
                  <a:gd name="T49" fmla="*/ 1168 h 2991"/>
                  <a:gd name="T50" fmla="*/ 1036 w 1256"/>
                  <a:gd name="T51" fmla="*/ 1291 h 2991"/>
                  <a:gd name="T52" fmla="*/ 1170 w 1256"/>
                  <a:gd name="T53" fmla="*/ 1582 h 2991"/>
                  <a:gd name="T54" fmla="*/ 896 w 1256"/>
                  <a:gd name="T55" fmla="*/ 1868 h 2991"/>
                  <a:gd name="T56" fmla="*/ 812 w 1256"/>
                  <a:gd name="T57" fmla="*/ 1991 h 2991"/>
                  <a:gd name="T58" fmla="*/ 950 w 1256"/>
                  <a:gd name="T59" fmla="*/ 2683 h 2991"/>
                  <a:gd name="T60" fmla="*/ 1095 w 1256"/>
                  <a:gd name="T61" fmla="*/ 2838 h 2991"/>
                  <a:gd name="T62" fmla="*/ 789 w 1256"/>
                  <a:gd name="T63" fmla="*/ 2889 h 2991"/>
                  <a:gd name="T64" fmla="*/ 681 w 1256"/>
                  <a:gd name="T65" fmla="*/ 2726 h 2991"/>
                  <a:gd name="T66" fmla="*/ 677 w 1256"/>
                  <a:gd name="T67" fmla="*/ 2073 h 2991"/>
                  <a:gd name="T68" fmla="*/ 575 w 1256"/>
                  <a:gd name="T69" fmla="*/ 2000 h 2991"/>
                  <a:gd name="T70" fmla="*/ 498 w 1256"/>
                  <a:gd name="T71" fmla="*/ 2542 h 2991"/>
                  <a:gd name="T72" fmla="*/ 500 w 1256"/>
                  <a:gd name="T73" fmla="*/ 2892 h 2991"/>
                  <a:gd name="T74" fmla="*/ 131 w 1256"/>
                  <a:gd name="T75" fmla="*/ 2864 h 2991"/>
                  <a:gd name="T76" fmla="*/ 237 w 1256"/>
                  <a:gd name="T77" fmla="*/ 2708 h 2991"/>
                  <a:gd name="T78" fmla="*/ 360 w 1256"/>
                  <a:gd name="T79" fmla="*/ 2667 h 2991"/>
                  <a:gd name="T80" fmla="*/ 429 w 1256"/>
                  <a:gd name="T81" fmla="*/ 1403 h 2991"/>
                  <a:gd name="T82" fmla="*/ 567 w 1256"/>
                  <a:gd name="T83" fmla="*/ 1116 h 2991"/>
                  <a:gd name="T84" fmla="*/ 504 w 1256"/>
                  <a:gd name="T85" fmla="*/ 983 h 2991"/>
                  <a:gd name="T86" fmla="*/ 308 w 1256"/>
                  <a:gd name="T87" fmla="*/ 750 h 2991"/>
                  <a:gd name="T88" fmla="*/ 123 w 1256"/>
                  <a:gd name="T89" fmla="*/ 616 h 2991"/>
                  <a:gd name="T90" fmla="*/ 297 w 1256"/>
                  <a:gd name="T91" fmla="*/ 222 h 2991"/>
                  <a:gd name="T92" fmla="*/ 674 w 1256"/>
                  <a:gd name="T93" fmla="*/ 84 h 2991"/>
                  <a:gd name="T94" fmla="*/ 972 w 1256"/>
                  <a:gd name="T95" fmla="*/ 213 h 2991"/>
                  <a:gd name="T96" fmla="*/ 1133 w 1256"/>
                  <a:gd name="T97" fmla="*/ 506 h 2991"/>
                  <a:gd name="T98" fmla="*/ 1110 w 1256"/>
                  <a:gd name="T99" fmla="*/ 815 h 2991"/>
                  <a:gd name="T100" fmla="*/ 899 w 1256"/>
                  <a:gd name="T101" fmla="*/ 1004 h 2991"/>
                  <a:gd name="T102" fmla="*/ 282 w 1256"/>
                  <a:gd name="T103" fmla="*/ 1498 h 2991"/>
                  <a:gd name="T104" fmla="*/ 136 w 1256"/>
                  <a:gd name="T105" fmla="*/ 1538 h 2991"/>
                  <a:gd name="T106" fmla="*/ 105 w 1256"/>
                  <a:gd name="T107" fmla="*/ 1364 h 2991"/>
                  <a:gd name="T108" fmla="*/ 101 w 1256"/>
                  <a:gd name="T109" fmla="*/ 1073 h 2991"/>
                  <a:gd name="T110" fmla="*/ 134 w 1256"/>
                  <a:gd name="T111" fmla="*/ 875 h 2991"/>
                  <a:gd name="T112" fmla="*/ 308 w 1256"/>
                  <a:gd name="T113" fmla="*/ 838 h 2991"/>
                  <a:gd name="T114" fmla="*/ 418 w 1256"/>
                  <a:gd name="T115" fmla="*/ 1015 h 2991"/>
                  <a:gd name="T116" fmla="*/ 313 w 1256"/>
                  <a:gd name="T117" fmla="*/ 1153 h 2991"/>
                  <a:gd name="T118" fmla="*/ 427 w 1256"/>
                  <a:gd name="T119" fmla="*/ 1176 h 2991"/>
                  <a:gd name="T120" fmla="*/ 593 w 1256"/>
                  <a:gd name="T121" fmla="*/ 2670 h 2991"/>
                  <a:gd name="T122" fmla="*/ 610 w 1256"/>
                  <a:gd name="T123" fmla="*/ 2381 h 29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6" h="2991">
                    <a:moveTo>
                      <a:pt x="1228" y="694"/>
                    </a:moveTo>
                    <a:lnTo>
                      <a:pt x="1228" y="694"/>
                    </a:lnTo>
                    <a:lnTo>
                      <a:pt x="1230" y="664"/>
                    </a:lnTo>
                    <a:lnTo>
                      <a:pt x="1230" y="634"/>
                    </a:lnTo>
                    <a:lnTo>
                      <a:pt x="1230" y="605"/>
                    </a:lnTo>
                    <a:lnTo>
                      <a:pt x="1228" y="575"/>
                    </a:lnTo>
                    <a:lnTo>
                      <a:pt x="1226" y="547"/>
                    </a:lnTo>
                    <a:lnTo>
                      <a:pt x="1220" y="517"/>
                    </a:lnTo>
                    <a:lnTo>
                      <a:pt x="1215" y="487"/>
                    </a:lnTo>
                    <a:lnTo>
                      <a:pt x="1209" y="459"/>
                    </a:lnTo>
                    <a:lnTo>
                      <a:pt x="1200" y="431"/>
                    </a:lnTo>
                    <a:lnTo>
                      <a:pt x="1190" y="401"/>
                    </a:lnTo>
                    <a:lnTo>
                      <a:pt x="1181" y="375"/>
                    </a:lnTo>
                    <a:lnTo>
                      <a:pt x="1168" y="347"/>
                    </a:lnTo>
                    <a:lnTo>
                      <a:pt x="1155" y="321"/>
                    </a:lnTo>
                    <a:lnTo>
                      <a:pt x="1142" y="295"/>
                    </a:lnTo>
                    <a:lnTo>
                      <a:pt x="1127" y="269"/>
                    </a:lnTo>
                    <a:lnTo>
                      <a:pt x="1110" y="244"/>
                    </a:lnTo>
                    <a:lnTo>
                      <a:pt x="1110" y="244"/>
                    </a:lnTo>
                    <a:lnTo>
                      <a:pt x="1092" y="218"/>
                    </a:lnTo>
                    <a:lnTo>
                      <a:pt x="1071" y="194"/>
                    </a:lnTo>
                    <a:lnTo>
                      <a:pt x="1051" y="172"/>
                    </a:lnTo>
                    <a:lnTo>
                      <a:pt x="1030" y="149"/>
                    </a:lnTo>
                    <a:lnTo>
                      <a:pt x="1006" y="131"/>
                    </a:lnTo>
                    <a:lnTo>
                      <a:pt x="983" y="110"/>
                    </a:lnTo>
                    <a:lnTo>
                      <a:pt x="959" y="93"/>
                    </a:lnTo>
                    <a:lnTo>
                      <a:pt x="933" y="76"/>
                    </a:lnTo>
                    <a:lnTo>
                      <a:pt x="907" y="61"/>
                    </a:lnTo>
                    <a:lnTo>
                      <a:pt x="881" y="48"/>
                    </a:lnTo>
                    <a:lnTo>
                      <a:pt x="853" y="37"/>
                    </a:lnTo>
                    <a:lnTo>
                      <a:pt x="825" y="28"/>
                    </a:lnTo>
                    <a:lnTo>
                      <a:pt x="797" y="19"/>
                    </a:lnTo>
                    <a:lnTo>
                      <a:pt x="767" y="11"/>
                    </a:lnTo>
                    <a:lnTo>
                      <a:pt x="737" y="5"/>
                    </a:lnTo>
                    <a:lnTo>
                      <a:pt x="707" y="2"/>
                    </a:lnTo>
                    <a:lnTo>
                      <a:pt x="707" y="2"/>
                    </a:lnTo>
                    <a:lnTo>
                      <a:pt x="677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20" y="0"/>
                    </a:lnTo>
                    <a:lnTo>
                      <a:pt x="590" y="2"/>
                    </a:lnTo>
                    <a:lnTo>
                      <a:pt x="562" y="5"/>
                    </a:lnTo>
                    <a:lnTo>
                      <a:pt x="534" y="11"/>
                    </a:lnTo>
                    <a:lnTo>
                      <a:pt x="508" y="17"/>
                    </a:lnTo>
                    <a:lnTo>
                      <a:pt x="480" y="24"/>
                    </a:lnTo>
                    <a:lnTo>
                      <a:pt x="453" y="32"/>
                    </a:lnTo>
                    <a:lnTo>
                      <a:pt x="427" y="43"/>
                    </a:lnTo>
                    <a:lnTo>
                      <a:pt x="401" y="54"/>
                    </a:lnTo>
                    <a:lnTo>
                      <a:pt x="377" y="65"/>
                    </a:lnTo>
                    <a:lnTo>
                      <a:pt x="353" y="78"/>
                    </a:lnTo>
                    <a:lnTo>
                      <a:pt x="328" y="93"/>
                    </a:lnTo>
                    <a:lnTo>
                      <a:pt x="306" y="108"/>
                    </a:lnTo>
                    <a:lnTo>
                      <a:pt x="284" y="125"/>
                    </a:lnTo>
                    <a:lnTo>
                      <a:pt x="261" y="142"/>
                    </a:lnTo>
                    <a:lnTo>
                      <a:pt x="241" y="160"/>
                    </a:lnTo>
                    <a:lnTo>
                      <a:pt x="222" y="179"/>
                    </a:lnTo>
                    <a:lnTo>
                      <a:pt x="202" y="200"/>
                    </a:lnTo>
                    <a:lnTo>
                      <a:pt x="185" y="220"/>
                    </a:lnTo>
                    <a:lnTo>
                      <a:pt x="166" y="242"/>
                    </a:lnTo>
                    <a:lnTo>
                      <a:pt x="149" y="265"/>
                    </a:lnTo>
                    <a:lnTo>
                      <a:pt x="134" y="287"/>
                    </a:lnTo>
                    <a:lnTo>
                      <a:pt x="119" y="312"/>
                    </a:lnTo>
                    <a:lnTo>
                      <a:pt x="106" y="336"/>
                    </a:lnTo>
                    <a:lnTo>
                      <a:pt x="95" y="362"/>
                    </a:lnTo>
                    <a:lnTo>
                      <a:pt x="84" y="388"/>
                    </a:lnTo>
                    <a:lnTo>
                      <a:pt x="73" y="414"/>
                    </a:lnTo>
                    <a:lnTo>
                      <a:pt x="65" y="440"/>
                    </a:lnTo>
                    <a:lnTo>
                      <a:pt x="58" y="468"/>
                    </a:lnTo>
                    <a:lnTo>
                      <a:pt x="50" y="496"/>
                    </a:lnTo>
                    <a:lnTo>
                      <a:pt x="47" y="524"/>
                    </a:lnTo>
                    <a:lnTo>
                      <a:pt x="43" y="554"/>
                    </a:lnTo>
                    <a:lnTo>
                      <a:pt x="43" y="554"/>
                    </a:lnTo>
                    <a:lnTo>
                      <a:pt x="39" y="588"/>
                    </a:lnTo>
                    <a:lnTo>
                      <a:pt x="39" y="623"/>
                    </a:lnTo>
                    <a:lnTo>
                      <a:pt x="41" y="655"/>
                    </a:lnTo>
                    <a:lnTo>
                      <a:pt x="47" y="687"/>
                    </a:lnTo>
                    <a:lnTo>
                      <a:pt x="52" y="718"/>
                    </a:lnTo>
                    <a:lnTo>
                      <a:pt x="62" y="750"/>
                    </a:lnTo>
                    <a:lnTo>
                      <a:pt x="71" y="780"/>
                    </a:lnTo>
                    <a:lnTo>
                      <a:pt x="84" y="808"/>
                    </a:lnTo>
                    <a:lnTo>
                      <a:pt x="84" y="808"/>
                    </a:lnTo>
                    <a:lnTo>
                      <a:pt x="67" y="825"/>
                    </a:lnTo>
                    <a:lnTo>
                      <a:pt x="52" y="842"/>
                    </a:lnTo>
                    <a:lnTo>
                      <a:pt x="39" y="860"/>
                    </a:lnTo>
                    <a:lnTo>
                      <a:pt x="28" y="879"/>
                    </a:lnTo>
                    <a:lnTo>
                      <a:pt x="19" y="899"/>
                    </a:lnTo>
                    <a:lnTo>
                      <a:pt x="11" y="922"/>
                    </a:lnTo>
                    <a:lnTo>
                      <a:pt x="6" y="944"/>
                    </a:lnTo>
                    <a:lnTo>
                      <a:pt x="2" y="967"/>
                    </a:lnTo>
                    <a:lnTo>
                      <a:pt x="2" y="967"/>
                    </a:lnTo>
                    <a:lnTo>
                      <a:pt x="0" y="991"/>
                    </a:lnTo>
                    <a:lnTo>
                      <a:pt x="0" y="1017"/>
                    </a:lnTo>
                    <a:lnTo>
                      <a:pt x="4" y="1041"/>
                    </a:lnTo>
                    <a:lnTo>
                      <a:pt x="9" y="1064"/>
                    </a:lnTo>
                    <a:lnTo>
                      <a:pt x="17" y="1088"/>
                    </a:lnTo>
                    <a:lnTo>
                      <a:pt x="26" y="1110"/>
                    </a:lnTo>
                    <a:lnTo>
                      <a:pt x="39" y="1131"/>
                    </a:lnTo>
                    <a:lnTo>
                      <a:pt x="54" y="1151"/>
                    </a:lnTo>
                    <a:lnTo>
                      <a:pt x="54" y="1151"/>
                    </a:lnTo>
                    <a:lnTo>
                      <a:pt x="73" y="1174"/>
                    </a:lnTo>
                    <a:lnTo>
                      <a:pt x="73" y="1174"/>
                    </a:lnTo>
                    <a:lnTo>
                      <a:pt x="50" y="1248"/>
                    </a:lnTo>
                    <a:lnTo>
                      <a:pt x="50" y="1248"/>
                    </a:lnTo>
                    <a:lnTo>
                      <a:pt x="24" y="1340"/>
                    </a:lnTo>
                    <a:lnTo>
                      <a:pt x="24" y="1340"/>
                    </a:lnTo>
                    <a:lnTo>
                      <a:pt x="19" y="1357"/>
                    </a:lnTo>
                    <a:lnTo>
                      <a:pt x="13" y="1377"/>
                    </a:lnTo>
                    <a:lnTo>
                      <a:pt x="9" y="1403"/>
                    </a:lnTo>
                    <a:lnTo>
                      <a:pt x="7" y="1431"/>
                    </a:lnTo>
                    <a:lnTo>
                      <a:pt x="7" y="1461"/>
                    </a:lnTo>
                    <a:lnTo>
                      <a:pt x="11" y="1493"/>
                    </a:lnTo>
                    <a:lnTo>
                      <a:pt x="15" y="1508"/>
                    </a:lnTo>
                    <a:lnTo>
                      <a:pt x="21" y="1523"/>
                    </a:lnTo>
                    <a:lnTo>
                      <a:pt x="28" y="1539"/>
                    </a:lnTo>
                    <a:lnTo>
                      <a:pt x="35" y="1554"/>
                    </a:lnTo>
                    <a:lnTo>
                      <a:pt x="35" y="1554"/>
                    </a:lnTo>
                    <a:lnTo>
                      <a:pt x="47" y="1569"/>
                    </a:lnTo>
                    <a:lnTo>
                      <a:pt x="58" y="1584"/>
                    </a:lnTo>
                    <a:lnTo>
                      <a:pt x="73" y="1595"/>
                    </a:lnTo>
                    <a:lnTo>
                      <a:pt x="88" y="1607"/>
                    </a:lnTo>
                    <a:lnTo>
                      <a:pt x="105" y="1618"/>
                    </a:lnTo>
                    <a:lnTo>
                      <a:pt x="123" y="1625"/>
                    </a:lnTo>
                    <a:lnTo>
                      <a:pt x="142" y="1631"/>
                    </a:lnTo>
                    <a:lnTo>
                      <a:pt x="164" y="1637"/>
                    </a:lnTo>
                    <a:lnTo>
                      <a:pt x="164" y="1637"/>
                    </a:lnTo>
                    <a:lnTo>
                      <a:pt x="183" y="1638"/>
                    </a:lnTo>
                    <a:lnTo>
                      <a:pt x="202" y="1640"/>
                    </a:lnTo>
                    <a:lnTo>
                      <a:pt x="202" y="1640"/>
                    </a:lnTo>
                    <a:lnTo>
                      <a:pt x="202" y="1640"/>
                    </a:lnTo>
                    <a:lnTo>
                      <a:pt x="216" y="1640"/>
                    </a:lnTo>
                    <a:lnTo>
                      <a:pt x="231" y="1638"/>
                    </a:lnTo>
                    <a:lnTo>
                      <a:pt x="246" y="1635"/>
                    </a:lnTo>
                    <a:lnTo>
                      <a:pt x="259" y="1631"/>
                    </a:lnTo>
                    <a:lnTo>
                      <a:pt x="272" y="1625"/>
                    </a:lnTo>
                    <a:lnTo>
                      <a:pt x="286" y="1618"/>
                    </a:lnTo>
                    <a:lnTo>
                      <a:pt x="297" y="1610"/>
                    </a:lnTo>
                    <a:lnTo>
                      <a:pt x="308" y="1601"/>
                    </a:lnTo>
                    <a:lnTo>
                      <a:pt x="308" y="1601"/>
                    </a:lnTo>
                    <a:lnTo>
                      <a:pt x="300" y="1661"/>
                    </a:lnTo>
                    <a:lnTo>
                      <a:pt x="295" y="1717"/>
                    </a:lnTo>
                    <a:lnTo>
                      <a:pt x="289" y="1814"/>
                    </a:lnTo>
                    <a:lnTo>
                      <a:pt x="287" y="1883"/>
                    </a:lnTo>
                    <a:lnTo>
                      <a:pt x="286" y="1913"/>
                    </a:lnTo>
                    <a:lnTo>
                      <a:pt x="286" y="1913"/>
                    </a:lnTo>
                    <a:lnTo>
                      <a:pt x="282" y="2105"/>
                    </a:lnTo>
                    <a:lnTo>
                      <a:pt x="280" y="2308"/>
                    </a:lnTo>
                    <a:lnTo>
                      <a:pt x="276" y="2618"/>
                    </a:lnTo>
                    <a:lnTo>
                      <a:pt x="276" y="2618"/>
                    </a:lnTo>
                    <a:lnTo>
                      <a:pt x="250" y="2622"/>
                    </a:lnTo>
                    <a:lnTo>
                      <a:pt x="220" y="2626"/>
                    </a:lnTo>
                    <a:lnTo>
                      <a:pt x="187" y="2635"/>
                    </a:lnTo>
                    <a:lnTo>
                      <a:pt x="155" y="2646"/>
                    </a:lnTo>
                    <a:lnTo>
                      <a:pt x="140" y="2652"/>
                    </a:lnTo>
                    <a:lnTo>
                      <a:pt x="125" y="2661"/>
                    </a:lnTo>
                    <a:lnTo>
                      <a:pt x="110" y="2670"/>
                    </a:lnTo>
                    <a:lnTo>
                      <a:pt x="97" y="2680"/>
                    </a:lnTo>
                    <a:lnTo>
                      <a:pt x="84" y="2691"/>
                    </a:lnTo>
                    <a:lnTo>
                      <a:pt x="75" y="2704"/>
                    </a:lnTo>
                    <a:lnTo>
                      <a:pt x="65" y="2719"/>
                    </a:lnTo>
                    <a:lnTo>
                      <a:pt x="58" y="2734"/>
                    </a:lnTo>
                    <a:lnTo>
                      <a:pt x="58" y="2734"/>
                    </a:lnTo>
                    <a:lnTo>
                      <a:pt x="50" y="2754"/>
                    </a:lnTo>
                    <a:lnTo>
                      <a:pt x="45" y="2773"/>
                    </a:lnTo>
                    <a:lnTo>
                      <a:pt x="41" y="2790"/>
                    </a:lnTo>
                    <a:lnTo>
                      <a:pt x="39" y="2805"/>
                    </a:lnTo>
                    <a:lnTo>
                      <a:pt x="37" y="2835"/>
                    </a:lnTo>
                    <a:lnTo>
                      <a:pt x="41" y="2859"/>
                    </a:lnTo>
                    <a:lnTo>
                      <a:pt x="47" y="2881"/>
                    </a:lnTo>
                    <a:lnTo>
                      <a:pt x="54" y="2900"/>
                    </a:lnTo>
                    <a:lnTo>
                      <a:pt x="62" y="2917"/>
                    </a:lnTo>
                    <a:lnTo>
                      <a:pt x="71" y="2932"/>
                    </a:lnTo>
                    <a:lnTo>
                      <a:pt x="75" y="2937"/>
                    </a:lnTo>
                    <a:lnTo>
                      <a:pt x="75" y="2937"/>
                    </a:lnTo>
                    <a:lnTo>
                      <a:pt x="80" y="2945"/>
                    </a:lnTo>
                    <a:lnTo>
                      <a:pt x="88" y="2952"/>
                    </a:lnTo>
                    <a:lnTo>
                      <a:pt x="101" y="2962"/>
                    </a:lnTo>
                    <a:lnTo>
                      <a:pt x="123" y="2969"/>
                    </a:lnTo>
                    <a:lnTo>
                      <a:pt x="155" y="2978"/>
                    </a:lnTo>
                    <a:lnTo>
                      <a:pt x="202" y="2984"/>
                    </a:lnTo>
                    <a:lnTo>
                      <a:pt x="261" y="2990"/>
                    </a:lnTo>
                    <a:lnTo>
                      <a:pt x="338" y="2991"/>
                    </a:lnTo>
                    <a:lnTo>
                      <a:pt x="338" y="2991"/>
                    </a:lnTo>
                    <a:lnTo>
                      <a:pt x="379" y="2991"/>
                    </a:lnTo>
                    <a:lnTo>
                      <a:pt x="429" y="2988"/>
                    </a:lnTo>
                    <a:lnTo>
                      <a:pt x="457" y="2986"/>
                    </a:lnTo>
                    <a:lnTo>
                      <a:pt x="483" y="2982"/>
                    </a:lnTo>
                    <a:lnTo>
                      <a:pt x="508" y="2976"/>
                    </a:lnTo>
                    <a:lnTo>
                      <a:pt x="528" y="2971"/>
                    </a:lnTo>
                    <a:lnTo>
                      <a:pt x="528" y="2971"/>
                    </a:lnTo>
                    <a:lnTo>
                      <a:pt x="547" y="2963"/>
                    </a:lnTo>
                    <a:lnTo>
                      <a:pt x="562" y="2952"/>
                    </a:lnTo>
                    <a:lnTo>
                      <a:pt x="573" y="2939"/>
                    </a:lnTo>
                    <a:lnTo>
                      <a:pt x="584" y="2926"/>
                    </a:lnTo>
                    <a:lnTo>
                      <a:pt x="593" y="2909"/>
                    </a:lnTo>
                    <a:lnTo>
                      <a:pt x="599" y="2891"/>
                    </a:lnTo>
                    <a:lnTo>
                      <a:pt x="605" y="2870"/>
                    </a:lnTo>
                    <a:lnTo>
                      <a:pt x="608" y="2850"/>
                    </a:lnTo>
                    <a:lnTo>
                      <a:pt x="608" y="2850"/>
                    </a:lnTo>
                    <a:lnTo>
                      <a:pt x="612" y="2864"/>
                    </a:lnTo>
                    <a:lnTo>
                      <a:pt x="618" y="2879"/>
                    </a:lnTo>
                    <a:lnTo>
                      <a:pt x="625" y="2892"/>
                    </a:lnTo>
                    <a:lnTo>
                      <a:pt x="633" y="2906"/>
                    </a:lnTo>
                    <a:lnTo>
                      <a:pt x="633" y="2906"/>
                    </a:lnTo>
                    <a:lnTo>
                      <a:pt x="642" y="2917"/>
                    </a:lnTo>
                    <a:lnTo>
                      <a:pt x="653" y="2928"/>
                    </a:lnTo>
                    <a:lnTo>
                      <a:pt x="664" y="2937"/>
                    </a:lnTo>
                    <a:lnTo>
                      <a:pt x="675" y="2945"/>
                    </a:lnTo>
                    <a:lnTo>
                      <a:pt x="689" y="2950"/>
                    </a:lnTo>
                    <a:lnTo>
                      <a:pt x="702" y="2956"/>
                    </a:lnTo>
                    <a:lnTo>
                      <a:pt x="717" y="2960"/>
                    </a:lnTo>
                    <a:lnTo>
                      <a:pt x="731" y="2963"/>
                    </a:lnTo>
                    <a:lnTo>
                      <a:pt x="731" y="2963"/>
                    </a:lnTo>
                    <a:lnTo>
                      <a:pt x="780" y="2969"/>
                    </a:lnTo>
                    <a:lnTo>
                      <a:pt x="830" y="2973"/>
                    </a:lnTo>
                    <a:lnTo>
                      <a:pt x="883" y="2975"/>
                    </a:lnTo>
                    <a:lnTo>
                      <a:pt x="937" y="2976"/>
                    </a:lnTo>
                    <a:lnTo>
                      <a:pt x="937" y="2976"/>
                    </a:lnTo>
                    <a:lnTo>
                      <a:pt x="937" y="2976"/>
                    </a:lnTo>
                    <a:lnTo>
                      <a:pt x="991" y="2975"/>
                    </a:lnTo>
                    <a:lnTo>
                      <a:pt x="1047" y="2971"/>
                    </a:lnTo>
                    <a:lnTo>
                      <a:pt x="1073" y="2969"/>
                    </a:lnTo>
                    <a:lnTo>
                      <a:pt x="1097" y="2963"/>
                    </a:lnTo>
                    <a:lnTo>
                      <a:pt x="1118" y="2958"/>
                    </a:lnTo>
                    <a:lnTo>
                      <a:pt x="1135" y="2948"/>
                    </a:lnTo>
                    <a:lnTo>
                      <a:pt x="1135" y="2948"/>
                    </a:lnTo>
                    <a:lnTo>
                      <a:pt x="1142" y="2943"/>
                    </a:lnTo>
                    <a:lnTo>
                      <a:pt x="1148" y="2937"/>
                    </a:lnTo>
                    <a:lnTo>
                      <a:pt x="1155" y="2928"/>
                    </a:lnTo>
                    <a:lnTo>
                      <a:pt x="1161" y="2919"/>
                    </a:lnTo>
                    <a:lnTo>
                      <a:pt x="1170" y="2898"/>
                    </a:lnTo>
                    <a:lnTo>
                      <a:pt x="1176" y="2874"/>
                    </a:lnTo>
                    <a:lnTo>
                      <a:pt x="1179" y="2850"/>
                    </a:lnTo>
                    <a:lnTo>
                      <a:pt x="1179" y="2822"/>
                    </a:lnTo>
                    <a:lnTo>
                      <a:pt x="1177" y="2794"/>
                    </a:lnTo>
                    <a:lnTo>
                      <a:pt x="1170" y="2766"/>
                    </a:lnTo>
                    <a:lnTo>
                      <a:pt x="1170" y="2766"/>
                    </a:lnTo>
                    <a:lnTo>
                      <a:pt x="1162" y="2741"/>
                    </a:lnTo>
                    <a:lnTo>
                      <a:pt x="1149" y="2715"/>
                    </a:lnTo>
                    <a:lnTo>
                      <a:pt x="1140" y="2700"/>
                    </a:lnTo>
                    <a:lnTo>
                      <a:pt x="1131" y="2687"/>
                    </a:lnTo>
                    <a:lnTo>
                      <a:pt x="1118" y="2674"/>
                    </a:lnTo>
                    <a:lnTo>
                      <a:pt x="1105" y="2661"/>
                    </a:lnTo>
                    <a:lnTo>
                      <a:pt x="1090" y="2650"/>
                    </a:lnTo>
                    <a:lnTo>
                      <a:pt x="1071" y="2637"/>
                    </a:lnTo>
                    <a:lnTo>
                      <a:pt x="1052" y="2627"/>
                    </a:lnTo>
                    <a:lnTo>
                      <a:pt x="1030" y="2618"/>
                    </a:lnTo>
                    <a:lnTo>
                      <a:pt x="1006" y="2609"/>
                    </a:lnTo>
                    <a:lnTo>
                      <a:pt x="980" y="2601"/>
                    </a:lnTo>
                    <a:lnTo>
                      <a:pt x="950" y="2598"/>
                    </a:lnTo>
                    <a:lnTo>
                      <a:pt x="916" y="2594"/>
                    </a:lnTo>
                    <a:lnTo>
                      <a:pt x="916" y="2594"/>
                    </a:lnTo>
                    <a:lnTo>
                      <a:pt x="896" y="1987"/>
                    </a:lnTo>
                    <a:lnTo>
                      <a:pt x="896" y="1987"/>
                    </a:lnTo>
                    <a:lnTo>
                      <a:pt x="896" y="1954"/>
                    </a:lnTo>
                    <a:lnTo>
                      <a:pt x="896" y="1954"/>
                    </a:lnTo>
                    <a:lnTo>
                      <a:pt x="924" y="1946"/>
                    </a:lnTo>
                    <a:lnTo>
                      <a:pt x="954" y="1937"/>
                    </a:lnTo>
                    <a:lnTo>
                      <a:pt x="983" y="1926"/>
                    </a:lnTo>
                    <a:lnTo>
                      <a:pt x="1011" y="1913"/>
                    </a:lnTo>
                    <a:lnTo>
                      <a:pt x="1039" y="1898"/>
                    </a:lnTo>
                    <a:lnTo>
                      <a:pt x="1065" y="1881"/>
                    </a:lnTo>
                    <a:lnTo>
                      <a:pt x="1092" y="1862"/>
                    </a:lnTo>
                    <a:lnTo>
                      <a:pt x="1114" y="1844"/>
                    </a:lnTo>
                    <a:lnTo>
                      <a:pt x="1114" y="1844"/>
                    </a:lnTo>
                    <a:lnTo>
                      <a:pt x="1131" y="1829"/>
                    </a:lnTo>
                    <a:lnTo>
                      <a:pt x="1148" y="1814"/>
                    </a:lnTo>
                    <a:lnTo>
                      <a:pt x="1162" y="1797"/>
                    </a:lnTo>
                    <a:lnTo>
                      <a:pt x="1176" y="1780"/>
                    </a:lnTo>
                    <a:lnTo>
                      <a:pt x="1189" y="1763"/>
                    </a:lnTo>
                    <a:lnTo>
                      <a:pt x="1200" y="1745"/>
                    </a:lnTo>
                    <a:lnTo>
                      <a:pt x="1211" y="1728"/>
                    </a:lnTo>
                    <a:lnTo>
                      <a:pt x="1220" y="1709"/>
                    </a:lnTo>
                    <a:lnTo>
                      <a:pt x="1228" y="1689"/>
                    </a:lnTo>
                    <a:lnTo>
                      <a:pt x="1235" y="1670"/>
                    </a:lnTo>
                    <a:lnTo>
                      <a:pt x="1241" y="1650"/>
                    </a:lnTo>
                    <a:lnTo>
                      <a:pt x="1246" y="1629"/>
                    </a:lnTo>
                    <a:lnTo>
                      <a:pt x="1250" y="1609"/>
                    </a:lnTo>
                    <a:lnTo>
                      <a:pt x="1254" y="1588"/>
                    </a:lnTo>
                    <a:lnTo>
                      <a:pt x="1254" y="1566"/>
                    </a:lnTo>
                    <a:lnTo>
                      <a:pt x="1256" y="1545"/>
                    </a:lnTo>
                    <a:lnTo>
                      <a:pt x="1256" y="1545"/>
                    </a:lnTo>
                    <a:lnTo>
                      <a:pt x="1254" y="1523"/>
                    </a:lnTo>
                    <a:lnTo>
                      <a:pt x="1252" y="1502"/>
                    </a:lnTo>
                    <a:lnTo>
                      <a:pt x="1250" y="1484"/>
                    </a:lnTo>
                    <a:lnTo>
                      <a:pt x="1245" y="1463"/>
                    </a:lnTo>
                    <a:lnTo>
                      <a:pt x="1233" y="1426"/>
                    </a:lnTo>
                    <a:lnTo>
                      <a:pt x="1218" y="1388"/>
                    </a:lnTo>
                    <a:lnTo>
                      <a:pt x="1200" y="1353"/>
                    </a:lnTo>
                    <a:lnTo>
                      <a:pt x="1179" y="1319"/>
                    </a:lnTo>
                    <a:lnTo>
                      <a:pt x="1153" y="1288"/>
                    </a:lnTo>
                    <a:lnTo>
                      <a:pt x="1127" y="1260"/>
                    </a:lnTo>
                    <a:lnTo>
                      <a:pt x="1097" y="1232"/>
                    </a:lnTo>
                    <a:lnTo>
                      <a:pt x="1065" y="1205"/>
                    </a:lnTo>
                    <a:lnTo>
                      <a:pt x="1034" y="1183"/>
                    </a:lnTo>
                    <a:lnTo>
                      <a:pt x="1000" y="1163"/>
                    </a:lnTo>
                    <a:lnTo>
                      <a:pt x="965" y="1144"/>
                    </a:lnTo>
                    <a:lnTo>
                      <a:pt x="929" y="1127"/>
                    </a:lnTo>
                    <a:lnTo>
                      <a:pt x="894" y="1112"/>
                    </a:lnTo>
                    <a:lnTo>
                      <a:pt x="858" y="1101"/>
                    </a:lnTo>
                    <a:lnTo>
                      <a:pt x="858" y="1101"/>
                    </a:lnTo>
                    <a:lnTo>
                      <a:pt x="903" y="1090"/>
                    </a:lnTo>
                    <a:lnTo>
                      <a:pt x="944" y="1077"/>
                    </a:lnTo>
                    <a:lnTo>
                      <a:pt x="983" y="1060"/>
                    </a:lnTo>
                    <a:lnTo>
                      <a:pt x="1021" y="1039"/>
                    </a:lnTo>
                    <a:lnTo>
                      <a:pt x="1021" y="1039"/>
                    </a:lnTo>
                    <a:lnTo>
                      <a:pt x="1041" y="1026"/>
                    </a:lnTo>
                    <a:lnTo>
                      <a:pt x="1062" y="1011"/>
                    </a:lnTo>
                    <a:lnTo>
                      <a:pt x="1082" y="995"/>
                    </a:lnTo>
                    <a:lnTo>
                      <a:pt x="1101" y="978"/>
                    </a:lnTo>
                    <a:lnTo>
                      <a:pt x="1118" y="959"/>
                    </a:lnTo>
                    <a:lnTo>
                      <a:pt x="1133" y="940"/>
                    </a:lnTo>
                    <a:lnTo>
                      <a:pt x="1148" y="920"/>
                    </a:lnTo>
                    <a:lnTo>
                      <a:pt x="1162" y="898"/>
                    </a:lnTo>
                    <a:lnTo>
                      <a:pt x="1176" y="875"/>
                    </a:lnTo>
                    <a:lnTo>
                      <a:pt x="1187" y="851"/>
                    </a:lnTo>
                    <a:lnTo>
                      <a:pt x="1196" y="827"/>
                    </a:lnTo>
                    <a:lnTo>
                      <a:pt x="1205" y="802"/>
                    </a:lnTo>
                    <a:lnTo>
                      <a:pt x="1213" y="776"/>
                    </a:lnTo>
                    <a:lnTo>
                      <a:pt x="1218" y="750"/>
                    </a:lnTo>
                    <a:lnTo>
                      <a:pt x="1224" y="722"/>
                    </a:lnTo>
                    <a:lnTo>
                      <a:pt x="1228" y="694"/>
                    </a:lnTo>
                    <a:lnTo>
                      <a:pt x="1228" y="694"/>
                    </a:lnTo>
                    <a:close/>
                    <a:moveTo>
                      <a:pt x="810" y="1024"/>
                    </a:moveTo>
                    <a:lnTo>
                      <a:pt x="810" y="1024"/>
                    </a:lnTo>
                    <a:lnTo>
                      <a:pt x="797" y="1026"/>
                    </a:lnTo>
                    <a:lnTo>
                      <a:pt x="780" y="1026"/>
                    </a:lnTo>
                    <a:lnTo>
                      <a:pt x="780" y="1026"/>
                    </a:lnTo>
                    <a:lnTo>
                      <a:pt x="758" y="1026"/>
                    </a:lnTo>
                    <a:lnTo>
                      <a:pt x="733" y="1028"/>
                    </a:lnTo>
                    <a:lnTo>
                      <a:pt x="711" y="1034"/>
                    </a:lnTo>
                    <a:lnTo>
                      <a:pt x="702" y="1037"/>
                    </a:lnTo>
                    <a:lnTo>
                      <a:pt x="692" y="1043"/>
                    </a:lnTo>
                    <a:lnTo>
                      <a:pt x="692" y="1043"/>
                    </a:lnTo>
                    <a:lnTo>
                      <a:pt x="677" y="1054"/>
                    </a:lnTo>
                    <a:lnTo>
                      <a:pt x="666" y="1065"/>
                    </a:lnTo>
                    <a:lnTo>
                      <a:pt x="659" y="1077"/>
                    </a:lnTo>
                    <a:lnTo>
                      <a:pt x="655" y="1090"/>
                    </a:lnTo>
                    <a:lnTo>
                      <a:pt x="651" y="1101"/>
                    </a:lnTo>
                    <a:lnTo>
                      <a:pt x="651" y="1112"/>
                    </a:lnTo>
                    <a:lnTo>
                      <a:pt x="653" y="1129"/>
                    </a:lnTo>
                    <a:lnTo>
                      <a:pt x="653" y="1131"/>
                    </a:lnTo>
                    <a:lnTo>
                      <a:pt x="653" y="1131"/>
                    </a:lnTo>
                    <a:lnTo>
                      <a:pt x="655" y="1140"/>
                    </a:lnTo>
                    <a:lnTo>
                      <a:pt x="659" y="1148"/>
                    </a:lnTo>
                    <a:lnTo>
                      <a:pt x="664" y="1153"/>
                    </a:lnTo>
                    <a:lnTo>
                      <a:pt x="670" y="1161"/>
                    </a:lnTo>
                    <a:lnTo>
                      <a:pt x="670" y="1161"/>
                    </a:lnTo>
                    <a:lnTo>
                      <a:pt x="677" y="1164"/>
                    </a:lnTo>
                    <a:lnTo>
                      <a:pt x="685" y="1166"/>
                    </a:lnTo>
                    <a:lnTo>
                      <a:pt x="692" y="1168"/>
                    </a:lnTo>
                    <a:lnTo>
                      <a:pt x="702" y="1168"/>
                    </a:lnTo>
                    <a:lnTo>
                      <a:pt x="702" y="1168"/>
                    </a:lnTo>
                    <a:lnTo>
                      <a:pt x="730" y="1166"/>
                    </a:lnTo>
                    <a:lnTo>
                      <a:pt x="730" y="1166"/>
                    </a:lnTo>
                    <a:lnTo>
                      <a:pt x="763" y="1168"/>
                    </a:lnTo>
                    <a:lnTo>
                      <a:pt x="799" y="1174"/>
                    </a:lnTo>
                    <a:lnTo>
                      <a:pt x="834" y="1183"/>
                    </a:lnTo>
                    <a:lnTo>
                      <a:pt x="871" y="1194"/>
                    </a:lnTo>
                    <a:lnTo>
                      <a:pt x="909" y="1211"/>
                    </a:lnTo>
                    <a:lnTo>
                      <a:pt x="944" y="1228"/>
                    </a:lnTo>
                    <a:lnTo>
                      <a:pt x="980" y="1248"/>
                    </a:lnTo>
                    <a:lnTo>
                      <a:pt x="1013" y="1273"/>
                    </a:lnTo>
                    <a:lnTo>
                      <a:pt x="1013" y="1273"/>
                    </a:lnTo>
                    <a:lnTo>
                      <a:pt x="1036" y="1291"/>
                    </a:lnTo>
                    <a:lnTo>
                      <a:pt x="1062" y="1314"/>
                    </a:lnTo>
                    <a:lnTo>
                      <a:pt x="1088" y="1342"/>
                    </a:lnTo>
                    <a:lnTo>
                      <a:pt x="1114" y="1373"/>
                    </a:lnTo>
                    <a:lnTo>
                      <a:pt x="1125" y="1392"/>
                    </a:lnTo>
                    <a:lnTo>
                      <a:pt x="1136" y="1411"/>
                    </a:lnTo>
                    <a:lnTo>
                      <a:pt x="1146" y="1431"/>
                    </a:lnTo>
                    <a:lnTo>
                      <a:pt x="1155" y="1452"/>
                    </a:lnTo>
                    <a:lnTo>
                      <a:pt x="1161" y="1474"/>
                    </a:lnTo>
                    <a:lnTo>
                      <a:pt x="1166" y="1497"/>
                    </a:lnTo>
                    <a:lnTo>
                      <a:pt x="1170" y="1521"/>
                    </a:lnTo>
                    <a:lnTo>
                      <a:pt x="1172" y="1545"/>
                    </a:lnTo>
                    <a:lnTo>
                      <a:pt x="1172" y="1545"/>
                    </a:lnTo>
                    <a:lnTo>
                      <a:pt x="1170" y="1564"/>
                    </a:lnTo>
                    <a:lnTo>
                      <a:pt x="1170" y="1582"/>
                    </a:lnTo>
                    <a:lnTo>
                      <a:pt x="1166" y="1601"/>
                    </a:lnTo>
                    <a:lnTo>
                      <a:pt x="1162" y="1618"/>
                    </a:lnTo>
                    <a:lnTo>
                      <a:pt x="1153" y="1651"/>
                    </a:lnTo>
                    <a:lnTo>
                      <a:pt x="1138" y="1683"/>
                    </a:lnTo>
                    <a:lnTo>
                      <a:pt x="1121" y="1711"/>
                    </a:lnTo>
                    <a:lnTo>
                      <a:pt x="1103" y="1737"/>
                    </a:lnTo>
                    <a:lnTo>
                      <a:pt x="1080" y="1762"/>
                    </a:lnTo>
                    <a:lnTo>
                      <a:pt x="1056" y="1782"/>
                    </a:lnTo>
                    <a:lnTo>
                      <a:pt x="1030" y="1803"/>
                    </a:lnTo>
                    <a:lnTo>
                      <a:pt x="1004" y="1819"/>
                    </a:lnTo>
                    <a:lnTo>
                      <a:pt x="978" y="1834"/>
                    </a:lnTo>
                    <a:lnTo>
                      <a:pt x="950" y="1847"/>
                    </a:lnTo>
                    <a:lnTo>
                      <a:pt x="922" y="1859"/>
                    </a:lnTo>
                    <a:lnTo>
                      <a:pt x="896" y="1868"/>
                    </a:lnTo>
                    <a:lnTo>
                      <a:pt x="870" y="1874"/>
                    </a:lnTo>
                    <a:lnTo>
                      <a:pt x="845" y="1879"/>
                    </a:lnTo>
                    <a:lnTo>
                      <a:pt x="845" y="1879"/>
                    </a:lnTo>
                    <a:lnTo>
                      <a:pt x="836" y="1881"/>
                    </a:lnTo>
                    <a:lnTo>
                      <a:pt x="828" y="1885"/>
                    </a:lnTo>
                    <a:lnTo>
                      <a:pt x="823" y="1888"/>
                    </a:lnTo>
                    <a:lnTo>
                      <a:pt x="817" y="1894"/>
                    </a:lnTo>
                    <a:lnTo>
                      <a:pt x="814" y="1900"/>
                    </a:lnTo>
                    <a:lnTo>
                      <a:pt x="810" y="1907"/>
                    </a:lnTo>
                    <a:lnTo>
                      <a:pt x="808" y="1915"/>
                    </a:lnTo>
                    <a:lnTo>
                      <a:pt x="808" y="1924"/>
                    </a:lnTo>
                    <a:lnTo>
                      <a:pt x="808" y="1924"/>
                    </a:lnTo>
                    <a:lnTo>
                      <a:pt x="812" y="1991"/>
                    </a:lnTo>
                    <a:lnTo>
                      <a:pt x="812" y="1991"/>
                    </a:lnTo>
                    <a:lnTo>
                      <a:pt x="827" y="2381"/>
                    </a:lnTo>
                    <a:lnTo>
                      <a:pt x="834" y="2637"/>
                    </a:lnTo>
                    <a:lnTo>
                      <a:pt x="834" y="2637"/>
                    </a:lnTo>
                    <a:lnTo>
                      <a:pt x="836" y="2644"/>
                    </a:lnTo>
                    <a:lnTo>
                      <a:pt x="838" y="2652"/>
                    </a:lnTo>
                    <a:lnTo>
                      <a:pt x="842" y="2659"/>
                    </a:lnTo>
                    <a:lnTo>
                      <a:pt x="847" y="2665"/>
                    </a:lnTo>
                    <a:lnTo>
                      <a:pt x="853" y="2670"/>
                    </a:lnTo>
                    <a:lnTo>
                      <a:pt x="860" y="2674"/>
                    </a:lnTo>
                    <a:lnTo>
                      <a:pt x="868" y="2676"/>
                    </a:lnTo>
                    <a:lnTo>
                      <a:pt x="877" y="2676"/>
                    </a:lnTo>
                    <a:lnTo>
                      <a:pt x="877" y="2676"/>
                    </a:lnTo>
                    <a:lnTo>
                      <a:pt x="914" y="2678"/>
                    </a:lnTo>
                    <a:lnTo>
                      <a:pt x="950" y="2683"/>
                    </a:lnTo>
                    <a:lnTo>
                      <a:pt x="980" y="2691"/>
                    </a:lnTo>
                    <a:lnTo>
                      <a:pt x="1008" y="2700"/>
                    </a:lnTo>
                    <a:lnTo>
                      <a:pt x="1032" y="2713"/>
                    </a:lnTo>
                    <a:lnTo>
                      <a:pt x="1043" y="2721"/>
                    </a:lnTo>
                    <a:lnTo>
                      <a:pt x="1052" y="2730"/>
                    </a:lnTo>
                    <a:lnTo>
                      <a:pt x="1062" y="2738"/>
                    </a:lnTo>
                    <a:lnTo>
                      <a:pt x="1069" y="2749"/>
                    </a:lnTo>
                    <a:lnTo>
                      <a:pt x="1077" y="2758"/>
                    </a:lnTo>
                    <a:lnTo>
                      <a:pt x="1082" y="2769"/>
                    </a:lnTo>
                    <a:lnTo>
                      <a:pt x="1082" y="2769"/>
                    </a:lnTo>
                    <a:lnTo>
                      <a:pt x="1090" y="2788"/>
                    </a:lnTo>
                    <a:lnTo>
                      <a:pt x="1093" y="2807"/>
                    </a:lnTo>
                    <a:lnTo>
                      <a:pt x="1095" y="2823"/>
                    </a:lnTo>
                    <a:lnTo>
                      <a:pt x="1095" y="2838"/>
                    </a:lnTo>
                    <a:lnTo>
                      <a:pt x="1095" y="2853"/>
                    </a:lnTo>
                    <a:lnTo>
                      <a:pt x="1092" y="2866"/>
                    </a:lnTo>
                    <a:lnTo>
                      <a:pt x="1090" y="2876"/>
                    </a:lnTo>
                    <a:lnTo>
                      <a:pt x="1086" y="2881"/>
                    </a:lnTo>
                    <a:lnTo>
                      <a:pt x="1086" y="2881"/>
                    </a:lnTo>
                    <a:lnTo>
                      <a:pt x="1069" y="2887"/>
                    </a:lnTo>
                    <a:lnTo>
                      <a:pt x="1037" y="2891"/>
                    </a:lnTo>
                    <a:lnTo>
                      <a:pt x="995" y="2894"/>
                    </a:lnTo>
                    <a:lnTo>
                      <a:pt x="937" y="2896"/>
                    </a:lnTo>
                    <a:lnTo>
                      <a:pt x="937" y="2896"/>
                    </a:lnTo>
                    <a:lnTo>
                      <a:pt x="937" y="2896"/>
                    </a:lnTo>
                    <a:lnTo>
                      <a:pt x="886" y="2894"/>
                    </a:lnTo>
                    <a:lnTo>
                      <a:pt x="838" y="2892"/>
                    </a:lnTo>
                    <a:lnTo>
                      <a:pt x="789" y="2889"/>
                    </a:lnTo>
                    <a:lnTo>
                      <a:pt x="745" y="2883"/>
                    </a:lnTo>
                    <a:lnTo>
                      <a:pt x="745" y="2883"/>
                    </a:lnTo>
                    <a:lnTo>
                      <a:pt x="731" y="2879"/>
                    </a:lnTo>
                    <a:lnTo>
                      <a:pt x="720" y="2874"/>
                    </a:lnTo>
                    <a:lnTo>
                      <a:pt x="711" y="2866"/>
                    </a:lnTo>
                    <a:lnTo>
                      <a:pt x="702" y="2857"/>
                    </a:lnTo>
                    <a:lnTo>
                      <a:pt x="702" y="2857"/>
                    </a:lnTo>
                    <a:lnTo>
                      <a:pt x="698" y="2848"/>
                    </a:lnTo>
                    <a:lnTo>
                      <a:pt x="692" y="2838"/>
                    </a:lnTo>
                    <a:lnTo>
                      <a:pt x="687" y="2816"/>
                    </a:lnTo>
                    <a:lnTo>
                      <a:pt x="681" y="2794"/>
                    </a:lnTo>
                    <a:lnTo>
                      <a:pt x="679" y="2769"/>
                    </a:lnTo>
                    <a:lnTo>
                      <a:pt x="679" y="2747"/>
                    </a:lnTo>
                    <a:lnTo>
                      <a:pt x="681" y="2726"/>
                    </a:lnTo>
                    <a:lnTo>
                      <a:pt x="685" y="2693"/>
                    </a:lnTo>
                    <a:lnTo>
                      <a:pt x="685" y="2693"/>
                    </a:lnTo>
                    <a:lnTo>
                      <a:pt x="687" y="2685"/>
                    </a:lnTo>
                    <a:lnTo>
                      <a:pt x="687" y="2685"/>
                    </a:lnTo>
                    <a:lnTo>
                      <a:pt x="689" y="2579"/>
                    </a:lnTo>
                    <a:lnTo>
                      <a:pt x="690" y="2471"/>
                    </a:lnTo>
                    <a:lnTo>
                      <a:pt x="690" y="2471"/>
                    </a:lnTo>
                    <a:lnTo>
                      <a:pt x="694" y="2370"/>
                    </a:lnTo>
                    <a:lnTo>
                      <a:pt x="696" y="2278"/>
                    </a:lnTo>
                    <a:lnTo>
                      <a:pt x="694" y="2196"/>
                    </a:lnTo>
                    <a:lnTo>
                      <a:pt x="692" y="2161"/>
                    </a:lnTo>
                    <a:lnTo>
                      <a:pt x="689" y="2129"/>
                    </a:lnTo>
                    <a:lnTo>
                      <a:pt x="683" y="2099"/>
                    </a:lnTo>
                    <a:lnTo>
                      <a:pt x="677" y="2073"/>
                    </a:lnTo>
                    <a:lnTo>
                      <a:pt x="668" y="2051"/>
                    </a:lnTo>
                    <a:lnTo>
                      <a:pt x="659" y="2032"/>
                    </a:lnTo>
                    <a:lnTo>
                      <a:pt x="648" y="2017"/>
                    </a:lnTo>
                    <a:lnTo>
                      <a:pt x="640" y="2010"/>
                    </a:lnTo>
                    <a:lnTo>
                      <a:pt x="633" y="2006"/>
                    </a:lnTo>
                    <a:lnTo>
                      <a:pt x="625" y="2000"/>
                    </a:lnTo>
                    <a:lnTo>
                      <a:pt x="616" y="1999"/>
                    </a:lnTo>
                    <a:lnTo>
                      <a:pt x="606" y="1997"/>
                    </a:lnTo>
                    <a:lnTo>
                      <a:pt x="597" y="1995"/>
                    </a:lnTo>
                    <a:lnTo>
                      <a:pt x="597" y="1995"/>
                    </a:lnTo>
                    <a:lnTo>
                      <a:pt x="593" y="1995"/>
                    </a:lnTo>
                    <a:lnTo>
                      <a:pt x="593" y="1995"/>
                    </a:lnTo>
                    <a:lnTo>
                      <a:pt x="584" y="1997"/>
                    </a:lnTo>
                    <a:lnTo>
                      <a:pt x="575" y="2000"/>
                    </a:lnTo>
                    <a:lnTo>
                      <a:pt x="564" y="2006"/>
                    </a:lnTo>
                    <a:lnTo>
                      <a:pt x="552" y="2017"/>
                    </a:lnTo>
                    <a:lnTo>
                      <a:pt x="552" y="2017"/>
                    </a:lnTo>
                    <a:lnTo>
                      <a:pt x="547" y="2027"/>
                    </a:lnTo>
                    <a:lnTo>
                      <a:pt x="543" y="2038"/>
                    </a:lnTo>
                    <a:lnTo>
                      <a:pt x="534" y="2064"/>
                    </a:lnTo>
                    <a:lnTo>
                      <a:pt x="524" y="2097"/>
                    </a:lnTo>
                    <a:lnTo>
                      <a:pt x="519" y="2139"/>
                    </a:lnTo>
                    <a:lnTo>
                      <a:pt x="513" y="2183"/>
                    </a:lnTo>
                    <a:lnTo>
                      <a:pt x="508" y="2232"/>
                    </a:lnTo>
                    <a:lnTo>
                      <a:pt x="504" y="2282"/>
                    </a:lnTo>
                    <a:lnTo>
                      <a:pt x="500" y="2336"/>
                    </a:lnTo>
                    <a:lnTo>
                      <a:pt x="498" y="2443"/>
                    </a:lnTo>
                    <a:lnTo>
                      <a:pt x="498" y="2542"/>
                    </a:lnTo>
                    <a:lnTo>
                      <a:pt x="500" y="2586"/>
                    </a:lnTo>
                    <a:lnTo>
                      <a:pt x="504" y="2626"/>
                    </a:lnTo>
                    <a:lnTo>
                      <a:pt x="508" y="2661"/>
                    </a:lnTo>
                    <a:lnTo>
                      <a:pt x="511" y="2687"/>
                    </a:lnTo>
                    <a:lnTo>
                      <a:pt x="511" y="2687"/>
                    </a:lnTo>
                    <a:lnTo>
                      <a:pt x="519" y="2730"/>
                    </a:lnTo>
                    <a:lnTo>
                      <a:pt x="524" y="2769"/>
                    </a:lnTo>
                    <a:lnTo>
                      <a:pt x="526" y="2803"/>
                    </a:lnTo>
                    <a:lnTo>
                      <a:pt x="524" y="2833"/>
                    </a:lnTo>
                    <a:lnTo>
                      <a:pt x="521" y="2855"/>
                    </a:lnTo>
                    <a:lnTo>
                      <a:pt x="517" y="2874"/>
                    </a:lnTo>
                    <a:lnTo>
                      <a:pt x="509" y="2885"/>
                    </a:lnTo>
                    <a:lnTo>
                      <a:pt x="504" y="2891"/>
                    </a:lnTo>
                    <a:lnTo>
                      <a:pt x="500" y="2892"/>
                    </a:lnTo>
                    <a:lnTo>
                      <a:pt x="500" y="2892"/>
                    </a:lnTo>
                    <a:lnTo>
                      <a:pt x="474" y="2898"/>
                    </a:lnTo>
                    <a:lnTo>
                      <a:pt x="437" y="2904"/>
                    </a:lnTo>
                    <a:lnTo>
                      <a:pt x="392" y="2906"/>
                    </a:lnTo>
                    <a:lnTo>
                      <a:pt x="338" y="2907"/>
                    </a:lnTo>
                    <a:lnTo>
                      <a:pt x="338" y="2907"/>
                    </a:lnTo>
                    <a:lnTo>
                      <a:pt x="269" y="2906"/>
                    </a:lnTo>
                    <a:lnTo>
                      <a:pt x="211" y="2902"/>
                    </a:lnTo>
                    <a:lnTo>
                      <a:pt x="168" y="2894"/>
                    </a:lnTo>
                    <a:lnTo>
                      <a:pt x="153" y="2892"/>
                    </a:lnTo>
                    <a:lnTo>
                      <a:pt x="144" y="2889"/>
                    </a:lnTo>
                    <a:lnTo>
                      <a:pt x="144" y="2887"/>
                    </a:lnTo>
                    <a:lnTo>
                      <a:pt x="144" y="2887"/>
                    </a:lnTo>
                    <a:lnTo>
                      <a:pt x="131" y="2864"/>
                    </a:lnTo>
                    <a:lnTo>
                      <a:pt x="125" y="2853"/>
                    </a:lnTo>
                    <a:lnTo>
                      <a:pt x="123" y="2840"/>
                    </a:lnTo>
                    <a:lnTo>
                      <a:pt x="121" y="2825"/>
                    </a:lnTo>
                    <a:lnTo>
                      <a:pt x="123" y="2808"/>
                    </a:lnTo>
                    <a:lnTo>
                      <a:pt x="129" y="2788"/>
                    </a:lnTo>
                    <a:lnTo>
                      <a:pt x="136" y="2766"/>
                    </a:lnTo>
                    <a:lnTo>
                      <a:pt x="136" y="2766"/>
                    </a:lnTo>
                    <a:lnTo>
                      <a:pt x="140" y="2756"/>
                    </a:lnTo>
                    <a:lnTo>
                      <a:pt x="147" y="2749"/>
                    </a:lnTo>
                    <a:lnTo>
                      <a:pt x="155" y="2741"/>
                    </a:lnTo>
                    <a:lnTo>
                      <a:pt x="162" y="2734"/>
                    </a:lnTo>
                    <a:lnTo>
                      <a:pt x="185" y="2723"/>
                    </a:lnTo>
                    <a:lnTo>
                      <a:pt x="211" y="2715"/>
                    </a:lnTo>
                    <a:lnTo>
                      <a:pt x="237" y="2708"/>
                    </a:lnTo>
                    <a:lnTo>
                      <a:pt x="265" y="2704"/>
                    </a:lnTo>
                    <a:lnTo>
                      <a:pt x="293" y="2700"/>
                    </a:lnTo>
                    <a:lnTo>
                      <a:pt x="317" y="2700"/>
                    </a:lnTo>
                    <a:lnTo>
                      <a:pt x="317" y="2700"/>
                    </a:lnTo>
                    <a:lnTo>
                      <a:pt x="317" y="2700"/>
                    </a:lnTo>
                    <a:lnTo>
                      <a:pt x="317" y="2700"/>
                    </a:lnTo>
                    <a:lnTo>
                      <a:pt x="327" y="2700"/>
                    </a:lnTo>
                    <a:lnTo>
                      <a:pt x="334" y="2697"/>
                    </a:lnTo>
                    <a:lnTo>
                      <a:pt x="341" y="2693"/>
                    </a:lnTo>
                    <a:lnTo>
                      <a:pt x="347" y="2689"/>
                    </a:lnTo>
                    <a:lnTo>
                      <a:pt x="347" y="2689"/>
                    </a:lnTo>
                    <a:lnTo>
                      <a:pt x="353" y="2682"/>
                    </a:lnTo>
                    <a:lnTo>
                      <a:pt x="356" y="2674"/>
                    </a:lnTo>
                    <a:lnTo>
                      <a:pt x="360" y="2667"/>
                    </a:lnTo>
                    <a:lnTo>
                      <a:pt x="360" y="2659"/>
                    </a:lnTo>
                    <a:lnTo>
                      <a:pt x="360" y="2659"/>
                    </a:lnTo>
                    <a:lnTo>
                      <a:pt x="362" y="2390"/>
                    </a:lnTo>
                    <a:lnTo>
                      <a:pt x="366" y="2148"/>
                    </a:lnTo>
                    <a:lnTo>
                      <a:pt x="371" y="1915"/>
                    </a:lnTo>
                    <a:lnTo>
                      <a:pt x="371" y="1915"/>
                    </a:lnTo>
                    <a:lnTo>
                      <a:pt x="371" y="1887"/>
                    </a:lnTo>
                    <a:lnTo>
                      <a:pt x="373" y="1818"/>
                    </a:lnTo>
                    <a:lnTo>
                      <a:pt x="381" y="1717"/>
                    </a:lnTo>
                    <a:lnTo>
                      <a:pt x="386" y="1657"/>
                    </a:lnTo>
                    <a:lnTo>
                      <a:pt x="394" y="1595"/>
                    </a:lnTo>
                    <a:lnTo>
                      <a:pt x="403" y="1532"/>
                    </a:lnTo>
                    <a:lnTo>
                      <a:pt x="414" y="1467"/>
                    </a:lnTo>
                    <a:lnTo>
                      <a:pt x="429" y="1403"/>
                    </a:lnTo>
                    <a:lnTo>
                      <a:pt x="446" y="1344"/>
                    </a:lnTo>
                    <a:lnTo>
                      <a:pt x="457" y="1314"/>
                    </a:lnTo>
                    <a:lnTo>
                      <a:pt x="467" y="1286"/>
                    </a:lnTo>
                    <a:lnTo>
                      <a:pt x="478" y="1260"/>
                    </a:lnTo>
                    <a:lnTo>
                      <a:pt x="491" y="1233"/>
                    </a:lnTo>
                    <a:lnTo>
                      <a:pt x="504" y="1211"/>
                    </a:lnTo>
                    <a:lnTo>
                      <a:pt x="519" y="1189"/>
                    </a:lnTo>
                    <a:lnTo>
                      <a:pt x="534" y="1170"/>
                    </a:lnTo>
                    <a:lnTo>
                      <a:pt x="549" y="1153"/>
                    </a:lnTo>
                    <a:lnTo>
                      <a:pt x="549" y="1153"/>
                    </a:lnTo>
                    <a:lnTo>
                      <a:pt x="556" y="1146"/>
                    </a:lnTo>
                    <a:lnTo>
                      <a:pt x="560" y="1136"/>
                    </a:lnTo>
                    <a:lnTo>
                      <a:pt x="564" y="1127"/>
                    </a:lnTo>
                    <a:lnTo>
                      <a:pt x="567" y="1116"/>
                    </a:lnTo>
                    <a:lnTo>
                      <a:pt x="569" y="1097"/>
                    </a:lnTo>
                    <a:lnTo>
                      <a:pt x="571" y="1082"/>
                    </a:lnTo>
                    <a:lnTo>
                      <a:pt x="571" y="1082"/>
                    </a:lnTo>
                    <a:lnTo>
                      <a:pt x="569" y="1071"/>
                    </a:lnTo>
                    <a:lnTo>
                      <a:pt x="567" y="1062"/>
                    </a:lnTo>
                    <a:lnTo>
                      <a:pt x="562" y="1045"/>
                    </a:lnTo>
                    <a:lnTo>
                      <a:pt x="552" y="1034"/>
                    </a:lnTo>
                    <a:lnTo>
                      <a:pt x="545" y="1026"/>
                    </a:lnTo>
                    <a:lnTo>
                      <a:pt x="545" y="1026"/>
                    </a:lnTo>
                    <a:lnTo>
                      <a:pt x="536" y="1019"/>
                    </a:lnTo>
                    <a:lnTo>
                      <a:pt x="526" y="1015"/>
                    </a:lnTo>
                    <a:lnTo>
                      <a:pt x="504" y="1006"/>
                    </a:lnTo>
                    <a:lnTo>
                      <a:pt x="504" y="1006"/>
                    </a:lnTo>
                    <a:lnTo>
                      <a:pt x="504" y="983"/>
                    </a:lnTo>
                    <a:lnTo>
                      <a:pt x="502" y="961"/>
                    </a:lnTo>
                    <a:lnTo>
                      <a:pt x="496" y="940"/>
                    </a:lnTo>
                    <a:lnTo>
                      <a:pt x="491" y="918"/>
                    </a:lnTo>
                    <a:lnTo>
                      <a:pt x="483" y="898"/>
                    </a:lnTo>
                    <a:lnTo>
                      <a:pt x="474" y="877"/>
                    </a:lnTo>
                    <a:lnTo>
                      <a:pt x="463" y="858"/>
                    </a:lnTo>
                    <a:lnTo>
                      <a:pt x="450" y="840"/>
                    </a:lnTo>
                    <a:lnTo>
                      <a:pt x="450" y="840"/>
                    </a:lnTo>
                    <a:lnTo>
                      <a:pt x="431" y="817"/>
                    </a:lnTo>
                    <a:lnTo>
                      <a:pt x="409" y="799"/>
                    </a:lnTo>
                    <a:lnTo>
                      <a:pt x="386" y="782"/>
                    </a:lnTo>
                    <a:lnTo>
                      <a:pt x="362" y="769"/>
                    </a:lnTo>
                    <a:lnTo>
                      <a:pt x="336" y="758"/>
                    </a:lnTo>
                    <a:lnTo>
                      <a:pt x="308" y="750"/>
                    </a:lnTo>
                    <a:lnTo>
                      <a:pt x="280" y="746"/>
                    </a:lnTo>
                    <a:lnTo>
                      <a:pt x="252" y="744"/>
                    </a:lnTo>
                    <a:lnTo>
                      <a:pt x="252" y="744"/>
                    </a:lnTo>
                    <a:lnTo>
                      <a:pt x="226" y="744"/>
                    </a:lnTo>
                    <a:lnTo>
                      <a:pt x="202" y="748"/>
                    </a:lnTo>
                    <a:lnTo>
                      <a:pt x="179" y="754"/>
                    </a:lnTo>
                    <a:lnTo>
                      <a:pt x="155" y="763"/>
                    </a:lnTo>
                    <a:lnTo>
                      <a:pt x="155" y="763"/>
                    </a:lnTo>
                    <a:lnTo>
                      <a:pt x="146" y="741"/>
                    </a:lnTo>
                    <a:lnTo>
                      <a:pt x="138" y="717"/>
                    </a:lnTo>
                    <a:lnTo>
                      <a:pt x="133" y="692"/>
                    </a:lnTo>
                    <a:lnTo>
                      <a:pt x="129" y="668"/>
                    </a:lnTo>
                    <a:lnTo>
                      <a:pt x="125" y="642"/>
                    </a:lnTo>
                    <a:lnTo>
                      <a:pt x="123" y="616"/>
                    </a:lnTo>
                    <a:lnTo>
                      <a:pt x="123" y="590"/>
                    </a:lnTo>
                    <a:lnTo>
                      <a:pt x="125" y="563"/>
                    </a:lnTo>
                    <a:lnTo>
                      <a:pt x="125" y="563"/>
                    </a:lnTo>
                    <a:lnTo>
                      <a:pt x="129" y="537"/>
                    </a:lnTo>
                    <a:lnTo>
                      <a:pt x="133" y="513"/>
                    </a:lnTo>
                    <a:lnTo>
                      <a:pt x="138" y="489"/>
                    </a:lnTo>
                    <a:lnTo>
                      <a:pt x="146" y="465"/>
                    </a:lnTo>
                    <a:lnTo>
                      <a:pt x="153" y="442"/>
                    </a:lnTo>
                    <a:lnTo>
                      <a:pt x="162" y="418"/>
                    </a:lnTo>
                    <a:lnTo>
                      <a:pt x="181" y="375"/>
                    </a:lnTo>
                    <a:lnTo>
                      <a:pt x="205" y="332"/>
                    </a:lnTo>
                    <a:lnTo>
                      <a:pt x="233" y="293"/>
                    </a:lnTo>
                    <a:lnTo>
                      <a:pt x="263" y="256"/>
                    </a:lnTo>
                    <a:lnTo>
                      <a:pt x="297" y="222"/>
                    </a:lnTo>
                    <a:lnTo>
                      <a:pt x="334" y="192"/>
                    </a:lnTo>
                    <a:lnTo>
                      <a:pt x="373" y="164"/>
                    </a:lnTo>
                    <a:lnTo>
                      <a:pt x="414" y="140"/>
                    </a:lnTo>
                    <a:lnTo>
                      <a:pt x="457" y="121"/>
                    </a:lnTo>
                    <a:lnTo>
                      <a:pt x="480" y="112"/>
                    </a:lnTo>
                    <a:lnTo>
                      <a:pt x="504" y="104"/>
                    </a:lnTo>
                    <a:lnTo>
                      <a:pt x="526" y="99"/>
                    </a:lnTo>
                    <a:lnTo>
                      <a:pt x="550" y="93"/>
                    </a:lnTo>
                    <a:lnTo>
                      <a:pt x="575" y="89"/>
                    </a:lnTo>
                    <a:lnTo>
                      <a:pt x="599" y="86"/>
                    </a:lnTo>
                    <a:lnTo>
                      <a:pt x="623" y="84"/>
                    </a:lnTo>
                    <a:lnTo>
                      <a:pt x="648" y="84"/>
                    </a:lnTo>
                    <a:lnTo>
                      <a:pt x="648" y="84"/>
                    </a:lnTo>
                    <a:lnTo>
                      <a:pt x="674" y="84"/>
                    </a:lnTo>
                    <a:lnTo>
                      <a:pt x="700" y="86"/>
                    </a:lnTo>
                    <a:lnTo>
                      <a:pt x="700" y="86"/>
                    </a:lnTo>
                    <a:lnTo>
                      <a:pt x="724" y="89"/>
                    </a:lnTo>
                    <a:lnTo>
                      <a:pt x="750" y="93"/>
                    </a:lnTo>
                    <a:lnTo>
                      <a:pt x="774" y="101"/>
                    </a:lnTo>
                    <a:lnTo>
                      <a:pt x="799" y="108"/>
                    </a:lnTo>
                    <a:lnTo>
                      <a:pt x="823" y="116"/>
                    </a:lnTo>
                    <a:lnTo>
                      <a:pt x="845" y="127"/>
                    </a:lnTo>
                    <a:lnTo>
                      <a:pt x="868" y="138"/>
                    </a:lnTo>
                    <a:lnTo>
                      <a:pt x="890" y="149"/>
                    </a:lnTo>
                    <a:lnTo>
                      <a:pt x="912" y="164"/>
                    </a:lnTo>
                    <a:lnTo>
                      <a:pt x="933" y="179"/>
                    </a:lnTo>
                    <a:lnTo>
                      <a:pt x="954" y="194"/>
                    </a:lnTo>
                    <a:lnTo>
                      <a:pt x="972" y="213"/>
                    </a:lnTo>
                    <a:lnTo>
                      <a:pt x="991" y="229"/>
                    </a:lnTo>
                    <a:lnTo>
                      <a:pt x="1008" y="250"/>
                    </a:lnTo>
                    <a:lnTo>
                      <a:pt x="1026" y="270"/>
                    </a:lnTo>
                    <a:lnTo>
                      <a:pt x="1041" y="293"/>
                    </a:lnTo>
                    <a:lnTo>
                      <a:pt x="1041" y="293"/>
                    </a:lnTo>
                    <a:lnTo>
                      <a:pt x="1056" y="313"/>
                    </a:lnTo>
                    <a:lnTo>
                      <a:pt x="1069" y="336"/>
                    </a:lnTo>
                    <a:lnTo>
                      <a:pt x="1080" y="358"/>
                    </a:lnTo>
                    <a:lnTo>
                      <a:pt x="1093" y="382"/>
                    </a:lnTo>
                    <a:lnTo>
                      <a:pt x="1103" y="407"/>
                    </a:lnTo>
                    <a:lnTo>
                      <a:pt x="1112" y="431"/>
                    </a:lnTo>
                    <a:lnTo>
                      <a:pt x="1120" y="455"/>
                    </a:lnTo>
                    <a:lnTo>
                      <a:pt x="1127" y="479"/>
                    </a:lnTo>
                    <a:lnTo>
                      <a:pt x="1133" y="506"/>
                    </a:lnTo>
                    <a:lnTo>
                      <a:pt x="1138" y="530"/>
                    </a:lnTo>
                    <a:lnTo>
                      <a:pt x="1142" y="556"/>
                    </a:lnTo>
                    <a:lnTo>
                      <a:pt x="1144" y="582"/>
                    </a:lnTo>
                    <a:lnTo>
                      <a:pt x="1146" y="608"/>
                    </a:lnTo>
                    <a:lnTo>
                      <a:pt x="1146" y="634"/>
                    </a:lnTo>
                    <a:lnTo>
                      <a:pt x="1146" y="659"/>
                    </a:lnTo>
                    <a:lnTo>
                      <a:pt x="1144" y="685"/>
                    </a:lnTo>
                    <a:lnTo>
                      <a:pt x="1144" y="685"/>
                    </a:lnTo>
                    <a:lnTo>
                      <a:pt x="1140" y="709"/>
                    </a:lnTo>
                    <a:lnTo>
                      <a:pt x="1136" y="731"/>
                    </a:lnTo>
                    <a:lnTo>
                      <a:pt x="1131" y="754"/>
                    </a:lnTo>
                    <a:lnTo>
                      <a:pt x="1125" y="774"/>
                    </a:lnTo>
                    <a:lnTo>
                      <a:pt x="1118" y="795"/>
                    </a:lnTo>
                    <a:lnTo>
                      <a:pt x="1110" y="815"/>
                    </a:lnTo>
                    <a:lnTo>
                      <a:pt x="1101" y="834"/>
                    </a:lnTo>
                    <a:lnTo>
                      <a:pt x="1092" y="853"/>
                    </a:lnTo>
                    <a:lnTo>
                      <a:pt x="1080" y="870"/>
                    </a:lnTo>
                    <a:lnTo>
                      <a:pt x="1067" y="886"/>
                    </a:lnTo>
                    <a:lnTo>
                      <a:pt x="1054" y="903"/>
                    </a:lnTo>
                    <a:lnTo>
                      <a:pt x="1041" y="918"/>
                    </a:lnTo>
                    <a:lnTo>
                      <a:pt x="1026" y="931"/>
                    </a:lnTo>
                    <a:lnTo>
                      <a:pt x="1011" y="944"/>
                    </a:lnTo>
                    <a:lnTo>
                      <a:pt x="995" y="957"/>
                    </a:lnTo>
                    <a:lnTo>
                      <a:pt x="978" y="968"/>
                    </a:lnTo>
                    <a:lnTo>
                      <a:pt x="978" y="968"/>
                    </a:lnTo>
                    <a:lnTo>
                      <a:pt x="959" y="978"/>
                    </a:lnTo>
                    <a:lnTo>
                      <a:pt x="940" y="987"/>
                    </a:lnTo>
                    <a:lnTo>
                      <a:pt x="899" y="1004"/>
                    </a:lnTo>
                    <a:lnTo>
                      <a:pt x="856" y="1015"/>
                    </a:lnTo>
                    <a:lnTo>
                      <a:pt x="810" y="1024"/>
                    </a:lnTo>
                    <a:lnTo>
                      <a:pt x="810" y="1024"/>
                    </a:lnTo>
                    <a:close/>
                    <a:moveTo>
                      <a:pt x="297" y="1196"/>
                    </a:moveTo>
                    <a:lnTo>
                      <a:pt x="297" y="1196"/>
                    </a:lnTo>
                    <a:lnTo>
                      <a:pt x="304" y="1241"/>
                    </a:lnTo>
                    <a:lnTo>
                      <a:pt x="308" y="1288"/>
                    </a:lnTo>
                    <a:lnTo>
                      <a:pt x="310" y="1334"/>
                    </a:lnTo>
                    <a:lnTo>
                      <a:pt x="308" y="1381"/>
                    </a:lnTo>
                    <a:lnTo>
                      <a:pt x="304" y="1426"/>
                    </a:lnTo>
                    <a:lnTo>
                      <a:pt x="299" y="1444"/>
                    </a:lnTo>
                    <a:lnTo>
                      <a:pt x="295" y="1465"/>
                    </a:lnTo>
                    <a:lnTo>
                      <a:pt x="289" y="1482"/>
                    </a:lnTo>
                    <a:lnTo>
                      <a:pt x="282" y="1498"/>
                    </a:lnTo>
                    <a:lnTo>
                      <a:pt x="274" y="1513"/>
                    </a:lnTo>
                    <a:lnTo>
                      <a:pt x="265" y="1526"/>
                    </a:lnTo>
                    <a:lnTo>
                      <a:pt x="265" y="1526"/>
                    </a:lnTo>
                    <a:lnTo>
                      <a:pt x="252" y="1539"/>
                    </a:lnTo>
                    <a:lnTo>
                      <a:pt x="237" y="1549"/>
                    </a:lnTo>
                    <a:lnTo>
                      <a:pt x="220" y="1554"/>
                    </a:lnTo>
                    <a:lnTo>
                      <a:pt x="202" y="1556"/>
                    </a:lnTo>
                    <a:lnTo>
                      <a:pt x="202" y="1556"/>
                    </a:lnTo>
                    <a:lnTo>
                      <a:pt x="202" y="1556"/>
                    </a:lnTo>
                    <a:lnTo>
                      <a:pt x="179" y="1554"/>
                    </a:lnTo>
                    <a:lnTo>
                      <a:pt x="179" y="1554"/>
                    </a:lnTo>
                    <a:lnTo>
                      <a:pt x="155" y="1547"/>
                    </a:lnTo>
                    <a:lnTo>
                      <a:pt x="146" y="1543"/>
                    </a:lnTo>
                    <a:lnTo>
                      <a:pt x="136" y="1538"/>
                    </a:lnTo>
                    <a:lnTo>
                      <a:pt x="127" y="1532"/>
                    </a:lnTo>
                    <a:lnTo>
                      <a:pt x="119" y="1526"/>
                    </a:lnTo>
                    <a:lnTo>
                      <a:pt x="112" y="1519"/>
                    </a:lnTo>
                    <a:lnTo>
                      <a:pt x="106" y="1510"/>
                    </a:lnTo>
                    <a:lnTo>
                      <a:pt x="106" y="1510"/>
                    </a:lnTo>
                    <a:lnTo>
                      <a:pt x="99" y="1495"/>
                    </a:lnTo>
                    <a:lnTo>
                      <a:pt x="95" y="1476"/>
                    </a:lnTo>
                    <a:lnTo>
                      <a:pt x="91" y="1459"/>
                    </a:lnTo>
                    <a:lnTo>
                      <a:pt x="91" y="1439"/>
                    </a:lnTo>
                    <a:lnTo>
                      <a:pt x="93" y="1420"/>
                    </a:lnTo>
                    <a:lnTo>
                      <a:pt x="95" y="1400"/>
                    </a:lnTo>
                    <a:lnTo>
                      <a:pt x="99" y="1381"/>
                    </a:lnTo>
                    <a:lnTo>
                      <a:pt x="105" y="1364"/>
                    </a:lnTo>
                    <a:lnTo>
                      <a:pt x="105" y="1364"/>
                    </a:lnTo>
                    <a:lnTo>
                      <a:pt x="131" y="1273"/>
                    </a:lnTo>
                    <a:lnTo>
                      <a:pt x="131" y="1273"/>
                    </a:lnTo>
                    <a:lnTo>
                      <a:pt x="162" y="1174"/>
                    </a:lnTo>
                    <a:lnTo>
                      <a:pt x="162" y="1174"/>
                    </a:lnTo>
                    <a:lnTo>
                      <a:pt x="164" y="1161"/>
                    </a:lnTo>
                    <a:lnTo>
                      <a:pt x="162" y="1148"/>
                    </a:lnTo>
                    <a:lnTo>
                      <a:pt x="157" y="1136"/>
                    </a:lnTo>
                    <a:lnTo>
                      <a:pt x="147" y="1127"/>
                    </a:lnTo>
                    <a:lnTo>
                      <a:pt x="147" y="1127"/>
                    </a:lnTo>
                    <a:lnTo>
                      <a:pt x="133" y="1114"/>
                    </a:lnTo>
                    <a:lnTo>
                      <a:pt x="119" y="1099"/>
                    </a:lnTo>
                    <a:lnTo>
                      <a:pt x="119" y="1099"/>
                    </a:lnTo>
                    <a:lnTo>
                      <a:pt x="110" y="1086"/>
                    </a:lnTo>
                    <a:lnTo>
                      <a:pt x="101" y="1073"/>
                    </a:lnTo>
                    <a:lnTo>
                      <a:pt x="95" y="1058"/>
                    </a:lnTo>
                    <a:lnTo>
                      <a:pt x="90" y="1041"/>
                    </a:lnTo>
                    <a:lnTo>
                      <a:pt x="86" y="1026"/>
                    </a:lnTo>
                    <a:lnTo>
                      <a:pt x="84" y="1009"/>
                    </a:lnTo>
                    <a:lnTo>
                      <a:pt x="84" y="993"/>
                    </a:lnTo>
                    <a:lnTo>
                      <a:pt x="84" y="976"/>
                    </a:lnTo>
                    <a:lnTo>
                      <a:pt x="84" y="976"/>
                    </a:lnTo>
                    <a:lnTo>
                      <a:pt x="88" y="959"/>
                    </a:lnTo>
                    <a:lnTo>
                      <a:pt x="91" y="944"/>
                    </a:lnTo>
                    <a:lnTo>
                      <a:pt x="97" y="929"/>
                    </a:lnTo>
                    <a:lnTo>
                      <a:pt x="105" y="914"/>
                    </a:lnTo>
                    <a:lnTo>
                      <a:pt x="114" y="899"/>
                    </a:lnTo>
                    <a:lnTo>
                      <a:pt x="123" y="886"/>
                    </a:lnTo>
                    <a:lnTo>
                      <a:pt x="134" y="875"/>
                    </a:lnTo>
                    <a:lnTo>
                      <a:pt x="147" y="864"/>
                    </a:lnTo>
                    <a:lnTo>
                      <a:pt x="147" y="864"/>
                    </a:lnTo>
                    <a:lnTo>
                      <a:pt x="159" y="856"/>
                    </a:lnTo>
                    <a:lnTo>
                      <a:pt x="172" y="849"/>
                    </a:lnTo>
                    <a:lnTo>
                      <a:pt x="183" y="842"/>
                    </a:lnTo>
                    <a:lnTo>
                      <a:pt x="196" y="838"/>
                    </a:lnTo>
                    <a:lnTo>
                      <a:pt x="209" y="832"/>
                    </a:lnTo>
                    <a:lnTo>
                      <a:pt x="224" y="830"/>
                    </a:lnTo>
                    <a:lnTo>
                      <a:pt x="237" y="828"/>
                    </a:lnTo>
                    <a:lnTo>
                      <a:pt x="252" y="828"/>
                    </a:lnTo>
                    <a:lnTo>
                      <a:pt x="252" y="828"/>
                    </a:lnTo>
                    <a:lnTo>
                      <a:pt x="271" y="828"/>
                    </a:lnTo>
                    <a:lnTo>
                      <a:pt x="289" y="832"/>
                    </a:lnTo>
                    <a:lnTo>
                      <a:pt x="308" y="838"/>
                    </a:lnTo>
                    <a:lnTo>
                      <a:pt x="325" y="845"/>
                    </a:lnTo>
                    <a:lnTo>
                      <a:pt x="341" y="855"/>
                    </a:lnTo>
                    <a:lnTo>
                      <a:pt x="356" y="864"/>
                    </a:lnTo>
                    <a:lnTo>
                      <a:pt x="371" y="877"/>
                    </a:lnTo>
                    <a:lnTo>
                      <a:pt x="384" y="892"/>
                    </a:lnTo>
                    <a:lnTo>
                      <a:pt x="384" y="892"/>
                    </a:lnTo>
                    <a:lnTo>
                      <a:pt x="394" y="905"/>
                    </a:lnTo>
                    <a:lnTo>
                      <a:pt x="401" y="920"/>
                    </a:lnTo>
                    <a:lnTo>
                      <a:pt x="409" y="935"/>
                    </a:lnTo>
                    <a:lnTo>
                      <a:pt x="414" y="950"/>
                    </a:lnTo>
                    <a:lnTo>
                      <a:pt x="416" y="967"/>
                    </a:lnTo>
                    <a:lnTo>
                      <a:pt x="420" y="983"/>
                    </a:lnTo>
                    <a:lnTo>
                      <a:pt x="420" y="998"/>
                    </a:lnTo>
                    <a:lnTo>
                      <a:pt x="418" y="1015"/>
                    </a:lnTo>
                    <a:lnTo>
                      <a:pt x="418" y="1015"/>
                    </a:lnTo>
                    <a:lnTo>
                      <a:pt x="416" y="1032"/>
                    </a:lnTo>
                    <a:lnTo>
                      <a:pt x="411" y="1049"/>
                    </a:lnTo>
                    <a:lnTo>
                      <a:pt x="405" y="1064"/>
                    </a:lnTo>
                    <a:lnTo>
                      <a:pt x="397" y="1079"/>
                    </a:lnTo>
                    <a:lnTo>
                      <a:pt x="390" y="1092"/>
                    </a:lnTo>
                    <a:lnTo>
                      <a:pt x="379" y="1105"/>
                    </a:lnTo>
                    <a:lnTo>
                      <a:pt x="368" y="1118"/>
                    </a:lnTo>
                    <a:lnTo>
                      <a:pt x="356" y="1127"/>
                    </a:lnTo>
                    <a:lnTo>
                      <a:pt x="356" y="1127"/>
                    </a:lnTo>
                    <a:lnTo>
                      <a:pt x="340" y="1140"/>
                    </a:lnTo>
                    <a:lnTo>
                      <a:pt x="321" y="1149"/>
                    </a:lnTo>
                    <a:lnTo>
                      <a:pt x="321" y="1149"/>
                    </a:lnTo>
                    <a:lnTo>
                      <a:pt x="313" y="1153"/>
                    </a:lnTo>
                    <a:lnTo>
                      <a:pt x="308" y="1157"/>
                    </a:lnTo>
                    <a:lnTo>
                      <a:pt x="304" y="1163"/>
                    </a:lnTo>
                    <a:lnTo>
                      <a:pt x="300" y="1168"/>
                    </a:lnTo>
                    <a:lnTo>
                      <a:pt x="297" y="1176"/>
                    </a:lnTo>
                    <a:lnTo>
                      <a:pt x="297" y="1181"/>
                    </a:lnTo>
                    <a:lnTo>
                      <a:pt x="295" y="1189"/>
                    </a:lnTo>
                    <a:lnTo>
                      <a:pt x="297" y="1196"/>
                    </a:lnTo>
                    <a:lnTo>
                      <a:pt x="297" y="1196"/>
                    </a:lnTo>
                    <a:close/>
                    <a:moveTo>
                      <a:pt x="384" y="1211"/>
                    </a:moveTo>
                    <a:lnTo>
                      <a:pt x="384" y="1211"/>
                    </a:lnTo>
                    <a:lnTo>
                      <a:pt x="407" y="1194"/>
                    </a:lnTo>
                    <a:lnTo>
                      <a:pt x="407" y="1194"/>
                    </a:lnTo>
                    <a:lnTo>
                      <a:pt x="427" y="1176"/>
                    </a:lnTo>
                    <a:lnTo>
                      <a:pt x="427" y="1176"/>
                    </a:lnTo>
                    <a:lnTo>
                      <a:pt x="409" y="1215"/>
                    </a:lnTo>
                    <a:lnTo>
                      <a:pt x="390" y="1256"/>
                    </a:lnTo>
                    <a:lnTo>
                      <a:pt x="390" y="1256"/>
                    </a:lnTo>
                    <a:lnTo>
                      <a:pt x="384" y="1211"/>
                    </a:lnTo>
                    <a:lnTo>
                      <a:pt x="384" y="1211"/>
                    </a:lnTo>
                    <a:close/>
                    <a:moveTo>
                      <a:pt x="606" y="2469"/>
                    </a:moveTo>
                    <a:lnTo>
                      <a:pt x="606" y="2469"/>
                    </a:lnTo>
                    <a:lnTo>
                      <a:pt x="605" y="2575"/>
                    </a:lnTo>
                    <a:lnTo>
                      <a:pt x="603" y="2682"/>
                    </a:lnTo>
                    <a:lnTo>
                      <a:pt x="603" y="2682"/>
                    </a:lnTo>
                    <a:lnTo>
                      <a:pt x="599" y="2700"/>
                    </a:lnTo>
                    <a:lnTo>
                      <a:pt x="599" y="2700"/>
                    </a:lnTo>
                    <a:lnTo>
                      <a:pt x="593" y="2670"/>
                    </a:lnTo>
                    <a:lnTo>
                      <a:pt x="593" y="2670"/>
                    </a:lnTo>
                    <a:lnTo>
                      <a:pt x="590" y="2648"/>
                    </a:lnTo>
                    <a:lnTo>
                      <a:pt x="586" y="2620"/>
                    </a:lnTo>
                    <a:lnTo>
                      <a:pt x="582" y="2558"/>
                    </a:lnTo>
                    <a:lnTo>
                      <a:pt x="582" y="2488"/>
                    </a:lnTo>
                    <a:lnTo>
                      <a:pt x="582" y="2409"/>
                    </a:lnTo>
                    <a:lnTo>
                      <a:pt x="586" y="2331"/>
                    </a:lnTo>
                    <a:lnTo>
                      <a:pt x="590" y="2256"/>
                    </a:lnTo>
                    <a:lnTo>
                      <a:pt x="597" y="2187"/>
                    </a:lnTo>
                    <a:lnTo>
                      <a:pt x="605" y="2131"/>
                    </a:lnTo>
                    <a:lnTo>
                      <a:pt x="605" y="2131"/>
                    </a:lnTo>
                    <a:lnTo>
                      <a:pt x="608" y="2163"/>
                    </a:lnTo>
                    <a:lnTo>
                      <a:pt x="610" y="2202"/>
                    </a:lnTo>
                    <a:lnTo>
                      <a:pt x="610" y="2290"/>
                    </a:lnTo>
                    <a:lnTo>
                      <a:pt x="610" y="2381"/>
                    </a:lnTo>
                    <a:lnTo>
                      <a:pt x="606" y="2469"/>
                    </a:lnTo>
                    <a:lnTo>
                      <a:pt x="606" y="24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7" name="Freeform 262"/>
              <p:cNvSpPr>
                <a:spLocks noEditPoints="1"/>
              </p:cNvSpPr>
              <p:nvPr/>
            </p:nvSpPr>
            <p:spPr bwMode="auto">
              <a:xfrm>
                <a:off x="5891213" y="2990850"/>
                <a:ext cx="222250" cy="309563"/>
              </a:xfrm>
              <a:custGeom>
                <a:gdLst>
                  <a:gd name="T0" fmla="*/ 6 w 280"/>
                  <a:gd name="T1" fmla="*/ 71 h 390"/>
                  <a:gd name="T2" fmla="*/ 6 w 280"/>
                  <a:gd name="T3" fmla="*/ 75 h 390"/>
                  <a:gd name="T4" fmla="*/ 30 w 280"/>
                  <a:gd name="T5" fmla="*/ 205 h 390"/>
                  <a:gd name="T6" fmla="*/ 53 w 280"/>
                  <a:gd name="T7" fmla="*/ 355 h 390"/>
                  <a:gd name="T8" fmla="*/ 54 w 280"/>
                  <a:gd name="T9" fmla="*/ 362 h 390"/>
                  <a:gd name="T10" fmla="*/ 64 w 280"/>
                  <a:gd name="T11" fmla="*/ 379 h 390"/>
                  <a:gd name="T12" fmla="*/ 71 w 280"/>
                  <a:gd name="T13" fmla="*/ 385 h 390"/>
                  <a:gd name="T14" fmla="*/ 94 w 280"/>
                  <a:gd name="T15" fmla="*/ 390 h 390"/>
                  <a:gd name="T16" fmla="*/ 107 w 280"/>
                  <a:gd name="T17" fmla="*/ 388 h 390"/>
                  <a:gd name="T18" fmla="*/ 133 w 280"/>
                  <a:gd name="T19" fmla="*/ 379 h 390"/>
                  <a:gd name="T20" fmla="*/ 176 w 280"/>
                  <a:gd name="T21" fmla="*/ 360 h 390"/>
                  <a:gd name="T22" fmla="*/ 211 w 280"/>
                  <a:gd name="T23" fmla="*/ 338 h 390"/>
                  <a:gd name="T24" fmla="*/ 237 w 280"/>
                  <a:gd name="T25" fmla="*/ 315 h 390"/>
                  <a:gd name="T26" fmla="*/ 256 w 280"/>
                  <a:gd name="T27" fmla="*/ 293 h 390"/>
                  <a:gd name="T28" fmla="*/ 269 w 280"/>
                  <a:gd name="T29" fmla="*/ 271 h 390"/>
                  <a:gd name="T30" fmla="*/ 278 w 280"/>
                  <a:gd name="T31" fmla="*/ 239 h 390"/>
                  <a:gd name="T32" fmla="*/ 280 w 280"/>
                  <a:gd name="T33" fmla="*/ 218 h 390"/>
                  <a:gd name="T34" fmla="*/ 275 w 280"/>
                  <a:gd name="T35" fmla="*/ 179 h 390"/>
                  <a:gd name="T36" fmla="*/ 263 w 280"/>
                  <a:gd name="T37" fmla="*/ 144 h 390"/>
                  <a:gd name="T38" fmla="*/ 245 w 280"/>
                  <a:gd name="T39" fmla="*/ 110 h 390"/>
                  <a:gd name="T40" fmla="*/ 219 w 280"/>
                  <a:gd name="T41" fmla="*/ 80 h 390"/>
                  <a:gd name="T42" fmla="*/ 187 w 280"/>
                  <a:gd name="T43" fmla="*/ 54 h 390"/>
                  <a:gd name="T44" fmla="*/ 148 w 280"/>
                  <a:gd name="T45" fmla="*/ 32 h 390"/>
                  <a:gd name="T46" fmla="*/ 103 w 280"/>
                  <a:gd name="T47" fmla="*/ 15 h 390"/>
                  <a:gd name="T48" fmla="*/ 51 w 280"/>
                  <a:gd name="T49" fmla="*/ 2 h 390"/>
                  <a:gd name="T50" fmla="*/ 41 w 280"/>
                  <a:gd name="T51" fmla="*/ 0 h 390"/>
                  <a:gd name="T52" fmla="*/ 21 w 280"/>
                  <a:gd name="T53" fmla="*/ 6 h 390"/>
                  <a:gd name="T54" fmla="*/ 13 w 280"/>
                  <a:gd name="T55" fmla="*/ 13 h 390"/>
                  <a:gd name="T56" fmla="*/ 2 w 280"/>
                  <a:gd name="T57" fmla="*/ 30 h 390"/>
                  <a:gd name="T58" fmla="*/ 2 w 280"/>
                  <a:gd name="T59" fmla="*/ 50 h 390"/>
                  <a:gd name="T60" fmla="*/ 6 w 280"/>
                  <a:gd name="T61" fmla="*/ 71 h 390"/>
                  <a:gd name="T62" fmla="*/ 129 w 280"/>
                  <a:gd name="T63" fmla="*/ 289 h 390"/>
                  <a:gd name="T64" fmla="*/ 114 w 280"/>
                  <a:gd name="T65" fmla="*/ 192 h 390"/>
                  <a:gd name="T66" fmla="*/ 97 w 280"/>
                  <a:gd name="T67" fmla="*/ 103 h 390"/>
                  <a:gd name="T68" fmla="*/ 140 w 280"/>
                  <a:gd name="T69" fmla="*/ 123 h 390"/>
                  <a:gd name="T70" fmla="*/ 170 w 280"/>
                  <a:gd name="T71" fmla="*/ 151 h 390"/>
                  <a:gd name="T72" fmla="*/ 189 w 280"/>
                  <a:gd name="T73" fmla="*/ 183 h 390"/>
                  <a:gd name="T74" fmla="*/ 196 w 280"/>
                  <a:gd name="T75" fmla="*/ 220 h 390"/>
                  <a:gd name="T76" fmla="*/ 194 w 280"/>
                  <a:gd name="T77" fmla="*/ 231 h 390"/>
                  <a:gd name="T78" fmla="*/ 183 w 280"/>
                  <a:gd name="T79" fmla="*/ 252 h 390"/>
                  <a:gd name="T80" fmla="*/ 165 w 280"/>
                  <a:gd name="T81" fmla="*/ 269 h 390"/>
                  <a:gd name="T82" fmla="*/ 129 w 280"/>
                  <a:gd name="T83" fmla="*/ 289 h 3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0" h="390">
                    <a:moveTo>
                      <a:pt x="6" y="71"/>
                    </a:moveTo>
                    <a:lnTo>
                      <a:pt x="6" y="71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19" y="136"/>
                    </a:lnTo>
                    <a:lnTo>
                      <a:pt x="30" y="205"/>
                    </a:lnTo>
                    <a:lnTo>
                      <a:pt x="41" y="276"/>
                    </a:lnTo>
                    <a:lnTo>
                      <a:pt x="53" y="355"/>
                    </a:lnTo>
                    <a:lnTo>
                      <a:pt x="53" y="355"/>
                    </a:lnTo>
                    <a:lnTo>
                      <a:pt x="54" y="362"/>
                    </a:lnTo>
                    <a:lnTo>
                      <a:pt x="58" y="371"/>
                    </a:lnTo>
                    <a:lnTo>
                      <a:pt x="64" y="379"/>
                    </a:lnTo>
                    <a:lnTo>
                      <a:pt x="71" y="385"/>
                    </a:lnTo>
                    <a:lnTo>
                      <a:pt x="71" y="385"/>
                    </a:lnTo>
                    <a:lnTo>
                      <a:pt x="82" y="388"/>
                    </a:lnTo>
                    <a:lnTo>
                      <a:pt x="94" y="390"/>
                    </a:lnTo>
                    <a:lnTo>
                      <a:pt x="94" y="390"/>
                    </a:lnTo>
                    <a:lnTo>
                      <a:pt x="107" y="388"/>
                    </a:lnTo>
                    <a:lnTo>
                      <a:pt x="107" y="388"/>
                    </a:lnTo>
                    <a:lnTo>
                      <a:pt x="133" y="379"/>
                    </a:lnTo>
                    <a:lnTo>
                      <a:pt x="155" y="370"/>
                    </a:lnTo>
                    <a:lnTo>
                      <a:pt x="176" y="360"/>
                    </a:lnTo>
                    <a:lnTo>
                      <a:pt x="194" y="349"/>
                    </a:lnTo>
                    <a:lnTo>
                      <a:pt x="211" y="338"/>
                    </a:lnTo>
                    <a:lnTo>
                      <a:pt x="226" y="327"/>
                    </a:lnTo>
                    <a:lnTo>
                      <a:pt x="237" y="315"/>
                    </a:lnTo>
                    <a:lnTo>
                      <a:pt x="249" y="304"/>
                    </a:lnTo>
                    <a:lnTo>
                      <a:pt x="256" y="293"/>
                    </a:lnTo>
                    <a:lnTo>
                      <a:pt x="263" y="282"/>
                    </a:lnTo>
                    <a:lnTo>
                      <a:pt x="269" y="271"/>
                    </a:lnTo>
                    <a:lnTo>
                      <a:pt x="273" y="259"/>
                    </a:lnTo>
                    <a:lnTo>
                      <a:pt x="278" y="239"/>
                    </a:lnTo>
                    <a:lnTo>
                      <a:pt x="280" y="218"/>
                    </a:lnTo>
                    <a:lnTo>
                      <a:pt x="280" y="218"/>
                    </a:lnTo>
                    <a:lnTo>
                      <a:pt x="278" y="200"/>
                    </a:lnTo>
                    <a:lnTo>
                      <a:pt x="275" y="179"/>
                    </a:lnTo>
                    <a:lnTo>
                      <a:pt x="271" y="161"/>
                    </a:lnTo>
                    <a:lnTo>
                      <a:pt x="263" y="144"/>
                    </a:lnTo>
                    <a:lnTo>
                      <a:pt x="254" y="125"/>
                    </a:lnTo>
                    <a:lnTo>
                      <a:pt x="245" y="110"/>
                    </a:lnTo>
                    <a:lnTo>
                      <a:pt x="234" y="95"/>
                    </a:lnTo>
                    <a:lnTo>
                      <a:pt x="219" y="80"/>
                    </a:lnTo>
                    <a:lnTo>
                      <a:pt x="204" y="67"/>
                    </a:lnTo>
                    <a:lnTo>
                      <a:pt x="187" y="54"/>
                    </a:lnTo>
                    <a:lnTo>
                      <a:pt x="168" y="43"/>
                    </a:lnTo>
                    <a:lnTo>
                      <a:pt x="148" y="32"/>
                    </a:lnTo>
                    <a:lnTo>
                      <a:pt x="125" y="22"/>
                    </a:lnTo>
                    <a:lnTo>
                      <a:pt x="103" y="15"/>
                    </a:lnTo>
                    <a:lnTo>
                      <a:pt x="79" y="8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8" y="21"/>
                    </a:lnTo>
                    <a:lnTo>
                      <a:pt x="2" y="30"/>
                    </a:lnTo>
                    <a:lnTo>
                      <a:pt x="0" y="39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6" y="71"/>
                    </a:lnTo>
                    <a:lnTo>
                      <a:pt x="6" y="71"/>
                    </a:lnTo>
                    <a:close/>
                    <a:moveTo>
                      <a:pt x="129" y="289"/>
                    </a:moveTo>
                    <a:lnTo>
                      <a:pt x="129" y="289"/>
                    </a:lnTo>
                    <a:lnTo>
                      <a:pt x="114" y="192"/>
                    </a:lnTo>
                    <a:lnTo>
                      <a:pt x="97" y="103"/>
                    </a:lnTo>
                    <a:lnTo>
                      <a:pt x="97" y="103"/>
                    </a:lnTo>
                    <a:lnTo>
                      <a:pt x="120" y="112"/>
                    </a:lnTo>
                    <a:lnTo>
                      <a:pt x="140" y="123"/>
                    </a:lnTo>
                    <a:lnTo>
                      <a:pt x="157" y="136"/>
                    </a:lnTo>
                    <a:lnTo>
                      <a:pt x="170" y="151"/>
                    </a:lnTo>
                    <a:lnTo>
                      <a:pt x="181" y="166"/>
                    </a:lnTo>
                    <a:lnTo>
                      <a:pt x="189" y="183"/>
                    </a:lnTo>
                    <a:lnTo>
                      <a:pt x="194" y="202"/>
                    </a:lnTo>
                    <a:lnTo>
                      <a:pt x="196" y="220"/>
                    </a:lnTo>
                    <a:lnTo>
                      <a:pt x="196" y="220"/>
                    </a:lnTo>
                    <a:lnTo>
                      <a:pt x="194" y="231"/>
                    </a:lnTo>
                    <a:lnTo>
                      <a:pt x="191" y="241"/>
                    </a:lnTo>
                    <a:lnTo>
                      <a:pt x="183" y="252"/>
                    </a:lnTo>
                    <a:lnTo>
                      <a:pt x="174" y="259"/>
                    </a:lnTo>
                    <a:lnTo>
                      <a:pt x="165" y="269"/>
                    </a:lnTo>
                    <a:lnTo>
                      <a:pt x="153" y="276"/>
                    </a:lnTo>
                    <a:lnTo>
                      <a:pt x="129" y="289"/>
                    </a:lnTo>
                    <a:lnTo>
                      <a:pt x="129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8" name="Freeform 263"/>
              <p:cNvSpPr/>
              <p:nvPr/>
            </p:nvSpPr>
            <p:spPr bwMode="auto">
              <a:xfrm>
                <a:off x="5487988" y="2235200"/>
                <a:ext cx="101600" cy="161925"/>
              </a:xfrm>
              <a:custGeom>
                <a:gdLst>
                  <a:gd name="T0" fmla="*/ 71 w 127"/>
                  <a:gd name="T1" fmla="*/ 0 h 204"/>
                  <a:gd name="T2" fmla="*/ 71 w 127"/>
                  <a:gd name="T3" fmla="*/ 0 h 204"/>
                  <a:gd name="T4" fmla="*/ 58 w 127"/>
                  <a:gd name="T5" fmla="*/ 0 h 204"/>
                  <a:gd name="T6" fmla="*/ 46 w 127"/>
                  <a:gd name="T7" fmla="*/ 4 h 204"/>
                  <a:gd name="T8" fmla="*/ 35 w 127"/>
                  <a:gd name="T9" fmla="*/ 10 h 204"/>
                  <a:gd name="T10" fmla="*/ 26 w 127"/>
                  <a:gd name="T11" fmla="*/ 15 h 204"/>
                  <a:gd name="T12" fmla="*/ 18 w 127"/>
                  <a:gd name="T13" fmla="*/ 25 h 204"/>
                  <a:gd name="T14" fmla="*/ 11 w 127"/>
                  <a:gd name="T15" fmla="*/ 34 h 204"/>
                  <a:gd name="T16" fmla="*/ 7 w 127"/>
                  <a:gd name="T17" fmla="*/ 47 h 204"/>
                  <a:gd name="T18" fmla="*/ 5 w 127"/>
                  <a:gd name="T19" fmla="*/ 58 h 204"/>
                  <a:gd name="T20" fmla="*/ 0 w 127"/>
                  <a:gd name="T21" fmla="*/ 137 h 204"/>
                  <a:gd name="T22" fmla="*/ 0 w 127"/>
                  <a:gd name="T23" fmla="*/ 137 h 204"/>
                  <a:gd name="T24" fmla="*/ 0 w 127"/>
                  <a:gd name="T25" fmla="*/ 150 h 204"/>
                  <a:gd name="T26" fmla="*/ 2 w 127"/>
                  <a:gd name="T27" fmla="*/ 161 h 204"/>
                  <a:gd name="T28" fmla="*/ 7 w 127"/>
                  <a:gd name="T29" fmla="*/ 172 h 204"/>
                  <a:gd name="T30" fmla="*/ 13 w 127"/>
                  <a:gd name="T31" fmla="*/ 181 h 204"/>
                  <a:gd name="T32" fmla="*/ 22 w 127"/>
                  <a:gd name="T33" fmla="*/ 191 h 204"/>
                  <a:gd name="T34" fmla="*/ 32 w 127"/>
                  <a:gd name="T35" fmla="*/ 196 h 204"/>
                  <a:gd name="T36" fmla="*/ 43 w 127"/>
                  <a:gd name="T37" fmla="*/ 202 h 204"/>
                  <a:gd name="T38" fmla="*/ 56 w 127"/>
                  <a:gd name="T39" fmla="*/ 204 h 204"/>
                  <a:gd name="T40" fmla="*/ 56 w 127"/>
                  <a:gd name="T41" fmla="*/ 204 h 204"/>
                  <a:gd name="T42" fmla="*/ 69 w 127"/>
                  <a:gd name="T43" fmla="*/ 204 h 204"/>
                  <a:gd name="T44" fmla="*/ 80 w 127"/>
                  <a:gd name="T45" fmla="*/ 200 h 204"/>
                  <a:gd name="T46" fmla="*/ 91 w 127"/>
                  <a:gd name="T47" fmla="*/ 194 h 204"/>
                  <a:gd name="T48" fmla="*/ 101 w 127"/>
                  <a:gd name="T49" fmla="*/ 189 h 204"/>
                  <a:gd name="T50" fmla="*/ 108 w 127"/>
                  <a:gd name="T51" fmla="*/ 179 h 204"/>
                  <a:gd name="T52" fmla="*/ 114 w 127"/>
                  <a:gd name="T53" fmla="*/ 170 h 204"/>
                  <a:gd name="T54" fmla="*/ 119 w 127"/>
                  <a:gd name="T55" fmla="*/ 157 h 204"/>
                  <a:gd name="T56" fmla="*/ 121 w 127"/>
                  <a:gd name="T57" fmla="*/ 146 h 204"/>
                  <a:gd name="T58" fmla="*/ 127 w 127"/>
                  <a:gd name="T59" fmla="*/ 68 h 204"/>
                  <a:gd name="T60" fmla="*/ 127 w 127"/>
                  <a:gd name="T61" fmla="*/ 68 h 204"/>
                  <a:gd name="T62" fmla="*/ 127 w 127"/>
                  <a:gd name="T63" fmla="*/ 54 h 204"/>
                  <a:gd name="T64" fmla="*/ 123 w 127"/>
                  <a:gd name="T65" fmla="*/ 43 h 204"/>
                  <a:gd name="T66" fmla="*/ 119 w 127"/>
                  <a:gd name="T67" fmla="*/ 32 h 204"/>
                  <a:gd name="T68" fmla="*/ 112 w 127"/>
                  <a:gd name="T69" fmla="*/ 23 h 204"/>
                  <a:gd name="T70" fmla="*/ 104 w 127"/>
                  <a:gd name="T71" fmla="*/ 13 h 204"/>
                  <a:gd name="T72" fmla="*/ 95 w 127"/>
                  <a:gd name="T73" fmla="*/ 8 h 204"/>
                  <a:gd name="T74" fmla="*/ 84 w 127"/>
                  <a:gd name="T75" fmla="*/ 2 h 204"/>
                  <a:gd name="T76" fmla="*/ 71 w 127"/>
                  <a:gd name="T77" fmla="*/ 0 h 204"/>
                  <a:gd name="T78" fmla="*/ 71 w 127"/>
                  <a:gd name="T79" fmla="*/ 0 h 2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7" h="204">
                    <a:moveTo>
                      <a:pt x="71" y="0"/>
                    </a:moveTo>
                    <a:lnTo>
                      <a:pt x="71" y="0"/>
                    </a:lnTo>
                    <a:lnTo>
                      <a:pt x="58" y="0"/>
                    </a:lnTo>
                    <a:lnTo>
                      <a:pt x="46" y="4"/>
                    </a:lnTo>
                    <a:lnTo>
                      <a:pt x="35" y="10"/>
                    </a:lnTo>
                    <a:lnTo>
                      <a:pt x="26" y="15"/>
                    </a:lnTo>
                    <a:lnTo>
                      <a:pt x="18" y="25"/>
                    </a:lnTo>
                    <a:lnTo>
                      <a:pt x="11" y="34"/>
                    </a:lnTo>
                    <a:lnTo>
                      <a:pt x="7" y="47"/>
                    </a:lnTo>
                    <a:lnTo>
                      <a:pt x="5" y="58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2" y="161"/>
                    </a:lnTo>
                    <a:lnTo>
                      <a:pt x="7" y="172"/>
                    </a:lnTo>
                    <a:lnTo>
                      <a:pt x="13" y="181"/>
                    </a:lnTo>
                    <a:lnTo>
                      <a:pt x="22" y="191"/>
                    </a:lnTo>
                    <a:lnTo>
                      <a:pt x="32" y="196"/>
                    </a:lnTo>
                    <a:lnTo>
                      <a:pt x="43" y="202"/>
                    </a:lnTo>
                    <a:lnTo>
                      <a:pt x="56" y="204"/>
                    </a:lnTo>
                    <a:lnTo>
                      <a:pt x="56" y="204"/>
                    </a:lnTo>
                    <a:lnTo>
                      <a:pt x="69" y="204"/>
                    </a:lnTo>
                    <a:lnTo>
                      <a:pt x="80" y="200"/>
                    </a:lnTo>
                    <a:lnTo>
                      <a:pt x="91" y="194"/>
                    </a:lnTo>
                    <a:lnTo>
                      <a:pt x="101" y="189"/>
                    </a:lnTo>
                    <a:lnTo>
                      <a:pt x="108" y="179"/>
                    </a:lnTo>
                    <a:lnTo>
                      <a:pt x="114" y="170"/>
                    </a:lnTo>
                    <a:lnTo>
                      <a:pt x="119" y="157"/>
                    </a:lnTo>
                    <a:lnTo>
                      <a:pt x="121" y="146"/>
                    </a:lnTo>
                    <a:lnTo>
                      <a:pt x="127" y="68"/>
                    </a:lnTo>
                    <a:lnTo>
                      <a:pt x="127" y="68"/>
                    </a:lnTo>
                    <a:lnTo>
                      <a:pt x="127" y="54"/>
                    </a:lnTo>
                    <a:lnTo>
                      <a:pt x="123" y="43"/>
                    </a:lnTo>
                    <a:lnTo>
                      <a:pt x="119" y="32"/>
                    </a:lnTo>
                    <a:lnTo>
                      <a:pt x="112" y="23"/>
                    </a:lnTo>
                    <a:lnTo>
                      <a:pt x="104" y="13"/>
                    </a:lnTo>
                    <a:lnTo>
                      <a:pt x="95" y="8"/>
                    </a:lnTo>
                    <a:lnTo>
                      <a:pt x="84" y="2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9" name="Freeform 264"/>
              <p:cNvSpPr/>
              <p:nvPr/>
            </p:nvSpPr>
            <p:spPr bwMode="auto">
              <a:xfrm>
                <a:off x="5875338" y="2235200"/>
                <a:ext cx="100013" cy="161925"/>
              </a:xfrm>
              <a:custGeom>
                <a:gdLst>
                  <a:gd name="T0" fmla="*/ 56 w 127"/>
                  <a:gd name="T1" fmla="*/ 0 h 204"/>
                  <a:gd name="T2" fmla="*/ 56 w 127"/>
                  <a:gd name="T3" fmla="*/ 0 h 204"/>
                  <a:gd name="T4" fmla="*/ 43 w 127"/>
                  <a:gd name="T5" fmla="*/ 2 h 204"/>
                  <a:gd name="T6" fmla="*/ 32 w 127"/>
                  <a:gd name="T7" fmla="*/ 8 h 204"/>
                  <a:gd name="T8" fmla="*/ 22 w 127"/>
                  <a:gd name="T9" fmla="*/ 13 h 204"/>
                  <a:gd name="T10" fmla="*/ 13 w 127"/>
                  <a:gd name="T11" fmla="*/ 23 h 204"/>
                  <a:gd name="T12" fmla="*/ 7 w 127"/>
                  <a:gd name="T13" fmla="*/ 32 h 204"/>
                  <a:gd name="T14" fmla="*/ 4 w 127"/>
                  <a:gd name="T15" fmla="*/ 43 h 204"/>
                  <a:gd name="T16" fmla="*/ 0 w 127"/>
                  <a:gd name="T17" fmla="*/ 54 h 204"/>
                  <a:gd name="T18" fmla="*/ 0 w 127"/>
                  <a:gd name="T19" fmla="*/ 68 h 204"/>
                  <a:gd name="T20" fmla="*/ 5 w 127"/>
                  <a:gd name="T21" fmla="*/ 146 h 204"/>
                  <a:gd name="T22" fmla="*/ 5 w 127"/>
                  <a:gd name="T23" fmla="*/ 146 h 204"/>
                  <a:gd name="T24" fmla="*/ 7 w 127"/>
                  <a:gd name="T25" fmla="*/ 157 h 204"/>
                  <a:gd name="T26" fmla="*/ 13 w 127"/>
                  <a:gd name="T27" fmla="*/ 170 h 204"/>
                  <a:gd name="T28" fmla="*/ 18 w 127"/>
                  <a:gd name="T29" fmla="*/ 179 h 204"/>
                  <a:gd name="T30" fmla="*/ 26 w 127"/>
                  <a:gd name="T31" fmla="*/ 189 h 204"/>
                  <a:gd name="T32" fmla="*/ 35 w 127"/>
                  <a:gd name="T33" fmla="*/ 194 h 204"/>
                  <a:gd name="T34" fmla="*/ 46 w 127"/>
                  <a:gd name="T35" fmla="*/ 200 h 204"/>
                  <a:gd name="T36" fmla="*/ 58 w 127"/>
                  <a:gd name="T37" fmla="*/ 204 h 204"/>
                  <a:gd name="T38" fmla="*/ 71 w 127"/>
                  <a:gd name="T39" fmla="*/ 204 h 204"/>
                  <a:gd name="T40" fmla="*/ 71 w 127"/>
                  <a:gd name="T41" fmla="*/ 204 h 204"/>
                  <a:gd name="T42" fmla="*/ 84 w 127"/>
                  <a:gd name="T43" fmla="*/ 202 h 204"/>
                  <a:gd name="T44" fmla="*/ 95 w 127"/>
                  <a:gd name="T45" fmla="*/ 196 h 204"/>
                  <a:gd name="T46" fmla="*/ 104 w 127"/>
                  <a:gd name="T47" fmla="*/ 191 h 204"/>
                  <a:gd name="T48" fmla="*/ 114 w 127"/>
                  <a:gd name="T49" fmla="*/ 181 h 204"/>
                  <a:gd name="T50" fmla="*/ 119 w 127"/>
                  <a:gd name="T51" fmla="*/ 172 h 204"/>
                  <a:gd name="T52" fmla="*/ 125 w 127"/>
                  <a:gd name="T53" fmla="*/ 161 h 204"/>
                  <a:gd name="T54" fmla="*/ 127 w 127"/>
                  <a:gd name="T55" fmla="*/ 150 h 204"/>
                  <a:gd name="T56" fmla="*/ 127 w 127"/>
                  <a:gd name="T57" fmla="*/ 137 h 204"/>
                  <a:gd name="T58" fmla="*/ 121 w 127"/>
                  <a:gd name="T59" fmla="*/ 58 h 204"/>
                  <a:gd name="T60" fmla="*/ 121 w 127"/>
                  <a:gd name="T61" fmla="*/ 58 h 204"/>
                  <a:gd name="T62" fmla="*/ 119 w 127"/>
                  <a:gd name="T63" fmla="*/ 47 h 204"/>
                  <a:gd name="T64" fmla="*/ 114 w 127"/>
                  <a:gd name="T65" fmla="*/ 34 h 204"/>
                  <a:gd name="T66" fmla="*/ 108 w 127"/>
                  <a:gd name="T67" fmla="*/ 25 h 204"/>
                  <a:gd name="T68" fmla="*/ 101 w 127"/>
                  <a:gd name="T69" fmla="*/ 15 h 204"/>
                  <a:gd name="T70" fmla="*/ 91 w 127"/>
                  <a:gd name="T71" fmla="*/ 10 h 204"/>
                  <a:gd name="T72" fmla="*/ 80 w 127"/>
                  <a:gd name="T73" fmla="*/ 4 h 204"/>
                  <a:gd name="T74" fmla="*/ 69 w 127"/>
                  <a:gd name="T75" fmla="*/ 0 h 204"/>
                  <a:gd name="T76" fmla="*/ 56 w 127"/>
                  <a:gd name="T77" fmla="*/ 0 h 204"/>
                  <a:gd name="T78" fmla="*/ 56 w 127"/>
                  <a:gd name="T79" fmla="*/ 0 h 2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7" h="204">
                    <a:moveTo>
                      <a:pt x="56" y="0"/>
                    </a:moveTo>
                    <a:lnTo>
                      <a:pt x="56" y="0"/>
                    </a:lnTo>
                    <a:lnTo>
                      <a:pt x="43" y="2"/>
                    </a:lnTo>
                    <a:lnTo>
                      <a:pt x="32" y="8"/>
                    </a:lnTo>
                    <a:lnTo>
                      <a:pt x="22" y="13"/>
                    </a:lnTo>
                    <a:lnTo>
                      <a:pt x="13" y="23"/>
                    </a:lnTo>
                    <a:lnTo>
                      <a:pt x="7" y="32"/>
                    </a:lnTo>
                    <a:lnTo>
                      <a:pt x="4" y="43"/>
                    </a:lnTo>
                    <a:lnTo>
                      <a:pt x="0" y="54"/>
                    </a:lnTo>
                    <a:lnTo>
                      <a:pt x="0" y="68"/>
                    </a:lnTo>
                    <a:lnTo>
                      <a:pt x="5" y="146"/>
                    </a:lnTo>
                    <a:lnTo>
                      <a:pt x="5" y="146"/>
                    </a:lnTo>
                    <a:lnTo>
                      <a:pt x="7" y="157"/>
                    </a:lnTo>
                    <a:lnTo>
                      <a:pt x="13" y="170"/>
                    </a:lnTo>
                    <a:lnTo>
                      <a:pt x="18" y="179"/>
                    </a:lnTo>
                    <a:lnTo>
                      <a:pt x="26" y="189"/>
                    </a:lnTo>
                    <a:lnTo>
                      <a:pt x="35" y="194"/>
                    </a:lnTo>
                    <a:lnTo>
                      <a:pt x="46" y="200"/>
                    </a:lnTo>
                    <a:lnTo>
                      <a:pt x="58" y="204"/>
                    </a:lnTo>
                    <a:lnTo>
                      <a:pt x="71" y="204"/>
                    </a:lnTo>
                    <a:lnTo>
                      <a:pt x="71" y="204"/>
                    </a:lnTo>
                    <a:lnTo>
                      <a:pt x="84" y="202"/>
                    </a:lnTo>
                    <a:lnTo>
                      <a:pt x="95" y="196"/>
                    </a:lnTo>
                    <a:lnTo>
                      <a:pt x="104" y="191"/>
                    </a:lnTo>
                    <a:lnTo>
                      <a:pt x="114" y="181"/>
                    </a:lnTo>
                    <a:lnTo>
                      <a:pt x="119" y="172"/>
                    </a:lnTo>
                    <a:lnTo>
                      <a:pt x="125" y="161"/>
                    </a:lnTo>
                    <a:lnTo>
                      <a:pt x="127" y="150"/>
                    </a:lnTo>
                    <a:lnTo>
                      <a:pt x="127" y="137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19" y="47"/>
                    </a:lnTo>
                    <a:lnTo>
                      <a:pt x="114" y="34"/>
                    </a:lnTo>
                    <a:lnTo>
                      <a:pt x="108" y="25"/>
                    </a:lnTo>
                    <a:lnTo>
                      <a:pt x="101" y="15"/>
                    </a:lnTo>
                    <a:lnTo>
                      <a:pt x="91" y="10"/>
                    </a:lnTo>
                    <a:lnTo>
                      <a:pt x="80" y="4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grpSp>
          <p:nvGrpSpPr>
            <p:cNvPr id="50" name="그룹 7"/>
            <p:cNvGrpSpPr/>
            <p:nvPr/>
          </p:nvGrpSpPr>
          <p:grpSpPr>
            <a:xfrm>
              <a:off x="560704" y="1834139"/>
              <a:ext cx="612284" cy="529655"/>
              <a:chOff x="2123690" y="1834139"/>
              <a:chExt cx="612284" cy="529655"/>
            </a:xfrm>
            <a:solidFill>
              <a:schemeClr val="bg1"/>
            </a:solidFill>
          </p:grpSpPr>
          <p:sp>
            <p:nvSpPr>
              <p:cNvPr id="51" name="Freeform 8"/>
              <p:cNvSpPr/>
              <p:nvPr/>
            </p:nvSpPr>
            <p:spPr bwMode="auto">
              <a:xfrm>
                <a:off x="2123690" y="1834139"/>
                <a:ext cx="612284" cy="529655"/>
              </a:xfrm>
              <a:custGeom>
                <a:gdLst>
                  <a:gd name="T0" fmla="*/ 730 w 741"/>
                  <a:gd name="T1" fmla="*/ 232 h 641"/>
                  <a:gd name="T2" fmla="*/ 721 w 741"/>
                  <a:gd name="T3" fmla="*/ 205 h 641"/>
                  <a:gd name="T4" fmla="*/ 709 w 741"/>
                  <a:gd name="T5" fmla="*/ 180 h 641"/>
                  <a:gd name="T6" fmla="*/ 679 w 741"/>
                  <a:gd name="T7" fmla="*/ 134 h 641"/>
                  <a:gd name="T8" fmla="*/ 640 w 741"/>
                  <a:gd name="T9" fmla="*/ 94 h 641"/>
                  <a:gd name="T10" fmla="*/ 596 w 741"/>
                  <a:gd name="T11" fmla="*/ 63 h 641"/>
                  <a:gd name="T12" fmla="*/ 546 w 741"/>
                  <a:gd name="T13" fmla="*/ 37 h 641"/>
                  <a:gd name="T14" fmla="*/ 493 w 741"/>
                  <a:gd name="T15" fmla="*/ 19 h 641"/>
                  <a:gd name="T16" fmla="*/ 438 w 741"/>
                  <a:gd name="T17" fmla="*/ 6 h 641"/>
                  <a:gd name="T18" fmla="*/ 383 w 741"/>
                  <a:gd name="T19" fmla="*/ 0 h 641"/>
                  <a:gd name="T20" fmla="*/ 364 w 741"/>
                  <a:gd name="T21" fmla="*/ 0 h 641"/>
                  <a:gd name="T22" fmla="*/ 326 w 741"/>
                  <a:gd name="T23" fmla="*/ 1 h 641"/>
                  <a:gd name="T24" fmla="*/ 273 w 741"/>
                  <a:gd name="T25" fmla="*/ 9 h 641"/>
                  <a:gd name="T26" fmla="*/ 206 w 741"/>
                  <a:gd name="T27" fmla="*/ 27 h 641"/>
                  <a:gd name="T28" fmla="*/ 145 w 741"/>
                  <a:gd name="T29" fmla="*/ 56 h 641"/>
                  <a:gd name="T30" fmla="*/ 105 w 741"/>
                  <a:gd name="T31" fmla="*/ 84 h 641"/>
                  <a:gd name="T32" fmla="*/ 82 w 741"/>
                  <a:gd name="T33" fmla="*/ 104 h 641"/>
                  <a:gd name="T34" fmla="*/ 61 w 741"/>
                  <a:gd name="T35" fmla="*/ 127 h 641"/>
                  <a:gd name="T36" fmla="*/ 43 w 741"/>
                  <a:gd name="T37" fmla="*/ 151 h 641"/>
                  <a:gd name="T38" fmla="*/ 27 w 741"/>
                  <a:gd name="T39" fmla="*/ 178 h 641"/>
                  <a:gd name="T40" fmla="*/ 16 w 741"/>
                  <a:gd name="T41" fmla="*/ 205 h 641"/>
                  <a:gd name="T42" fmla="*/ 6 w 741"/>
                  <a:gd name="T43" fmla="*/ 233 h 641"/>
                  <a:gd name="T44" fmla="*/ 1 w 741"/>
                  <a:gd name="T45" fmla="*/ 263 h 641"/>
                  <a:gd name="T46" fmla="*/ 0 w 741"/>
                  <a:gd name="T47" fmla="*/ 278 h 641"/>
                  <a:gd name="T48" fmla="*/ 2 w 741"/>
                  <a:gd name="T49" fmla="*/ 333 h 641"/>
                  <a:gd name="T50" fmla="*/ 16 w 741"/>
                  <a:gd name="T51" fmla="*/ 381 h 641"/>
                  <a:gd name="T52" fmla="*/ 37 w 741"/>
                  <a:gd name="T53" fmla="*/ 425 h 641"/>
                  <a:gd name="T54" fmla="*/ 65 w 741"/>
                  <a:gd name="T55" fmla="*/ 463 h 641"/>
                  <a:gd name="T56" fmla="*/ 100 w 741"/>
                  <a:gd name="T57" fmla="*/ 495 h 641"/>
                  <a:gd name="T58" fmla="*/ 139 w 741"/>
                  <a:gd name="T59" fmla="*/ 523 h 641"/>
                  <a:gd name="T60" fmla="*/ 181 w 741"/>
                  <a:gd name="T61" fmla="*/ 545 h 641"/>
                  <a:gd name="T62" fmla="*/ 226 w 741"/>
                  <a:gd name="T63" fmla="*/ 564 h 641"/>
                  <a:gd name="T64" fmla="*/ 244 w 741"/>
                  <a:gd name="T65" fmla="*/ 570 h 641"/>
                  <a:gd name="T66" fmla="*/ 283 w 741"/>
                  <a:gd name="T67" fmla="*/ 577 h 641"/>
                  <a:gd name="T68" fmla="*/ 324 w 741"/>
                  <a:gd name="T69" fmla="*/ 582 h 641"/>
                  <a:gd name="T70" fmla="*/ 385 w 741"/>
                  <a:gd name="T71" fmla="*/ 584 h 641"/>
                  <a:gd name="T72" fmla="*/ 462 w 741"/>
                  <a:gd name="T73" fmla="*/ 576 h 641"/>
                  <a:gd name="T74" fmla="*/ 527 w 741"/>
                  <a:gd name="T75" fmla="*/ 563 h 641"/>
                  <a:gd name="T76" fmla="*/ 561 w 741"/>
                  <a:gd name="T77" fmla="*/ 587 h 641"/>
                  <a:gd name="T78" fmla="*/ 593 w 741"/>
                  <a:gd name="T79" fmla="*/ 608 h 641"/>
                  <a:gd name="T80" fmla="*/ 630 w 741"/>
                  <a:gd name="T81" fmla="*/ 626 h 641"/>
                  <a:gd name="T82" fmla="*/ 680 w 741"/>
                  <a:gd name="T83" fmla="*/ 641 h 641"/>
                  <a:gd name="T84" fmla="*/ 660 w 741"/>
                  <a:gd name="T85" fmla="*/ 591 h 641"/>
                  <a:gd name="T86" fmla="*/ 653 w 741"/>
                  <a:gd name="T87" fmla="*/ 561 h 641"/>
                  <a:gd name="T88" fmla="*/ 652 w 741"/>
                  <a:gd name="T89" fmla="*/ 544 h 641"/>
                  <a:gd name="T90" fmla="*/ 654 w 741"/>
                  <a:gd name="T91" fmla="*/ 526 h 641"/>
                  <a:gd name="T92" fmla="*/ 662 w 741"/>
                  <a:gd name="T93" fmla="*/ 508 h 641"/>
                  <a:gd name="T94" fmla="*/ 684 w 741"/>
                  <a:gd name="T95" fmla="*/ 474 h 641"/>
                  <a:gd name="T96" fmla="*/ 695 w 741"/>
                  <a:gd name="T97" fmla="*/ 458 h 641"/>
                  <a:gd name="T98" fmla="*/ 714 w 741"/>
                  <a:gd name="T99" fmla="*/ 427 h 641"/>
                  <a:gd name="T100" fmla="*/ 727 w 741"/>
                  <a:gd name="T101" fmla="*/ 396 h 641"/>
                  <a:gd name="T102" fmla="*/ 736 w 741"/>
                  <a:gd name="T103" fmla="*/ 366 h 641"/>
                  <a:gd name="T104" fmla="*/ 740 w 741"/>
                  <a:gd name="T105" fmla="*/ 337 h 641"/>
                  <a:gd name="T106" fmla="*/ 741 w 741"/>
                  <a:gd name="T107" fmla="*/ 307 h 641"/>
                  <a:gd name="T108" fmla="*/ 736 w 741"/>
                  <a:gd name="T109" fmla="*/ 262 h 641"/>
                  <a:gd name="T110" fmla="*/ 730 w 741"/>
                  <a:gd name="T111" fmla="*/ 232 h 6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1" h="641">
                    <a:moveTo>
                      <a:pt x="730" y="232"/>
                    </a:moveTo>
                    <a:lnTo>
                      <a:pt x="730" y="232"/>
                    </a:lnTo>
                    <a:lnTo>
                      <a:pt x="726" y="219"/>
                    </a:lnTo>
                    <a:lnTo>
                      <a:pt x="721" y="205"/>
                    </a:lnTo>
                    <a:lnTo>
                      <a:pt x="715" y="192"/>
                    </a:lnTo>
                    <a:lnTo>
                      <a:pt x="709" y="180"/>
                    </a:lnTo>
                    <a:lnTo>
                      <a:pt x="695" y="155"/>
                    </a:lnTo>
                    <a:lnTo>
                      <a:pt x="679" y="134"/>
                    </a:lnTo>
                    <a:lnTo>
                      <a:pt x="660" y="113"/>
                    </a:lnTo>
                    <a:lnTo>
                      <a:pt x="640" y="94"/>
                    </a:lnTo>
                    <a:lnTo>
                      <a:pt x="619" y="78"/>
                    </a:lnTo>
                    <a:lnTo>
                      <a:pt x="596" y="63"/>
                    </a:lnTo>
                    <a:lnTo>
                      <a:pt x="571" y="50"/>
                    </a:lnTo>
                    <a:lnTo>
                      <a:pt x="546" y="37"/>
                    </a:lnTo>
                    <a:lnTo>
                      <a:pt x="520" y="27"/>
                    </a:lnTo>
                    <a:lnTo>
                      <a:pt x="493" y="19"/>
                    </a:lnTo>
                    <a:lnTo>
                      <a:pt x="465" y="11"/>
                    </a:lnTo>
                    <a:lnTo>
                      <a:pt x="438" y="6"/>
                    </a:lnTo>
                    <a:lnTo>
                      <a:pt x="411" y="2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64" y="0"/>
                    </a:lnTo>
                    <a:lnTo>
                      <a:pt x="345" y="0"/>
                    </a:lnTo>
                    <a:lnTo>
                      <a:pt x="326" y="1"/>
                    </a:lnTo>
                    <a:lnTo>
                      <a:pt x="309" y="2"/>
                    </a:lnTo>
                    <a:lnTo>
                      <a:pt x="273" y="9"/>
                    </a:lnTo>
                    <a:lnTo>
                      <a:pt x="238" y="16"/>
                    </a:lnTo>
                    <a:lnTo>
                      <a:pt x="206" y="27"/>
                    </a:lnTo>
                    <a:lnTo>
                      <a:pt x="175" y="41"/>
                    </a:lnTo>
                    <a:lnTo>
                      <a:pt x="145" y="56"/>
                    </a:lnTo>
                    <a:lnTo>
                      <a:pt x="118" y="75"/>
                    </a:lnTo>
                    <a:lnTo>
                      <a:pt x="105" y="84"/>
                    </a:lnTo>
                    <a:lnTo>
                      <a:pt x="93" y="94"/>
                    </a:lnTo>
                    <a:lnTo>
                      <a:pt x="82" y="104"/>
                    </a:lnTo>
                    <a:lnTo>
                      <a:pt x="70" y="115"/>
                    </a:lnTo>
                    <a:lnTo>
                      <a:pt x="61" y="127"/>
                    </a:lnTo>
                    <a:lnTo>
                      <a:pt x="52" y="139"/>
                    </a:lnTo>
                    <a:lnTo>
                      <a:pt x="43" y="151"/>
                    </a:lnTo>
                    <a:lnTo>
                      <a:pt x="34" y="164"/>
                    </a:lnTo>
                    <a:lnTo>
                      <a:pt x="27" y="178"/>
                    </a:lnTo>
                    <a:lnTo>
                      <a:pt x="21" y="191"/>
                    </a:lnTo>
                    <a:lnTo>
                      <a:pt x="16" y="205"/>
                    </a:lnTo>
                    <a:lnTo>
                      <a:pt x="11" y="219"/>
                    </a:lnTo>
                    <a:lnTo>
                      <a:pt x="6" y="233"/>
                    </a:lnTo>
                    <a:lnTo>
                      <a:pt x="3" y="248"/>
                    </a:lnTo>
                    <a:lnTo>
                      <a:pt x="1" y="263"/>
                    </a:lnTo>
                    <a:lnTo>
                      <a:pt x="0" y="278"/>
                    </a:lnTo>
                    <a:lnTo>
                      <a:pt x="0" y="278"/>
                    </a:lnTo>
                    <a:lnTo>
                      <a:pt x="0" y="305"/>
                    </a:lnTo>
                    <a:lnTo>
                      <a:pt x="2" y="333"/>
                    </a:lnTo>
                    <a:lnTo>
                      <a:pt x="8" y="358"/>
                    </a:lnTo>
                    <a:lnTo>
                      <a:pt x="16" y="381"/>
                    </a:lnTo>
                    <a:lnTo>
                      <a:pt x="26" y="404"/>
                    </a:lnTo>
                    <a:lnTo>
                      <a:pt x="37" y="425"/>
                    </a:lnTo>
                    <a:lnTo>
                      <a:pt x="51" y="445"/>
                    </a:lnTo>
                    <a:lnTo>
                      <a:pt x="65" y="463"/>
                    </a:lnTo>
                    <a:lnTo>
                      <a:pt x="82" y="479"/>
                    </a:lnTo>
                    <a:lnTo>
                      <a:pt x="100" y="495"/>
                    </a:lnTo>
                    <a:lnTo>
                      <a:pt x="119" y="510"/>
                    </a:lnTo>
                    <a:lnTo>
                      <a:pt x="139" y="523"/>
                    </a:lnTo>
                    <a:lnTo>
                      <a:pt x="160" y="535"/>
                    </a:lnTo>
                    <a:lnTo>
                      <a:pt x="181" y="545"/>
                    </a:lnTo>
                    <a:lnTo>
                      <a:pt x="203" y="555"/>
                    </a:lnTo>
                    <a:lnTo>
                      <a:pt x="226" y="564"/>
                    </a:lnTo>
                    <a:lnTo>
                      <a:pt x="226" y="564"/>
                    </a:lnTo>
                    <a:lnTo>
                      <a:pt x="244" y="570"/>
                    </a:lnTo>
                    <a:lnTo>
                      <a:pt x="263" y="574"/>
                    </a:lnTo>
                    <a:lnTo>
                      <a:pt x="283" y="577"/>
                    </a:lnTo>
                    <a:lnTo>
                      <a:pt x="304" y="581"/>
                    </a:lnTo>
                    <a:lnTo>
                      <a:pt x="324" y="582"/>
                    </a:lnTo>
                    <a:lnTo>
                      <a:pt x="344" y="584"/>
                    </a:lnTo>
                    <a:lnTo>
                      <a:pt x="385" y="584"/>
                    </a:lnTo>
                    <a:lnTo>
                      <a:pt x="424" y="581"/>
                    </a:lnTo>
                    <a:lnTo>
                      <a:pt x="462" y="576"/>
                    </a:lnTo>
                    <a:lnTo>
                      <a:pt x="496" y="570"/>
                    </a:lnTo>
                    <a:lnTo>
                      <a:pt x="527" y="563"/>
                    </a:lnTo>
                    <a:lnTo>
                      <a:pt x="527" y="563"/>
                    </a:lnTo>
                    <a:lnTo>
                      <a:pt x="561" y="587"/>
                    </a:lnTo>
                    <a:lnTo>
                      <a:pt x="577" y="597"/>
                    </a:lnTo>
                    <a:lnTo>
                      <a:pt x="593" y="608"/>
                    </a:lnTo>
                    <a:lnTo>
                      <a:pt x="611" y="617"/>
                    </a:lnTo>
                    <a:lnTo>
                      <a:pt x="630" y="626"/>
                    </a:lnTo>
                    <a:lnTo>
                      <a:pt x="654" y="635"/>
                    </a:lnTo>
                    <a:lnTo>
                      <a:pt x="680" y="641"/>
                    </a:lnTo>
                    <a:lnTo>
                      <a:pt x="680" y="641"/>
                    </a:lnTo>
                    <a:lnTo>
                      <a:pt x="660" y="591"/>
                    </a:lnTo>
                    <a:lnTo>
                      <a:pt x="654" y="571"/>
                    </a:lnTo>
                    <a:lnTo>
                      <a:pt x="653" y="561"/>
                    </a:lnTo>
                    <a:lnTo>
                      <a:pt x="652" y="553"/>
                    </a:lnTo>
                    <a:lnTo>
                      <a:pt x="652" y="544"/>
                    </a:lnTo>
                    <a:lnTo>
                      <a:pt x="652" y="535"/>
                    </a:lnTo>
                    <a:lnTo>
                      <a:pt x="654" y="526"/>
                    </a:lnTo>
                    <a:lnTo>
                      <a:pt x="657" y="518"/>
                    </a:lnTo>
                    <a:lnTo>
                      <a:pt x="662" y="508"/>
                    </a:lnTo>
                    <a:lnTo>
                      <a:pt x="668" y="498"/>
                    </a:lnTo>
                    <a:lnTo>
                      <a:pt x="684" y="474"/>
                    </a:lnTo>
                    <a:lnTo>
                      <a:pt x="684" y="474"/>
                    </a:lnTo>
                    <a:lnTo>
                      <a:pt x="695" y="458"/>
                    </a:lnTo>
                    <a:lnTo>
                      <a:pt x="705" y="442"/>
                    </a:lnTo>
                    <a:lnTo>
                      <a:pt x="714" y="427"/>
                    </a:lnTo>
                    <a:lnTo>
                      <a:pt x="721" y="411"/>
                    </a:lnTo>
                    <a:lnTo>
                      <a:pt x="727" y="396"/>
                    </a:lnTo>
                    <a:lnTo>
                      <a:pt x="732" y="381"/>
                    </a:lnTo>
                    <a:lnTo>
                      <a:pt x="736" y="366"/>
                    </a:lnTo>
                    <a:lnTo>
                      <a:pt x="739" y="351"/>
                    </a:lnTo>
                    <a:lnTo>
                      <a:pt x="740" y="337"/>
                    </a:lnTo>
                    <a:lnTo>
                      <a:pt x="741" y="322"/>
                    </a:lnTo>
                    <a:lnTo>
                      <a:pt x="741" y="307"/>
                    </a:lnTo>
                    <a:lnTo>
                      <a:pt x="740" y="292"/>
                    </a:lnTo>
                    <a:lnTo>
                      <a:pt x="736" y="262"/>
                    </a:lnTo>
                    <a:lnTo>
                      <a:pt x="730" y="232"/>
                    </a:lnTo>
                    <a:lnTo>
                      <a:pt x="730" y="232"/>
                    </a:lnTo>
                    <a:close/>
                  </a:path>
                </a:pathLst>
              </a:custGeom>
              <a:solidFill>
                <a:srgbClr val="EDE42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grpSp>
            <p:nvGrpSpPr>
              <p:cNvPr id="52" name="그룹 108"/>
              <p:cNvGrpSpPr/>
              <p:nvPr/>
            </p:nvGrpSpPr>
            <p:grpSpPr>
              <a:xfrm>
                <a:off x="2304222" y="1892206"/>
                <a:ext cx="242931" cy="369351"/>
                <a:chOff x="7977320" y="5461762"/>
                <a:chExt cx="466725" cy="709607"/>
              </a:xfrm>
              <a:grpFill/>
            </p:grpSpPr>
            <p:sp>
              <p:nvSpPr>
                <p:cNvPr id="53" name="Freeform 9"/>
                <p:cNvSpPr/>
                <p:nvPr/>
              </p:nvSpPr>
              <p:spPr bwMode="auto">
                <a:xfrm>
                  <a:off x="8132883" y="6030081"/>
                  <a:ext cx="139699" cy="141288"/>
                </a:xfrm>
                <a:custGeom>
                  <a:gdLst>
                    <a:gd name="T0" fmla="*/ 76 w 88"/>
                    <a:gd name="T1" fmla="*/ 76 h 89"/>
                    <a:gd name="T2" fmla="*/ 76 w 88"/>
                    <a:gd name="T3" fmla="*/ 76 h 89"/>
                    <a:gd name="T4" fmla="*/ 70 w 88"/>
                    <a:gd name="T5" fmla="*/ 81 h 89"/>
                    <a:gd name="T6" fmla="*/ 62 w 88"/>
                    <a:gd name="T7" fmla="*/ 85 h 89"/>
                    <a:gd name="T8" fmla="*/ 54 w 88"/>
                    <a:gd name="T9" fmla="*/ 87 h 89"/>
                    <a:gd name="T10" fmla="*/ 45 w 88"/>
                    <a:gd name="T11" fmla="*/ 89 h 89"/>
                    <a:gd name="T12" fmla="*/ 45 w 88"/>
                    <a:gd name="T13" fmla="*/ 89 h 89"/>
                    <a:gd name="T14" fmla="*/ 36 w 88"/>
                    <a:gd name="T15" fmla="*/ 87 h 89"/>
                    <a:gd name="T16" fmla="*/ 29 w 88"/>
                    <a:gd name="T17" fmla="*/ 86 h 89"/>
                    <a:gd name="T18" fmla="*/ 21 w 88"/>
                    <a:gd name="T19" fmla="*/ 82 h 89"/>
                    <a:gd name="T20" fmla="*/ 14 w 88"/>
                    <a:gd name="T21" fmla="*/ 77 h 89"/>
                    <a:gd name="T22" fmla="*/ 14 w 88"/>
                    <a:gd name="T23" fmla="*/ 77 h 89"/>
                    <a:gd name="T24" fmla="*/ 8 w 88"/>
                    <a:gd name="T25" fmla="*/ 71 h 89"/>
                    <a:gd name="T26" fmla="*/ 4 w 88"/>
                    <a:gd name="T27" fmla="*/ 64 h 89"/>
                    <a:gd name="T28" fmla="*/ 2 w 88"/>
                    <a:gd name="T29" fmla="*/ 55 h 89"/>
                    <a:gd name="T30" fmla="*/ 0 w 88"/>
                    <a:gd name="T31" fmla="*/ 45 h 89"/>
                    <a:gd name="T32" fmla="*/ 0 w 88"/>
                    <a:gd name="T33" fmla="*/ 45 h 89"/>
                    <a:gd name="T34" fmla="*/ 0 w 88"/>
                    <a:gd name="T35" fmla="*/ 36 h 89"/>
                    <a:gd name="T36" fmla="*/ 3 w 88"/>
                    <a:gd name="T37" fmla="*/ 28 h 89"/>
                    <a:gd name="T38" fmla="*/ 6 w 88"/>
                    <a:gd name="T39" fmla="*/ 20 h 89"/>
                    <a:gd name="T40" fmla="*/ 13 w 88"/>
                    <a:gd name="T41" fmla="*/ 13 h 89"/>
                    <a:gd name="T42" fmla="*/ 13 w 88"/>
                    <a:gd name="T43" fmla="*/ 13 h 89"/>
                    <a:gd name="T44" fmla="*/ 19 w 88"/>
                    <a:gd name="T45" fmla="*/ 8 h 89"/>
                    <a:gd name="T46" fmla="*/ 28 w 88"/>
                    <a:gd name="T47" fmla="*/ 4 h 89"/>
                    <a:gd name="T48" fmla="*/ 35 w 88"/>
                    <a:gd name="T49" fmla="*/ 2 h 89"/>
                    <a:gd name="T50" fmla="*/ 44 w 88"/>
                    <a:gd name="T51" fmla="*/ 0 h 89"/>
                    <a:gd name="T52" fmla="*/ 44 w 88"/>
                    <a:gd name="T53" fmla="*/ 0 h 89"/>
                    <a:gd name="T54" fmla="*/ 54 w 88"/>
                    <a:gd name="T55" fmla="*/ 0 h 89"/>
                    <a:gd name="T56" fmla="*/ 61 w 88"/>
                    <a:gd name="T57" fmla="*/ 3 h 89"/>
                    <a:gd name="T58" fmla="*/ 69 w 88"/>
                    <a:gd name="T59" fmla="*/ 7 h 89"/>
                    <a:gd name="T60" fmla="*/ 76 w 88"/>
                    <a:gd name="T61" fmla="*/ 13 h 89"/>
                    <a:gd name="T62" fmla="*/ 76 w 88"/>
                    <a:gd name="T63" fmla="*/ 13 h 89"/>
                    <a:gd name="T64" fmla="*/ 81 w 88"/>
                    <a:gd name="T65" fmla="*/ 19 h 89"/>
                    <a:gd name="T66" fmla="*/ 86 w 88"/>
                    <a:gd name="T67" fmla="*/ 26 h 89"/>
                    <a:gd name="T68" fmla="*/ 88 w 88"/>
                    <a:gd name="T69" fmla="*/ 35 h 89"/>
                    <a:gd name="T70" fmla="*/ 88 w 88"/>
                    <a:gd name="T71" fmla="*/ 44 h 89"/>
                    <a:gd name="T72" fmla="*/ 88 w 88"/>
                    <a:gd name="T73" fmla="*/ 44 h 89"/>
                    <a:gd name="T74" fmla="*/ 88 w 88"/>
                    <a:gd name="T75" fmla="*/ 54 h 89"/>
                    <a:gd name="T76" fmla="*/ 86 w 88"/>
                    <a:gd name="T77" fmla="*/ 62 h 89"/>
                    <a:gd name="T78" fmla="*/ 82 w 88"/>
                    <a:gd name="T79" fmla="*/ 70 h 89"/>
                    <a:gd name="T80" fmla="*/ 76 w 88"/>
                    <a:gd name="T81" fmla="*/ 76 h 89"/>
                    <a:gd name="T82" fmla="*/ 76 w 88"/>
                    <a:gd name="T83" fmla="*/ 76 h 8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8" h="89">
                      <a:moveTo>
                        <a:pt x="76" y="76"/>
                      </a:moveTo>
                      <a:lnTo>
                        <a:pt x="76" y="76"/>
                      </a:lnTo>
                      <a:lnTo>
                        <a:pt x="70" y="81"/>
                      </a:lnTo>
                      <a:lnTo>
                        <a:pt x="62" y="85"/>
                      </a:lnTo>
                      <a:lnTo>
                        <a:pt x="54" y="87"/>
                      </a:lnTo>
                      <a:lnTo>
                        <a:pt x="45" y="89"/>
                      </a:lnTo>
                      <a:lnTo>
                        <a:pt x="45" y="89"/>
                      </a:lnTo>
                      <a:lnTo>
                        <a:pt x="36" y="87"/>
                      </a:lnTo>
                      <a:lnTo>
                        <a:pt x="29" y="86"/>
                      </a:lnTo>
                      <a:lnTo>
                        <a:pt x="21" y="82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8" y="71"/>
                      </a:lnTo>
                      <a:lnTo>
                        <a:pt x="4" y="64"/>
                      </a:lnTo>
                      <a:lnTo>
                        <a:pt x="2" y="5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36"/>
                      </a:lnTo>
                      <a:lnTo>
                        <a:pt x="3" y="28"/>
                      </a:lnTo>
                      <a:lnTo>
                        <a:pt x="6" y="20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9" y="8"/>
                      </a:lnTo>
                      <a:lnTo>
                        <a:pt x="28" y="4"/>
                      </a:lnTo>
                      <a:lnTo>
                        <a:pt x="35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1" y="3"/>
                      </a:lnTo>
                      <a:lnTo>
                        <a:pt x="69" y="7"/>
                      </a:lnTo>
                      <a:lnTo>
                        <a:pt x="76" y="13"/>
                      </a:lnTo>
                      <a:lnTo>
                        <a:pt x="76" y="13"/>
                      </a:lnTo>
                      <a:lnTo>
                        <a:pt x="81" y="19"/>
                      </a:lnTo>
                      <a:lnTo>
                        <a:pt x="86" y="26"/>
                      </a:lnTo>
                      <a:lnTo>
                        <a:pt x="88" y="35"/>
                      </a:lnTo>
                      <a:lnTo>
                        <a:pt x="88" y="44"/>
                      </a:lnTo>
                      <a:lnTo>
                        <a:pt x="88" y="44"/>
                      </a:lnTo>
                      <a:lnTo>
                        <a:pt x="88" y="54"/>
                      </a:lnTo>
                      <a:lnTo>
                        <a:pt x="86" y="62"/>
                      </a:lnTo>
                      <a:lnTo>
                        <a:pt x="82" y="70"/>
                      </a:lnTo>
                      <a:lnTo>
                        <a:pt x="76" y="76"/>
                      </a:lnTo>
                      <a:lnTo>
                        <a:pt x="76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  <p:sp>
              <p:nvSpPr>
                <p:cNvPr id="54" name="Freeform 10"/>
                <p:cNvSpPr/>
                <p:nvPr/>
              </p:nvSpPr>
              <p:spPr bwMode="auto">
                <a:xfrm>
                  <a:off x="7977320" y="5461762"/>
                  <a:ext cx="466725" cy="525462"/>
                </a:xfrm>
                <a:custGeom>
                  <a:gdLst>
                    <a:gd name="T0" fmla="*/ 280 w 294"/>
                    <a:gd name="T1" fmla="*/ 168 h 331"/>
                    <a:gd name="T2" fmla="*/ 261 w 294"/>
                    <a:gd name="T3" fmla="*/ 192 h 331"/>
                    <a:gd name="T4" fmla="*/ 211 w 294"/>
                    <a:gd name="T5" fmla="*/ 239 h 331"/>
                    <a:gd name="T6" fmla="*/ 190 w 294"/>
                    <a:gd name="T7" fmla="*/ 263 h 331"/>
                    <a:gd name="T8" fmla="*/ 183 w 294"/>
                    <a:gd name="T9" fmla="*/ 280 h 331"/>
                    <a:gd name="T10" fmla="*/ 178 w 294"/>
                    <a:gd name="T11" fmla="*/ 300 h 331"/>
                    <a:gd name="T12" fmla="*/ 170 w 294"/>
                    <a:gd name="T13" fmla="*/ 319 h 331"/>
                    <a:gd name="T14" fmla="*/ 157 w 294"/>
                    <a:gd name="T15" fmla="*/ 330 h 331"/>
                    <a:gd name="T16" fmla="*/ 143 w 294"/>
                    <a:gd name="T17" fmla="*/ 331 h 331"/>
                    <a:gd name="T18" fmla="*/ 123 w 294"/>
                    <a:gd name="T19" fmla="*/ 326 h 331"/>
                    <a:gd name="T20" fmla="*/ 113 w 294"/>
                    <a:gd name="T21" fmla="*/ 316 h 331"/>
                    <a:gd name="T22" fmla="*/ 107 w 294"/>
                    <a:gd name="T23" fmla="*/ 293 h 331"/>
                    <a:gd name="T24" fmla="*/ 108 w 294"/>
                    <a:gd name="T25" fmla="*/ 269 h 331"/>
                    <a:gd name="T26" fmla="*/ 113 w 294"/>
                    <a:gd name="T27" fmla="*/ 249 h 331"/>
                    <a:gd name="T28" fmla="*/ 128 w 294"/>
                    <a:gd name="T29" fmla="*/ 224 h 331"/>
                    <a:gd name="T30" fmla="*/ 148 w 294"/>
                    <a:gd name="T31" fmla="*/ 202 h 331"/>
                    <a:gd name="T32" fmla="*/ 194 w 294"/>
                    <a:gd name="T33" fmla="*/ 158 h 331"/>
                    <a:gd name="T34" fmla="*/ 209 w 294"/>
                    <a:gd name="T35" fmla="*/ 140 h 331"/>
                    <a:gd name="T36" fmla="*/ 213 w 294"/>
                    <a:gd name="T37" fmla="*/ 129 h 331"/>
                    <a:gd name="T38" fmla="*/ 213 w 294"/>
                    <a:gd name="T39" fmla="*/ 105 h 331"/>
                    <a:gd name="T40" fmla="*/ 195 w 294"/>
                    <a:gd name="T41" fmla="*/ 78 h 331"/>
                    <a:gd name="T42" fmla="*/ 175 w 294"/>
                    <a:gd name="T43" fmla="*/ 65 h 331"/>
                    <a:gd name="T44" fmla="*/ 150 w 294"/>
                    <a:gd name="T45" fmla="*/ 62 h 331"/>
                    <a:gd name="T46" fmla="*/ 111 w 294"/>
                    <a:gd name="T47" fmla="*/ 72 h 331"/>
                    <a:gd name="T48" fmla="*/ 95 w 294"/>
                    <a:gd name="T49" fmla="*/ 88 h 331"/>
                    <a:gd name="T50" fmla="*/ 77 w 294"/>
                    <a:gd name="T51" fmla="*/ 127 h 331"/>
                    <a:gd name="T52" fmla="*/ 71 w 294"/>
                    <a:gd name="T53" fmla="*/ 142 h 331"/>
                    <a:gd name="T54" fmla="*/ 57 w 294"/>
                    <a:gd name="T55" fmla="*/ 156 h 331"/>
                    <a:gd name="T56" fmla="*/ 40 w 294"/>
                    <a:gd name="T57" fmla="*/ 161 h 331"/>
                    <a:gd name="T58" fmla="*/ 24 w 294"/>
                    <a:gd name="T59" fmla="*/ 158 h 331"/>
                    <a:gd name="T60" fmla="*/ 11 w 294"/>
                    <a:gd name="T61" fmla="*/ 150 h 331"/>
                    <a:gd name="T62" fmla="*/ 0 w 294"/>
                    <a:gd name="T63" fmla="*/ 131 h 331"/>
                    <a:gd name="T64" fmla="*/ 0 w 294"/>
                    <a:gd name="T65" fmla="*/ 111 h 331"/>
                    <a:gd name="T66" fmla="*/ 16 w 294"/>
                    <a:gd name="T67" fmla="*/ 68 h 331"/>
                    <a:gd name="T68" fmla="*/ 39 w 294"/>
                    <a:gd name="T69" fmla="*/ 42 h 331"/>
                    <a:gd name="T70" fmla="*/ 68 w 294"/>
                    <a:gd name="T71" fmla="*/ 19 h 331"/>
                    <a:gd name="T72" fmla="*/ 127 w 294"/>
                    <a:gd name="T73" fmla="*/ 1 h 331"/>
                    <a:gd name="T74" fmla="*/ 170 w 294"/>
                    <a:gd name="T75" fmla="*/ 1 h 331"/>
                    <a:gd name="T76" fmla="*/ 225 w 294"/>
                    <a:gd name="T77" fmla="*/ 14 h 331"/>
                    <a:gd name="T78" fmla="*/ 255 w 294"/>
                    <a:gd name="T79" fmla="*/ 33 h 331"/>
                    <a:gd name="T80" fmla="*/ 276 w 294"/>
                    <a:gd name="T81" fmla="*/ 57 h 331"/>
                    <a:gd name="T82" fmla="*/ 293 w 294"/>
                    <a:gd name="T83" fmla="*/ 100 h 331"/>
                    <a:gd name="T84" fmla="*/ 294 w 294"/>
                    <a:gd name="T85" fmla="*/ 127 h 331"/>
                    <a:gd name="T86" fmla="*/ 286 w 294"/>
                    <a:gd name="T87" fmla="*/ 160 h 3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94" h="331"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80" y="168"/>
                      </a:lnTo>
                      <a:lnTo>
                        <a:pt x="275" y="177"/>
                      </a:lnTo>
                      <a:lnTo>
                        <a:pt x="268" y="185"/>
                      </a:lnTo>
                      <a:lnTo>
                        <a:pt x="261" y="192"/>
                      </a:lnTo>
                      <a:lnTo>
                        <a:pt x="261" y="192"/>
                      </a:lnTo>
                      <a:lnTo>
                        <a:pt x="211" y="239"/>
                      </a:lnTo>
                      <a:lnTo>
                        <a:pt x="211" y="239"/>
                      </a:lnTo>
                      <a:lnTo>
                        <a:pt x="196" y="255"/>
                      </a:lnTo>
                      <a:lnTo>
                        <a:pt x="196" y="255"/>
                      </a:lnTo>
                      <a:lnTo>
                        <a:pt x="190" y="263"/>
                      </a:lnTo>
                      <a:lnTo>
                        <a:pt x="186" y="269"/>
                      </a:lnTo>
                      <a:lnTo>
                        <a:pt x="186" y="269"/>
                      </a:lnTo>
                      <a:lnTo>
                        <a:pt x="183" y="280"/>
                      </a:lnTo>
                      <a:lnTo>
                        <a:pt x="183" y="280"/>
                      </a:lnTo>
                      <a:lnTo>
                        <a:pt x="178" y="300"/>
                      </a:lnTo>
                      <a:lnTo>
                        <a:pt x="178" y="300"/>
                      </a:lnTo>
                      <a:lnTo>
                        <a:pt x="176" y="307"/>
                      </a:lnTo>
                      <a:lnTo>
                        <a:pt x="174" y="314"/>
                      </a:lnTo>
                      <a:lnTo>
                        <a:pt x="170" y="319"/>
                      </a:lnTo>
                      <a:lnTo>
                        <a:pt x="167" y="324"/>
                      </a:lnTo>
                      <a:lnTo>
                        <a:pt x="162" y="327"/>
                      </a:lnTo>
                      <a:lnTo>
                        <a:pt x="157" y="330"/>
                      </a:lnTo>
                      <a:lnTo>
                        <a:pt x="150" y="331"/>
                      </a:lnTo>
                      <a:lnTo>
                        <a:pt x="143" y="331"/>
                      </a:lnTo>
                      <a:lnTo>
                        <a:pt x="143" y="331"/>
                      </a:lnTo>
                      <a:lnTo>
                        <a:pt x="136" y="331"/>
                      </a:lnTo>
                      <a:lnTo>
                        <a:pt x="129" y="329"/>
                      </a:lnTo>
                      <a:lnTo>
                        <a:pt x="123" y="326"/>
                      </a:lnTo>
                      <a:lnTo>
                        <a:pt x="117" y="321"/>
                      </a:lnTo>
                      <a:lnTo>
                        <a:pt x="117" y="321"/>
                      </a:lnTo>
                      <a:lnTo>
                        <a:pt x="113" y="316"/>
                      </a:lnTo>
                      <a:lnTo>
                        <a:pt x="109" y="309"/>
                      </a:lnTo>
                      <a:lnTo>
                        <a:pt x="107" y="301"/>
                      </a:lnTo>
                      <a:lnTo>
                        <a:pt x="107" y="293"/>
                      </a:lnTo>
                      <a:lnTo>
                        <a:pt x="107" y="293"/>
                      </a:lnTo>
                      <a:lnTo>
                        <a:pt x="107" y="280"/>
                      </a:lnTo>
                      <a:lnTo>
                        <a:pt x="108" y="269"/>
                      </a:lnTo>
                      <a:lnTo>
                        <a:pt x="111" y="259"/>
                      </a:lnTo>
                      <a:lnTo>
                        <a:pt x="113" y="249"/>
                      </a:lnTo>
                      <a:lnTo>
                        <a:pt x="113" y="249"/>
                      </a:lnTo>
                      <a:lnTo>
                        <a:pt x="118" y="240"/>
                      </a:lnTo>
                      <a:lnTo>
                        <a:pt x="122" y="232"/>
                      </a:lnTo>
                      <a:lnTo>
                        <a:pt x="128" y="224"/>
                      </a:lnTo>
                      <a:lnTo>
                        <a:pt x="133" y="217"/>
                      </a:lnTo>
                      <a:lnTo>
                        <a:pt x="133" y="217"/>
                      </a:lnTo>
                      <a:lnTo>
                        <a:pt x="148" y="202"/>
                      </a:lnTo>
                      <a:lnTo>
                        <a:pt x="168" y="183"/>
                      </a:lnTo>
                      <a:lnTo>
                        <a:pt x="168" y="183"/>
                      </a:lnTo>
                      <a:lnTo>
                        <a:pt x="194" y="158"/>
                      </a:lnTo>
                      <a:lnTo>
                        <a:pt x="194" y="158"/>
                      </a:lnTo>
                      <a:lnTo>
                        <a:pt x="201" y="150"/>
                      </a:lnTo>
                      <a:lnTo>
                        <a:pt x="209" y="140"/>
                      </a:lnTo>
                      <a:lnTo>
                        <a:pt x="209" y="140"/>
                      </a:lnTo>
                      <a:lnTo>
                        <a:pt x="210" y="134"/>
                      </a:lnTo>
                      <a:lnTo>
                        <a:pt x="213" y="129"/>
                      </a:lnTo>
                      <a:lnTo>
                        <a:pt x="214" y="117"/>
                      </a:lnTo>
                      <a:lnTo>
                        <a:pt x="214" y="117"/>
                      </a:lnTo>
                      <a:lnTo>
                        <a:pt x="213" y="105"/>
                      </a:lnTo>
                      <a:lnTo>
                        <a:pt x="209" y="95"/>
                      </a:lnTo>
                      <a:lnTo>
                        <a:pt x="204" y="85"/>
                      </a:lnTo>
                      <a:lnTo>
                        <a:pt x="195" y="78"/>
                      </a:lnTo>
                      <a:lnTo>
                        <a:pt x="195" y="78"/>
                      </a:lnTo>
                      <a:lnTo>
                        <a:pt x="186" y="70"/>
                      </a:lnTo>
                      <a:lnTo>
                        <a:pt x="175" y="65"/>
                      </a:lnTo>
                      <a:lnTo>
                        <a:pt x="163" y="63"/>
                      </a:lnTo>
                      <a:lnTo>
                        <a:pt x="150" y="62"/>
                      </a:lnTo>
                      <a:lnTo>
                        <a:pt x="150" y="62"/>
                      </a:lnTo>
                      <a:lnTo>
                        <a:pt x="134" y="63"/>
                      </a:lnTo>
                      <a:lnTo>
                        <a:pt x="122" y="67"/>
                      </a:lnTo>
                      <a:lnTo>
                        <a:pt x="111" y="72"/>
                      </a:lnTo>
                      <a:lnTo>
                        <a:pt x="102" y="79"/>
                      </a:lnTo>
                      <a:lnTo>
                        <a:pt x="102" y="79"/>
                      </a:lnTo>
                      <a:lnTo>
                        <a:pt x="95" y="88"/>
                      </a:lnTo>
                      <a:lnTo>
                        <a:pt x="88" y="99"/>
                      </a:lnTo>
                      <a:lnTo>
                        <a:pt x="82" y="113"/>
                      </a:lnTo>
                      <a:lnTo>
                        <a:pt x="77" y="127"/>
                      </a:lnTo>
                      <a:lnTo>
                        <a:pt x="77" y="127"/>
                      </a:lnTo>
                      <a:lnTo>
                        <a:pt x="75" y="135"/>
                      </a:lnTo>
                      <a:lnTo>
                        <a:pt x="71" y="142"/>
                      </a:lnTo>
                      <a:lnTo>
                        <a:pt x="67" y="147"/>
                      </a:lnTo>
                      <a:lnTo>
                        <a:pt x="62" y="152"/>
                      </a:lnTo>
                      <a:lnTo>
                        <a:pt x="57" y="156"/>
                      </a:lnTo>
                      <a:lnTo>
                        <a:pt x="52" y="158"/>
                      </a:lnTo>
                      <a:lnTo>
                        <a:pt x="46" y="161"/>
                      </a:lnTo>
                      <a:lnTo>
                        <a:pt x="40" y="161"/>
                      </a:lnTo>
                      <a:lnTo>
                        <a:pt x="40" y="161"/>
                      </a:lnTo>
                      <a:lnTo>
                        <a:pt x="31" y="161"/>
                      </a:lnTo>
                      <a:lnTo>
                        <a:pt x="24" y="158"/>
                      </a:lnTo>
                      <a:lnTo>
                        <a:pt x="18" y="155"/>
                      </a:lnTo>
                      <a:lnTo>
                        <a:pt x="11" y="150"/>
                      </a:lnTo>
                      <a:lnTo>
                        <a:pt x="11" y="150"/>
                      </a:lnTo>
                      <a:lnTo>
                        <a:pt x="6" y="144"/>
                      </a:lnTo>
                      <a:lnTo>
                        <a:pt x="3" y="137"/>
                      </a:lnTo>
                      <a:lnTo>
                        <a:pt x="0" y="131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11"/>
                      </a:lnTo>
                      <a:lnTo>
                        <a:pt x="4" y="96"/>
                      </a:lnTo>
                      <a:lnTo>
                        <a:pt x="9" y="83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26" y="54"/>
                      </a:lnTo>
                      <a:lnTo>
                        <a:pt x="39" y="42"/>
                      </a:lnTo>
                      <a:lnTo>
                        <a:pt x="52" y="29"/>
                      </a:lnTo>
                      <a:lnTo>
                        <a:pt x="68" y="19"/>
                      </a:lnTo>
                      <a:lnTo>
                        <a:pt x="68" y="19"/>
                      </a:lnTo>
                      <a:lnTo>
                        <a:pt x="87" y="11"/>
                      </a:lnTo>
                      <a:lnTo>
                        <a:pt x="106" y="4"/>
                      </a:lnTo>
                      <a:lnTo>
                        <a:pt x="127" y="1"/>
                      </a:lnTo>
                      <a:lnTo>
                        <a:pt x="149" y="0"/>
                      </a:lnTo>
                      <a:lnTo>
                        <a:pt x="149" y="0"/>
                      </a:lnTo>
                      <a:lnTo>
                        <a:pt x="170" y="1"/>
                      </a:lnTo>
                      <a:lnTo>
                        <a:pt x="189" y="3"/>
                      </a:lnTo>
                      <a:lnTo>
                        <a:pt x="208" y="7"/>
                      </a:lnTo>
                      <a:lnTo>
                        <a:pt x="225" y="14"/>
                      </a:lnTo>
                      <a:lnTo>
                        <a:pt x="225" y="14"/>
                      </a:lnTo>
                      <a:lnTo>
                        <a:pt x="240" y="23"/>
                      </a:lnTo>
                      <a:lnTo>
                        <a:pt x="255" y="33"/>
                      </a:lnTo>
                      <a:lnTo>
                        <a:pt x="266" y="44"/>
                      </a:lnTo>
                      <a:lnTo>
                        <a:pt x="276" y="57"/>
                      </a:lnTo>
                      <a:lnTo>
                        <a:pt x="276" y="57"/>
                      </a:lnTo>
                      <a:lnTo>
                        <a:pt x="285" y="70"/>
                      </a:lnTo>
                      <a:lnTo>
                        <a:pt x="289" y="85"/>
                      </a:lnTo>
                      <a:lnTo>
                        <a:pt x="293" y="100"/>
                      </a:lnTo>
                      <a:lnTo>
                        <a:pt x="294" y="115"/>
                      </a:lnTo>
                      <a:lnTo>
                        <a:pt x="294" y="115"/>
                      </a:lnTo>
                      <a:lnTo>
                        <a:pt x="294" y="127"/>
                      </a:lnTo>
                      <a:lnTo>
                        <a:pt x="292" y="139"/>
                      </a:lnTo>
                      <a:lnTo>
                        <a:pt x="289" y="150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9762073" y="2128714"/>
            <a:ext cx="2134758" cy="3398805"/>
            <a:chOff x="8499980" y="1825132"/>
            <a:chExt cx="1521263" cy="2422043"/>
          </a:xfrm>
        </p:grpSpPr>
        <p:grpSp>
          <p:nvGrpSpPr>
            <p:cNvPr id="55" name="그룹 86"/>
            <p:cNvGrpSpPr/>
            <p:nvPr/>
          </p:nvGrpSpPr>
          <p:grpSpPr>
            <a:xfrm>
              <a:off x="8947745" y="2557237"/>
              <a:ext cx="701081" cy="1689938"/>
              <a:chOff x="701675" y="5408613"/>
              <a:chExt cx="939800" cy="2265363"/>
            </a:xfrm>
          </p:grpSpPr>
          <p:sp>
            <p:nvSpPr>
              <p:cNvPr id="56" name="Freeform 279"/>
              <p:cNvSpPr>
                <a:spLocks noEditPoints="1"/>
              </p:cNvSpPr>
              <p:nvPr/>
            </p:nvSpPr>
            <p:spPr bwMode="auto">
              <a:xfrm>
                <a:off x="738188" y="5438775"/>
                <a:ext cx="868363" cy="2206625"/>
              </a:xfrm>
              <a:custGeom>
                <a:gdLst>
                  <a:gd name="T0" fmla="*/ 862 w 1093"/>
                  <a:gd name="T1" fmla="*/ 1765 h 2779"/>
                  <a:gd name="T2" fmla="*/ 1007 w 1093"/>
                  <a:gd name="T3" fmla="*/ 1661 h 2779"/>
                  <a:gd name="T4" fmla="*/ 1075 w 1093"/>
                  <a:gd name="T5" fmla="*/ 1549 h 2779"/>
                  <a:gd name="T6" fmla="*/ 1089 w 1093"/>
                  <a:gd name="T7" fmla="*/ 1388 h 2779"/>
                  <a:gd name="T8" fmla="*/ 1061 w 1093"/>
                  <a:gd name="T9" fmla="*/ 1295 h 2779"/>
                  <a:gd name="T10" fmla="*/ 936 w 1093"/>
                  <a:gd name="T11" fmla="*/ 1148 h 2779"/>
                  <a:gd name="T12" fmla="*/ 789 w 1093"/>
                  <a:gd name="T13" fmla="*/ 1071 h 2779"/>
                  <a:gd name="T14" fmla="*/ 651 w 1093"/>
                  <a:gd name="T15" fmla="*/ 976 h 2779"/>
                  <a:gd name="T16" fmla="*/ 879 w 1093"/>
                  <a:gd name="T17" fmla="*/ 897 h 2779"/>
                  <a:gd name="T18" fmla="*/ 1020 w 1093"/>
                  <a:gd name="T19" fmla="*/ 726 h 2779"/>
                  <a:gd name="T20" fmla="*/ 1050 w 1093"/>
                  <a:gd name="T21" fmla="*/ 526 h 2779"/>
                  <a:gd name="T22" fmla="*/ 1019 w 1093"/>
                  <a:gd name="T23" fmla="*/ 373 h 2779"/>
                  <a:gd name="T24" fmla="*/ 948 w 1093"/>
                  <a:gd name="T25" fmla="*/ 233 h 2779"/>
                  <a:gd name="T26" fmla="*/ 841 w 1093"/>
                  <a:gd name="T27" fmla="*/ 117 h 2779"/>
                  <a:gd name="T28" fmla="*/ 709 w 1093"/>
                  <a:gd name="T29" fmla="*/ 37 h 2779"/>
                  <a:gd name="T30" fmla="*/ 556 w 1093"/>
                  <a:gd name="T31" fmla="*/ 2 h 2779"/>
                  <a:gd name="T32" fmla="*/ 423 w 1093"/>
                  <a:gd name="T33" fmla="*/ 11 h 2779"/>
                  <a:gd name="T34" fmla="*/ 278 w 1093"/>
                  <a:gd name="T35" fmla="*/ 65 h 2779"/>
                  <a:gd name="T36" fmla="*/ 156 w 1093"/>
                  <a:gd name="T37" fmla="*/ 155 h 2779"/>
                  <a:gd name="T38" fmla="*/ 65 w 1093"/>
                  <a:gd name="T39" fmla="*/ 274 h 2779"/>
                  <a:gd name="T40" fmla="*/ 11 w 1093"/>
                  <a:gd name="T41" fmla="*/ 416 h 2779"/>
                  <a:gd name="T42" fmla="*/ 2 w 1093"/>
                  <a:gd name="T43" fmla="*/ 571 h 2779"/>
                  <a:gd name="T44" fmla="*/ 95 w 1093"/>
                  <a:gd name="T45" fmla="*/ 814 h 2779"/>
                  <a:gd name="T46" fmla="*/ 295 w 1093"/>
                  <a:gd name="T47" fmla="*/ 948 h 2779"/>
                  <a:gd name="T48" fmla="*/ 407 w 1093"/>
                  <a:gd name="T49" fmla="*/ 1039 h 2779"/>
                  <a:gd name="T50" fmla="*/ 214 w 1093"/>
                  <a:gd name="T51" fmla="*/ 1118 h 2779"/>
                  <a:gd name="T52" fmla="*/ 101 w 1093"/>
                  <a:gd name="T53" fmla="*/ 1232 h 2779"/>
                  <a:gd name="T54" fmla="*/ 31 w 1093"/>
                  <a:gd name="T55" fmla="*/ 1392 h 2779"/>
                  <a:gd name="T56" fmla="*/ 37 w 1093"/>
                  <a:gd name="T57" fmla="*/ 1511 h 2779"/>
                  <a:gd name="T58" fmla="*/ 134 w 1093"/>
                  <a:gd name="T59" fmla="*/ 1683 h 2779"/>
                  <a:gd name="T60" fmla="*/ 237 w 1093"/>
                  <a:gd name="T61" fmla="*/ 1756 h 2779"/>
                  <a:gd name="T62" fmla="*/ 231 w 1093"/>
                  <a:gd name="T63" fmla="*/ 2480 h 2779"/>
                  <a:gd name="T64" fmla="*/ 93 w 1093"/>
                  <a:gd name="T65" fmla="*/ 2540 h 2779"/>
                  <a:gd name="T66" fmla="*/ 48 w 1093"/>
                  <a:gd name="T67" fmla="*/ 2607 h 2779"/>
                  <a:gd name="T68" fmla="*/ 52 w 1093"/>
                  <a:gd name="T69" fmla="*/ 2708 h 2779"/>
                  <a:gd name="T70" fmla="*/ 73 w 1093"/>
                  <a:gd name="T71" fmla="*/ 2739 h 2779"/>
                  <a:gd name="T72" fmla="*/ 177 w 1093"/>
                  <a:gd name="T73" fmla="*/ 2775 h 2779"/>
                  <a:gd name="T74" fmla="*/ 390 w 1093"/>
                  <a:gd name="T75" fmla="*/ 2769 h 2779"/>
                  <a:gd name="T76" fmla="*/ 490 w 1093"/>
                  <a:gd name="T77" fmla="*/ 2728 h 2779"/>
                  <a:gd name="T78" fmla="*/ 507 w 1093"/>
                  <a:gd name="T79" fmla="*/ 2607 h 2779"/>
                  <a:gd name="T80" fmla="*/ 586 w 1093"/>
                  <a:gd name="T81" fmla="*/ 2655 h 2779"/>
                  <a:gd name="T82" fmla="*/ 662 w 1093"/>
                  <a:gd name="T83" fmla="*/ 2736 h 2779"/>
                  <a:gd name="T84" fmla="*/ 852 w 1093"/>
                  <a:gd name="T85" fmla="*/ 2760 h 2779"/>
                  <a:gd name="T86" fmla="*/ 1020 w 1093"/>
                  <a:gd name="T87" fmla="*/ 2728 h 2779"/>
                  <a:gd name="T88" fmla="*/ 1054 w 1093"/>
                  <a:gd name="T89" fmla="*/ 2659 h 2779"/>
                  <a:gd name="T90" fmla="*/ 1024 w 1093"/>
                  <a:gd name="T91" fmla="*/ 2571 h 2779"/>
                  <a:gd name="T92" fmla="*/ 955 w 1093"/>
                  <a:gd name="T93" fmla="*/ 2504 h 2779"/>
                  <a:gd name="T94" fmla="*/ 834 w 1093"/>
                  <a:gd name="T95" fmla="*/ 2465 h 2779"/>
                  <a:gd name="T96" fmla="*/ 270 w 1093"/>
                  <a:gd name="T97" fmla="*/ 1528 h 2779"/>
                  <a:gd name="T98" fmla="*/ 216 w 1093"/>
                  <a:gd name="T99" fmla="*/ 1441 h 2779"/>
                  <a:gd name="T100" fmla="*/ 239 w 1093"/>
                  <a:gd name="T101" fmla="*/ 1383 h 2779"/>
                  <a:gd name="T102" fmla="*/ 330 w 1093"/>
                  <a:gd name="T103" fmla="*/ 1321 h 2779"/>
                  <a:gd name="T104" fmla="*/ 502 w 1093"/>
                  <a:gd name="T105" fmla="*/ 2428 h 2779"/>
                  <a:gd name="T106" fmla="*/ 507 w 1093"/>
                  <a:gd name="T107" fmla="*/ 2088 h 2779"/>
                  <a:gd name="T108" fmla="*/ 546 w 1093"/>
                  <a:gd name="T109" fmla="*/ 1920 h 2779"/>
                  <a:gd name="T110" fmla="*/ 584 w 1093"/>
                  <a:gd name="T111" fmla="*/ 2213 h 2779"/>
                  <a:gd name="T112" fmla="*/ 565 w 1093"/>
                  <a:gd name="T113" fmla="*/ 2581 h 2779"/>
                  <a:gd name="T114" fmla="*/ 819 w 1093"/>
                  <a:gd name="T115" fmla="*/ 1323 h 2779"/>
                  <a:gd name="T116" fmla="*/ 890 w 1093"/>
                  <a:gd name="T117" fmla="*/ 1403 h 2779"/>
                  <a:gd name="T118" fmla="*/ 884 w 1093"/>
                  <a:gd name="T119" fmla="*/ 1497 h 2779"/>
                  <a:gd name="T120" fmla="*/ 791 w 1093"/>
                  <a:gd name="T121" fmla="*/ 1566 h 27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3" h="2779">
                    <a:moveTo>
                      <a:pt x="808" y="2461"/>
                    </a:moveTo>
                    <a:lnTo>
                      <a:pt x="783" y="1793"/>
                    </a:lnTo>
                    <a:lnTo>
                      <a:pt x="783" y="1793"/>
                    </a:lnTo>
                    <a:lnTo>
                      <a:pt x="798" y="1790"/>
                    </a:lnTo>
                    <a:lnTo>
                      <a:pt x="836" y="1776"/>
                    </a:lnTo>
                    <a:lnTo>
                      <a:pt x="862" y="1765"/>
                    </a:lnTo>
                    <a:lnTo>
                      <a:pt x="890" y="1752"/>
                    </a:lnTo>
                    <a:lnTo>
                      <a:pt x="920" y="1735"/>
                    </a:lnTo>
                    <a:lnTo>
                      <a:pt x="950" y="1715"/>
                    </a:lnTo>
                    <a:lnTo>
                      <a:pt x="979" y="1691"/>
                    </a:lnTo>
                    <a:lnTo>
                      <a:pt x="994" y="1676"/>
                    </a:lnTo>
                    <a:lnTo>
                      <a:pt x="1007" y="1661"/>
                    </a:lnTo>
                    <a:lnTo>
                      <a:pt x="1020" y="1646"/>
                    </a:lnTo>
                    <a:lnTo>
                      <a:pt x="1033" y="1629"/>
                    </a:lnTo>
                    <a:lnTo>
                      <a:pt x="1045" y="1610"/>
                    </a:lnTo>
                    <a:lnTo>
                      <a:pt x="1056" y="1590"/>
                    </a:lnTo>
                    <a:lnTo>
                      <a:pt x="1065" y="1569"/>
                    </a:lnTo>
                    <a:lnTo>
                      <a:pt x="1075" y="1549"/>
                    </a:lnTo>
                    <a:lnTo>
                      <a:pt x="1082" y="1525"/>
                    </a:lnTo>
                    <a:lnTo>
                      <a:pt x="1086" y="1500"/>
                    </a:lnTo>
                    <a:lnTo>
                      <a:pt x="1089" y="1474"/>
                    </a:lnTo>
                    <a:lnTo>
                      <a:pt x="1093" y="1446"/>
                    </a:lnTo>
                    <a:lnTo>
                      <a:pt x="1093" y="1418"/>
                    </a:lnTo>
                    <a:lnTo>
                      <a:pt x="1089" y="1388"/>
                    </a:lnTo>
                    <a:lnTo>
                      <a:pt x="1089" y="1388"/>
                    </a:lnTo>
                    <a:lnTo>
                      <a:pt x="1088" y="1375"/>
                    </a:lnTo>
                    <a:lnTo>
                      <a:pt x="1086" y="1360"/>
                    </a:lnTo>
                    <a:lnTo>
                      <a:pt x="1080" y="1342"/>
                    </a:lnTo>
                    <a:lnTo>
                      <a:pt x="1073" y="1319"/>
                    </a:lnTo>
                    <a:lnTo>
                      <a:pt x="1061" y="1295"/>
                    </a:lnTo>
                    <a:lnTo>
                      <a:pt x="1045" y="1267"/>
                    </a:lnTo>
                    <a:lnTo>
                      <a:pt x="1026" y="1237"/>
                    </a:lnTo>
                    <a:lnTo>
                      <a:pt x="1002" y="1207"/>
                    </a:lnTo>
                    <a:lnTo>
                      <a:pt x="972" y="1177"/>
                    </a:lnTo>
                    <a:lnTo>
                      <a:pt x="955" y="1162"/>
                    </a:lnTo>
                    <a:lnTo>
                      <a:pt x="936" y="1148"/>
                    </a:lnTo>
                    <a:lnTo>
                      <a:pt x="916" y="1134"/>
                    </a:lnTo>
                    <a:lnTo>
                      <a:pt x="895" y="1120"/>
                    </a:lnTo>
                    <a:lnTo>
                      <a:pt x="871" y="1107"/>
                    </a:lnTo>
                    <a:lnTo>
                      <a:pt x="845" y="1093"/>
                    </a:lnTo>
                    <a:lnTo>
                      <a:pt x="819" y="1082"/>
                    </a:lnTo>
                    <a:lnTo>
                      <a:pt x="789" y="1071"/>
                    </a:lnTo>
                    <a:lnTo>
                      <a:pt x="757" y="1060"/>
                    </a:lnTo>
                    <a:lnTo>
                      <a:pt x="724" y="1051"/>
                    </a:lnTo>
                    <a:lnTo>
                      <a:pt x="688" y="1043"/>
                    </a:lnTo>
                    <a:lnTo>
                      <a:pt x="651" y="1036"/>
                    </a:lnTo>
                    <a:lnTo>
                      <a:pt x="651" y="976"/>
                    </a:lnTo>
                    <a:lnTo>
                      <a:pt x="651" y="976"/>
                    </a:lnTo>
                    <a:lnTo>
                      <a:pt x="694" y="970"/>
                    </a:lnTo>
                    <a:lnTo>
                      <a:pt x="735" y="961"/>
                    </a:lnTo>
                    <a:lnTo>
                      <a:pt x="774" y="948"/>
                    </a:lnTo>
                    <a:lnTo>
                      <a:pt x="811" y="935"/>
                    </a:lnTo>
                    <a:lnTo>
                      <a:pt x="845" y="918"/>
                    </a:lnTo>
                    <a:lnTo>
                      <a:pt x="879" y="897"/>
                    </a:lnTo>
                    <a:lnTo>
                      <a:pt x="908" y="877"/>
                    </a:lnTo>
                    <a:lnTo>
                      <a:pt x="936" y="853"/>
                    </a:lnTo>
                    <a:lnTo>
                      <a:pt x="963" y="825"/>
                    </a:lnTo>
                    <a:lnTo>
                      <a:pt x="985" y="795"/>
                    </a:lnTo>
                    <a:lnTo>
                      <a:pt x="1005" y="761"/>
                    </a:lnTo>
                    <a:lnTo>
                      <a:pt x="1020" y="726"/>
                    </a:lnTo>
                    <a:lnTo>
                      <a:pt x="1033" y="687"/>
                    </a:lnTo>
                    <a:lnTo>
                      <a:pt x="1043" y="646"/>
                    </a:lnTo>
                    <a:lnTo>
                      <a:pt x="1048" y="601"/>
                    </a:lnTo>
                    <a:lnTo>
                      <a:pt x="1050" y="552"/>
                    </a:lnTo>
                    <a:lnTo>
                      <a:pt x="1050" y="552"/>
                    </a:lnTo>
                    <a:lnTo>
                      <a:pt x="1050" y="526"/>
                    </a:lnTo>
                    <a:lnTo>
                      <a:pt x="1048" y="500"/>
                    </a:lnTo>
                    <a:lnTo>
                      <a:pt x="1045" y="474"/>
                    </a:lnTo>
                    <a:lnTo>
                      <a:pt x="1041" y="448"/>
                    </a:lnTo>
                    <a:lnTo>
                      <a:pt x="1035" y="423"/>
                    </a:lnTo>
                    <a:lnTo>
                      <a:pt x="1028" y="397"/>
                    </a:lnTo>
                    <a:lnTo>
                      <a:pt x="1019" y="373"/>
                    </a:lnTo>
                    <a:lnTo>
                      <a:pt x="1009" y="349"/>
                    </a:lnTo>
                    <a:lnTo>
                      <a:pt x="1000" y="325"/>
                    </a:lnTo>
                    <a:lnTo>
                      <a:pt x="989" y="300"/>
                    </a:lnTo>
                    <a:lnTo>
                      <a:pt x="976" y="278"/>
                    </a:lnTo>
                    <a:lnTo>
                      <a:pt x="963" y="256"/>
                    </a:lnTo>
                    <a:lnTo>
                      <a:pt x="948" y="233"/>
                    </a:lnTo>
                    <a:lnTo>
                      <a:pt x="933" y="213"/>
                    </a:lnTo>
                    <a:lnTo>
                      <a:pt x="916" y="192"/>
                    </a:lnTo>
                    <a:lnTo>
                      <a:pt x="899" y="172"/>
                    </a:lnTo>
                    <a:lnTo>
                      <a:pt x="880" y="153"/>
                    </a:lnTo>
                    <a:lnTo>
                      <a:pt x="862" y="134"/>
                    </a:lnTo>
                    <a:lnTo>
                      <a:pt x="841" y="117"/>
                    </a:lnTo>
                    <a:lnTo>
                      <a:pt x="821" y="101"/>
                    </a:lnTo>
                    <a:lnTo>
                      <a:pt x="800" y="86"/>
                    </a:lnTo>
                    <a:lnTo>
                      <a:pt x="778" y="73"/>
                    </a:lnTo>
                    <a:lnTo>
                      <a:pt x="755" y="60"/>
                    </a:lnTo>
                    <a:lnTo>
                      <a:pt x="733" y="48"/>
                    </a:lnTo>
                    <a:lnTo>
                      <a:pt x="709" y="37"/>
                    </a:lnTo>
                    <a:lnTo>
                      <a:pt x="685" y="28"/>
                    </a:lnTo>
                    <a:lnTo>
                      <a:pt x="660" y="20"/>
                    </a:lnTo>
                    <a:lnTo>
                      <a:pt x="634" y="13"/>
                    </a:lnTo>
                    <a:lnTo>
                      <a:pt x="608" y="7"/>
                    </a:lnTo>
                    <a:lnTo>
                      <a:pt x="582" y="4"/>
                    </a:lnTo>
                    <a:lnTo>
                      <a:pt x="556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502" y="2"/>
                    </a:lnTo>
                    <a:lnTo>
                      <a:pt x="476" y="4"/>
                    </a:lnTo>
                    <a:lnTo>
                      <a:pt x="449" y="7"/>
                    </a:lnTo>
                    <a:lnTo>
                      <a:pt x="423" y="11"/>
                    </a:lnTo>
                    <a:lnTo>
                      <a:pt x="397" y="17"/>
                    </a:lnTo>
                    <a:lnTo>
                      <a:pt x="373" y="24"/>
                    </a:lnTo>
                    <a:lnTo>
                      <a:pt x="349" y="33"/>
                    </a:lnTo>
                    <a:lnTo>
                      <a:pt x="324" y="43"/>
                    </a:lnTo>
                    <a:lnTo>
                      <a:pt x="300" y="52"/>
                    </a:lnTo>
                    <a:lnTo>
                      <a:pt x="278" y="65"/>
                    </a:lnTo>
                    <a:lnTo>
                      <a:pt x="255" y="76"/>
                    </a:lnTo>
                    <a:lnTo>
                      <a:pt x="235" y="91"/>
                    </a:lnTo>
                    <a:lnTo>
                      <a:pt x="214" y="106"/>
                    </a:lnTo>
                    <a:lnTo>
                      <a:pt x="194" y="121"/>
                    </a:lnTo>
                    <a:lnTo>
                      <a:pt x="175" y="138"/>
                    </a:lnTo>
                    <a:lnTo>
                      <a:pt x="156" y="155"/>
                    </a:lnTo>
                    <a:lnTo>
                      <a:pt x="138" y="173"/>
                    </a:lnTo>
                    <a:lnTo>
                      <a:pt x="121" y="192"/>
                    </a:lnTo>
                    <a:lnTo>
                      <a:pt x="106" y="213"/>
                    </a:lnTo>
                    <a:lnTo>
                      <a:pt x="91" y="233"/>
                    </a:lnTo>
                    <a:lnTo>
                      <a:pt x="76" y="254"/>
                    </a:lnTo>
                    <a:lnTo>
                      <a:pt x="65" y="274"/>
                    </a:lnTo>
                    <a:lnTo>
                      <a:pt x="52" y="297"/>
                    </a:lnTo>
                    <a:lnTo>
                      <a:pt x="43" y="321"/>
                    </a:lnTo>
                    <a:lnTo>
                      <a:pt x="31" y="343"/>
                    </a:lnTo>
                    <a:lnTo>
                      <a:pt x="24" y="367"/>
                    </a:lnTo>
                    <a:lnTo>
                      <a:pt x="17" y="392"/>
                    </a:lnTo>
                    <a:lnTo>
                      <a:pt x="11" y="416"/>
                    </a:lnTo>
                    <a:lnTo>
                      <a:pt x="5" y="442"/>
                    </a:lnTo>
                    <a:lnTo>
                      <a:pt x="2" y="468"/>
                    </a:lnTo>
                    <a:lnTo>
                      <a:pt x="0" y="493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2" y="571"/>
                    </a:lnTo>
                    <a:lnTo>
                      <a:pt x="7" y="619"/>
                    </a:lnTo>
                    <a:lnTo>
                      <a:pt x="18" y="664"/>
                    </a:lnTo>
                    <a:lnTo>
                      <a:pt x="31" y="705"/>
                    </a:lnTo>
                    <a:lnTo>
                      <a:pt x="50" y="744"/>
                    </a:lnTo>
                    <a:lnTo>
                      <a:pt x="71" y="780"/>
                    </a:lnTo>
                    <a:lnTo>
                      <a:pt x="95" y="814"/>
                    </a:lnTo>
                    <a:lnTo>
                      <a:pt x="121" y="843"/>
                    </a:lnTo>
                    <a:lnTo>
                      <a:pt x="151" y="870"/>
                    </a:lnTo>
                    <a:lnTo>
                      <a:pt x="183" y="894"/>
                    </a:lnTo>
                    <a:lnTo>
                      <a:pt x="218" y="914"/>
                    </a:lnTo>
                    <a:lnTo>
                      <a:pt x="255" y="933"/>
                    </a:lnTo>
                    <a:lnTo>
                      <a:pt x="295" y="948"/>
                    </a:lnTo>
                    <a:lnTo>
                      <a:pt x="334" y="961"/>
                    </a:lnTo>
                    <a:lnTo>
                      <a:pt x="377" y="970"/>
                    </a:lnTo>
                    <a:lnTo>
                      <a:pt x="421" y="978"/>
                    </a:lnTo>
                    <a:lnTo>
                      <a:pt x="421" y="1039"/>
                    </a:lnTo>
                    <a:lnTo>
                      <a:pt x="421" y="1039"/>
                    </a:lnTo>
                    <a:lnTo>
                      <a:pt x="407" y="1039"/>
                    </a:lnTo>
                    <a:lnTo>
                      <a:pt x="369" y="1049"/>
                    </a:lnTo>
                    <a:lnTo>
                      <a:pt x="343" y="1054"/>
                    </a:lnTo>
                    <a:lnTo>
                      <a:pt x="313" y="1065"/>
                    </a:lnTo>
                    <a:lnTo>
                      <a:pt x="281" y="1079"/>
                    </a:lnTo>
                    <a:lnTo>
                      <a:pt x="248" y="1095"/>
                    </a:lnTo>
                    <a:lnTo>
                      <a:pt x="214" y="1118"/>
                    </a:lnTo>
                    <a:lnTo>
                      <a:pt x="181" y="1144"/>
                    </a:lnTo>
                    <a:lnTo>
                      <a:pt x="164" y="1159"/>
                    </a:lnTo>
                    <a:lnTo>
                      <a:pt x="147" y="1174"/>
                    </a:lnTo>
                    <a:lnTo>
                      <a:pt x="130" y="1192"/>
                    </a:lnTo>
                    <a:lnTo>
                      <a:pt x="115" y="1211"/>
                    </a:lnTo>
                    <a:lnTo>
                      <a:pt x="101" y="1232"/>
                    </a:lnTo>
                    <a:lnTo>
                      <a:pt x="86" y="1254"/>
                    </a:lnTo>
                    <a:lnTo>
                      <a:pt x="73" y="1278"/>
                    </a:lnTo>
                    <a:lnTo>
                      <a:pt x="61" y="1304"/>
                    </a:lnTo>
                    <a:lnTo>
                      <a:pt x="50" y="1330"/>
                    </a:lnTo>
                    <a:lnTo>
                      <a:pt x="39" y="1360"/>
                    </a:lnTo>
                    <a:lnTo>
                      <a:pt x="31" y="1392"/>
                    </a:lnTo>
                    <a:lnTo>
                      <a:pt x="24" y="1424"/>
                    </a:lnTo>
                    <a:lnTo>
                      <a:pt x="24" y="1424"/>
                    </a:lnTo>
                    <a:lnTo>
                      <a:pt x="24" y="1437"/>
                    </a:lnTo>
                    <a:lnTo>
                      <a:pt x="28" y="1467"/>
                    </a:lnTo>
                    <a:lnTo>
                      <a:pt x="31" y="1487"/>
                    </a:lnTo>
                    <a:lnTo>
                      <a:pt x="37" y="1511"/>
                    </a:lnTo>
                    <a:lnTo>
                      <a:pt x="45" y="1538"/>
                    </a:lnTo>
                    <a:lnTo>
                      <a:pt x="56" y="1566"/>
                    </a:lnTo>
                    <a:lnTo>
                      <a:pt x="71" y="1595"/>
                    </a:lnTo>
                    <a:lnTo>
                      <a:pt x="87" y="1625"/>
                    </a:lnTo>
                    <a:lnTo>
                      <a:pt x="108" y="1655"/>
                    </a:lnTo>
                    <a:lnTo>
                      <a:pt x="134" y="1683"/>
                    </a:lnTo>
                    <a:lnTo>
                      <a:pt x="147" y="1696"/>
                    </a:lnTo>
                    <a:lnTo>
                      <a:pt x="162" y="1709"/>
                    </a:lnTo>
                    <a:lnTo>
                      <a:pt x="179" y="1722"/>
                    </a:lnTo>
                    <a:lnTo>
                      <a:pt x="198" y="1735"/>
                    </a:lnTo>
                    <a:lnTo>
                      <a:pt x="216" y="1747"/>
                    </a:lnTo>
                    <a:lnTo>
                      <a:pt x="237" y="1756"/>
                    </a:lnTo>
                    <a:lnTo>
                      <a:pt x="259" y="1767"/>
                    </a:lnTo>
                    <a:lnTo>
                      <a:pt x="283" y="1775"/>
                    </a:lnTo>
                    <a:lnTo>
                      <a:pt x="276" y="2474"/>
                    </a:lnTo>
                    <a:lnTo>
                      <a:pt x="276" y="2474"/>
                    </a:lnTo>
                    <a:lnTo>
                      <a:pt x="263" y="2476"/>
                    </a:lnTo>
                    <a:lnTo>
                      <a:pt x="231" y="2480"/>
                    </a:lnTo>
                    <a:lnTo>
                      <a:pt x="211" y="2486"/>
                    </a:lnTo>
                    <a:lnTo>
                      <a:pt x="186" y="2491"/>
                    </a:lnTo>
                    <a:lnTo>
                      <a:pt x="162" y="2501"/>
                    </a:lnTo>
                    <a:lnTo>
                      <a:pt x="138" y="2512"/>
                    </a:lnTo>
                    <a:lnTo>
                      <a:pt x="115" y="2525"/>
                    </a:lnTo>
                    <a:lnTo>
                      <a:pt x="93" y="2540"/>
                    </a:lnTo>
                    <a:lnTo>
                      <a:pt x="84" y="2549"/>
                    </a:lnTo>
                    <a:lnTo>
                      <a:pt x="74" y="2558"/>
                    </a:lnTo>
                    <a:lnTo>
                      <a:pt x="67" y="2570"/>
                    </a:lnTo>
                    <a:lnTo>
                      <a:pt x="59" y="2581"/>
                    </a:lnTo>
                    <a:lnTo>
                      <a:pt x="52" y="2594"/>
                    </a:lnTo>
                    <a:lnTo>
                      <a:pt x="48" y="2607"/>
                    </a:lnTo>
                    <a:lnTo>
                      <a:pt x="45" y="2620"/>
                    </a:lnTo>
                    <a:lnTo>
                      <a:pt x="43" y="2637"/>
                    </a:lnTo>
                    <a:lnTo>
                      <a:pt x="43" y="2652"/>
                    </a:lnTo>
                    <a:lnTo>
                      <a:pt x="45" y="2668"/>
                    </a:lnTo>
                    <a:lnTo>
                      <a:pt x="48" y="2687"/>
                    </a:lnTo>
                    <a:lnTo>
                      <a:pt x="52" y="2708"/>
                    </a:lnTo>
                    <a:lnTo>
                      <a:pt x="52" y="2708"/>
                    </a:lnTo>
                    <a:lnTo>
                      <a:pt x="54" y="2710"/>
                    </a:lnTo>
                    <a:lnTo>
                      <a:pt x="56" y="2719"/>
                    </a:lnTo>
                    <a:lnTo>
                      <a:pt x="59" y="2724"/>
                    </a:lnTo>
                    <a:lnTo>
                      <a:pt x="65" y="2732"/>
                    </a:lnTo>
                    <a:lnTo>
                      <a:pt x="73" y="2739"/>
                    </a:lnTo>
                    <a:lnTo>
                      <a:pt x="82" y="2745"/>
                    </a:lnTo>
                    <a:lnTo>
                      <a:pt x="95" y="2752"/>
                    </a:lnTo>
                    <a:lnTo>
                      <a:pt x="110" y="2760"/>
                    </a:lnTo>
                    <a:lnTo>
                      <a:pt x="128" y="2766"/>
                    </a:lnTo>
                    <a:lnTo>
                      <a:pt x="151" y="2771"/>
                    </a:lnTo>
                    <a:lnTo>
                      <a:pt x="177" y="2775"/>
                    </a:lnTo>
                    <a:lnTo>
                      <a:pt x="207" y="2777"/>
                    </a:lnTo>
                    <a:lnTo>
                      <a:pt x="242" y="2779"/>
                    </a:lnTo>
                    <a:lnTo>
                      <a:pt x="283" y="2779"/>
                    </a:lnTo>
                    <a:lnTo>
                      <a:pt x="283" y="2779"/>
                    </a:lnTo>
                    <a:lnTo>
                      <a:pt x="358" y="2773"/>
                    </a:lnTo>
                    <a:lnTo>
                      <a:pt x="390" y="2769"/>
                    </a:lnTo>
                    <a:lnTo>
                      <a:pt x="416" y="2766"/>
                    </a:lnTo>
                    <a:lnTo>
                      <a:pt x="436" y="2760"/>
                    </a:lnTo>
                    <a:lnTo>
                      <a:pt x="455" y="2754"/>
                    </a:lnTo>
                    <a:lnTo>
                      <a:pt x="470" y="2747"/>
                    </a:lnTo>
                    <a:lnTo>
                      <a:pt x="481" y="2738"/>
                    </a:lnTo>
                    <a:lnTo>
                      <a:pt x="490" y="2728"/>
                    </a:lnTo>
                    <a:lnTo>
                      <a:pt x="496" y="2715"/>
                    </a:lnTo>
                    <a:lnTo>
                      <a:pt x="502" y="2702"/>
                    </a:lnTo>
                    <a:lnTo>
                      <a:pt x="504" y="2687"/>
                    </a:lnTo>
                    <a:lnTo>
                      <a:pt x="505" y="2670"/>
                    </a:lnTo>
                    <a:lnTo>
                      <a:pt x="507" y="2652"/>
                    </a:lnTo>
                    <a:lnTo>
                      <a:pt x="507" y="2607"/>
                    </a:lnTo>
                    <a:lnTo>
                      <a:pt x="584" y="2607"/>
                    </a:lnTo>
                    <a:lnTo>
                      <a:pt x="584" y="2607"/>
                    </a:lnTo>
                    <a:lnTo>
                      <a:pt x="582" y="2613"/>
                    </a:lnTo>
                    <a:lnTo>
                      <a:pt x="582" y="2631"/>
                    </a:lnTo>
                    <a:lnTo>
                      <a:pt x="582" y="2642"/>
                    </a:lnTo>
                    <a:lnTo>
                      <a:pt x="586" y="2655"/>
                    </a:lnTo>
                    <a:lnTo>
                      <a:pt x="589" y="2668"/>
                    </a:lnTo>
                    <a:lnTo>
                      <a:pt x="597" y="2683"/>
                    </a:lnTo>
                    <a:lnTo>
                      <a:pt x="608" y="2698"/>
                    </a:lnTo>
                    <a:lnTo>
                      <a:pt x="621" y="2711"/>
                    </a:lnTo>
                    <a:lnTo>
                      <a:pt x="640" y="2724"/>
                    </a:lnTo>
                    <a:lnTo>
                      <a:pt x="662" y="2736"/>
                    </a:lnTo>
                    <a:lnTo>
                      <a:pt x="690" y="2745"/>
                    </a:lnTo>
                    <a:lnTo>
                      <a:pt x="722" y="2754"/>
                    </a:lnTo>
                    <a:lnTo>
                      <a:pt x="761" y="2758"/>
                    </a:lnTo>
                    <a:lnTo>
                      <a:pt x="808" y="2760"/>
                    </a:lnTo>
                    <a:lnTo>
                      <a:pt x="808" y="2760"/>
                    </a:lnTo>
                    <a:lnTo>
                      <a:pt x="852" y="2760"/>
                    </a:lnTo>
                    <a:lnTo>
                      <a:pt x="894" y="2758"/>
                    </a:lnTo>
                    <a:lnTo>
                      <a:pt x="927" y="2754"/>
                    </a:lnTo>
                    <a:lnTo>
                      <a:pt x="957" y="2749"/>
                    </a:lnTo>
                    <a:lnTo>
                      <a:pt x="983" y="2743"/>
                    </a:lnTo>
                    <a:lnTo>
                      <a:pt x="1004" y="2736"/>
                    </a:lnTo>
                    <a:lnTo>
                      <a:pt x="1020" y="2728"/>
                    </a:lnTo>
                    <a:lnTo>
                      <a:pt x="1033" y="2719"/>
                    </a:lnTo>
                    <a:lnTo>
                      <a:pt x="1043" y="2708"/>
                    </a:lnTo>
                    <a:lnTo>
                      <a:pt x="1048" y="2698"/>
                    </a:lnTo>
                    <a:lnTo>
                      <a:pt x="1052" y="2685"/>
                    </a:lnTo>
                    <a:lnTo>
                      <a:pt x="1054" y="2672"/>
                    </a:lnTo>
                    <a:lnTo>
                      <a:pt x="1054" y="2659"/>
                    </a:lnTo>
                    <a:lnTo>
                      <a:pt x="1052" y="2646"/>
                    </a:lnTo>
                    <a:lnTo>
                      <a:pt x="1043" y="2616"/>
                    </a:lnTo>
                    <a:lnTo>
                      <a:pt x="1043" y="2616"/>
                    </a:lnTo>
                    <a:lnTo>
                      <a:pt x="1037" y="2601"/>
                    </a:lnTo>
                    <a:lnTo>
                      <a:pt x="1032" y="2586"/>
                    </a:lnTo>
                    <a:lnTo>
                      <a:pt x="1024" y="2571"/>
                    </a:lnTo>
                    <a:lnTo>
                      <a:pt x="1015" y="2558"/>
                    </a:lnTo>
                    <a:lnTo>
                      <a:pt x="1005" y="2547"/>
                    </a:lnTo>
                    <a:lnTo>
                      <a:pt x="996" y="2534"/>
                    </a:lnTo>
                    <a:lnTo>
                      <a:pt x="983" y="2523"/>
                    </a:lnTo>
                    <a:lnTo>
                      <a:pt x="970" y="2514"/>
                    </a:lnTo>
                    <a:lnTo>
                      <a:pt x="955" y="2504"/>
                    </a:lnTo>
                    <a:lnTo>
                      <a:pt x="938" y="2495"/>
                    </a:lnTo>
                    <a:lnTo>
                      <a:pt x="922" y="2487"/>
                    </a:lnTo>
                    <a:lnTo>
                      <a:pt x="903" y="2480"/>
                    </a:lnTo>
                    <a:lnTo>
                      <a:pt x="880" y="2474"/>
                    </a:lnTo>
                    <a:lnTo>
                      <a:pt x="858" y="2469"/>
                    </a:lnTo>
                    <a:lnTo>
                      <a:pt x="834" y="2465"/>
                    </a:lnTo>
                    <a:lnTo>
                      <a:pt x="808" y="2461"/>
                    </a:lnTo>
                    <a:lnTo>
                      <a:pt x="808" y="2461"/>
                    </a:lnTo>
                    <a:close/>
                    <a:moveTo>
                      <a:pt x="298" y="1549"/>
                    </a:moveTo>
                    <a:lnTo>
                      <a:pt x="298" y="1549"/>
                    </a:lnTo>
                    <a:lnTo>
                      <a:pt x="289" y="1543"/>
                    </a:lnTo>
                    <a:lnTo>
                      <a:pt x="270" y="1528"/>
                    </a:lnTo>
                    <a:lnTo>
                      <a:pt x="257" y="1517"/>
                    </a:lnTo>
                    <a:lnTo>
                      <a:pt x="246" y="1506"/>
                    </a:lnTo>
                    <a:lnTo>
                      <a:pt x="235" y="1491"/>
                    </a:lnTo>
                    <a:lnTo>
                      <a:pt x="226" y="1476"/>
                    </a:lnTo>
                    <a:lnTo>
                      <a:pt x="218" y="1459"/>
                    </a:lnTo>
                    <a:lnTo>
                      <a:pt x="216" y="1441"/>
                    </a:lnTo>
                    <a:lnTo>
                      <a:pt x="216" y="1431"/>
                    </a:lnTo>
                    <a:lnTo>
                      <a:pt x="218" y="1422"/>
                    </a:lnTo>
                    <a:lnTo>
                      <a:pt x="222" y="1413"/>
                    </a:lnTo>
                    <a:lnTo>
                      <a:pt x="226" y="1403"/>
                    </a:lnTo>
                    <a:lnTo>
                      <a:pt x="231" y="1392"/>
                    </a:lnTo>
                    <a:lnTo>
                      <a:pt x="239" y="1383"/>
                    </a:lnTo>
                    <a:lnTo>
                      <a:pt x="250" y="1373"/>
                    </a:lnTo>
                    <a:lnTo>
                      <a:pt x="261" y="1362"/>
                    </a:lnTo>
                    <a:lnTo>
                      <a:pt x="274" y="1353"/>
                    </a:lnTo>
                    <a:lnTo>
                      <a:pt x="291" y="1342"/>
                    </a:lnTo>
                    <a:lnTo>
                      <a:pt x="309" y="1332"/>
                    </a:lnTo>
                    <a:lnTo>
                      <a:pt x="330" y="1321"/>
                    </a:lnTo>
                    <a:lnTo>
                      <a:pt x="298" y="1549"/>
                    </a:lnTo>
                    <a:close/>
                    <a:moveTo>
                      <a:pt x="565" y="2581"/>
                    </a:moveTo>
                    <a:lnTo>
                      <a:pt x="522" y="2581"/>
                    </a:lnTo>
                    <a:lnTo>
                      <a:pt x="522" y="2581"/>
                    </a:lnTo>
                    <a:lnTo>
                      <a:pt x="511" y="2502"/>
                    </a:lnTo>
                    <a:lnTo>
                      <a:pt x="502" y="2428"/>
                    </a:lnTo>
                    <a:lnTo>
                      <a:pt x="498" y="2359"/>
                    </a:lnTo>
                    <a:lnTo>
                      <a:pt x="496" y="2295"/>
                    </a:lnTo>
                    <a:lnTo>
                      <a:pt x="496" y="2236"/>
                    </a:lnTo>
                    <a:lnTo>
                      <a:pt x="498" y="2181"/>
                    </a:lnTo>
                    <a:lnTo>
                      <a:pt x="502" y="2133"/>
                    </a:lnTo>
                    <a:lnTo>
                      <a:pt x="507" y="2088"/>
                    </a:lnTo>
                    <a:lnTo>
                      <a:pt x="513" y="2049"/>
                    </a:lnTo>
                    <a:lnTo>
                      <a:pt x="518" y="2015"/>
                    </a:lnTo>
                    <a:lnTo>
                      <a:pt x="532" y="1963"/>
                    </a:lnTo>
                    <a:lnTo>
                      <a:pt x="541" y="1931"/>
                    </a:lnTo>
                    <a:lnTo>
                      <a:pt x="546" y="1920"/>
                    </a:lnTo>
                    <a:lnTo>
                      <a:pt x="546" y="1920"/>
                    </a:lnTo>
                    <a:lnTo>
                      <a:pt x="558" y="1959"/>
                    </a:lnTo>
                    <a:lnTo>
                      <a:pt x="567" y="2004"/>
                    </a:lnTo>
                    <a:lnTo>
                      <a:pt x="574" y="2053"/>
                    </a:lnTo>
                    <a:lnTo>
                      <a:pt x="578" y="2103"/>
                    </a:lnTo>
                    <a:lnTo>
                      <a:pt x="582" y="2157"/>
                    </a:lnTo>
                    <a:lnTo>
                      <a:pt x="584" y="2213"/>
                    </a:lnTo>
                    <a:lnTo>
                      <a:pt x="584" y="2267"/>
                    </a:lnTo>
                    <a:lnTo>
                      <a:pt x="582" y="2321"/>
                    </a:lnTo>
                    <a:lnTo>
                      <a:pt x="578" y="2422"/>
                    </a:lnTo>
                    <a:lnTo>
                      <a:pt x="573" y="2504"/>
                    </a:lnTo>
                    <a:lnTo>
                      <a:pt x="565" y="2581"/>
                    </a:lnTo>
                    <a:lnTo>
                      <a:pt x="565" y="2581"/>
                    </a:lnTo>
                    <a:close/>
                    <a:moveTo>
                      <a:pt x="726" y="1295"/>
                    </a:moveTo>
                    <a:lnTo>
                      <a:pt x="726" y="1295"/>
                    </a:lnTo>
                    <a:lnTo>
                      <a:pt x="748" y="1299"/>
                    </a:lnTo>
                    <a:lnTo>
                      <a:pt x="774" y="1304"/>
                    </a:lnTo>
                    <a:lnTo>
                      <a:pt x="804" y="1316"/>
                    </a:lnTo>
                    <a:lnTo>
                      <a:pt x="819" y="1323"/>
                    </a:lnTo>
                    <a:lnTo>
                      <a:pt x="834" y="1332"/>
                    </a:lnTo>
                    <a:lnTo>
                      <a:pt x="847" y="1342"/>
                    </a:lnTo>
                    <a:lnTo>
                      <a:pt x="862" y="1355"/>
                    </a:lnTo>
                    <a:lnTo>
                      <a:pt x="873" y="1370"/>
                    </a:lnTo>
                    <a:lnTo>
                      <a:pt x="882" y="1385"/>
                    </a:lnTo>
                    <a:lnTo>
                      <a:pt x="890" y="1403"/>
                    </a:lnTo>
                    <a:lnTo>
                      <a:pt x="895" y="1424"/>
                    </a:lnTo>
                    <a:lnTo>
                      <a:pt x="895" y="1424"/>
                    </a:lnTo>
                    <a:lnTo>
                      <a:pt x="897" y="1444"/>
                    </a:lnTo>
                    <a:lnTo>
                      <a:pt x="895" y="1463"/>
                    </a:lnTo>
                    <a:lnTo>
                      <a:pt x="892" y="1480"/>
                    </a:lnTo>
                    <a:lnTo>
                      <a:pt x="884" y="1497"/>
                    </a:lnTo>
                    <a:lnTo>
                      <a:pt x="875" y="1510"/>
                    </a:lnTo>
                    <a:lnTo>
                      <a:pt x="864" y="1521"/>
                    </a:lnTo>
                    <a:lnTo>
                      <a:pt x="852" y="1532"/>
                    </a:lnTo>
                    <a:lnTo>
                      <a:pt x="839" y="1541"/>
                    </a:lnTo>
                    <a:lnTo>
                      <a:pt x="815" y="1556"/>
                    </a:lnTo>
                    <a:lnTo>
                      <a:pt x="791" y="1566"/>
                    </a:lnTo>
                    <a:lnTo>
                      <a:pt x="769" y="1571"/>
                    </a:lnTo>
                    <a:lnTo>
                      <a:pt x="726" y="1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7" name="Freeform 280"/>
              <p:cNvSpPr>
                <a:spLocks noEditPoints="1"/>
              </p:cNvSpPr>
              <p:nvPr/>
            </p:nvSpPr>
            <p:spPr bwMode="auto">
              <a:xfrm>
                <a:off x="701675" y="5408613"/>
                <a:ext cx="939800" cy="2265363"/>
              </a:xfrm>
              <a:custGeom>
                <a:gdLst>
                  <a:gd name="T0" fmla="*/ 194 w 1185"/>
                  <a:gd name="T1" fmla="*/ 1162 h 2853"/>
                  <a:gd name="T2" fmla="*/ 34 w 1185"/>
                  <a:gd name="T3" fmla="*/ 1476 h 2853"/>
                  <a:gd name="T4" fmla="*/ 153 w 1185"/>
                  <a:gd name="T5" fmla="*/ 1756 h 2853"/>
                  <a:gd name="T6" fmla="*/ 286 w 1185"/>
                  <a:gd name="T7" fmla="*/ 2484 h 2853"/>
                  <a:gd name="T8" fmla="*/ 105 w 1185"/>
                  <a:gd name="T9" fmla="*/ 2560 h 2853"/>
                  <a:gd name="T10" fmla="*/ 58 w 1185"/>
                  <a:gd name="T11" fmla="*/ 2758 h 2853"/>
                  <a:gd name="T12" fmla="*/ 157 w 1185"/>
                  <a:gd name="T13" fmla="*/ 2847 h 2853"/>
                  <a:gd name="T14" fmla="*/ 504 w 1185"/>
                  <a:gd name="T15" fmla="*/ 2836 h 2853"/>
                  <a:gd name="T16" fmla="*/ 599 w 1185"/>
                  <a:gd name="T17" fmla="*/ 2715 h 2853"/>
                  <a:gd name="T18" fmla="*/ 704 w 1185"/>
                  <a:gd name="T19" fmla="*/ 2823 h 2853"/>
                  <a:gd name="T20" fmla="*/ 1064 w 1185"/>
                  <a:gd name="T21" fmla="*/ 2827 h 2853"/>
                  <a:gd name="T22" fmla="*/ 1140 w 1185"/>
                  <a:gd name="T23" fmla="*/ 2663 h 2853"/>
                  <a:gd name="T24" fmla="*/ 1021 w 1185"/>
                  <a:gd name="T25" fmla="*/ 2504 h 2853"/>
                  <a:gd name="T26" fmla="*/ 898 w 1185"/>
                  <a:gd name="T27" fmla="*/ 1858 h 2853"/>
                  <a:gd name="T28" fmla="*/ 1142 w 1185"/>
                  <a:gd name="T29" fmla="*/ 1649 h 2853"/>
                  <a:gd name="T30" fmla="*/ 1181 w 1185"/>
                  <a:gd name="T31" fmla="*/ 1431 h 2853"/>
                  <a:gd name="T32" fmla="*/ 1015 w 1185"/>
                  <a:gd name="T33" fmla="*/ 1149 h 2853"/>
                  <a:gd name="T34" fmla="*/ 885 w 1185"/>
                  <a:gd name="T35" fmla="*/ 1000 h 2853"/>
                  <a:gd name="T36" fmla="*/ 1127 w 1185"/>
                  <a:gd name="T37" fmla="*/ 686 h 2853"/>
                  <a:gd name="T38" fmla="*/ 1094 w 1185"/>
                  <a:gd name="T39" fmla="*/ 384 h 2853"/>
                  <a:gd name="T40" fmla="*/ 939 w 1185"/>
                  <a:gd name="T41" fmla="*/ 147 h 2853"/>
                  <a:gd name="T42" fmla="*/ 662 w 1185"/>
                  <a:gd name="T43" fmla="*/ 7 h 2853"/>
                  <a:gd name="T44" fmla="*/ 381 w 1185"/>
                  <a:gd name="T45" fmla="*/ 37 h 2853"/>
                  <a:gd name="T46" fmla="*/ 134 w 1185"/>
                  <a:gd name="T47" fmla="*/ 216 h 2853"/>
                  <a:gd name="T48" fmla="*/ 8 w 1185"/>
                  <a:gd name="T49" fmla="*/ 498 h 2853"/>
                  <a:gd name="T50" fmla="*/ 78 w 1185"/>
                  <a:gd name="T51" fmla="*/ 845 h 2853"/>
                  <a:gd name="T52" fmla="*/ 670 w 1185"/>
                  <a:gd name="T53" fmla="*/ 1108 h 2853"/>
                  <a:gd name="T54" fmla="*/ 864 w 1185"/>
                  <a:gd name="T55" fmla="*/ 1159 h 2853"/>
                  <a:gd name="T56" fmla="*/ 1080 w 1185"/>
                  <a:gd name="T57" fmla="*/ 1368 h 2853"/>
                  <a:gd name="T58" fmla="*/ 1064 w 1185"/>
                  <a:gd name="T59" fmla="*/ 1634 h 2853"/>
                  <a:gd name="T60" fmla="*/ 823 w 1185"/>
                  <a:gd name="T61" fmla="*/ 1793 h 2853"/>
                  <a:gd name="T62" fmla="*/ 793 w 1185"/>
                  <a:gd name="T63" fmla="*/ 1901 h 2853"/>
                  <a:gd name="T64" fmla="*/ 845 w 1185"/>
                  <a:gd name="T65" fmla="*/ 2551 h 2853"/>
                  <a:gd name="T66" fmla="*/ 1049 w 1185"/>
                  <a:gd name="T67" fmla="*/ 2638 h 2853"/>
                  <a:gd name="T68" fmla="*/ 1038 w 1185"/>
                  <a:gd name="T69" fmla="*/ 2750 h 2853"/>
                  <a:gd name="T70" fmla="*/ 705 w 1185"/>
                  <a:gd name="T71" fmla="*/ 2739 h 2853"/>
                  <a:gd name="T72" fmla="*/ 674 w 1185"/>
                  <a:gd name="T73" fmla="*/ 2560 h 2853"/>
                  <a:gd name="T74" fmla="*/ 664 w 1185"/>
                  <a:gd name="T75" fmla="*/ 1978 h 2853"/>
                  <a:gd name="T76" fmla="*/ 577 w 1185"/>
                  <a:gd name="T77" fmla="*/ 1905 h 2853"/>
                  <a:gd name="T78" fmla="*/ 508 w 1185"/>
                  <a:gd name="T79" fmla="*/ 2122 h 2853"/>
                  <a:gd name="T80" fmla="*/ 509 w 1185"/>
                  <a:gd name="T81" fmla="*/ 2737 h 2853"/>
                  <a:gd name="T82" fmla="*/ 248 w 1185"/>
                  <a:gd name="T83" fmla="*/ 2773 h 2853"/>
                  <a:gd name="T84" fmla="*/ 140 w 1185"/>
                  <a:gd name="T85" fmla="*/ 2672 h 2853"/>
                  <a:gd name="T86" fmla="*/ 274 w 1185"/>
                  <a:gd name="T87" fmla="*/ 2566 h 2853"/>
                  <a:gd name="T88" fmla="*/ 364 w 1185"/>
                  <a:gd name="T89" fmla="*/ 2530 h 2853"/>
                  <a:gd name="T90" fmla="*/ 347 w 1185"/>
                  <a:gd name="T91" fmla="*/ 1784 h 2853"/>
                  <a:gd name="T92" fmla="*/ 157 w 1185"/>
                  <a:gd name="T93" fmla="*/ 1633 h 2853"/>
                  <a:gd name="T94" fmla="*/ 123 w 1185"/>
                  <a:gd name="T95" fmla="*/ 1403 h 2853"/>
                  <a:gd name="T96" fmla="*/ 366 w 1185"/>
                  <a:gd name="T97" fmla="*/ 1147 h 2853"/>
                  <a:gd name="T98" fmla="*/ 508 w 1185"/>
                  <a:gd name="T99" fmla="*/ 1090 h 2853"/>
                  <a:gd name="T100" fmla="*/ 403 w 1185"/>
                  <a:gd name="T101" fmla="*/ 959 h 2853"/>
                  <a:gd name="T102" fmla="*/ 129 w 1185"/>
                  <a:gd name="T103" fmla="*/ 774 h 2853"/>
                  <a:gd name="T104" fmla="*/ 101 w 1185"/>
                  <a:gd name="T105" fmla="*/ 448 h 2853"/>
                  <a:gd name="T106" fmla="*/ 330 w 1185"/>
                  <a:gd name="T107" fmla="*/ 147 h 2853"/>
                  <a:gd name="T108" fmla="*/ 577 w 1185"/>
                  <a:gd name="T109" fmla="*/ 80 h 2853"/>
                  <a:gd name="T110" fmla="*/ 834 w 1185"/>
                  <a:gd name="T111" fmla="*/ 164 h 2853"/>
                  <a:gd name="T112" fmla="*/ 1045 w 1185"/>
                  <a:gd name="T113" fmla="*/ 509 h 2853"/>
                  <a:gd name="T114" fmla="*/ 1011 w 1185"/>
                  <a:gd name="T115" fmla="*/ 783 h 2853"/>
                  <a:gd name="T116" fmla="*/ 748 w 1185"/>
                  <a:gd name="T117" fmla="*/ 961 h 2853"/>
                  <a:gd name="T118" fmla="*/ 670 w 1185"/>
                  <a:gd name="T119" fmla="*/ 1108 h 2853"/>
                  <a:gd name="T120" fmla="*/ 579 w 1185"/>
                  <a:gd name="T121" fmla="*/ 2498 h 2853"/>
                  <a:gd name="T122" fmla="*/ 603 w 1185"/>
                  <a:gd name="T123" fmla="*/ 2183 h 28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5" h="2853">
                    <a:moveTo>
                      <a:pt x="384" y="1037"/>
                    </a:moveTo>
                    <a:lnTo>
                      <a:pt x="384" y="1037"/>
                    </a:lnTo>
                    <a:lnTo>
                      <a:pt x="422" y="1045"/>
                    </a:lnTo>
                    <a:lnTo>
                      <a:pt x="422" y="1045"/>
                    </a:lnTo>
                    <a:lnTo>
                      <a:pt x="390" y="1052"/>
                    </a:lnTo>
                    <a:lnTo>
                      <a:pt x="356" y="1063"/>
                    </a:lnTo>
                    <a:lnTo>
                      <a:pt x="323" y="1078"/>
                    </a:lnTo>
                    <a:lnTo>
                      <a:pt x="289" y="1095"/>
                    </a:lnTo>
                    <a:lnTo>
                      <a:pt x="258" y="1116"/>
                    </a:lnTo>
                    <a:lnTo>
                      <a:pt x="224" y="1138"/>
                    </a:lnTo>
                    <a:lnTo>
                      <a:pt x="194" y="1162"/>
                    </a:lnTo>
                    <a:lnTo>
                      <a:pt x="164" y="1190"/>
                    </a:lnTo>
                    <a:lnTo>
                      <a:pt x="136" y="1220"/>
                    </a:lnTo>
                    <a:lnTo>
                      <a:pt x="112" y="1252"/>
                    </a:lnTo>
                    <a:lnTo>
                      <a:pt x="90" y="1285"/>
                    </a:lnTo>
                    <a:lnTo>
                      <a:pt x="71" y="1321"/>
                    </a:lnTo>
                    <a:lnTo>
                      <a:pt x="54" y="1358"/>
                    </a:lnTo>
                    <a:lnTo>
                      <a:pt x="43" y="1396"/>
                    </a:lnTo>
                    <a:lnTo>
                      <a:pt x="39" y="1416"/>
                    </a:lnTo>
                    <a:lnTo>
                      <a:pt x="36" y="1437"/>
                    </a:lnTo>
                    <a:lnTo>
                      <a:pt x="34" y="1455"/>
                    </a:lnTo>
                    <a:lnTo>
                      <a:pt x="34" y="1476"/>
                    </a:lnTo>
                    <a:lnTo>
                      <a:pt x="34" y="1476"/>
                    </a:lnTo>
                    <a:lnTo>
                      <a:pt x="36" y="1509"/>
                    </a:lnTo>
                    <a:lnTo>
                      <a:pt x="39" y="1543"/>
                    </a:lnTo>
                    <a:lnTo>
                      <a:pt x="45" y="1575"/>
                    </a:lnTo>
                    <a:lnTo>
                      <a:pt x="54" y="1605"/>
                    </a:lnTo>
                    <a:lnTo>
                      <a:pt x="67" y="1633"/>
                    </a:lnTo>
                    <a:lnTo>
                      <a:pt x="80" y="1661"/>
                    </a:lnTo>
                    <a:lnTo>
                      <a:pt x="95" y="1687"/>
                    </a:lnTo>
                    <a:lnTo>
                      <a:pt x="114" y="1711"/>
                    </a:lnTo>
                    <a:lnTo>
                      <a:pt x="133" y="1733"/>
                    </a:lnTo>
                    <a:lnTo>
                      <a:pt x="153" y="1756"/>
                    </a:lnTo>
                    <a:lnTo>
                      <a:pt x="174" y="1774"/>
                    </a:lnTo>
                    <a:lnTo>
                      <a:pt x="196" y="1793"/>
                    </a:lnTo>
                    <a:lnTo>
                      <a:pt x="220" y="1810"/>
                    </a:lnTo>
                    <a:lnTo>
                      <a:pt x="245" y="1825"/>
                    </a:lnTo>
                    <a:lnTo>
                      <a:pt x="269" y="1838"/>
                    </a:lnTo>
                    <a:lnTo>
                      <a:pt x="293" y="1849"/>
                    </a:lnTo>
                    <a:lnTo>
                      <a:pt x="293" y="1849"/>
                    </a:lnTo>
                    <a:lnTo>
                      <a:pt x="289" y="2024"/>
                    </a:lnTo>
                    <a:lnTo>
                      <a:pt x="287" y="2207"/>
                    </a:lnTo>
                    <a:lnTo>
                      <a:pt x="286" y="2484"/>
                    </a:lnTo>
                    <a:lnTo>
                      <a:pt x="286" y="2484"/>
                    </a:lnTo>
                    <a:lnTo>
                      <a:pt x="263" y="2485"/>
                    </a:lnTo>
                    <a:lnTo>
                      <a:pt x="243" y="2489"/>
                    </a:lnTo>
                    <a:lnTo>
                      <a:pt x="222" y="2495"/>
                    </a:lnTo>
                    <a:lnTo>
                      <a:pt x="203" y="2502"/>
                    </a:lnTo>
                    <a:lnTo>
                      <a:pt x="172" y="2515"/>
                    </a:lnTo>
                    <a:lnTo>
                      <a:pt x="157" y="2523"/>
                    </a:lnTo>
                    <a:lnTo>
                      <a:pt x="157" y="2523"/>
                    </a:lnTo>
                    <a:lnTo>
                      <a:pt x="144" y="2530"/>
                    </a:lnTo>
                    <a:lnTo>
                      <a:pt x="129" y="2540"/>
                    </a:lnTo>
                    <a:lnTo>
                      <a:pt x="116" y="2549"/>
                    </a:lnTo>
                    <a:lnTo>
                      <a:pt x="105" y="2560"/>
                    </a:lnTo>
                    <a:lnTo>
                      <a:pt x="93" y="2571"/>
                    </a:lnTo>
                    <a:lnTo>
                      <a:pt x="82" y="2584"/>
                    </a:lnTo>
                    <a:lnTo>
                      <a:pt x="73" y="2597"/>
                    </a:lnTo>
                    <a:lnTo>
                      <a:pt x="67" y="2612"/>
                    </a:lnTo>
                    <a:lnTo>
                      <a:pt x="67" y="2612"/>
                    </a:lnTo>
                    <a:lnTo>
                      <a:pt x="58" y="2637"/>
                    </a:lnTo>
                    <a:lnTo>
                      <a:pt x="52" y="2666"/>
                    </a:lnTo>
                    <a:lnTo>
                      <a:pt x="50" y="2696"/>
                    </a:lnTo>
                    <a:lnTo>
                      <a:pt x="52" y="2728"/>
                    </a:lnTo>
                    <a:lnTo>
                      <a:pt x="54" y="2743"/>
                    </a:lnTo>
                    <a:lnTo>
                      <a:pt x="58" y="2758"/>
                    </a:lnTo>
                    <a:lnTo>
                      <a:pt x="62" y="2773"/>
                    </a:lnTo>
                    <a:lnTo>
                      <a:pt x="67" y="2786"/>
                    </a:lnTo>
                    <a:lnTo>
                      <a:pt x="75" y="2799"/>
                    </a:lnTo>
                    <a:lnTo>
                      <a:pt x="82" y="2810"/>
                    </a:lnTo>
                    <a:lnTo>
                      <a:pt x="92" y="2819"/>
                    </a:lnTo>
                    <a:lnTo>
                      <a:pt x="103" y="2827"/>
                    </a:lnTo>
                    <a:lnTo>
                      <a:pt x="103" y="2827"/>
                    </a:lnTo>
                    <a:lnTo>
                      <a:pt x="116" y="2834"/>
                    </a:lnTo>
                    <a:lnTo>
                      <a:pt x="129" y="2840"/>
                    </a:lnTo>
                    <a:lnTo>
                      <a:pt x="142" y="2844"/>
                    </a:lnTo>
                    <a:lnTo>
                      <a:pt x="157" y="2847"/>
                    </a:lnTo>
                    <a:lnTo>
                      <a:pt x="189" y="2851"/>
                    </a:lnTo>
                    <a:lnTo>
                      <a:pt x="220" y="2853"/>
                    </a:lnTo>
                    <a:lnTo>
                      <a:pt x="254" y="2853"/>
                    </a:lnTo>
                    <a:lnTo>
                      <a:pt x="286" y="2851"/>
                    </a:lnTo>
                    <a:lnTo>
                      <a:pt x="343" y="2849"/>
                    </a:lnTo>
                    <a:lnTo>
                      <a:pt x="343" y="2849"/>
                    </a:lnTo>
                    <a:lnTo>
                      <a:pt x="381" y="2849"/>
                    </a:lnTo>
                    <a:lnTo>
                      <a:pt x="431" y="2847"/>
                    </a:lnTo>
                    <a:lnTo>
                      <a:pt x="455" y="2844"/>
                    </a:lnTo>
                    <a:lnTo>
                      <a:pt x="482" y="2840"/>
                    </a:lnTo>
                    <a:lnTo>
                      <a:pt x="504" y="2836"/>
                    </a:lnTo>
                    <a:lnTo>
                      <a:pt x="524" y="2831"/>
                    </a:lnTo>
                    <a:lnTo>
                      <a:pt x="524" y="2831"/>
                    </a:lnTo>
                    <a:lnTo>
                      <a:pt x="541" y="2823"/>
                    </a:lnTo>
                    <a:lnTo>
                      <a:pt x="554" y="2814"/>
                    </a:lnTo>
                    <a:lnTo>
                      <a:pt x="567" y="2801"/>
                    </a:lnTo>
                    <a:lnTo>
                      <a:pt x="577" y="2788"/>
                    </a:lnTo>
                    <a:lnTo>
                      <a:pt x="584" y="2771"/>
                    </a:lnTo>
                    <a:lnTo>
                      <a:pt x="592" y="2754"/>
                    </a:lnTo>
                    <a:lnTo>
                      <a:pt x="595" y="2735"/>
                    </a:lnTo>
                    <a:lnTo>
                      <a:pt x="599" y="2715"/>
                    </a:lnTo>
                    <a:lnTo>
                      <a:pt x="599" y="2715"/>
                    </a:lnTo>
                    <a:lnTo>
                      <a:pt x="608" y="2743"/>
                    </a:lnTo>
                    <a:lnTo>
                      <a:pt x="616" y="2756"/>
                    </a:lnTo>
                    <a:lnTo>
                      <a:pt x="623" y="2767"/>
                    </a:lnTo>
                    <a:lnTo>
                      <a:pt x="623" y="2767"/>
                    </a:lnTo>
                    <a:lnTo>
                      <a:pt x="633" y="2778"/>
                    </a:lnTo>
                    <a:lnTo>
                      <a:pt x="642" y="2790"/>
                    </a:lnTo>
                    <a:lnTo>
                      <a:pt x="653" y="2799"/>
                    </a:lnTo>
                    <a:lnTo>
                      <a:pt x="664" y="2806"/>
                    </a:lnTo>
                    <a:lnTo>
                      <a:pt x="676" y="2814"/>
                    </a:lnTo>
                    <a:lnTo>
                      <a:pt x="689" y="2819"/>
                    </a:lnTo>
                    <a:lnTo>
                      <a:pt x="704" y="2823"/>
                    </a:lnTo>
                    <a:lnTo>
                      <a:pt x="717" y="2827"/>
                    </a:lnTo>
                    <a:lnTo>
                      <a:pt x="717" y="2827"/>
                    </a:lnTo>
                    <a:lnTo>
                      <a:pt x="761" y="2833"/>
                    </a:lnTo>
                    <a:lnTo>
                      <a:pt x="810" y="2836"/>
                    </a:lnTo>
                    <a:lnTo>
                      <a:pt x="860" y="2840"/>
                    </a:lnTo>
                    <a:lnTo>
                      <a:pt x="911" y="2840"/>
                    </a:lnTo>
                    <a:lnTo>
                      <a:pt x="911" y="2840"/>
                    </a:lnTo>
                    <a:lnTo>
                      <a:pt x="963" y="2840"/>
                    </a:lnTo>
                    <a:lnTo>
                      <a:pt x="1015" y="2834"/>
                    </a:lnTo>
                    <a:lnTo>
                      <a:pt x="1041" y="2831"/>
                    </a:lnTo>
                    <a:lnTo>
                      <a:pt x="1064" y="2827"/>
                    </a:lnTo>
                    <a:lnTo>
                      <a:pt x="1082" y="2819"/>
                    </a:lnTo>
                    <a:lnTo>
                      <a:pt x="1099" y="2812"/>
                    </a:lnTo>
                    <a:lnTo>
                      <a:pt x="1099" y="2812"/>
                    </a:lnTo>
                    <a:lnTo>
                      <a:pt x="1107" y="2806"/>
                    </a:lnTo>
                    <a:lnTo>
                      <a:pt x="1112" y="2801"/>
                    </a:lnTo>
                    <a:lnTo>
                      <a:pt x="1123" y="2784"/>
                    </a:lnTo>
                    <a:lnTo>
                      <a:pt x="1133" y="2763"/>
                    </a:lnTo>
                    <a:lnTo>
                      <a:pt x="1138" y="2741"/>
                    </a:lnTo>
                    <a:lnTo>
                      <a:pt x="1142" y="2717"/>
                    </a:lnTo>
                    <a:lnTo>
                      <a:pt x="1142" y="2689"/>
                    </a:lnTo>
                    <a:lnTo>
                      <a:pt x="1140" y="2663"/>
                    </a:lnTo>
                    <a:lnTo>
                      <a:pt x="1135" y="2637"/>
                    </a:lnTo>
                    <a:lnTo>
                      <a:pt x="1135" y="2637"/>
                    </a:lnTo>
                    <a:lnTo>
                      <a:pt x="1125" y="2612"/>
                    </a:lnTo>
                    <a:lnTo>
                      <a:pt x="1112" y="2588"/>
                    </a:lnTo>
                    <a:lnTo>
                      <a:pt x="1105" y="2575"/>
                    </a:lnTo>
                    <a:lnTo>
                      <a:pt x="1095" y="2562"/>
                    </a:lnTo>
                    <a:lnTo>
                      <a:pt x="1084" y="2551"/>
                    </a:lnTo>
                    <a:lnTo>
                      <a:pt x="1071" y="2538"/>
                    </a:lnTo>
                    <a:lnTo>
                      <a:pt x="1056" y="2526"/>
                    </a:lnTo>
                    <a:lnTo>
                      <a:pt x="1039" y="2515"/>
                    </a:lnTo>
                    <a:lnTo>
                      <a:pt x="1021" y="2504"/>
                    </a:lnTo>
                    <a:lnTo>
                      <a:pt x="1000" y="2495"/>
                    </a:lnTo>
                    <a:lnTo>
                      <a:pt x="976" y="2487"/>
                    </a:lnTo>
                    <a:lnTo>
                      <a:pt x="952" y="2482"/>
                    </a:lnTo>
                    <a:lnTo>
                      <a:pt x="924" y="2476"/>
                    </a:lnTo>
                    <a:lnTo>
                      <a:pt x="892" y="2472"/>
                    </a:lnTo>
                    <a:lnTo>
                      <a:pt x="892" y="2472"/>
                    </a:lnTo>
                    <a:lnTo>
                      <a:pt x="873" y="1898"/>
                    </a:lnTo>
                    <a:lnTo>
                      <a:pt x="873" y="1898"/>
                    </a:lnTo>
                    <a:lnTo>
                      <a:pt x="871" y="1866"/>
                    </a:lnTo>
                    <a:lnTo>
                      <a:pt x="871" y="1866"/>
                    </a:lnTo>
                    <a:lnTo>
                      <a:pt x="898" y="1858"/>
                    </a:lnTo>
                    <a:lnTo>
                      <a:pt x="924" y="1849"/>
                    </a:lnTo>
                    <a:lnTo>
                      <a:pt x="946" y="1838"/>
                    </a:lnTo>
                    <a:lnTo>
                      <a:pt x="967" y="1825"/>
                    </a:lnTo>
                    <a:lnTo>
                      <a:pt x="989" y="1812"/>
                    </a:lnTo>
                    <a:lnTo>
                      <a:pt x="1010" y="1795"/>
                    </a:lnTo>
                    <a:lnTo>
                      <a:pt x="1051" y="1761"/>
                    </a:lnTo>
                    <a:lnTo>
                      <a:pt x="1051" y="1761"/>
                    </a:lnTo>
                    <a:lnTo>
                      <a:pt x="1082" y="1731"/>
                    </a:lnTo>
                    <a:lnTo>
                      <a:pt x="1108" y="1700"/>
                    </a:lnTo>
                    <a:lnTo>
                      <a:pt x="1133" y="1666"/>
                    </a:lnTo>
                    <a:lnTo>
                      <a:pt x="1142" y="1649"/>
                    </a:lnTo>
                    <a:lnTo>
                      <a:pt x="1151" y="1633"/>
                    </a:lnTo>
                    <a:lnTo>
                      <a:pt x="1159" y="1614"/>
                    </a:lnTo>
                    <a:lnTo>
                      <a:pt x="1166" y="1595"/>
                    </a:lnTo>
                    <a:lnTo>
                      <a:pt x="1172" y="1577"/>
                    </a:lnTo>
                    <a:lnTo>
                      <a:pt x="1176" y="1556"/>
                    </a:lnTo>
                    <a:lnTo>
                      <a:pt x="1179" y="1537"/>
                    </a:lnTo>
                    <a:lnTo>
                      <a:pt x="1183" y="1517"/>
                    </a:lnTo>
                    <a:lnTo>
                      <a:pt x="1185" y="1476"/>
                    </a:lnTo>
                    <a:lnTo>
                      <a:pt x="1185" y="1476"/>
                    </a:lnTo>
                    <a:lnTo>
                      <a:pt x="1183" y="1453"/>
                    </a:lnTo>
                    <a:lnTo>
                      <a:pt x="1181" y="1431"/>
                    </a:lnTo>
                    <a:lnTo>
                      <a:pt x="1177" y="1411"/>
                    </a:lnTo>
                    <a:lnTo>
                      <a:pt x="1174" y="1388"/>
                    </a:lnTo>
                    <a:lnTo>
                      <a:pt x="1168" y="1368"/>
                    </a:lnTo>
                    <a:lnTo>
                      <a:pt x="1161" y="1347"/>
                    </a:lnTo>
                    <a:lnTo>
                      <a:pt x="1153" y="1328"/>
                    </a:lnTo>
                    <a:lnTo>
                      <a:pt x="1146" y="1310"/>
                    </a:lnTo>
                    <a:lnTo>
                      <a:pt x="1125" y="1272"/>
                    </a:lnTo>
                    <a:lnTo>
                      <a:pt x="1101" y="1237"/>
                    </a:lnTo>
                    <a:lnTo>
                      <a:pt x="1075" y="1205"/>
                    </a:lnTo>
                    <a:lnTo>
                      <a:pt x="1045" y="1175"/>
                    </a:lnTo>
                    <a:lnTo>
                      <a:pt x="1015" y="1149"/>
                    </a:lnTo>
                    <a:lnTo>
                      <a:pt x="982" y="1125"/>
                    </a:lnTo>
                    <a:lnTo>
                      <a:pt x="946" y="1103"/>
                    </a:lnTo>
                    <a:lnTo>
                      <a:pt x="911" y="1084"/>
                    </a:lnTo>
                    <a:lnTo>
                      <a:pt x="873" y="1069"/>
                    </a:lnTo>
                    <a:lnTo>
                      <a:pt x="838" y="1056"/>
                    </a:lnTo>
                    <a:lnTo>
                      <a:pt x="801" y="1047"/>
                    </a:lnTo>
                    <a:lnTo>
                      <a:pt x="763" y="1041"/>
                    </a:lnTo>
                    <a:lnTo>
                      <a:pt x="763" y="1041"/>
                    </a:lnTo>
                    <a:lnTo>
                      <a:pt x="806" y="1030"/>
                    </a:lnTo>
                    <a:lnTo>
                      <a:pt x="847" y="1017"/>
                    </a:lnTo>
                    <a:lnTo>
                      <a:pt x="885" y="1000"/>
                    </a:lnTo>
                    <a:lnTo>
                      <a:pt x="922" y="983"/>
                    </a:lnTo>
                    <a:lnTo>
                      <a:pt x="954" y="963"/>
                    </a:lnTo>
                    <a:lnTo>
                      <a:pt x="985" y="940"/>
                    </a:lnTo>
                    <a:lnTo>
                      <a:pt x="1011" y="916"/>
                    </a:lnTo>
                    <a:lnTo>
                      <a:pt x="1038" y="888"/>
                    </a:lnTo>
                    <a:lnTo>
                      <a:pt x="1060" y="860"/>
                    </a:lnTo>
                    <a:lnTo>
                      <a:pt x="1079" y="830"/>
                    </a:lnTo>
                    <a:lnTo>
                      <a:pt x="1095" y="797"/>
                    </a:lnTo>
                    <a:lnTo>
                      <a:pt x="1108" y="761"/>
                    </a:lnTo>
                    <a:lnTo>
                      <a:pt x="1120" y="726"/>
                    </a:lnTo>
                    <a:lnTo>
                      <a:pt x="1127" y="686"/>
                    </a:lnTo>
                    <a:lnTo>
                      <a:pt x="1131" y="645"/>
                    </a:lnTo>
                    <a:lnTo>
                      <a:pt x="1133" y="604"/>
                    </a:lnTo>
                    <a:lnTo>
                      <a:pt x="1133" y="604"/>
                    </a:lnTo>
                    <a:lnTo>
                      <a:pt x="1133" y="576"/>
                    </a:lnTo>
                    <a:lnTo>
                      <a:pt x="1131" y="548"/>
                    </a:lnTo>
                    <a:lnTo>
                      <a:pt x="1127" y="520"/>
                    </a:lnTo>
                    <a:lnTo>
                      <a:pt x="1123" y="492"/>
                    </a:lnTo>
                    <a:lnTo>
                      <a:pt x="1118" y="464"/>
                    </a:lnTo>
                    <a:lnTo>
                      <a:pt x="1110" y="436"/>
                    </a:lnTo>
                    <a:lnTo>
                      <a:pt x="1103" y="410"/>
                    </a:lnTo>
                    <a:lnTo>
                      <a:pt x="1094" y="384"/>
                    </a:lnTo>
                    <a:lnTo>
                      <a:pt x="1082" y="358"/>
                    </a:lnTo>
                    <a:lnTo>
                      <a:pt x="1071" y="332"/>
                    </a:lnTo>
                    <a:lnTo>
                      <a:pt x="1058" y="306"/>
                    </a:lnTo>
                    <a:lnTo>
                      <a:pt x="1045" y="281"/>
                    </a:lnTo>
                    <a:lnTo>
                      <a:pt x="1030" y="257"/>
                    </a:lnTo>
                    <a:lnTo>
                      <a:pt x="1015" y="235"/>
                    </a:lnTo>
                    <a:lnTo>
                      <a:pt x="998" y="212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59" y="168"/>
                    </a:lnTo>
                    <a:lnTo>
                      <a:pt x="939" y="147"/>
                    </a:lnTo>
                    <a:lnTo>
                      <a:pt x="916" y="127"/>
                    </a:lnTo>
                    <a:lnTo>
                      <a:pt x="894" y="110"/>
                    </a:lnTo>
                    <a:lnTo>
                      <a:pt x="871" y="91"/>
                    </a:lnTo>
                    <a:lnTo>
                      <a:pt x="847" y="76"/>
                    </a:lnTo>
                    <a:lnTo>
                      <a:pt x="823" y="61"/>
                    </a:lnTo>
                    <a:lnTo>
                      <a:pt x="797" y="50"/>
                    </a:lnTo>
                    <a:lnTo>
                      <a:pt x="771" y="37"/>
                    </a:lnTo>
                    <a:lnTo>
                      <a:pt x="745" y="28"/>
                    </a:lnTo>
                    <a:lnTo>
                      <a:pt x="718" y="20"/>
                    </a:lnTo>
                    <a:lnTo>
                      <a:pt x="690" y="13"/>
                    </a:lnTo>
                    <a:lnTo>
                      <a:pt x="662" y="7"/>
                    </a:lnTo>
                    <a:lnTo>
                      <a:pt x="635" y="3"/>
                    </a:lnTo>
                    <a:lnTo>
                      <a:pt x="605" y="2"/>
                    </a:lnTo>
                    <a:lnTo>
                      <a:pt x="577" y="0"/>
                    </a:lnTo>
                    <a:lnTo>
                      <a:pt x="577" y="0"/>
                    </a:lnTo>
                    <a:lnTo>
                      <a:pt x="547" y="2"/>
                    </a:lnTo>
                    <a:lnTo>
                      <a:pt x="519" y="3"/>
                    </a:lnTo>
                    <a:lnTo>
                      <a:pt x="491" y="7"/>
                    </a:lnTo>
                    <a:lnTo>
                      <a:pt x="463" y="13"/>
                    </a:lnTo>
                    <a:lnTo>
                      <a:pt x="435" y="18"/>
                    </a:lnTo>
                    <a:lnTo>
                      <a:pt x="407" y="28"/>
                    </a:lnTo>
                    <a:lnTo>
                      <a:pt x="381" y="37"/>
                    </a:lnTo>
                    <a:lnTo>
                      <a:pt x="355" y="46"/>
                    </a:lnTo>
                    <a:lnTo>
                      <a:pt x="330" y="59"/>
                    </a:lnTo>
                    <a:lnTo>
                      <a:pt x="304" y="72"/>
                    </a:lnTo>
                    <a:lnTo>
                      <a:pt x="280" y="86"/>
                    </a:lnTo>
                    <a:lnTo>
                      <a:pt x="258" y="102"/>
                    </a:lnTo>
                    <a:lnTo>
                      <a:pt x="235" y="117"/>
                    </a:lnTo>
                    <a:lnTo>
                      <a:pt x="213" y="136"/>
                    </a:lnTo>
                    <a:lnTo>
                      <a:pt x="192" y="155"/>
                    </a:lnTo>
                    <a:lnTo>
                      <a:pt x="172" y="173"/>
                    </a:lnTo>
                    <a:lnTo>
                      <a:pt x="153" y="194"/>
                    </a:lnTo>
                    <a:lnTo>
                      <a:pt x="134" y="216"/>
                    </a:lnTo>
                    <a:lnTo>
                      <a:pt x="118" y="237"/>
                    </a:lnTo>
                    <a:lnTo>
                      <a:pt x="101" y="261"/>
                    </a:lnTo>
                    <a:lnTo>
                      <a:pt x="86" y="285"/>
                    </a:lnTo>
                    <a:lnTo>
                      <a:pt x="71" y="309"/>
                    </a:lnTo>
                    <a:lnTo>
                      <a:pt x="58" y="334"/>
                    </a:lnTo>
                    <a:lnTo>
                      <a:pt x="47" y="360"/>
                    </a:lnTo>
                    <a:lnTo>
                      <a:pt x="36" y="386"/>
                    </a:lnTo>
                    <a:lnTo>
                      <a:pt x="28" y="414"/>
                    </a:lnTo>
                    <a:lnTo>
                      <a:pt x="19" y="440"/>
                    </a:lnTo>
                    <a:lnTo>
                      <a:pt x="13" y="468"/>
                    </a:lnTo>
                    <a:lnTo>
                      <a:pt x="8" y="498"/>
                    </a:lnTo>
                    <a:lnTo>
                      <a:pt x="4" y="526"/>
                    </a:lnTo>
                    <a:lnTo>
                      <a:pt x="2" y="556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27"/>
                    </a:lnTo>
                    <a:lnTo>
                      <a:pt x="8" y="668"/>
                    </a:lnTo>
                    <a:lnTo>
                      <a:pt x="15" y="705"/>
                    </a:lnTo>
                    <a:lnTo>
                      <a:pt x="26" y="742"/>
                    </a:lnTo>
                    <a:lnTo>
                      <a:pt x="41" y="778"/>
                    </a:lnTo>
                    <a:lnTo>
                      <a:pt x="60" y="811"/>
                    </a:lnTo>
                    <a:lnTo>
                      <a:pt x="78" y="845"/>
                    </a:lnTo>
                    <a:lnTo>
                      <a:pt x="103" y="875"/>
                    </a:lnTo>
                    <a:lnTo>
                      <a:pt x="129" y="903"/>
                    </a:lnTo>
                    <a:lnTo>
                      <a:pt x="157" y="929"/>
                    </a:lnTo>
                    <a:lnTo>
                      <a:pt x="189" y="953"/>
                    </a:lnTo>
                    <a:lnTo>
                      <a:pt x="224" y="974"/>
                    </a:lnTo>
                    <a:lnTo>
                      <a:pt x="259" y="994"/>
                    </a:lnTo>
                    <a:lnTo>
                      <a:pt x="299" y="1011"/>
                    </a:lnTo>
                    <a:lnTo>
                      <a:pt x="340" y="1026"/>
                    </a:lnTo>
                    <a:lnTo>
                      <a:pt x="384" y="1037"/>
                    </a:lnTo>
                    <a:lnTo>
                      <a:pt x="384" y="1037"/>
                    </a:lnTo>
                    <a:close/>
                    <a:moveTo>
                      <a:pt x="670" y="1108"/>
                    </a:moveTo>
                    <a:lnTo>
                      <a:pt x="670" y="1108"/>
                    </a:lnTo>
                    <a:lnTo>
                      <a:pt x="672" y="1112"/>
                    </a:lnTo>
                    <a:lnTo>
                      <a:pt x="677" y="1114"/>
                    </a:lnTo>
                    <a:lnTo>
                      <a:pt x="689" y="1116"/>
                    </a:lnTo>
                    <a:lnTo>
                      <a:pt x="715" y="1118"/>
                    </a:lnTo>
                    <a:lnTo>
                      <a:pt x="715" y="1118"/>
                    </a:lnTo>
                    <a:lnTo>
                      <a:pt x="746" y="1119"/>
                    </a:lnTo>
                    <a:lnTo>
                      <a:pt x="776" y="1123"/>
                    </a:lnTo>
                    <a:lnTo>
                      <a:pt x="804" y="1132"/>
                    </a:lnTo>
                    <a:lnTo>
                      <a:pt x="834" y="1144"/>
                    </a:lnTo>
                    <a:lnTo>
                      <a:pt x="864" y="1159"/>
                    </a:lnTo>
                    <a:lnTo>
                      <a:pt x="894" y="1175"/>
                    </a:lnTo>
                    <a:lnTo>
                      <a:pt x="924" y="1196"/>
                    </a:lnTo>
                    <a:lnTo>
                      <a:pt x="954" y="1218"/>
                    </a:lnTo>
                    <a:lnTo>
                      <a:pt x="954" y="1218"/>
                    </a:lnTo>
                    <a:lnTo>
                      <a:pt x="976" y="1235"/>
                    </a:lnTo>
                    <a:lnTo>
                      <a:pt x="1002" y="1257"/>
                    </a:lnTo>
                    <a:lnTo>
                      <a:pt x="1026" y="1284"/>
                    </a:lnTo>
                    <a:lnTo>
                      <a:pt x="1051" y="1313"/>
                    </a:lnTo>
                    <a:lnTo>
                      <a:pt x="1062" y="1330"/>
                    </a:lnTo>
                    <a:lnTo>
                      <a:pt x="1071" y="1349"/>
                    </a:lnTo>
                    <a:lnTo>
                      <a:pt x="1080" y="1368"/>
                    </a:lnTo>
                    <a:lnTo>
                      <a:pt x="1088" y="1388"/>
                    </a:lnTo>
                    <a:lnTo>
                      <a:pt x="1095" y="1409"/>
                    </a:lnTo>
                    <a:lnTo>
                      <a:pt x="1101" y="1431"/>
                    </a:lnTo>
                    <a:lnTo>
                      <a:pt x="1103" y="1453"/>
                    </a:lnTo>
                    <a:lnTo>
                      <a:pt x="1105" y="1476"/>
                    </a:lnTo>
                    <a:lnTo>
                      <a:pt x="1105" y="1476"/>
                    </a:lnTo>
                    <a:lnTo>
                      <a:pt x="1103" y="1513"/>
                    </a:lnTo>
                    <a:lnTo>
                      <a:pt x="1097" y="1547"/>
                    </a:lnTo>
                    <a:lnTo>
                      <a:pt x="1090" y="1578"/>
                    </a:lnTo>
                    <a:lnTo>
                      <a:pt x="1079" y="1606"/>
                    </a:lnTo>
                    <a:lnTo>
                      <a:pt x="1064" y="1634"/>
                    </a:lnTo>
                    <a:lnTo>
                      <a:pt x="1049" y="1659"/>
                    </a:lnTo>
                    <a:lnTo>
                      <a:pt x="1030" y="1681"/>
                    </a:lnTo>
                    <a:lnTo>
                      <a:pt x="1010" y="1702"/>
                    </a:lnTo>
                    <a:lnTo>
                      <a:pt x="989" y="1720"/>
                    </a:lnTo>
                    <a:lnTo>
                      <a:pt x="967" y="1737"/>
                    </a:lnTo>
                    <a:lnTo>
                      <a:pt x="942" y="1752"/>
                    </a:lnTo>
                    <a:lnTo>
                      <a:pt x="918" y="1765"/>
                    </a:lnTo>
                    <a:lnTo>
                      <a:pt x="894" y="1774"/>
                    </a:lnTo>
                    <a:lnTo>
                      <a:pt x="871" y="1784"/>
                    </a:lnTo>
                    <a:lnTo>
                      <a:pt x="847" y="1789"/>
                    </a:lnTo>
                    <a:lnTo>
                      <a:pt x="823" y="1793"/>
                    </a:lnTo>
                    <a:lnTo>
                      <a:pt x="823" y="1793"/>
                    </a:lnTo>
                    <a:lnTo>
                      <a:pt x="816" y="1795"/>
                    </a:lnTo>
                    <a:lnTo>
                      <a:pt x="810" y="1799"/>
                    </a:lnTo>
                    <a:lnTo>
                      <a:pt x="804" y="1802"/>
                    </a:lnTo>
                    <a:lnTo>
                      <a:pt x="799" y="1808"/>
                    </a:lnTo>
                    <a:lnTo>
                      <a:pt x="795" y="1814"/>
                    </a:lnTo>
                    <a:lnTo>
                      <a:pt x="791" y="1821"/>
                    </a:lnTo>
                    <a:lnTo>
                      <a:pt x="789" y="1829"/>
                    </a:lnTo>
                    <a:lnTo>
                      <a:pt x="789" y="1836"/>
                    </a:lnTo>
                    <a:lnTo>
                      <a:pt x="789" y="1836"/>
                    </a:lnTo>
                    <a:lnTo>
                      <a:pt x="793" y="1901"/>
                    </a:lnTo>
                    <a:lnTo>
                      <a:pt x="793" y="1901"/>
                    </a:lnTo>
                    <a:lnTo>
                      <a:pt x="806" y="2271"/>
                    </a:lnTo>
                    <a:lnTo>
                      <a:pt x="814" y="2512"/>
                    </a:lnTo>
                    <a:lnTo>
                      <a:pt x="814" y="2512"/>
                    </a:lnTo>
                    <a:lnTo>
                      <a:pt x="816" y="2521"/>
                    </a:lnTo>
                    <a:lnTo>
                      <a:pt x="817" y="2528"/>
                    </a:lnTo>
                    <a:lnTo>
                      <a:pt x="821" y="2534"/>
                    </a:lnTo>
                    <a:lnTo>
                      <a:pt x="827" y="2540"/>
                    </a:lnTo>
                    <a:lnTo>
                      <a:pt x="832" y="2545"/>
                    </a:lnTo>
                    <a:lnTo>
                      <a:pt x="838" y="2549"/>
                    </a:lnTo>
                    <a:lnTo>
                      <a:pt x="845" y="2551"/>
                    </a:lnTo>
                    <a:lnTo>
                      <a:pt x="855" y="2551"/>
                    </a:lnTo>
                    <a:lnTo>
                      <a:pt x="855" y="2551"/>
                    </a:lnTo>
                    <a:lnTo>
                      <a:pt x="890" y="2553"/>
                    </a:lnTo>
                    <a:lnTo>
                      <a:pt x="924" y="2556"/>
                    </a:lnTo>
                    <a:lnTo>
                      <a:pt x="954" y="2564"/>
                    </a:lnTo>
                    <a:lnTo>
                      <a:pt x="980" y="2573"/>
                    </a:lnTo>
                    <a:lnTo>
                      <a:pt x="1002" y="2586"/>
                    </a:lnTo>
                    <a:lnTo>
                      <a:pt x="1021" y="2601"/>
                    </a:lnTo>
                    <a:lnTo>
                      <a:pt x="1038" y="2618"/>
                    </a:lnTo>
                    <a:lnTo>
                      <a:pt x="1043" y="2629"/>
                    </a:lnTo>
                    <a:lnTo>
                      <a:pt x="1049" y="2638"/>
                    </a:lnTo>
                    <a:lnTo>
                      <a:pt x="1049" y="2638"/>
                    </a:lnTo>
                    <a:lnTo>
                      <a:pt x="1056" y="2657"/>
                    </a:lnTo>
                    <a:lnTo>
                      <a:pt x="1060" y="2674"/>
                    </a:lnTo>
                    <a:lnTo>
                      <a:pt x="1062" y="2691"/>
                    </a:lnTo>
                    <a:lnTo>
                      <a:pt x="1064" y="2706"/>
                    </a:lnTo>
                    <a:lnTo>
                      <a:pt x="1062" y="2719"/>
                    </a:lnTo>
                    <a:lnTo>
                      <a:pt x="1060" y="2732"/>
                    </a:lnTo>
                    <a:lnTo>
                      <a:pt x="1056" y="2739"/>
                    </a:lnTo>
                    <a:lnTo>
                      <a:pt x="1054" y="2747"/>
                    </a:lnTo>
                    <a:lnTo>
                      <a:pt x="1054" y="2747"/>
                    </a:lnTo>
                    <a:lnTo>
                      <a:pt x="1038" y="2750"/>
                    </a:lnTo>
                    <a:lnTo>
                      <a:pt x="1008" y="2756"/>
                    </a:lnTo>
                    <a:lnTo>
                      <a:pt x="965" y="2760"/>
                    </a:lnTo>
                    <a:lnTo>
                      <a:pt x="911" y="2762"/>
                    </a:lnTo>
                    <a:lnTo>
                      <a:pt x="911" y="2762"/>
                    </a:lnTo>
                    <a:lnTo>
                      <a:pt x="864" y="2760"/>
                    </a:lnTo>
                    <a:lnTo>
                      <a:pt x="817" y="2758"/>
                    </a:lnTo>
                    <a:lnTo>
                      <a:pt x="771" y="2752"/>
                    </a:lnTo>
                    <a:lnTo>
                      <a:pt x="730" y="2747"/>
                    </a:lnTo>
                    <a:lnTo>
                      <a:pt x="730" y="2747"/>
                    </a:lnTo>
                    <a:lnTo>
                      <a:pt x="717" y="2745"/>
                    </a:lnTo>
                    <a:lnTo>
                      <a:pt x="705" y="2739"/>
                    </a:lnTo>
                    <a:lnTo>
                      <a:pt x="696" y="2732"/>
                    </a:lnTo>
                    <a:lnTo>
                      <a:pt x="689" y="2722"/>
                    </a:lnTo>
                    <a:lnTo>
                      <a:pt x="689" y="2722"/>
                    </a:lnTo>
                    <a:lnTo>
                      <a:pt x="683" y="2707"/>
                    </a:lnTo>
                    <a:lnTo>
                      <a:pt x="679" y="2689"/>
                    </a:lnTo>
                    <a:lnTo>
                      <a:pt x="674" y="2644"/>
                    </a:lnTo>
                    <a:lnTo>
                      <a:pt x="672" y="2599"/>
                    </a:lnTo>
                    <a:lnTo>
                      <a:pt x="672" y="2581"/>
                    </a:lnTo>
                    <a:lnTo>
                      <a:pt x="674" y="2568"/>
                    </a:lnTo>
                    <a:lnTo>
                      <a:pt x="674" y="2568"/>
                    </a:lnTo>
                    <a:lnTo>
                      <a:pt x="674" y="2560"/>
                    </a:lnTo>
                    <a:lnTo>
                      <a:pt x="674" y="2560"/>
                    </a:lnTo>
                    <a:lnTo>
                      <a:pt x="676" y="2459"/>
                    </a:lnTo>
                    <a:lnTo>
                      <a:pt x="677" y="2357"/>
                    </a:lnTo>
                    <a:lnTo>
                      <a:pt x="677" y="2357"/>
                    </a:lnTo>
                    <a:lnTo>
                      <a:pt x="681" y="2260"/>
                    </a:lnTo>
                    <a:lnTo>
                      <a:pt x="683" y="2172"/>
                    </a:lnTo>
                    <a:lnTo>
                      <a:pt x="681" y="2095"/>
                    </a:lnTo>
                    <a:lnTo>
                      <a:pt x="679" y="2062"/>
                    </a:lnTo>
                    <a:lnTo>
                      <a:pt x="676" y="2030"/>
                    </a:lnTo>
                    <a:lnTo>
                      <a:pt x="670" y="2002"/>
                    </a:lnTo>
                    <a:lnTo>
                      <a:pt x="664" y="1978"/>
                    </a:lnTo>
                    <a:lnTo>
                      <a:pt x="657" y="1955"/>
                    </a:lnTo>
                    <a:lnTo>
                      <a:pt x="648" y="1939"/>
                    </a:lnTo>
                    <a:lnTo>
                      <a:pt x="636" y="1924"/>
                    </a:lnTo>
                    <a:lnTo>
                      <a:pt x="623" y="1913"/>
                    </a:lnTo>
                    <a:lnTo>
                      <a:pt x="616" y="1909"/>
                    </a:lnTo>
                    <a:lnTo>
                      <a:pt x="607" y="1907"/>
                    </a:lnTo>
                    <a:lnTo>
                      <a:pt x="590" y="1903"/>
                    </a:lnTo>
                    <a:lnTo>
                      <a:pt x="590" y="1903"/>
                    </a:lnTo>
                    <a:lnTo>
                      <a:pt x="584" y="1903"/>
                    </a:lnTo>
                    <a:lnTo>
                      <a:pt x="584" y="1903"/>
                    </a:lnTo>
                    <a:lnTo>
                      <a:pt x="577" y="1905"/>
                    </a:lnTo>
                    <a:lnTo>
                      <a:pt x="567" y="1909"/>
                    </a:lnTo>
                    <a:lnTo>
                      <a:pt x="558" y="1914"/>
                    </a:lnTo>
                    <a:lnTo>
                      <a:pt x="547" y="1926"/>
                    </a:lnTo>
                    <a:lnTo>
                      <a:pt x="547" y="1926"/>
                    </a:lnTo>
                    <a:lnTo>
                      <a:pt x="541" y="1933"/>
                    </a:lnTo>
                    <a:lnTo>
                      <a:pt x="537" y="1944"/>
                    </a:lnTo>
                    <a:lnTo>
                      <a:pt x="528" y="1968"/>
                    </a:lnTo>
                    <a:lnTo>
                      <a:pt x="523" y="2000"/>
                    </a:lnTo>
                    <a:lnTo>
                      <a:pt x="515" y="2036"/>
                    </a:lnTo>
                    <a:lnTo>
                      <a:pt x="511" y="2077"/>
                    </a:lnTo>
                    <a:lnTo>
                      <a:pt x="508" y="2122"/>
                    </a:lnTo>
                    <a:lnTo>
                      <a:pt x="502" y="2217"/>
                    </a:lnTo>
                    <a:lnTo>
                      <a:pt x="500" y="2317"/>
                    </a:lnTo>
                    <a:lnTo>
                      <a:pt x="500" y="2413"/>
                    </a:lnTo>
                    <a:lnTo>
                      <a:pt x="504" y="2497"/>
                    </a:lnTo>
                    <a:lnTo>
                      <a:pt x="508" y="2560"/>
                    </a:lnTo>
                    <a:lnTo>
                      <a:pt x="508" y="2560"/>
                    </a:lnTo>
                    <a:lnTo>
                      <a:pt x="513" y="2640"/>
                    </a:lnTo>
                    <a:lnTo>
                      <a:pt x="515" y="2672"/>
                    </a:lnTo>
                    <a:lnTo>
                      <a:pt x="515" y="2700"/>
                    </a:lnTo>
                    <a:lnTo>
                      <a:pt x="513" y="2721"/>
                    </a:lnTo>
                    <a:lnTo>
                      <a:pt x="509" y="2737"/>
                    </a:lnTo>
                    <a:lnTo>
                      <a:pt x="504" y="2750"/>
                    </a:lnTo>
                    <a:lnTo>
                      <a:pt x="500" y="2754"/>
                    </a:lnTo>
                    <a:lnTo>
                      <a:pt x="496" y="2756"/>
                    </a:lnTo>
                    <a:lnTo>
                      <a:pt x="496" y="2756"/>
                    </a:lnTo>
                    <a:lnTo>
                      <a:pt x="472" y="2762"/>
                    </a:lnTo>
                    <a:lnTo>
                      <a:pt x="437" y="2765"/>
                    </a:lnTo>
                    <a:lnTo>
                      <a:pt x="394" y="2769"/>
                    </a:lnTo>
                    <a:lnTo>
                      <a:pt x="343" y="2769"/>
                    </a:lnTo>
                    <a:lnTo>
                      <a:pt x="343" y="2769"/>
                    </a:lnTo>
                    <a:lnTo>
                      <a:pt x="297" y="2771"/>
                    </a:lnTo>
                    <a:lnTo>
                      <a:pt x="248" y="2773"/>
                    </a:lnTo>
                    <a:lnTo>
                      <a:pt x="224" y="2773"/>
                    </a:lnTo>
                    <a:lnTo>
                      <a:pt x="200" y="2771"/>
                    </a:lnTo>
                    <a:lnTo>
                      <a:pt x="175" y="2769"/>
                    </a:lnTo>
                    <a:lnTo>
                      <a:pt x="153" y="2763"/>
                    </a:lnTo>
                    <a:lnTo>
                      <a:pt x="153" y="2763"/>
                    </a:lnTo>
                    <a:lnTo>
                      <a:pt x="146" y="2752"/>
                    </a:lnTo>
                    <a:lnTo>
                      <a:pt x="140" y="2739"/>
                    </a:lnTo>
                    <a:lnTo>
                      <a:pt x="138" y="2724"/>
                    </a:lnTo>
                    <a:lnTo>
                      <a:pt x="136" y="2707"/>
                    </a:lnTo>
                    <a:lnTo>
                      <a:pt x="138" y="2691"/>
                    </a:lnTo>
                    <a:lnTo>
                      <a:pt x="140" y="2672"/>
                    </a:lnTo>
                    <a:lnTo>
                      <a:pt x="146" y="2653"/>
                    </a:lnTo>
                    <a:lnTo>
                      <a:pt x="151" y="2635"/>
                    </a:lnTo>
                    <a:lnTo>
                      <a:pt x="151" y="2635"/>
                    </a:lnTo>
                    <a:lnTo>
                      <a:pt x="155" y="2627"/>
                    </a:lnTo>
                    <a:lnTo>
                      <a:pt x="161" y="2618"/>
                    </a:lnTo>
                    <a:lnTo>
                      <a:pt x="168" y="2610"/>
                    </a:lnTo>
                    <a:lnTo>
                      <a:pt x="177" y="2605"/>
                    </a:lnTo>
                    <a:lnTo>
                      <a:pt x="198" y="2592"/>
                    </a:lnTo>
                    <a:lnTo>
                      <a:pt x="222" y="2581"/>
                    </a:lnTo>
                    <a:lnTo>
                      <a:pt x="248" y="2573"/>
                    </a:lnTo>
                    <a:lnTo>
                      <a:pt x="274" y="2566"/>
                    </a:lnTo>
                    <a:lnTo>
                      <a:pt x="301" y="2562"/>
                    </a:lnTo>
                    <a:lnTo>
                      <a:pt x="325" y="2562"/>
                    </a:lnTo>
                    <a:lnTo>
                      <a:pt x="325" y="2562"/>
                    </a:lnTo>
                    <a:lnTo>
                      <a:pt x="332" y="2560"/>
                    </a:lnTo>
                    <a:lnTo>
                      <a:pt x="340" y="2558"/>
                    </a:lnTo>
                    <a:lnTo>
                      <a:pt x="347" y="2554"/>
                    </a:lnTo>
                    <a:lnTo>
                      <a:pt x="353" y="2551"/>
                    </a:lnTo>
                    <a:lnTo>
                      <a:pt x="353" y="2551"/>
                    </a:lnTo>
                    <a:lnTo>
                      <a:pt x="358" y="2543"/>
                    </a:lnTo>
                    <a:lnTo>
                      <a:pt x="362" y="2538"/>
                    </a:lnTo>
                    <a:lnTo>
                      <a:pt x="364" y="2530"/>
                    </a:lnTo>
                    <a:lnTo>
                      <a:pt x="364" y="2523"/>
                    </a:lnTo>
                    <a:lnTo>
                      <a:pt x="364" y="2523"/>
                    </a:lnTo>
                    <a:lnTo>
                      <a:pt x="366" y="2273"/>
                    </a:lnTo>
                    <a:lnTo>
                      <a:pt x="370" y="2047"/>
                    </a:lnTo>
                    <a:lnTo>
                      <a:pt x="373" y="1827"/>
                    </a:lnTo>
                    <a:lnTo>
                      <a:pt x="373" y="1821"/>
                    </a:lnTo>
                    <a:lnTo>
                      <a:pt x="373" y="1821"/>
                    </a:lnTo>
                    <a:lnTo>
                      <a:pt x="371" y="1810"/>
                    </a:lnTo>
                    <a:lnTo>
                      <a:pt x="366" y="1799"/>
                    </a:lnTo>
                    <a:lnTo>
                      <a:pt x="358" y="1789"/>
                    </a:lnTo>
                    <a:lnTo>
                      <a:pt x="347" y="1784"/>
                    </a:lnTo>
                    <a:lnTo>
                      <a:pt x="347" y="1784"/>
                    </a:lnTo>
                    <a:lnTo>
                      <a:pt x="325" y="1776"/>
                    </a:lnTo>
                    <a:lnTo>
                      <a:pt x="304" y="1765"/>
                    </a:lnTo>
                    <a:lnTo>
                      <a:pt x="284" y="1754"/>
                    </a:lnTo>
                    <a:lnTo>
                      <a:pt x="263" y="1741"/>
                    </a:lnTo>
                    <a:lnTo>
                      <a:pt x="243" y="1728"/>
                    </a:lnTo>
                    <a:lnTo>
                      <a:pt x="224" y="1711"/>
                    </a:lnTo>
                    <a:lnTo>
                      <a:pt x="205" y="1694"/>
                    </a:lnTo>
                    <a:lnTo>
                      <a:pt x="189" y="1675"/>
                    </a:lnTo>
                    <a:lnTo>
                      <a:pt x="172" y="1655"/>
                    </a:lnTo>
                    <a:lnTo>
                      <a:pt x="157" y="1633"/>
                    </a:lnTo>
                    <a:lnTo>
                      <a:pt x="144" y="1610"/>
                    </a:lnTo>
                    <a:lnTo>
                      <a:pt x="134" y="1586"/>
                    </a:lnTo>
                    <a:lnTo>
                      <a:pt x="125" y="1560"/>
                    </a:lnTo>
                    <a:lnTo>
                      <a:pt x="118" y="1534"/>
                    </a:lnTo>
                    <a:lnTo>
                      <a:pt x="114" y="1506"/>
                    </a:lnTo>
                    <a:lnTo>
                      <a:pt x="114" y="1476"/>
                    </a:lnTo>
                    <a:lnTo>
                      <a:pt x="114" y="1476"/>
                    </a:lnTo>
                    <a:lnTo>
                      <a:pt x="114" y="1457"/>
                    </a:lnTo>
                    <a:lnTo>
                      <a:pt x="116" y="1438"/>
                    </a:lnTo>
                    <a:lnTo>
                      <a:pt x="120" y="1422"/>
                    </a:lnTo>
                    <a:lnTo>
                      <a:pt x="123" y="1403"/>
                    </a:lnTo>
                    <a:lnTo>
                      <a:pt x="129" y="1386"/>
                    </a:lnTo>
                    <a:lnTo>
                      <a:pt x="136" y="1368"/>
                    </a:lnTo>
                    <a:lnTo>
                      <a:pt x="153" y="1336"/>
                    </a:lnTo>
                    <a:lnTo>
                      <a:pt x="172" y="1304"/>
                    </a:lnTo>
                    <a:lnTo>
                      <a:pt x="194" y="1274"/>
                    </a:lnTo>
                    <a:lnTo>
                      <a:pt x="220" y="1248"/>
                    </a:lnTo>
                    <a:lnTo>
                      <a:pt x="248" y="1222"/>
                    </a:lnTo>
                    <a:lnTo>
                      <a:pt x="276" y="1200"/>
                    </a:lnTo>
                    <a:lnTo>
                      <a:pt x="306" y="1179"/>
                    </a:lnTo>
                    <a:lnTo>
                      <a:pt x="336" y="1162"/>
                    </a:lnTo>
                    <a:lnTo>
                      <a:pt x="366" y="1147"/>
                    </a:lnTo>
                    <a:lnTo>
                      <a:pt x="394" y="1136"/>
                    </a:lnTo>
                    <a:lnTo>
                      <a:pt x="422" y="1127"/>
                    </a:lnTo>
                    <a:lnTo>
                      <a:pt x="448" y="1123"/>
                    </a:lnTo>
                    <a:lnTo>
                      <a:pt x="472" y="1121"/>
                    </a:lnTo>
                    <a:lnTo>
                      <a:pt x="472" y="1121"/>
                    </a:lnTo>
                    <a:lnTo>
                      <a:pt x="487" y="1121"/>
                    </a:lnTo>
                    <a:lnTo>
                      <a:pt x="493" y="1121"/>
                    </a:lnTo>
                    <a:lnTo>
                      <a:pt x="495" y="1119"/>
                    </a:lnTo>
                    <a:lnTo>
                      <a:pt x="496" y="1118"/>
                    </a:lnTo>
                    <a:lnTo>
                      <a:pt x="496" y="1118"/>
                    </a:lnTo>
                    <a:lnTo>
                      <a:pt x="508" y="1090"/>
                    </a:lnTo>
                    <a:lnTo>
                      <a:pt x="513" y="1062"/>
                    </a:lnTo>
                    <a:lnTo>
                      <a:pt x="517" y="1039"/>
                    </a:lnTo>
                    <a:lnTo>
                      <a:pt x="517" y="1019"/>
                    </a:lnTo>
                    <a:lnTo>
                      <a:pt x="515" y="1002"/>
                    </a:lnTo>
                    <a:lnTo>
                      <a:pt x="511" y="989"/>
                    </a:lnTo>
                    <a:lnTo>
                      <a:pt x="509" y="978"/>
                    </a:lnTo>
                    <a:lnTo>
                      <a:pt x="506" y="978"/>
                    </a:lnTo>
                    <a:lnTo>
                      <a:pt x="506" y="978"/>
                    </a:lnTo>
                    <a:lnTo>
                      <a:pt x="476" y="976"/>
                    </a:lnTo>
                    <a:lnTo>
                      <a:pt x="452" y="972"/>
                    </a:lnTo>
                    <a:lnTo>
                      <a:pt x="403" y="959"/>
                    </a:lnTo>
                    <a:lnTo>
                      <a:pt x="403" y="959"/>
                    </a:lnTo>
                    <a:lnTo>
                      <a:pt x="366" y="950"/>
                    </a:lnTo>
                    <a:lnTo>
                      <a:pt x="330" y="936"/>
                    </a:lnTo>
                    <a:lnTo>
                      <a:pt x="297" y="923"/>
                    </a:lnTo>
                    <a:lnTo>
                      <a:pt x="267" y="907"/>
                    </a:lnTo>
                    <a:lnTo>
                      <a:pt x="237" y="890"/>
                    </a:lnTo>
                    <a:lnTo>
                      <a:pt x="211" y="869"/>
                    </a:lnTo>
                    <a:lnTo>
                      <a:pt x="187" y="849"/>
                    </a:lnTo>
                    <a:lnTo>
                      <a:pt x="164" y="825"/>
                    </a:lnTo>
                    <a:lnTo>
                      <a:pt x="146" y="800"/>
                    </a:lnTo>
                    <a:lnTo>
                      <a:pt x="129" y="774"/>
                    </a:lnTo>
                    <a:lnTo>
                      <a:pt x="114" y="746"/>
                    </a:lnTo>
                    <a:lnTo>
                      <a:pt x="103" y="716"/>
                    </a:lnTo>
                    <a:lnTo>
                      <a:pt x="93" y="686"/>
                    </a:lnTo>
                    <a:lnTo>
                      <a:pt x="86" y="653"/>
                    </a:lnTo>
                    <a:lnTo>
                      <a:pt x="82" y="619"/>
                    </a:lnTo>
                    <a:lnTo>
                      <a:pt x="80" y="586"/>
                    </a:lnTo>
                    <a:lnTo>
                      <a:pt x="80" y="586"/>
                    </a:lnTo>
                    <a:lnTo>
                      <a:pt x="80" y="561"/>
                    </a:lnTo>
                    <a:lnTo>
                      <a:pt x="82" y="539"/>
                    </a:lnTo>
                    <a:lnTo>
                      <a:pt x="90" y="492"/>
                    </a:lnTo>
                    <a:lnTo>
                      <a:pt x="101" y="448"/>
                    </a:lnTo>
                    <a:lnTo>
                      <a:pt x="116" y="403"/>
                    </a:lnTo>
                    <a:lnTo>
                      <a:pt x="136" y="360"/>
                    </a:lnTo>
                    <a:lnTo>
                      <a:pt x="159" y="319"/>
                    </a:lnTo>
                    <a:lnTo>
                      <a:pt x="187" y="278"/>
                    </a:lnTo>
                    <a:lnTo>
                      <a:pt x="217" y="240"/>
                    </a:lnTo>
                    <a:lnTo>
                      <a:pt x="233" y="224"/>
                    </a:lnTo>
                    <a:lnTo>
                      <a:pt x="252" y="207"/>
                    </a:lnTo>
                    <a:lnTo>
                      <a:pt x="271" y="190"/>
                    </a:lnTo>
                    <a:lnTo>
                      <a:pt x="289" y="175"/>
                    </a:lnTo>
                    <a:lnTo>
                      <a:pt x="310" y="162"/>
                    </a:lnTo>
                    <a:lnTo>
                      <a:pt x="330" y="147"/>
                    </a:lnTo>
                    <a:lnTo>
                      <a:pt x="351" y="136"/>
                    </a:lnTo>
                    <a:lnTo>
                      <a:pt x="373" y="125"/>
                    </a:lnTo>
                    <a:lnTo>
                      <a:pt x="398" y="115"/>
                    </a:lnTo>
                    <a:lnTo>
                      <a:pt x="420" y="106"/>
                    </a:lnTo>
                    <a:lnTo>
                      <a:pt x="444" y="99"/>
                    </a:lnTo>
                    <a:lnTo>
                      <a:pt x="470" y="91"/>
                    </a:lnTo>
                    <a:lnTo>
                      <a:pt x="496" y="87"/>
                    </a:lnTo>
                    <a:lnTo>
                      <a:pt x="523" y="84"/>
                    </a:lnTo>
                    <a:lnTo>
                      <a:pt x="549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603" y="80"/>
                    </a:lnTo>
                    <a:lnTo>
                      <a:pt x="629" y="84"/>
                    </a:lnTo>
                    <a:lnTo>
                      <a:pt x="655" y="87"/>
                    </a:lnTo>
                    <a:lnTo>
                      <a:pt x="679" y="91"/>
                    </a:lnTo>
                    <a:lnTo>
                      <a:pt x="704" y="99"/>
                    </a:lnTo>
                    <a:lnTo>
                      <a:pt x="726" y="106"/>
                    </a:lnTo>
                    <a:lnTo>
                      <a:pt x="750" y="115"/>
                    </a:lnTo>
                    <a:lnTo>
                      <a:pt x="771" y="127"/>
                    </a:lnTo>
                    <a:lnTo>
                      <a:pt x="793" y="138"/>
                    </a:lnTo>
                    <a:lnTo>
                      <a:pt x="814" y="151"/>
                    </a:lnTo>
                    <a:lnTo>
                      <a:pt x="834" y="164"/>
                    </a:lnTo>
                    <a:lnTo>
                      <a:pt x="853" y="179"/>
                    </a:lnTo>
                    <a:lnTo>
                      <a:pt x="871" y="194"/>
                    </a:lnTo>
                    <a:lnTo>
                      <a:pt x="888" y="211"/>
                    </a:lnTo>
                    <a:lnTo>
                      <a:pt x="905" y="229"/>
                    </a:lnTo>
                    <a:lnTo>
                      <a:pt x="922" y="246"/>
                    </a:lnTo>
                    <a:lnTo>
                      <a:pt x="952" y="285"/>
                    </a:lnTo>
                    <a:lnTo>
                      <a:pt x="978" y="326"/>
                    </a:lnTo>
                    <a:lnTo>
                      <a:pt x="1000" y="369"/>
                    </a:lnTo>
                    <a:lnTo>
                      <a:pt x="1019" y="416"/>
                    </a:lnTo>
                    <a:lnTo>
                      <a:pt x="1034" y="461"/>
                    </a:lnTo>
                    <a:lnTo>
                      <a:pt x="1045" y="509"/>
                    </a:lnTo>
                    <a:lnTo>
                      <a:pt x="1051" y="556"/>
                    </a:lnTo>
                    <a:lnTo>
                      <a:pt x="1054" y="604"/>
                    </a:lnTo>
                    <a:lnTo>
                      <a:pt x="1054" y="604"/>
                    </a:lnTo>
                    <a:lnTo>
                      <a:pt x="1052" y="630"/>
                    </a:lnTo>
                    <a:lnTo>
                      <a:pt x="1051" y="657"/>
                    </a:lnTo>
                    <a:lnTo>
                      <a:pt x="1047" y="681"/>
                    </a:lnTo>
                    <a:lnTo>
                      <a:pt x="1043" y="703"/>
                    </a:lnTo>
                    <a:lnTo>
                      <a:pt x="1038" y="726"/>
                    </a:lnTo>
                    <a:lnTo>
                      <a:pt x="1030" y="746"/>
                    </a:lnTo>
                    <a:lnTo>
                      <a:pt x="1021" y="765"/>
                    </a:lnTo>
                    <a:lnTo>
                      <a:pt x="1011" y="783"/>
                    </a:lnTo>
                    <a:lnTo>
                      <a:pt x="1002" y="800"/>
                    </a:lnTo>
                    <a:lnTo>
                      <a:pt x="991" y="817"/>
                    </a:lnTo>
                    <a:lnTo>
                      <a:pt x="980" y="832"/>
                    </a:lnTo>
                    <a:lnTo>
                      <a:pt x="967" y="847"/>
                    </a:lnTo>
                    <a:lnTo>
                      <a:pt x="941" y="873"/>
                    </a:lnTo>
                    <a:lnTo>
                      <a:pt x="911" y="895"/>
                    </a:lnTo>
                    <a:lnTo>
                      <a:pt x="879" y="914"/>
                    </a:lnTo>
                    <a:lnTo>
                      <a:pt x="847" y="929"/>
                    </a:lnTo>
                    <a:lnTo>
                      <a:pt x="814" y="942"/>
                    </a:lnTo>
                    <a:lnTo>
                      <a:pt x="782" y="953"/>
                    </a:lnTo>
                    <a:lnTo>
                      <a:pt x="748" y="961"/>
                    </a:lnTo>
                    <a:lnTo>
                      <a:pt x="717" y="968"/>
                    </a:lnTo>
                    <a:lnTo>
                      <a:pt x="685" y="972"/>
                    </a:lnTo>
                    <a:lnTo>
                      <a:pt x="657" y="976"/>
                    </a:lnTo>
                    <a:lnTo>
                      <a:pt x="657" y="976"/>
                    </a:lnTo>
                    <a:lnTo>
                      <a:pt x="655" y="989"/>
                    </a:lnTo>
                    <a:lnTo>
                      <a:pt x="653" y="1024"/>
                    </a:lnTo>
                    <a:lnTo>
                      <a:pt x="653" y="1045"/>
                    </a:lnTo>
                    <a:lnTo>
                      <a:pt x="655" y="1067"/>
                    </a:lnTo>
                    <a:lnTo>
                      <a:pt x="661" y="1088"/>
                    </a:lnTo>
                    <a:lnTo>
                      <a:pt x="670" y="1108"/>
                    </a:lnTo>
                    <a:lnTo>
                      <a:pt x="670" y="1108"/>
                    </a:lnTo>
                    <a:close/>
                    <a:moveTo>
                      <a:pt x="599" y="2353"/>
                    </a:moveTo>
                    <a:lnTo>
                      <a:pt x="599" y="2353"/>
                    </a:lnTo>
                    <a:lnTo>
                      <a:pt x="595" y="2456"/>
                    </a:lnTo>
                    <a:lnTo>
                      <a:pt x="593" y="2556"/>
                    </a:lnTo>
                    <a:lnTo>
                      <a:pt x="593" y="2556"/>
                    </a:lnTo>
                    <a:lnTo>
                      <a:pt x="592" y="2573"/>
                    </a:lnTo>
                    <a:lnTo>
                      <a:pt x="592" y="2573"/>
                    </a:lnTo>
                    <a:lnTo>
                      <a:pt x="586" y="2545"/>
                    </a:lnTo>
                    <a:lnTo>
                      <a:pt x="586" y="2545"/>
                    </a:lnTo>
                    <a:lnTo>
                      <a:pt x="582" y="2523"/>
                    </a:lnTo>
                    <a:lnTo>
                      <a:pt x="579" y="2498"/>
                    </a:lnTo>
                    <a:lnTo>
                      <a:pt x="575" y="2439"/>
                    </a:lnTo>
                    <a:lnTo>
                      <a:pt x="575" y="2370"/>
                    </a:lnTo>
                    <a:lnTo>
                      <a:pt x="575" y="2297"/>
                    </a:lnTo>
                    <a:lnTo>
                      <a:pt x="579" y="2222"/>
                    </a:lnTo>
                    <a:lnTo>
                      <a:pt x="582" y="2151"/>
                    </a:lnTo>
                    <a:lnTo>
                      <a:pt x="588" y="2086"/>
                    </a:lnTo>
                    <a:lnTo>
                      <a:pt x="595" y="2032"/>
                    </a:lnTo>
                    <a:lnTo>
                      <a:pt x="595" y="2032"/>
                    </a:lnTo>
                    <a:lnTo>
                      <a:pt x="599" y="2064"/>
                    </a:lnTo>
                    <a:lnTo>
                      <a:pt x="601" y="2101"/>
                    </a:lnTo>
                    <a:lnTo>
                      <a:pt x="603" y="2183"/>
                    </a:lnTo>
                    <a:lnTo>
                      <a:pt x="601" y="2271"/>
                    </a:lnTo>
                    <a:lnTo>
                      <a:pt x="599" y="2353"/>
                    </a:lnTo>
                    <a:lnTo>
                      <a:pt x="599" y="2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8" name="Freeform 281"/>
              <p:cNvSpPr>
                <a:spLocks noEditPoints="1"/>
              </p:cNvSpPr>
              <p:nvPr/>
            </p:nvSpPr>
            <p:spPr bwMode="auto">
              <a:xfrm>
                <a:off x="1276350" y="6423025"/>
                <a:ext cx="211138" cy="295275"/>
              </a:xfrm>
              <a:custGeom>
                <a:gdLst>
                  <a:gd name="T0" fmla="*/ 6 w 265"/>
                  <a:gd name="T1" fmla="*/ 67 h 371"/>
                  <a:gd name="T2" fmla="*/ 6 w 265"/>
                  <a:gd name="T3" fmla="*/ 71 h 371"/>
                  <a:gd name="T4" fmla="*/ 28 w 265"/>
                  <a:gd name="T5" fmla="*/ 194 h 371"/>
                  <a:gd name="T6" fmla="*/ 49 w 265"/>
                  <a:gd name="T7" fmla="*/ 336 h 371"/>
                  <a:gd name="T8" fmla="*/ 52 w 265"/>
                  <a:gd name="T9" fmla="*/ 345 h 371"/>
                  <a:gd name="T10" fmla="*/ 62 w 265"/>
                  <a:gd name="T11" fmla="*/ 358 h 371"/>
                  <a:gd name="T12" fmla="*/ 67 w 265"/>
                  <a:gd name="T13" fmla="*/ 364 h 371"/>
                  <a:gd name="T14" fmla="*/ 90 w 265"/>
                  <a:gd name="T15" fmla="*/ 371 h 371"/>
                  <a:gd name="T16" fmla="*/ 101 w 265"/>
                  <a:gd name="T17" fmla="*/ 370 h 371"/>
                  <a:gd name="T18" fmla="*/ 125 w 265"/>
                  <a:gd name="T19" fmla="*/ 360 h 371"/>
                  <a:gd name="T20" fmla="*/ 168 w 265"/>
                  <a:gd name="T21" fmla="*/ 342 h 371"/>
                  <a:gd name="T22" fmla="*/ 200 w 265"/>
                  <a:gd name="T23" fmla="*/ 321 h 371"/>
                  <a:gd name="T24" fmla="*/ 226 w 265"/>
                  <a:gd name="T25" fmla="*/ 300 h 371"/>
                  <a:gd name="T26" fmla="*/ 243 w 265"/>
                  <a:gd name="T27" fmla="*/ 278 h 371"/>
                  <a:gd name="T28" fmla="*/ 256 w 265"/>
                  <a:gd name="T29" fmla="*/ 258 h 371"/>
                  <a:gd name="T30" fmla="*/ 265 w 265"/>
                  <a:gd name="T31" fmla="*/ 228 h 371"/>
                  <a:gd name="T32" fmla="*/ 265 w 265"/>
                  <a:gd name="T33" fmla="*/ 209 h 371"/>
                  <a:gd name="T34" fmla="*/ 261 w 265"/>
                  <a:gd name="T35" fmla="*/ 170 h 371"/>
                  <a:gd name="T36" fmla="*/ 250 w 265"/>
                  <a:gd name="T37" fmla="*/ 136 h 371"/>
                  <a:gd name="T38" fmla="*/ 231 w 265"/>
                  <a:gd name="T39" fmla="*/ 105 h 371"/>
                  <a:gd name="T40" fmla="*/ 207 w 265"/>
                  <a:gd name="T41" fmla="*/ 77 h 371"/>
                  <a:gd name="T42" fmla="*/ 177 w 265"/>
                  <a:gd name="T43" fmla="*/ 52 h 371"/>
                  <a:gd name="T44" fmla="*/ 140 w 265"/>
                  <a:gd name="T45" fmla="*/ 32 h 371"/>
                  <a:gd name="T46" fmla="*/ 97 w 265"/>
                  <a:gd name="T47" fmla="*/ 15 h 371"/>
                  <a:gd name="T48" fmla="*/ 49 w 265"/>
                  <a:gd name="T49" fmla="*/ 2 h 371"/>
                  <a:gd name="T50" fmla="*/ 39 w 265"/>
                  <a:gd name="T51" fmla="*/ 0 h 371"/>
                  <a:gd name="T52" fmla="*/ 21 w 265"/>
                  <a:gd name="T53" fmla="*/ 6 h 371"/>
                  <a:gd name="T54" fmla="*/ 13 w 265"/>
                  <a:gd name="T55" fmla="*/ 11 h 371"/>
                  <a:gd name="T56" fmla="*/ 2 w 265"/>
                  <a:gd name="T57" fmla="*/ 28 h 371"/>
                  <a:gd name="T58" fmla="*/ 2 w 265"/>
                  <a:gd name="T59" fmla="*/ 47 h 371"/>
                  <a:gd name="T60" fmla="*/ 6 w 265"/>
                  <a:gd name="T61" fmla="*/ 67 h 371"/>
                  <a:gd name="T62" fmla="*/ 121 w 265"/>
                  <a:gd name="T63" fmla="*/ 274 h 371"/>
                  <a:gd name="T64" fmla="*/ 108 w 265"/>
                  <a:gd name="T65" fmla="*/ 183 h 371"/>
                  <a:gd name="T66" fmla="*/ 92 w 265"/>
                  <a:gd name="T67" fmla="*/ 97 h 371"/>
                  <a:gd name="T68" fmla="*/ 133 w 265"/>
                  <a:gd name="T69" fmla="*/ 118 h 371"/>
                  <a:gd name="T70" fmla="*/ 161 w 265"/>
                  <a:gd name="T71" fmla="*/ 144 h 371"/>
                  <a:gd name="T72" fmla="*/ 179 w 265"/>
                  <a:gd name="T73" fmla="*/ 174 h 371"/>
                  <a:gd name="T74" fmla="*/ 185 w 265"/>
                  <a:gd name="T75" fmla="*/ 209 h 371"/>
                  <a:gd name="T76" fmla="*/ 185 w 265"/>
                  <a:gd name="T77" fmla="*/ 220 h 371"/>
                  <a:gd name="T78" fmla="*/ 174 w 265"/>
                  <a:gd name="T79" fmla="*/ 239 h 371"/>
                  <a:gd name="T80" fmla="*/ 157 w 265"/>
                  <a:gd name="T81" fmla="*/ 256 h 371"/>
                  <a:gd name="T82" fmla="*/ 121 w 265"/>
                  <a:gd name="T83" fmla="*/ 274 h 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371">
                    <a:moveTo>
                      <a:pt x="6" y="67"/>
                    </a:moveTo>
                    <a:lnTo>
                      <a:pt x="6" y="67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17" y="129"/>
                    </a:lnTo>
                    <a:lnTo>
                      <a:pt x="28" y="194"/>
                    </a:lnTo>
                    <a:lnTo>
                      <a:pt x="39" y="263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52" y="345"/>
                    </a:lnTo>
                    <a:lnTo>
                      <a:pt x="56" y="353"/>
                    </a:lnTo>
                    <a:lnTo>
                      <a:pt x="62" y="358"/>
                    </a:lnTo>
                    <a:lnTo>
                      <a:pt x="67" y="364"/>
                    </a:lnTo>
                    <a:lnTo>
                      <a:pt x="67" y="364"/>
                    </a:lnTo>
                    <a:lnTo>
                      <a:pt x="78" y="370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101" y="370"/>
                    </a:lnTo>
                    <a:lnTo>
                      <a:pt x="101" y="370"/>
                    </a:lnTo>
                    <a:lnTo>
                      <a:pt x="125" y="360"/>
                    </a:lnTo>
                    <a:lnTo>
                      <a:pt x="147" y="351"/>
                    </a:lnTo>
                    <a:lnTo>
                      <a:pt x="168" y="342"/>
                    </a:lnTo>
                    <a:lnTo>
                      <a:pt x="185" y="332"/>
                    </a:lnTo>
                    <a:lnTo>
                      <a:pt x="200" y="321"/>
                    </a:lnTo>
                    <a:lnTo>
                      <a:pt x="215" y="312"/>
                    </a:lnTo>
                    <a:lnTo>
                      <a:pt x="226" y="300"/>
                    </a:lnTo>
                    <a:lnTo>
                      <a:pt x="235" y="289"/>
                    </a:lnTo>
                    <a:lnTo>
                      <a:pt x="243" y="278"/>
                    </a:lnTo>
                    <a:lnTo>
                      <a:pt x="250" y="269"/>
                    </a:lnTo>
                    <a:lnTo>
                      <a:pt x="256" y="258"/>
                    </a:lnTo>
                    <a:lnTo>
                      <a:pt x="259" y="246"/>
                    </a:lnTo>
                    <a:lnTo>
                      <a:pt x="265" y="228"/>
                    </a:lnTo>
                    <a:lnTo>
                      <a:pt x="265" y="209"/>
                    </a:lnTo>
                    <a:lnTo>
                      <a:pt x="265" y="209"/>
                    </a:lnTo>
                    <a:lnTo>
                      <a:pt x="263" y="188"/>
                    </a:lnTo>
                    <a:lnTo>
                      <a:pt x="261" y="170"/>
                    </a:lnTo>
                    <a:lnTo>
                      <a:pt x="256" y="153"/>
                    </a:lnTo>
                    <a:lnTo>
                      <a:pt x="250" y="136"/>
                    </a:lnTo>
                    <a:lnTo>
                      <a:pt x="243" y="119"/>
                    </a:lnTo>
                    <a:lnTo>
                      <a:pt x="231" y="105"/>
                    </a:lnTo>
                    <a:lnTo>
                      <a:pt x="220" y="90"/>
                    </a:lnTo>
                    <a:lnTo>
                      <a:pt x="207" y="77"/>
                    </a:lnTo>
                    <a:lnTo>
                      <a:pt x="194" y="63"/>
                    </a:lnTo>
                    <a:lnTo>
                      <a:pt x="177" y="52"/>
                    </a:lnTo>
                    <a:lnTo>
                      <a:pt x="159" y="41"/>
                    </a:lnTo>
                    <a:lnTo>
                      <a:pt x="140" y="32"/>
                    </a:lnTo>
                    <a:lnTo>
                      <a:pt x="119" y="22"/>
                    </a:lnTo>
                    <a:lnTo>
                      <a:pt x="97" y="15"/>
                    </a:lnTo>
                    <a:lnTo>
                      <a:pt x="75" y="7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121" y="274"/>
                    </a:moveTo>
                    <a:lnTo>
                      <a:pt x="121" y="274"/>
                    </a:lnTo>
                    <a:lnTo>
                      <a:pt x="108" y="183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114" y="106"/>
                    </a:lnTo>
                    <a:lnTo>
                      <a:pt x="133" y="118"/>
                    </a:lnTo>
                    <a:lnTo>
                      <a:pt x="147" y="131"/>
                    </a:lnTo>
                    <a:lnTo>
                      <a:pt x="161" y="144"/>
                    </a:lnTo>
                    <a:lnTo>
                      <a:pt x="172" y="159"/>
                    </a:lnTo>
                    <a:lnTo>
                      <a:pt x="179" y="174"/>
                    </a:lnTo>
                    <a:lnTo>
                      <a:pt x="183" y="19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5" y="220"/>
                    </a:lnTo>
                    <a:lnTo>
                      <a:pt x="181" y="230"/>
                    </a:lnTo>
                    <a:lnTo>
                      <a:pt x="174" y="239"/>
                    </a:lnTo>
                    <a:lnTo>
                      <a:pt x="166" y="246"/>
                    </a:lnTo>
                    <a:lnTo>
                      <a:pt x="157" y="256"/>
                    </a:lnTo>
                    <a:lnTo>
                      <a:pt x="146" y="263"/>
                    </a:lnTo>
                    <a:lnTo>
                      <a:pt x="121" y="274"/>
                    </a:lnTo>
                    <a:lnTo>
                      <a:pt x="12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9" name="Freeform 282"/>
              <p:cNvSpPr>
                <a:spLocks noEditPoints="1"/>
              </p:cNvSpPr>
              <p:nvPr/>
            </p:nvSpPr>
            <p:spPr bwMode="auto">
              <a:xfrm>
                <a:off x="884238" y="6434138"/>
                <a:ext cx="160338" cy="269875"/>
              </a:xfrm>
              <a:custGeom>
                <a:gdLst>
                  <a:gd name="T0" fmla="*/ 147 w 201"/>
                  <a:gd name="T1" fmla="*/ 4 h 340"/>
                  <a:gd name="T2" fmla="*/ 84 w 201"/>
                  <a:gd name="T3" fmla="*/ 35 h 340"/>
                  <a:gd name="T4" fmla="*/ 59 w 201"/>
                  <a:gd name="T5" fmla="*/ 56 h 340"/>
                  <a:gd name="T6" fmla="*/ 39 w 201"/>
                  <a:gd name="T7" fmla="*/ 78 h 340"/>
                  <a:gd name="T8" fmla="*/ 22 w 201"/>
                  <a:gd name="T9" fmla="*/ 104 h 340"/>
                  <a:gd name="T10" fmla="*/ 11 w 201"/>
                  <a:gd name="T11" fmla="*/ 131 h 340"/>
                  <a:gd name="T12" fmla="*/ 1 w 201"/>
                  <a:gd name="T13" fmla="*/ 160 h 340"/>
                  <a:gd name="T14" fmla="*/ 0 w 201"/>
                  <a:gd name="T15" fmla="*/ 192 h 340"/>
                  <a:gd name="T16" fmla="*/ 0 w 201"/>
                  <a:gd name="T17" fmla="*/ 209 h 340"/>
                  <a:gd name="T18" fmla="*/ 7 w 201"/>
                  <a:gd name="T19" fmla="*/ 243 h 340"/>
                  <a:gd name="T20" fmla="*/ 29 w 201"/>
                  <a:gd name="T21" fmla="*/ 280 h 340"/>
                  <a:gd name="T22" fmla="*/ 71 w 201"/>
                  <a:gd name="T23" fmla="*/ 317 h 340"/>
                  <a:gd name="T24" fmla="*/ 98 w 201"/>
                  <a:gd name="T25" fmla="*/ 334 h 340"/>
                  <a:gd name="T26" fmla="*/ 117 w 201"/>
                  <a:gd name="T27" fmla="*/ 340 h 340"/>
                  <a:gd name="T28" fmla="*/ 126 w 201"/>
                  <a:gd name="T29" fmla="*/ 338 h 340"/>
                  <a:gd name="T30" fmla="*/ 136 w 201"/>
                  <a:gd name="T31" fmla="*/ 334 h 340"/>
                  <a:gd name="T32" fmla="*/ 151 w 201"/>
                  <a:gd name="T33" fmla="*/ 321 h 340"/>
                  <a:gd name="T34" fmla="*/ 156 w 201"/>
                  <a:gd name="T35" fmla="*/ 304 h 340"/>
                  <a:gd name="T36" fmla="*/ 166 w 201"/>
                  <a:gd name="T37" fmla="*/ 233 h 340"/>
                  <a:gd name="T38" fmla="*/ 186 w 201"/>
                  <a:gd name="T39" fmla="*/ 106 h 340"/>
                  <a:gd name="T40" fmla="*/ 199 w 201"/>
                  <a:gd name="T41" fmla="*/ 50 h 340"/>
                  <a:gd name="T42" fmla="*/ 199 w 201"/>
                  <a:gd name="T43" fmla="*/ 28 h 340"/>
                  <a:gd name="T44" fmla="*/ 188 w 201"/>
                  <a:gd name="T45" fmla="*/ 11 h 340"/>
                  <a:gd name="T46" fmla="*/ 179 w 201"/>
                  <a:gd name="T47" fmla="*/ 4 h 340"/>
                  <a:gd name="T48" fmla="*/ 158 w 201"/>
                  <a:gd name="T49" fmla="*/ 0 h 340"/>
                  <a:gd name="T50" fmla="*/ 147 w 201"/>
                  <a:gd name="T51" fmla="*/ 4 h 340"/>
                  <a:gd name="T52" fmla="*/ 87 w 201"/>
                  <a:gd name="T53" fmla="*/ 222 h 340"/>
                  <a:gd name="T54" fmla="*/ 78 w 201"/>
                  <a:gd name="T55" fmla="*/ 196 h 340"/>
                  <a:gd name="T56" fmla="*/ 80 w 201"/>
                  <a:gd name="T57" fmla="*/ 177 h 340"/>
                  <a:gd name="T58" fmla="*/ 91 w 201"/>
                  <a:gd name="T59" fmla="*/ 144 h 340"/>
                  <a:gd name="T60" fmla="*/ 102 w 201"/>
                  <a:gd name="T61" fmla="*/ 129 h 340"/>
                  <a:gd name="T62" fmla="*/ 87 w 201"/>
                  <a:gd name="T63" fmla="*/ 222 h 3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1" h="340">
                    <a:moveTo>
                      <a:pt x="147" y="4"/>
                    </a:moveTo>
                    <a:lnTo>
                      <a:pt x="147" y="4"/>
                    </a:lnTo>
                    <a:lnTo>
                      <a:pt x="113" y="19"/>
                    </a:lnTo>
                    <a:lnTo>
                      <a:pt x="84" y="35"/>
                    </a:lnTo>
                    <a:lnTo>
                      <a:pt x="71" y="47"/>
                    </a:lnTo>
                    <a:lnTo>
                      <a:pt x="59" y="56"/>
                    </a:lnTo>
                    <a:lnTo>
                      <a:pt x="48" y="67"/>
                    </a:lnTo>
                    <a:lnTo>
                      <a:pt x="39" y="78"/>
                    </a:lnTo>
                    <a:lnTo>
                      <a:pt x="29" y="91"/>
                    </a:lnTo>
                    <a:lnTo>
                      <a:pt x="22" y="104"/>
                    </a:lnTo>
                    <a:lnTo>
                      <a:pt x="15" y="118"/>
                    </a:lnTo>
                    <a:lnTo>
                      <a:pt x="11" y="131"/>
                    </a:lnTo>
                    <a:lnTo>
                      <a:pt x="5" y="145"/>
                    </a:lnTo>
                    <a:lnTo>
                      <a:pt x="1" y="16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7" y="243"/>
                    </a:lnTo>
                    <a:lnTo>
                      <a:pt x="16" y="261"/>
                    </a:lnTo>
                    <a:lnTo>
                      <a:pt x="29" y="280"/>
                    </a:lnTo>
                    <a:lnTo>
                      <a:pt x="48" y="299"/>
                    </a:lnTo>
                    <a:lnTo>
                      <a:pt x="71" y="317"/>
                    </a:lnTo>
                    <a:lnTo>
                      <a:pt x="98" y="334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7" y="340"/>
                    </a:lnTo>
                    <a:lnTo>
                      <a:pt x="117" y="340"/>
                    </a:lnTo>
                    <a:lnTo>
                      <a:pt x="126" y="338"/>
                    </a:lnTo>
                    <a:lnTo>
                      <a:pt x="136" y="334"/>
                    </a:lnTo>
                    <a:lnTo>
                      <a:pt x="136" y="334"/>
                    </a:lnTo>
                    <a:lnTo>
                      <a:pt x="145" y="328"/>
                    </a:lnTo>
                    <a:lnTo>
                      <a:pt x="151" y="321"/>
                    </a:lnTo>
                    <a:lnTo>
                      <a:pt x="154" y="313"/>
                    </a:lnTo>
                    <a:lnTo>
                      <a:pt x="156" y="304"/>
                    </a:lnTo>
                    <a:lnTo>
                      <a:pt x="156" y="304"/>
                    </a:lnTo>
                    <a:lnTo>
                      <a:pt x="166" y="233"/>
                    </a:lnTo>
                    <a:lnTo>
                      <a:pt x="175" y="168"/>
                    </a:lnTo>
                    <a:lnTo>
                      <a:pt x="186" y="106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201" y="39"/>
                    </a:lnTo>
                    <a:lnTo>
                      <a:pt x="199" y="28"/>
                    </a:lnTo>
                    <a:lnTo>
                      <a:pt x="196" y="19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79" y="4"/>
                    </a:lnTo>
                    <a:lnTo>
                      <a:pt x="168" y="2"/>
                    </a:lnTo>
                    <a:lnTo>
                      <a:pt x="158" y="0"/>
                    </a:lnTo>
                    <a:lnTo>
                      <a:pt x="147" y="4"/>
                    </a:lnTo>
                    <a:lnTo>
                      <a:pt x="147" y="4"/>
                    </a:lnTo>
                    <a:close/>
                    <a:moveTo>
                      <a:pt x="87" y="222"/>
                    </a:moveTo>
                    <a:lnTo>
                      <a:pt x="87" y="222"/>
                    </a:lnTo>
                    <a:lnTo>
                      <a:pt x="80" y="209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7"/>
                    </a:lnTo>
                    <a:lnTo>
                      <a:pt x="85" y="159"/>
                    </a:lnTo>
                    <a:lnTo>
                      <a:pt x="91" y="144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75"/>
                    </a:lnTo>
                    <a:lnTo>
                      <a:pt x="87" y="222"/>
                    </a:lnTo>
                    <a:lnTo>
                      <a:pt x="87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0" name="Freeform 283"/>
              <p:cNvSpPr/>
              <p:nvPr/>
            </p:nvSpPr>
            <p:spPr bwMode="auto">
              <a:xfrm>
                <a:off x="862013" y="5865813"/>
                <a:ext cx="95250" cy="152400"/>
              </a:xfrm>
              <a:custGeom>
                <a:gdLst>
                  <a:gd name="T0" fmla="*/ 52 w 119"/>
                  <a:gd name="T1" fmla="*/ 193 h 193"/>
                  <a:gd name="T2" fmla="*/ 52 w 119"/>
                  <a:gd name="T3" fmla="*/ 193 h 193"/>
                  <a:gd name="T4" fmla="*/ 65 w 119"/>
                  <a:gd name="T5" fmla="*/ 193 h 193"/>
                  <a:gd name="T6" fmla="*/ 76 w 119"/>
                  <a:gd name="T7" fmla="*/ 189 h 193"/>
                  <a:gd name="T8" fmla="*/ 85 w 119"/>
                  <a:gd name="T9" fmla="*/ 185 h 193"/>
                  <a:gd name="T10" fmla="*/ 95 w 119"/>
                  <a:gd name="T11" fmla="*/ 178 h 193"/>
                  <a:gd name="T12" fmla="*/ 102 w 119"/>
                  <a:gd name="T13" fmla="*/ 170 h 193"/>
                  <a:gd name="T14" fmla="*/ 108 w 119"/>
                  <a:gd name="T15" fmla="*/ 161 h 193"/>
                  <a:gd name="T16" fmla="*/ 112 w 119"/>
                  <a:gd name="T17" fmla="*/ 150 h 193"/>
                  <a:gd name="T18" fmla="*/ 115 w 119"/>
                  <a:gd name="T19" fmla="*/ 137 h 193"/>
                  <a:gd name="T20" fmla="*/ 119 w 119"/>
                  <a:gd name="T21" fmla="*/ 64 h 193"/>
                  <a:gd name="T22" fmla="*/ 119 w 119"/>
                  <a:gd name="T23" fmla="*/ 64 h 193"/>
                  <a:gd name="T24" fmla="*/ 119 w 119"/>
                  <a:gd name="T25" fmla="*/ 53 h 193"/>
                  <a:gd name="T26" fmla="*/ 117 w 119"/>
                  <a:gd name="T27" fmla="*/ 40 h 193"/>
                  <a:gd name="T28" fmla="*/ 113 w 119"/>
                  <a:gd name="T29" fmla="*/ 30 h 193"/>
                  <a:gd name="T30" fmla="*/ 106 w 119"/>
                  <a:gd name="T31" fmla="*/ 21 h 193"/>
                  <a:gd name="T32" fmla="*/ 99 w 119"/>
                  <a:gd name="T33" fmla="*/ 13 h 193"/>
                  <a:gd name="T34" fmla="*/ 89 w 119"/>
                  <a:gd name="T35" fmla="*/ 6 h 193"/>
                  <a:gd name="T36" fmla="*/ 78 w 119"/>
                  <a:gd name="T37" fmla="*/ 2 h 193"/>
                  <a:gd name="T38" fmla="*/ 67 w 119"/>
                  <a:gd name="T39" fmla="*/ 0 h 193"/>
                  <a:gd name="T40" fmla="*/ 67 w 119"/>
                  <a:gd name="T41" fmla="*/ 0 h 193"/>
                  <a:gd name="T42" fmla="*/ 56 w 119"/>
                  <a:gd name="T43" fmla="*/ 0 h 193"/>
                  <a:gd name="T44" fmla="*/ 44 w 119"/>
                  <a:gd name="T45" fmla="*/ 2 h 193"/>
                  <a:gd name="T46" fmla="*/ 33 w 119"/>
                  <a:gd name="T47" fmla="*/ 8 h 193"/>
                  <a:gd name="T48" fmla="*/ 24 w 119"/>
                  <a:gd name="T49" fmla="*/ 13 h 193"/>
                  <a:gd name="T50" fmla="*/ 16 w 119"/>
                  <a:gd name="T51" fmla="*/ 23 h 193"/>
                  <a:gd name="T52" fmla="*/ 11 w 119"/>
                  <a:gd name="T53" fmla="*/ 32 h 193"/>
                  <a:gd name="T54" fmla="*/ 7 w 119"/>
                  <a:gd name="T55" fmla="*/ 43 h 193"/>
                  <a:gd name="T56" fmla="*/ 5 w 119"/>
                  <a:gd name="T57" fmla="*/ 54 h 193"/>
                  <a:gd name="T58" fmla="*/ 0 w 119"/>
                  <a:gd name="T59" fmla="*/ 129 h 193"/>
                  <a:gd name="T60" fmla="*/ 0 w 119"/>
                  <a:gd name="T61" fmla="*/ 129 h 193"/>
                  <a:gd name="T62" fmla="*/ 0 w 119"/>
                  <a:gd name="T63" fmla="*/ 140 h 193"/>
                  <a:gd name="T64" fmla="*/ 1 w 119"/>
                  <a:gd name="T65" fmla="*/ 151 h 193"/>
                  <a:gd name="T66" fmla="*/ 7 w 119"/>
                  <a:gd name="T67" fmla="*/ 163 h 193"/>
                  <a:gd name="T68" fmla="*/ 13 w 119"/>
                  <a:gd name="T69" fmla="*/ 172 h 193"/>
                  <a:gd name="T70" fmla="*/ 20 w 119"/>
                  <a:gd name="T71" fmla="*/ 179 h 193"/>
                  <a:gd name="T72" fmla="*/ 29 w 119"/>
                  <a:gd name="T73" fmla="*/ 187 h 193"/>
                  <a:gd name="T74" fmla="*/ 41 w 119"/>
                  <a:gd name="T75" fmla="*/ 191 h 193"/>
                  <a:gd name="T76" fmla="*/ 52 w 119"/>
                  <a:gd name="T77" fmla="*/ 193 h 193"/>
                  <a:gd name="T78" fmla="*/ 52 w 119"/>
                  <a:gd name="T79" fmla="*/ 193 h 1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93">
                    <a:moveTo>
                      <a:pt x="52" y="193"/>
                    </a:moveTo>
                    <a:lnTo>
                      <a:pt x="52" y="193"/>
                    </a:lnTo>
                    <a:lnTo>
                      <a:pt x="65" y="193"/>
                    </a:lnTo>
                    <a:lnTo>
                      <a:pt x="76" y="189"/>
                    </a:lnTo>
                    <a:lnTo>
                      <a:pt x="85" y="185"/>
                    </a:lnTo>
                    <a:lnTo>
                      <a:pt x="95" y="178"/>
                    </a:lnTo>
                    <a:lnTo>
                      <a:pt x="102" y="170"/>
                    </a:lnTo>
                    <a:lnTo>
                      <a:pt x="108" y="161"/>
                    </a:lnTo>
                    <a:lnTo>
                      <a:pt x="112" y="150"/>
                    </a:lnTo>
                    <a:lnTo>
                      <a:pt x="115" y="137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53"/>
                    </a:lnTo>
                    <a:lnTo>
                      <a:pt x="117" y="40"/>
                    </a:lnTo>
                    <a:lnTo>
                      <a:pt x="113" y="30"/>
                    </a:lnTo>
                    <a:lnTo>
                      <a:pt x="106" y="21"/>
                    </a:lnTo>
                    <a:lnTo>
                      <a:pt x="99" y="13"/>
                    </a:lnTo>
                    <a:lnTo>
                      <a:pt x="89" y="6"/>
                    </a:lnTo>
                    <a:lnTo>
                      <a:pt x="78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4" y="2"/>
                    </a:lnTo>
                    <a:lnTo>
                      <a:pt x="33" y="8"/>
                    </a:lnTo>
                    <a:lnTo>
                      <a:pt x="24" y="13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7" y="43"/>
                    </a:lnTo>
                    <a:lnTo>
                      <a:pt x="5" y="5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0"/>
                    </a:lnTo>
                    <a:lnTo>
                      <a:pt x="1" y="151"/>
                    </a:lnTo>
                    <a:lnTo>
                      <a:pt x="7" y="163"/>
                    </a:lnTo>
                    <a:lnTo>
                      <a:pt x="13" y="172"/>
                    </a:lnTo>
                    <a:lnTo>
                      <a:pt x="20" y="179"/>
                    </a:lnTo>
                    <a:lnTo>
                      <a:pt x="29" y="187"/>
                    </a:lnTo>
                    <a:lnTo>
                      <a:pt x="41" y="191"/>
                    </a:lnTo>
                    <a:lnTo>
                      <a:pt x="52" y="193"/>
                    </a:lnTo>
                    <a:lnTo>
                      <a:pt x="52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1" name="Freeform 284"/>
              <p:cNvSpPr/>
              <p:nvPr/>
            </p:nvSpPr>
            <p:spPr bwMode="auto">
              <a:xfrm>
                <a:off x="1277938" y="5865813"/>
                <a:ext cx="96838" cy="152400"/>
              </a:xfrm>
              <a:custGeom>
                <a:gdLst>
                  <a:gd name="T0" fmla="*/ 67 w 121"/>
                  <a:gd name="T1" fmla="*/ 193 h 193"/>
                  <a:gd name="T2" fmla="*/ 67 w 121"/>
                  <a:gd name="T3" fmla="*/ 193 h 193"/>
                  <a:gd name="T4" fmla="*/ 80 w 121"/>
                  <a:gd name="T5" fmla="*/ 191 h 193"/>
                  <a:gd name="T6" fmla="*/ 90 w 121"/>
                  <a:gd name="T7" fmla="*/ 187 h 193"/>
                  <a:gd name="T8" fmla="*/ 99 w 121"/>
                  <a:gd name="T9" fmla="*/ 179 h 193"/>
                  <a:gd name="T10" fmla="*/ 108 w 121"/>
                  <a:gd name="T11" fmla="*/ 172 h 193"/>
                  <a:gd name="T12" fmla="*/ 114 w 121"/>
                  <a:gd name="T13" fmla="*/ 163 h 193"/>
                  <a:gd name="T14" fmla="*/ 117 w 121"/>
                  <a:gd name="T15" fmla="*/ 151 h 193"/>
                  <a:gd name="T16" fmla="*/ 121 w 121"/>
                  <a:gd name="T17" fmla="*/ 140 h 193"/>
                  <a:gd name="T18" fmla="*/ 121 w 121"/>
                  <a:gd name="T19" fmla="*/ 129 h 193"/>
                  <a:gd name="T20" fmla="*/ 116 w 121"/>
                  <a:gd name="T21" fmla="*/ 54 h 193"/>
                  <a:gd name="T22" fmla="*/ 116 w 121"/>
                  <a:gd name="T23" fmla="*/ 54 h 193"/>
                  <a:gd name="T24" fmla="*/ 114 w 121"/>
                  <a:gd name="T25" fmla="*/ 43 h 193"/>
                  <a:gd name="T26" fmla="*/ 108 w 121"/>
                  <a:gd name="T27" fmla="*/ 32 h 193"/>
                  <a:gd name="T28" fmla="*/ 103 w 121"/>
                  <a:gd name="T29" fmla="*/ 23 h 193"/>
                  <a:gd name="T30" fmla="*/ 95 w 121"/>
                  <a:gd name="T31" fmla="*/ 13 h 193"/>
                  <a:gd name="T32" fmla="*/ 86 w 121"/>
                  <a:gd name="T33" fmla="*/ 8 h 193"/>
                  <a:gd name="T34" fmla="*/ 76 w 121"/>
                  <a:gd name="T35" fmla="*/ 2 h 193"/>
                  <a:gd name="T36" fmla="*/ 65 w 121"/>
                  <a:gd name="T37" fmla="*/ 0 h 193"/>
                  <a:gd name="T38" fmla="*/ 52 w 121"/>
                  <a:gd name="T39" fmla="*/ 0 h 193"/>
                  <a:gd name="T40" fmla="*/ 52 w 121"/>
                  <a:gd name="T41" fmla="*/ 0 h 193"/>
                  <a:gd name="T42" fmla="*/ 41 w 121"/>
                  <a:gd name="T43" fmla="*/ 2 h 193"/>
                  <a:gd name="T44" fmla="*/ 30 w 121"/>
                  <a:gd name="T45" fmla="*/ 6 h 193"/>
                  <a:gd name="T46" fmla="*/ 20 w 121"/>
                  <a:gd name="T47" fmla="*/ 13 h 193"/>
                  <a:gd name="T48" fmla="*/ 13 w 121"/>
                  <a:gd name="T49" fmla="*/ 21 h 193"/>
                  <a:gd name="T50" fmla="*/ 7 w 121"/>
                  <a:gd name="T51" fmla="*/ 30 h 193"/>
                  <a:gd name="T52" fmla="*/ 4 w 121"/>
                  <a:gd name="T53" fmla="*/ 40 h 193"/>
                  <a:gd name="T54" fmla="*/ 0 w 121"/>
                  <a:gd name="T55" fmla="*/ 53 h 193"/>
                  <a:gd name="T56" fmla="*/ 0 w 121"/>
                  <a:gd name="T57" fmla="*/ 64 h 193"/>
                  <a:gd name="T58" fmla="*/ 6 w 121"/>
                  <a:gd name="T59" fmla="*/ 137 h 193"/>
                  <a:gd name="T60" fmla="*/ 6 w 121"/>
                  <a:gd name="T61" fmla="*/ 137 h 193"/>
                  <a:gd name="T62" fmla="*/ 7 w 121"/>
                  <a:gd name="T63" fmla="*/ 150 h 193"/>
                  <a:gd name="T64" fmla="*/ 11 w 121"/>
                  <a:gd name="T65" fmla="*/ 161 h 193"/>
                  <a:gd name="T66" fmla="*/ 17 w 121"/>
                  <a:gd name="T67" fmla="*/ 170 h 193"/>
                  <a:gd name="T68" fmla="*/ 26 w 121"/>
                  <a:gd name="T69" fmla="*/ 178 h 193"/>
                  <a:gd name="T70" fmla="*/ 34 w 121"/>
                  <a:gd name="T71" fmla="*/ 185 h 193"/>
                  <a:gd name="T72" fmla="*/ 45 w 121"/>
                  <a:gd name="T73" fmla="*/ 189 h 193"/>
                  <a:gd name="T74" fmla="*/ 56 w 121"/>
                  <a:gd name="T75" fmla="*/ 193 h 193"/>
                  <a:gd name="T76" fmla="*/ 67 w 121"/>
                  <a:gd name="T77" fmla="*/ 193 h 193"/>
                  <a:gd name="T78" fmla="*/ 67 w 121"/>
                  <a:gd name="T79" fmla="*/ 193 h 1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0" h="193">
                    <a:moveTo>
                      <a:pt x="67" y="193"/>
                    </a:moveTo>
                    <a:lnTo>
                      <a:pt x="67" y="193"/>
                    </a:lnTo>
                    <a:lnTo>
                      <a:pt x="80" y="191"/>
                    </a:lnTo>
                    <a:lnTo>
                      <a:pt x="90" y="187"/>
                    </a:lnTo>
                    <a:lnTo>
                      <a:pt x="99" y="179"/>
                    </a:lnTo>
                    <a:lnTo>
                      <a:pt x="108" y="172"/>
                    </a:lnTo>
                    <a:lnTo>
                      <a:pt x="114" y="163"/>
                    </a:lnTo>
                    <a:lnTo>
                      <a:pt x="117" y="151"/>
                    </a:lnTo>
                    <a:lnTo>
                      <a:pt x="121" y="140"/>
                    </a:lnTo>
                    <a:lnTo>
                      <a:pt x="121" y="129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4" y="43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5" y="13"/>
                    </a:lnTo>
                    <a:lnTo>
                      <a:pt x="86" y="8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3"/>
                    </a:lnTo>
                    <a:lnTo>
                      <a:pt x="13" y="21"/>
                    </a:lnTo>
                    <a:lnTo>
                      <a:pt x="7" y="30"/>
                    </a:lnTo>
                    <a:lnTo>
                      <a:pt x="4" y="40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7" y="150"/>
                    </a:lnTo>
                    <a:lnTo>
                      <a:pt x="11" y="161"/>
                    </a:lnTo>
                    <a:lnTo>
                      <a:pt x="17" y="170"/>
                    </a:lnTo>
                    <a:lnTo>
                      <a:pt x="26" y="178"/>
                    </a:lnTo>
                    <a:lnTo>
                      <a:pt x="34" y="185"/>
                    </a:lnTo>
                    <a:lnTo>
                      <a:pt x="45" y="189"/>
                    </a:lnTo>
                    <a:lnTo>
                      <a:pt x="56" y="193"/>
                    </a:lnTo>
                    <a:lnTo>
                      <a:pt x="67" y="193"/>
                    </a:lnTo>
                    <a:lnTo>
                      <a:pt x="67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grpSp>
          <p:nvGrpSpPr>
            <p:cNvPr id="62" name="그룹 21"/>
            <p:cNvGrpSpPr/>
            <p:nvPr/>
          </p:nvGrpSpPr>
          <p:grpSpPr>
            <a:xfrm>
              <a:off x="8860159" y="2280363"/>
              <a:ext cx="855319" cy="553748"/>
              <a:chOff x="14482835" y="4593351"/>
              <a:chExt cx="1044575" cy="676276"/>
            </a:xfrm>
          </p:grpSpPr>
          <p:sp>
            <p:nvSpPr>
              <p:cNvPr id="63" name="Freeform 34"/>
              <p:cNvSpPr/>
              <p:nvPr/>
            </p:nvSpPr>
            <p:spPr bwMode="auto">
              <a:xfrm>
                <a:off x="14682860" y="4917201"/>
                <a:ext cx="642938" cy="328613"/>
              </a:xfrm>
              <a:custGeom>
                <a:gdLst>
                  <a:gd name="T0" fmla="*/ 405 w 810"/>
                  <a:gd name="T1" fmla="*/ 180 h 412"/>
                  <a:gd name="T2" fmla="*/ 0 w 810"/>
                  <a:gd name="T3" fmla="*/ 0 h 412"/>
                  <a:gd name="T4" fmla="*/ 0 w 810"/>
                  <a:gd name="T5" fmla="*/ 272 h 412"/>
                  <a:gd name="T6" fmla="*/ 0 w 810"/>
                  <a:gd name="T7" fmla="*/ 272 h 412"/>
                  <a:gd name="T8" fmla="*/ 7 w 810"/>
                  <a:gd name="T9" fmla="*/ 278 h 412"/>
                  <a:gd name="T10" fmla="*/ 29 w 810"/>
                  <a:gd name="T11" fmla="*/ 294 h 412"/>
                  <a:gd name="T12" fmla="*/ 45 w 810"/>
                  <a:gd name="T13" fmla="*/ 304 h 412"/>
                  <a:gd name="T14" fmla="*/ 65 w 810"/>
                  <a:gd name="T15" fmla="*/ 316 h 412"/>
                  <a:gd name="T16" fmla="*/ 87 w 810"/>
                  <a:gd name="T17" fmla="*/ 329 h 412"/>
                  <a:gd name="T18" fmla="*/ 112 w 810"/>
                  <a:gd name="T19" fmla="*/ 343 h 412"/>
                  <a:gd name="T20" fmla="*/ 140 w 810"/>
                  <a:gd name="T21" fmla="*/ 355 h 412"/>
                  <a:gd name="T22" fmla="*/ 171 w 810"/>
                  <a:gd name="T23" fmla="*/ 368 h 412"/>
                  <a:gd name="T24" fmla="*/ 204 w 810"/>
                  <a:gd name="T25" fmla="*/ 380 h 412"/>
                  <a:gd name="T26" fmla="*/ 239 w 810"/>
                  <a:gd name="T27" fmla="*/ 390 h 412"/>
                  <a:gd name="T28" fmla="*/ 278 w 810"/>
                  <a:gd name="T29" fmla="*/ 399 h 412"/>
                  <a:gd name="T30" fmla="*/ 318 w 810"/>
                  <a:gd name="T31" fmla="*/ 406 h 412"/>
                  <a:gd name="T32" fmla="*/ 339 w 810"/>
                  <a:gd name="T33" fmla="*/ 409 h 412"/>
                  <a:gd name="T34" fmla="*/ 361 w 810"/>
                  <a:gd name="T35" fmla="*/ 410 h 412"/>
                  <a:gd name="T36" fmla="*/ 383 w 810"/>
                  <a:gd name="T37" fmla="*/ 411 h 412"/>
                  <a:gd name="T38" fmla="*/ 405 w 810"/>
                  <a:gd name="T39" fmla="*/ 412 h 412"/>
                  <a:gd name="T40" fmla="*/ 405 w 810"/>
                  <a:gd name="T41" fmla="*/ 412 h 412"/>
                  <a:gd name="T42" fmla="*/ 427 w 810"/>
                  <a:gd name="T43" fmla="*/ 411 h 412"/>
                  <a:gd name="T44" fmla="*/ 449 w 810"/>
                  <a:gd name="T45" fmla="*/ 410 h 412"/>
                  <a:gd name="T46" fmla="*/ 471 w 810"/>
                  <a:gd name="T47" fmla="*/ 409 h 412"/>
                  <a:gd name="T48" fmla="*/ 492 w 810"/>
                  <a:gd name="T49" fmla="*/ 406 h 412"/>
                  <a:gd name="T50" fmla="*/ 531 w 810"/>
                  <a:gd name="T51" fmla="*/ 399 h 412"/>
                  <a:gd name="T52" fmla="*/ 570 w 810"/>
                  <a:gd name="T53" fmla="*/ 390 h 412"/>
                  <a:gd name="T54" fmla="*/ 605 w 810"/>
                  <a:gd name="T55" fmla="*/ 380 h 412"/>
                  <a:gd name="T56" fmla="*/ 639 w 810"/>
                  <a:gd name="T57" fmla="*/ 368 h 412"/>
                  <a:gd name="T58" fmla="*/ 670 w 810"/>
                  <a:gd name="T59" fmla="*/ 355 h 412"/>
                  <a:gd name="T60" fmla="*/ 698 w 810"/>
                  <a:gd name="T61" fmla="*/ 343 h 412"/>
                  <a:gd name="T62" fmla="*/ 724 w 810"/>
                  <a:gd name="T63" fmla="*/ 329 h 412"/>
                  <a:gd name="T64" fmla="*/ 746 w 810"/>
                  <a:gd name="T65" fmla="*/ 316 h 412"/>
                  <a:gd name="T66" fmla="*/ 765 w 810"/>
                  <a:gd name="T67" fmla="*/ 304 h 412"/>
                  <a:gd name="T68" fmla="*/ 782 w 810"/>
                  <a:gd name="T69" fmla="*/ 294 h 412"/>
                  <a:gd name="T70" fmla="*/ 804 w 810"/>
                  <a:gd name="T71" fmla="*/ 278 h 412"/>
                  <a:gd name="T72" fmla="*/ 810 w 810"/>
                  <a:gd name="T73" fmla="*/ 272 h 412"/>
                  <a:gd name="T74" fmla="*/ 810 w 810"/>
                  <a:gd name="T75" fmla="*/ 0 h 412"/>
                  <a:gd name="T76" fmla="*/ 405 w 810"/>
                  <a:gd name="T77" fmla="*/ 180 h 4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0" h="412">
                    <a:moveTo>
                      <a:pt x="405" y="180"/>
                    </a:moveTo>
                    <a:lnTo>
                      <a:pt x="0" y="0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7" y="278"/>
                    </a:lnTo>
                    <a:lnTo>
                      <a:pt x="29" y="294"/>
                    </a:lnTo>
                    <a:lnTo>
                      <a:pt x="45" y="304"/>
                    </a:lnTo>
                    <a:lnTo>
                      <a:pt x="65" y="316"/>
                    </a:lnTo>
                    <a:lnTo>
                      <a:pt x="87" y="329"/>
                    </a:lnTo>
                    <a:lnTo>
                      <a:pt x="112" y="343"/>
                    </a:lnTo>
                    <a:lnTo>
                      <a:pt x="140" y="355"/>
                    </a:lnTo>
                    <a:lnTo>
                      <a:pt x="171" y="368"/>
                    </a:lnTo>
                    <a:lnTo>
                      <a:pt x="204" y="380"/>
                    </a:lnTo>
                    <a:lnTo>
                      <a:pt x="239" y="390"/>
                    </a:lnTo>
                    <a:lnTo>
                      <a:pt x="278" y="399"/>
                    </a:lnTo>
                    <a:lnTo>
                      <a:pt x="318" y="406"/>
                    </a:lnTo>
                    <a:lnTo>
                      <a:pt x="339" y="409"/>
                    </a:lnTo>
                    <a:lnTo>
                      <a:pt x="361" y="410"/>
                    </a:lnTo>
                    <a:lnTo>
                      <a:pt x="383" y="411"/>
                    </a:lnTo>
                    <a:lnTo>
                      <a:pt x="405" y="412"/>
                    </a:lnTo>
                    <a:lnTo>
                      <a:pt x="405" y="412"/>
                    </a:lnTo>
                    <a:lnTo>
                      <a:pt x="427" y="411"/>
                    </a:lnTo>
                    <a:lnTo>
                      <a:pt x="449" y="410"/>
                    </a:lnTo>
                    <a:lnTo>
                      <a:pt x="471" y="409"/>
                    </a:lnTo>
                    <a:lnTo>
                      <a:pt x="492" y="406"/>
                    </a:lnTo>
                    <a:lnTo>
                      <a:pt x="531" y="399"/>
                    </a:lnTo>
                    <a:lnTo>
                      <a:pt x="570" y="390"/>
                    </a:lnTo>
                    <a:lnTo>
                      <a:pt x="605" y="380"/>
                    </a:lnTo>
                    <a:lnTo>
                      <a:pt x="639" y="368"/>
                    </a:lnTo>
                    <a:lnTo>
                      <a:pt x="670" y="355"/>
                    </a:lnTo>
                    <a:lnTo>
                      <a:pt x="698" y="343"/>
                    </a:lnTo>
                    <a:lnTo>
                      <a:pt x="724" y="329"/>
                    </a:lnTo>
                    <a:lnTo>
                      <a:pt x="746" y="316"/>
                    </a:lnTo>
                    <a:lnTo>
                      <a:pt x="765" y="304"/>
                    </a:lnTo>
                    <a:lnTo>
                      <a:pt x="782" y="294"/>
                    </a:lnTo>
                    <a:lnTo>
                      <a:pt x="804" y="278"/>
                    </a:lnTo>
                    <a:lnTo>
                      <a:pt x="810" y="272"/>
                    </a:lnTo>
                    <a:lnTo>
                      <a:pt x="810" y="0"/>
                    </a:lnTo>
                    <a:lnTo>
                      <a:pt x="405" y="180"/>
                    </a:lnTo>
                    <a:close/>
                  </a:path>
                </a:pathLst>
              </a:custGeom>
              <a:solidFill>
                <a:srgbClr val="EC6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4" name="Freeform 35"/>
              <p:cNvSpPr>
                <a:spLocks noEditPoints="1"/>
              </p:cNvSpPr>
              <p:nvPr/>
            </p:nvSpPr>
            <p:spPr bwMode="auto">
              <a:xfrm>
                <a:off x="14657460" y="4893389"/>
                <a:ext cx="693738" cy="376238"/>
              </a:xfrm>
              <a:custGeom>
                <a:gdLst>
                  <a:gd name="T0" fmla="*/ 438 w 875"/>
                  <a:gd name="T1" fmla="*/ 475 h 475"/>
                  <a:gd name="T2" fmla="*/ 392 w 875"/>
                  <a:gd name="T3" fmla="*/ 473 h 475"/>
                  <a:gd name="T4" fmla="*/ 348 w 875"/>
                  <a:gd name="T5" fmla="*/ 470 h 475"/>
                  <a:gd name="T6" fmla="*/ 267 w 875"/>
                  <a:gd name="T7" fmla="*/ 453 h 475"/>
                  <a:gd name="T8" fmla="*/ 195 w 875"/>
                  <a:gd name="T9" fmla="*/ 430 h 475"/>
                  <a:gd name="T10" fmla="*/ 133 w 875"/>
                  <a:gd name="T11" fmla="*/ 403 h 475"/>
                  <a:gd name="T12" fmla="*/ 84 w 875"/>
                  <a:gd name="T13" fmla="*/ 377 h 475"/>
                  <a:gd name="T14" fmla="*/ 47 w 875"/>
                  <a:gd name="T15" fmla="*/ 354 h 475"/>
                  <a:gd name="T16" fmla="*/ 12 w 875"/>
                  <a:gd name="T17" fmla="*/ 328 h 475"/>
                  <a:gd name="T18" fmla="*/ 7 w 875"/>
                  <a:gd name="T19" fmla="*/ 324 h 475"/>
                  <a:gd name="T20" fmla="*/ 1 w 875"/>
                  <a:gd name="T21" fmla="*/ 311 h 475"/>
                  <a:gd name="T22" fmla="*/ 0 w 875"/>
                  <a:gd name="T23" fmla="*/ 32 h 475"/>
                  <a:gd name="T24" fmla="*/ 1 w 875"/>
                  <a:gd name="T25" fmla="*/ 23 h 475"/>
                  <a:gd name="T26" fmla="*/ 9 w 875"/>
                  <a:gd name="T27" fmla="*/ 10 h 475"/>
                  <a:gd name="T28" fmla="*/ 15 w 875"/>
                  <a:gd name="T29" fmla="*/ 5 h 475"/>
                  <a:gd name="T30" fmla="*/ 29 w 875"/>
                  <a:gd name="T31" fmla="*/ 0 h 475"/>
                  <a:gd name="T32" fmla="*/ 45 w 875"/>
                  <a:gd name="T33" fmla="*/ 3 h 475"/>
                  <a:gd name="T34" fmla="*/ 831 w 875"/>
                  <a:gd name="T35" fmla="*/ 3 h 475"/>
                  <a:gd name="T36" fmla="*/ 839 w 875"/>
                  <a:gd name="T37" fmla="*/ 0 h 475"/>
                  <a:gd name="T38" fmla="*/ 854 w 875"/>
                  <a:gd name="T39" fmla="*/ 1 h 475"/>
                  <a:gd name="T40" fmla="*/ 861 w 875"/>
                  <a:gd name="T41" fmla="*/ 5 h 475"/>
                  <a:gd name="T42" fmla="*/ 871 w 875"/>
                  <a:gd name="T43" fmla="*/ 16 h 475"/>
                  <a:gd name="T44" fmla="*/ 875 w 875"/>
                  <a:gd name="T45" fmla="*/ 32 h 475"/>
                  <a:gd name="T46" fmla="*/ 875 w 875"/>
                  <a:gd name="T47" fmla="*/ 304 h 475"/>
                  <a:gd name="T48" fmla="*/ 872 w 875"/>
                  <a:gd name="T49" fmla="*/ 318 h 475"/>
                  <a:gd name="T50" fmla="*/ 864 w 875"/>
                  <a:gd name="T51" fmla="*/ 328 h 475"/>
                  <a:gd name="T52" fmla="*/ 854 w 875"/>
                  <a:gd name="T53" fmla="*/ 336 h 475"/>
                  <a:gd name="T54" fmla="*/ 812 w 875"/>
                  <a:gd name="T55" fmla="*/ 365 h 475"/>
                  <a:gd name="T56" fmla="*/ 768 w 875"/>
                  <a:gd name="T57" fmla="*/ 391 h 475"/>
                  <a:gd name="T58" fmla="*/ 713 w 875"/>
                  <a:gd name="T59" fmla="*/ 417 h 475"/>
                  <a:gd name="T60" fmla="*/ 645 w 875"/>
                  <a:gd name="T61" fmla="*/ 442 h 475"/>
                  <a:gd name="T62" fmla="*/ 569 w 875"/>
                  <a:gd name="T63" fmla="*/ 463 h 475"/>
                  <a:gd name="T64" fmla="*/ 506 w 875"/>
                  <a:gd name="T65" fmla="*/ 472 h 475"/>
                  <a:gd name="T66" fmla="*/ 461 w 875"/>
                  <a:gd name="T67" fmla="*/ 474 h 475"/>
                  <a:gd name="T68" fmla="*/ 438 w 875"/>
                  <a:gd name="T69" fmla="*/ 475 h 475"/>
                  <a:gd name="T70" fmla="*/ 64 w 875"/>
                  <a:gd name="T71" fmla="*/ 289 h 475"/>
                  <a:gd name="T72" fmla="*/ 111 w 875"/>
                  <a:gd name="T73" fmla="*/ 320 h 475"/>
                  <a:gd name="T74" fmla="*/ 148 w 875"/>
                  <a:gd name="T75" fmla="*/ 341 h 475"/>
                  <a:gd name="T76" fmla="*/ 194 w 875"/>
                  <a:gd name="T77" fmla="*/ 362 h 475"/>
                  <a:gd name="T78" fmla="*/ 246 w 875"/>
                  <a:gd name="T79" fmla="*/ 381 h 475"/>
                  <a:gd name="T80" fmla="*/ 304 w 875"/>
                  <a:gd name="T81" fmla="*/ 398 h 475"/>
                  <a:gd name="T82" fmla="*/ 369 w 875"/>
                  <a:gd name="T83" fmla="*/ 408 h 475"/>
                  <a:gd name="T84" fmla="*/ 438 w 875"/>
                  <a:gd name="T85" fmla="*/ 413 h 475"/>
                  <a:gd name="T86" fmla="*/ 473 w 875"/>
                  <a:gd name="T87" fmla="*/ 412 h 475"/>
                  <a:gd name="T88" fmla="*/ 540 w 875"/>
                  <a:gd name="T89" fmla="*/ 403 h 475"/>
                  <a:gd name="T90" fmla="*/ 603 w 875"/>
                  <a:gd name="T91" fmla="*/ 390 h 475"/>
                  <a:gd name="T92" fmla="*/ 657 w 875"/>
                  <a:gd name="T93" fmla="*/ 371 h 475"/>
                  <a:gd name="T94" fmla="*/ 706 w 875"/>
                  <a:gd name="T95" fmla="*/ 351 h 475"/>
                  <a:gd name="T96" fmla="*/ 746 w 875"/>
                  <a:gd name="T97" fmla="*/ 330 h 475"/>
                  <a:gd name="T98" fmla="*/ 793 w 875"/>
                  <a:gd name="T99" fmla="*/ 303 h 475"/>
                  <a:gd name="T100" fmla="*/ 812 w 875"/>
                  <a:gd name="T101" fmla="*/ 79 h 475"/>
                  <a:gd name="T102" fmla="*/ 451 w 875"/>
                  <a:gd name="T103" fmla="*/ 240 h 475"/>
                  <a:gd name="T104" fmla="*/ 438 w 875"/>
                  <a:gd name="T105" fmla="*/ 244 h 475"/>
                  <a:gd name="T106" fmla="*/ 425 w 875"/>
                  <a:gd name="T107" fmla="*/ 240 h 475"/>
                  <a:gd name="T108" fmla="*/ 64 w 875"/>
                  <a:gd name="T109" fmla="*/ 289 h 4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5" h="475">
                    <a:moveTo>
                      <a:pt x="438" y="475"/>
                    </a:moveTo>
                    <a:lnTo>
                      <a:pt x="438" y="475"/>
                    </a:lnTo>
                    <a:lnTo>
                      <a:pt x="415" y="474"/>
                    </a:lnTo>
                    <a:lnTo>
                      <a:pt x="392" y="473"/>
                    </a:lnTo>
                    <a:lnTo>
                      <a:pt x="370" y="472"/>
                    </a:lnTo>
                    <a:lnTo>
                      <a:pt x="348" y="470"/>
                    </a:lnTo>
                    <a:lnTo>
                      <a:pt x="306" y="463"/>
                    </a:lnTo>
                    <a:lnTo>
                      <a:pt x="267" y="453"/>
                    </a:lnTo>
                    <a:lnTo>
                      <a:pt x="230" y="442"/>
                    </a:lnTo>
                    <a:lnTo>
                      <a:pt x="195" y="430"/>
                    </a:lnTo>
                    <a:lnTo>
                      <a:pt x="164" y="417"/>
                    </a:lnTo>
                    <a:lnTo>
                      <a:pt x="133" y="403"/>
                    </a:lnTo>
                    <a:lnTo>
                      <a:pt x="108" y="391"/>
                    </a:lnTo>
                    <a:lnTo>
                      <a:pt x="84" y="377"/>
                    </a:lnTo>
                    <a:lnTo>
                      <a:pt x="64" y="365"/>
                    </a:lnTo>
                    <a:lnTo>
                      <a:pt x="47" y="354"/>
                    </a:lnTo>
                    <a:lnTo>
                      <a:pt x="22" y="336"/>
                    </a:lnTo>
                    <a:lnTo>
                      <a:pt x="12" y="328"/>
                    </a:lnTo>
                    <a:lnTo>
                      <a:pt x="12" y="328"/>
                    </a:lnTo>
                    <a:lnTo>
                      <a:pt x="7" y="324"/>
                    </a:lnTo>
                    <a:lnTo>
                      <a:pt x="4" y="318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3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5" y="3"/>
                    </a:lnTo>
                    <a:lnTo>
                      <a:pt x="438" y="178"/>
                    </a:lnTo>
                    <a:lnTo>
                      <a:pt x="831" y="3"/>
                    </a:lnTo>
                    <a:lnTo>
                      <a:pt x="831" y="3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1"/>
                    </a:lnTo>
                    <a:lnTo>
                      <a:pt x="861" y="5"/>
                    </a:lnTo>
                    <a:lnTo>
                      <a:pt x="861" y="5"/>
                    </a:lnTo>
                    <a:lnTo>
                      <a:pt x="867" y="10"/>
                    </a:lnTo>
                    <a:lnTo>
                      <a:pt x="871" y="16"/>
                    </a:lnTo>
                    <a:lnTo>
                      <a:pt x="874" y="23"/>
                    </a:lnTo>
                    <a:lnTo>
                      <a:pt x="875" y="32"/>
                    </a:lnTo>
                    <a:lnTo>
                      <a:pt x="875" y="304"/>
                    </a:lnTo>
                    <a:lnTo>
                      <a:pt x="875" y="304"/>
                    </a:lnTo>
                    <a:lnTo>
                      <a:pt x="875" y="311"/>
                    </a:lnTo>
                    <a:lnTo>
                      <a:pt x="872" y="318"/>
                    </a:lnTo>
                    <a:lnTo>
                      <a:pt x="869" y="324"/>
                    </a:lnTo>
                    <a:lnTo>
                      <a:pt x="864" y="328"/>
                    </a:lnTo>
                    <a:lnTo>
                      <a:pt x="864" y="328"/>
                    </a:lnTo>
                    <a:lnTo>
                      <a:pt x="854" y="336"/>
                    </a:lnTo>
                    <a:lnTo>
                      <a:pt x="830" y="354"/>
                    </a:lnTo>
                    <a:lnTo>
                      <a:pt x="812" y="365"/>
                    </a:lnTo>
                    <a:lnTo>
                      <a:pt x="791" y="377"/>
                    </a:lnTo>
                    <a:lnTo>
                      <a:pt x="768" y="391"/>
                    </a:lnTo>
                    <a:lnTo>
                      <a:pt x="742" y="403"/>
                    </a:lnTo>
                    <a:lnTo>
                      <a:pt x="713" y="417"/>
                    </a:lnTo>
                    <a:lnTo>
                      <a:pt x="680" y="430"/>
                    </a:lnTo>
                    <a:lnTo>
                      <a:pt x="645" y="442"/>
                    </a:lnTo>
                    <a:lnTo>
                      <a:pt x="608" y="453"/>
                    </a:lnTo>
                    <a:lnTo>
                      <a:pt x="569" y="463"/>
                    </a:lnTo>
                    <a:lnTo>
                      <a:pt x="527" y="470"/>
                    </a:lnTo>
                    <a:lnTo>
                      <a:pt x="506" y="472"/>
                    </a:lnTo>
                    <a:lnTo>
                      <a:pt x="483" y="473"/>
                    </a:lnTo>
                    <a:lnTo>
                      <a:pt x="461" y="474"/>
                    </a:lnTo>
                    <a:lnTo>
                      <a:pt x="438" y="475"/>
                    </a:lnTo>
                    <a:lnTo>
                      <a:pt x="438" y="475"/>
                    </a:lnTo>
                    <a:close/>
                    <a:moveTo>
                      <a:pt x="64" y="289"/>
                    </a:moveTo>
                    <a:lnTo>
                      <a:pt x="64" y="289"/>
                    </a:lnTo>
                    <a:lnTo>
                      <a:pt x="84" y="303"/>
                    </a:lnTo>
                    <a:lnTo>
                      <a:pt x="111" y="320"/>
                    </a:lnTo>
                    <a:lnTo>
                      <a:pt x="129" y="330"/>
                    </a:lnTo>
                    <a:lnTo>
                      <a:pt x="148" y="341"/>
                    </a:lnTo>
                    <a:lnTo>
                      <a:pt x="171" y="351"/>
                    </a:lnTo>
                    <a:lnTo>
                      <a:pt x="194" y="362"/>
                    </a:lnTo>
                    <a:lnTo>
                      <a:pt x="219" y="371"/>
                    </a:lnTo>
                    <a:lnTo>
                      <a:pt x="246" y="381"/>
                    </a:lnTo>
                    <a:lnTo>
                      <a:pt x="274" y="390"/>
                    </a:lnTo>
                    <a:lnTo>
                      <a:pt x="304" y="398"/>
                    </a:lnTo>
                    <a:lnTo>
                      <a:pt x="336" y="403"/>
                    </a:lnTo>
                    <a:lnTo>
                      <a:pt x="369" y="408"/>
                    </a:lnTo>
                    <a:lnTo>
                      <a:pt x="402" y="412"/>
                    </a:lnTo>
                    <a:lnTo>
                      <a:pt x="438" y="413"/>
                    </a:lnTo>
                    <a:lnTo>
                      <a:pt x="438" y="413"/>
                    </a:lnTo>
                    <a:lnTo>
                      <a:pt x="473" y="412"/>
                    </a:lnTo>
                    <a:lnTo>
                      <a:pt x="508" y="408"/>
                    </a:lnTo>
                    <a:lnTo>
                      <a:pt x="540" y="403"/>
                    </a:lnTo>
                    <a:lnTo>
                      <a:pt x="572" y="398"/>
                    </a:lnTo>
                    <a:lnTo>
                      <a:pt x="603" y="390"/>
                    </a:lnTo>
                    <a:lnTo>
                      <a:pt x="630" y="381"/>
                    </a:lnTo>
                    <a:lnTo>
                      <a:pt x="657" y="371"/>
                    </a:lnTo>
                    <a:lnTo>
                      <a:pt x="682" y="362"/>
                    </a:lnTo>
                    <a:lnTo>
                      <a:pt x="706" y="351"/>
                    </a:lnTo>
                    <a:lnTo>
                      <a:pt x="728" y="341"/>
                    </a:lnTo>
                    <a:lnTo>
                      <a:pt x="746" y="330"/>
                    </a:lnTo>
                    <a:lnTo>
                      <a:pt x="764" y="320"/>
                    </a:lnTo>
                    <a:lnTo>
                      <a:pt x="793" y="303"/>
                    </a:lnTo>
                    <a:lnTo>
                      <a:pt x="812" y="289"/>
                    </a:lnTo>
                    <a:lnTo>
                      <a:pt x="812" y="79"/>
                    </a:lnTo>
                    <a:lnTo>
                      <a:pt x="451" y="240"/>
                    </a:lnTo>
                    <a:lnTo>
                      <a:pt x="451" y="240"/>
                    </a:lnTo>
                    <a:lnTo>
                      <a:pt x="444" y="242"/>
                    </a:lnTo>
                    <a:lnTo>
                      <a:pt x="438" y="244"/>
                    </a:lnTo>
                    <a:lnTo>
                      <a:pt x="431" y="242"/>
                    </a:lnTo>
                    <a:lnTo>
                      <a:pt x="425" y="240"/>
                    </a:lnTo>
                    <a:lnTo>
                      <a:pt x="64" y="79"/>
                    </a:ln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5" name="Freeform 36"/>
              <p:cNvSpPr/>
              <p:nvPr/>
            </p:nvSpPr>
            <p:spPr bwMode="auto">
              <a:xfrm>
                <a:off x="14506649" y="4617164"/>
                <a:ext cx="995363" cy="444500"/>
              </a:xfrm>
              <a:custGeom>
                <a:gdLst>
                  <a:gd name="T0" fmla="*/ 627 w 1254"/>
                  <a:gd name="T1" fmla="*/ 558 h 558"/>
                  <a:gd name="T2" fmla="*/ 0 w 1254"/>
                  <a:gd name="T3" fmla="*/ 279 h 558"/>
                  <a:gd name="T4" fmla="*/ 627 w 1254"/>
                  <a:gd name="T5" fmla="*/ 0 h 558"/>
                  <a:gd name="T6" fmla="*/ 1254 w 1254"/>
                  <a:gd name="T7" fmla="*/ 279 h 558"/>
                  <a:gd name="T8" fmla="*/ 627 w 1254"/>
                  <a:gd name="T9" fmla="*/ 558 h 5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4" h="558">
                    <a:moveTo>
                      <a:pt x="627" y="558"/>
                    </a:moveTo>
                    <a:lnTo>
                      <a:pt x="0" y="279"/>
                    </a:lnTo>
                    <a:lnTo>
                      <a:pt x="627" y="0"/>
                    </a:lnTo>
                    <a:lnTo>
                      <a:pt x="1254" y="279"/>
                    </a:lnTo>
                    <a:lnTo>
                      <a:pt x="627" y="558"/>
                    </a:lnTo>
                    <a:close/>
                  </a:path>
                </a:pathLst>
              </a:custGeom>
              <a:solidFill>
                <a:srgbClr val="EC6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6" name="Freeform 37"/>
              <p:cNvSpPr>
                <a:spLocks noEditPoints="1"/>
              </p:cNvSpPr>
              <p:nvPr/>
            </p:nvSpPr>
            <p:spPr bwMode="auto">
              <a:xfrm>
                <a:off x="14482835" y="4593351"/>
                <a:ext cx="1044575" cy="492125"/>
              </a:xfrm>
              <a:custGeom>
                <a:gdLst>
                  <a:gd name="T0" fmla="*/ 658 w 1316"/>
                  <a:gd name="T1" fmla="*/ 621 h 621"/>
                  <a:gd name="T2" fmla="*/ 658 w 1316"/>
                  <a:gd name="T3" fmla="*/ 621 h 621"/>
                  <a:gd name="T4" fmla="*/ 651 w 1316"/>
                  <a:gd name="T5" fmla="*/ 619 h 621"/>
                  <a:gd name="T6" fmla="*/ 645 w 1316"/>
                  <a:gd name="T7" fmla="*/ 617 h 621"/>
                  <a:gd name="T8" fmla="*/ 19 w 1316"/>
                  <a:gd name="T9" fmla="*/ 339 h 621"/>
                  <a:gd name="T10" fmla="*/ 19 w 1316"/>
                  <a:gd name="T11" fmla="*/ 339 h 621"/>
                  <a:gd name="T12" fmla="*/ 11 w 1316"/>
                  <a:gd name="T13" fmla="*/ 333 h 621"/>
                  <a:gd name="T14" fmla="*/ 5 w 1316"/>
                  <a:gd name="T15" fmla="*/ 327 h 621"/>
                  <a:gd name="T16" fmla="*/ 1 w 1316"/>
                  <a:gd name="T17" fmla="*/ 319 h 621"/>
                  <a:gd name="T18" fmla="*/ 0 w 1316"/>
                  <a:gd name="T19" fmla="*/ 310 h 621"/>
                  <a:gd name="T20" fmla="*/ 0 w 1316"/>
                  <a:gd name="T21" fmla="*/ 310 h 621"/>
                  <a:gd name="T22" fmla="*/ 1 w 1316"/>
                  <a:gd name="T23" fmla="*/ 301 h 621"/>
                  <a:gd name="T24" fmla="*/ 5 w 1316"/>
                  <a:gd name="T25" fmla="*/ 293 h 621"/>
                  <a:gd name="T26" fmla="*/ 11 w 1316"/>
                  <a:gd name="T27" fmla="*/ 286 h 621"/>
                  <a:gd name="T28" fmla="*/ 19 w 1316"/>
                  <a:gd name="T29" fmla="*/ 281 h 621"/>
                  <a:gd name="T30" fmla="*/ 645 w 1316"/>
                  <a:gd name="T31" fmla="*/ 2 h 621"/>
                  <a:gd name="T32" fmla="*/ 645 w 1316"/>
                  <a:gd name="T33" fmla="*/ 2 h 621"/>
                  <a:gd name="T34" fmla="*/ 651 w 1316"/>
                  <a:gd name="T35" fmla="*/ 0 h 621"/>
                  <a:gd name="T36" fmla="*/ 658 w 1316"/>
                  <a:gd name="T37" fmla="*/ 0 h 621"/>
                  <a:gd name="T38" fmla="*/ 664 w 1316"/>
                  <a:gd name="T39" fmla="*/ 0 h 621"/>
                  <a:gd name="T40" fmla="*/ 671 w 1316"/>
                  <a:gd name="T41" fmla="*/ 2 h 621"/>
                  <a:gd name="T42" fmla="*/ 1297 w 1316"/>
                  <a:gd name="T43" fmla="*/ 281 h 621"/>
                  <a:gd name="T44" fmla="*/ 1297 w 1316"/>
                  <a:gd name="T45" fmla="*/ 281 h 621"/>
                  <a:gd name="T46" fmla="*/ 1304 w 1316"/>
                  <a:gd name="T47" fmla="*/ 286 h 621"/>
                  <a:gd name="T48" fmla="*/ 1310 w 1316"/>
                  <a:gd name="T49" fmla="*/ 293 h 621"/>
                  <a:gd name="T50" fmla="*/ 1315 w 1316"/>
                  <a:gd name="T51" fmla="*/ 301 h 621"/>
                  <a:gd name="T52" fmla="*/ 1316 w 1316"/>
                  <a:gd name="T53" fmla="*/ 310 h 621"/>
                  <a:gd name="T54" fmla="*/ 1316 w 1316"/>
                  <a:gd name="T55" fmla="*/ 310 h 621"/>
                  <a:gd name="T56" fmla="*/ 1315 w 1316"/>
                  <a:gd name="T57" fmla="*/ 319 h 621"/>
                  <a:gd name="T58" fmla="*/ 1310 w 1316"/>
                  <a:gd name="T59" fmla="*/ 327 h 621"/>
                  <a:gd name="T60" fmla="*/ 1304 w 1316"/>
                  <a:gd name="T61" fmla="*/ 333 h 621"/>
                  <a:gd name="T62" fmla="*/ 1297 w 1316"/>
                  <a:gd name="T63" fmla="*/ 339 h 621"/>
                  <a:gd name="T64" fmla="*/ 671 w 1316"/>
                  <a:gd name="T65" fmla="*/ 617 h 621"/>
                  <a:gd name="T66" fmla="*/ 671 w 1316"/>
                  <a:gd name="T67" fmla="*/ 617 h 621"/>
                  <a:gd name="T68" fmla="*/ 664 w 1316"/>
                  <a:gd name="T69" fmla="*/ 619 h 621"/>
                  <a:gd name="T70" fmla="*/ 658 w 1316"/>
                  <a:gd name="T71" fmla="*/ 621 h 621"/>
                  <a:gd name="T72" fmla="*/ 658 w 1316"/>
                  <a:gd name="T73" fmla="*/ 621 h 621"/>
                  <a:gd name="T74" fmla="*/ 109 w 1316"/>
                  <a:gd name="T75" fmla="*/ 310 h 621"/>
                  <a:gd name="T76" fmla="*/ 658 w 1316"/>
                  <a:gd name="T77" fmla="*/ 555 h 621"/>
                  <a:gd name="T78" fmla="*/ 1207 w 1316"/>
                  <a:gd name="T79" fmla="*/ 310 h 621"/>
                  <a:gd name="T80" fmla="*/ 658 w 1316"/>
                  <a:gd name="T81" fmla="*/ 66 h 621"/>
                  <a:gd name="T82" fmla="*/ 109 w 1316"/>
                  <a:gd name="T83" fmla="*/ 310 h 6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6" h="621">
                    <a:moveTo>
                      <a:pt x="658" y="621"/>
                    </a:moveTo>
                    <a:lnTo>
                      <a:pt x="658" y="621"/>
                    </a:lnTo>
                    <a:lnTo>
                      <a:pt x="651" y="619"/>
                    </a:lnTo>
                    <a:lnTo>
                      <a:pt x="645" y="617"/>
                    </a:lnTo>
                    <a:lnTo>
                      <a:pt x="19" y="339"/>
                    </a:lnTo>
                    <a:lnTo>
                      <a:pt x="19" y="339"/>
                    </a:lnTo>
                    <a:lnTo>
                      <a:pt x="11" y="333"/>
                    </a:lnTo>
                    <a:lnTo>
                      <a:pt x="5" y="327"/>
                    </a:lnTo>
                    <a:lnTo>
                      <a:pt x="1" y="319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1" y="301"/>
                    </a:lnTo>
                    <a:lnTo>
                      <a:pt x="5" y="293"/>
                    </a:lnTo>
                    <a:lnTo>
                      <a:pt x="11" y="286"/>
                    </a:lnTo>
                    <a:lnTo>
                      <a:pt x="19" y="281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71" y="2"/>
                    </a:lnTo>
                    <a:lnTo>
                      <a:pt x="1297" y="281"/>
                    </a:lnTo>
                    <a:lnTo>
                      <a:pt x="1297" y="281"/>
                    </a:lnTo>
                    <a:lnTo>
                      <a:pt x="1304" y="286"/>
                    </a:lnTo>
                    <a:lnTo>
                      <a:pt x="1310" y="293"/>
                    </a:lnTo>
                    <a:lnTo>
                      <a:pt x="1315" y="301"/>
                    </a:lnTo>
                    <a:lnTo>
                      <a:pt x="1316" y="310"/>
                    </a:lnTo>
                    <a:lnTo>
                      <a:pt x="1316" y="310"/>
                    </a:lnTo>
                    <a:lnTo>
                      <a:pt x="1315" y="319"/>
                    </a:lnTo>
                    <a:lnTo>
                      <a:pt x="1310" y="327"/>
                    </a:lnTo>
                    <a:lnTo>
                      <a:pt x="1304" y="333"/>
                    </a:lnTo>
                    <a:lnTo>
                      <a:pt x="1297" y="339"/>
                    </a:lnTo>
                    <a:lnTo>
                      <a:pt x="671" y="617"/>
                    </a:lnTo>
                    <a:lnTo>
                      <a:pt x="671" y="617"/>
                    </a:lnTo>
                    <a:lnTo>
                      <a:pt x="664" y="619"/>
                    </a:lnTo>
                    <a:lnTo>
                      <a:pt x="658" y="621"/>
                    </a:lnTo>
                    <a:lnTo>
                      <a:pt x="658" y="621"/>
                    </a:lnTo>
                    <a:close/>
                    <a:moveTo>
                      <a:pt x="109" y="310"/>
                    </a:moveTo>
                    <a:lnTo>
                      <a:pt x="658" y="555"/>
                    </a:lnTo>
                    <a:lnTo>
                      <a:pt x="1207" y="310"/>
                    </a:lnTo>
                    <a:lnTo>
                      <a:pt x="658" y="66"/>
                    </a:lnTo>
                    <a:lnTo>
                      <a:pt x="109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7" name="Freeform 38"/>
              <p:cNvSpPr/>
              <p:nvPr/>
            </p:nvSpPr>
            <p:spPr bwMode="auto">
              <a:xfrm>
                <a:off x="14520935" y="4810839"/>
                <a:ext cx="508000" cy="223838"/>
              </a:xfrm>
              <a:custGeom>
                <a:gdLst>
                  <a:gd name="T0" fmla="*/ 31 w 640"/>
                  <a:gd name="T1" fmla="*/ 283 h 283"/>
                  <a:gd name="T2" fmla="*/ 31 w 640"/>
                  <a:gd name="T3" fmla="*/ 283 h 283"/>
                  <a:gd name="T4" fmla="*/ 25 w 640"/>
                  <a:gd name="T5" fmla="*/ 282 h 283"/>
                  <a:gd name="T6" fmla="*/ 19 w 640"/>
                  <a:gd name="T7" fmla="*/ 281 h 283"/>
                  <a:gd name="T8" fmla="*/ 14 w 640"/>
                  <a:gd name="T9" fmla="*/ 277 h 283"/>
                  <a:gd name="T10" fmla="*/ 9 w 640"/>
                  <a:gd name="T11" fmla="*/ 274 h 283"/>
                  <a:gd name="T12" fmla="*/ 6 w 640"/>
                  <a:gd name="T13" fmla="*/ 269 h 283"/>
                  <a:gd name="T14" fmla="*/ 3 w 640"/>
                  <a:gd name="T15" fmla="*/ 263 h 283"/>
                  <a:gd name="T16" fmla="*/ 1 w 640"/>
                  <a:gd name="T17" fmla="*/ 257 h 283"/>
                  <a:gd name="T18" fmla="*/ 0 w 640"/>
                  <a:gd name="T19" fmla="*/ 252 h 283"/>
                  <a:gd name="T20" fmla="*/ 0 w 640"/>
                  <a:gd name="T21" fmla="*/ 31 h 283"/>
                  <a:gd name="T22" fmla="*/ 0 w 640"/>
                  <a:gd name="T23" fmla="*/ 31 h 283"/>
                  <a:gd name="T24" fmla="*/ 1 w 640"/>
                  <a:gd name="T25" fmla="*/ 26 h 283"/>
                  <a:gd name="T26" fmla="*/ 3 w 640"/>
                  <a:gd name="T27" fmla="*/ 20 h 283"/>
                  <a:gd name="T28" fmla="*/ 6 w 640"/>
                  <a:gd name="T29" fmla="*/ 14 h 283"/>
                  <a:gd name="T30" fmla="*/ 9 w 640"/>
                  <a:gd name="T31" fmla="*/ 9 h 283"/>
                  <a:gd name="T32" fmla="*/ 14 w 640"/>
                  <a:gd name="T33" fmla="*/ 6 h 283"/>
                  <a:gd name="T34" fmla="*/ 19 w 640"/>
                  <a:gd name="T35" fmla="*/ 2 h 283"/>
                  <a:gd name="T36" fmla="*/ 25 w 640"/>
                  <a:gd name="T37" fmla="*/ 1 h 283"/>
                  <a:gd name="T38" fmla="*/ 31 w 640"/>
                  <a:gd name="T39" fmla="*/ 0 h 283"/>
                  <a:gd name="T40" fmla="*/ 609 w 640"/>
                  <a:gd name="T41" fmla="*/ 0 h 283"/>
                  <a:gd name="T42" fmla="*/ 609 w 640"/>
                  <a:gd name="T43" fmla="*/ 0 h 283"/>
                  <a:gd name="T44" fmla="*/ 615 w 640"/>
                  <a:gd name="T45" fmla="*/ 1 h 283"/>
                  <a:gd name="T46" fmla="*/ 621 w 640"/>
                  <a:gd name="T47" fmla="*/ 2 h 283"/>
                  <a:gd name="T48" fmla="*/ 626 w 640"/>
                  <a:gd name="T49" fmla="*/ 6 h 283"/>
                  <a:gd name="T50" fmla="*/ 631 w 640"/>
                  <a:gd name="T51" fmla="*/ 9 h 283"/>
                  <a:gd name="T52" fmla="*/ 635 w 640"/>
                  <a:gd name="T53" fmla="*/ 14 h 283"/>
                  <a:gd name="T54" fmla="*/ 638 w 640"/>
                  <a:gd name="T55" fmla="*/ 20 h 283"/>
                  <a:gd name="T56" fmla="*/ 639 w 640"/>
                  <a:gd name="T57" fmla="*/ 26 h 283"/>
                  <a:gd name="T58" fmla="*/ 640 w 640"/>
                  <a:gd name="T59" fmla="*/ 31 h 283"/>
                  <a:gd name="T60" fmla="*/ 640 w 640"/>
                  <a:gd name="T61" fmla="*/ 31 h 283"/>
                  <a:gd name="T62" fmla="*/ 639 w 640"/>
                  <a:gd name="T63" fmla="*/ 38 h 283"/>
                  <a:gd name="T64" fmla="*/ 638 w 640"/>
                  <a:gd name="T65" fmla="*/ 44 h 283"/>
                  <a:gd name="T66" fmla="*/ 635 w 640"/>
                  <a:gd name="T67" fmla="*/ 49 h 283"/>
                  <a:gd name="T68" fmla="*/ 631 w 640"/>
                  <a:gd name="T69" fmla="*/ 53 h 283"/>
                  <a:gd name="T70" fmla="*/ 626 w 640"/>
                  <a:gd name="T71" fmla="*/ 58 h 283"/>
                  <a:gd name="T72" fmla="*/ 621 w 640"/>
                  <a:gd name="T73" fmla="*/ 60 h 283"/>
                  <a:gd name="T74" fmla="*/ 615 w 640"/>
                  <a:gd name="T75" fmla="*/ 63 h 283"/>
                  <a:gd name="T76" fmla="*/ 609 w 640"/>
                  <a:gd name="T77" fmla="*/ 63 h 283"/>
                  <a:gd name="T78" fmla="*/ 64 w 640"/>
                  <a:gd name="T79" fmla="*/ 63 h 283"/>
                  <a:gd name="T80" fmla="*/ 64 w 640"/>
                  <a:gd name="T81" fmla="*/ 252 h 283"/>
                  <a:gd name="T82" fmla="*/ 64 w 640"/>
                  <a:gd name="T83" fmla="*/ 252 h 283"/>
                  <a:gd name="T84" fmla="*/ 62 w 640"/>
                  <a:gd name="T85" fmla="*/ 257 h 283"/>
                  <a:gd name="T86" fmla="*/ 60 w 640"/>
                  <a:gd name="T87" fmla="*/ 263 h 283"/>
                  <a:gd name="T88" fmla="*/ 58 w 640"/>
                  <a:gd name="T89" fmla="*/ 269 h 283"/>
                  <a:gd name="T90" fmla="*/ 54 w 640"/>
                  <a:gd name="T91" fmla="*/ 274 h 283"/>
                  <a:gd name="T92" fmla="*/ 50 w 640"/>
                  <a:gd name="T93" fmla="*/ 277 h 283"/>
                  <a:gd name="T94" fmla="*/ 44 w 640"/>
                  <a:gd name="T95" fmla="*/ 281 h 283"/>
                  <a:gd name="T96" fmla="*/ 38 w 640"/>
                  <a:gd name="T97" fmla="*/ 282 h 283"/>
                  <a:gd name="T98" fmla="*/ 31 w 640"/>
                  <a:gd name="T99" fmla="*/ 283 h 283"/>
                  <a:gd name="T100" fmla="*/ 31 w 640"/>
                  <a:gd name="T101" fmla="*/ 283 h 2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0" h="283">
                    <a:moveTo>
                      <a:pt x="31" y="283"/>
                    </a:moveTo>
                    <a:lnTo>
                      <a:pt x="31" y="283"/>
                    </a:lnTo>
                    <a:lnTo>
                      <a:pt x="25" y="282"/>
                    </a:lnTo>
                    <a:lnTo>
                      <a:pt x="19" y="281"/>
                    </a:lnTo>
                    <a:lnTo>
                      <a:pt x="14" y="277"/>
                    </a:lnTo>
                    <a:lnTo>
                      <a:pt x="9" y="274"/>
                    </a:lnTo>
                    <a:lnTo>
                      <a:pt x="6" y="269"/>
                    </a:lnTo>
                    <a:lnTo>
                      <a:pt x="3" y="263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15" y="1"/>
                    </a:lnTo>
                    <a:lnTo>
                      <a:pt x="621" y="2"/>
                    </a:lnTo>
                    <a:lnTo>
                      <a:pt x="626" y="6"/>
                    </a:lnTo>
                    <a:lnTo>
                      <a:pt x="631" y="9"/>
                    </a:lnTo>
                    <a:lnTo>
                      <a:pt x="635" y="14"/>
                    </a:lnTo>
                    <a:lnTo>
                      <a:pt x="638" y="20"/>
                    </a:lnTo>
                    <a:lnTo>
                      <a:pt x="639" y="26"/>
                    </a:lnTo>
                    <a:lnTo>
                      <a:pt x="640" y="31"/>
                    </a:lnTo>
                    <a:lnTo>
                      <a:pt x="640" y="31"/>
                    </a:lnTo>
                    <a:lnTo>
                      <a:pt x="639" y="38"/>
                    </a:lnTo>
                    <a:lnTo>
                      <a:pt x="638" y="44"/>
                    </a:lnTo>
                    <a:lnTo>
                      <a:pt x="635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1" y="60"/>
                    </a:lnTo>
                    <a:lnTo>
                      <a:pt x="615" y="63"/>
                    </a:lnTo>
                    <a:lnTo>
                      <a:pt x="609" y="63"/>
                    </a:lnTo>
                    <a:lnTo>
                      <a:pt x="64" y="63"/>
                    </a:lnTo>
                    <a:lnTo>
                      <a:pt x="64" y="252"/>
                    </a:lnTo>
                    <a:lnTo>
                      <a:pt x="64" y="252"/>
                    </a:lnTo>
                    <a:lnTo>
                      <a:pt x="62" y="257"/>
                    </a:lnTo>
                    <a:lnTo>
                      <a:pt x="60" y="263"/>
                    </a:lnTo>
                    <a:lnTo>
                      <a:pt x="58" y="269"/>
                    </a:lnTo>
                    <a:lnTo>
                      <a:pt x="54" y="274"/>
                    </a:lnTo>
                    <a:lnTo>
                      <a:pt x="50" y="277"/>
                    </a:lnTo>
                    <a:lnTo>
                      <a:pt x="44" y="281"/>
                    </a:lnTo>
                    <a:lnTo>
                      <a:pt x="38" y="282"/>
                    </a:lnTo>
                    <a:lnTo>
                      <a:pt x="31" y="283"/>
                    </a:lnTo>
                    <a:lnTo>
                      <a:pt x="31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8" name="Freeform 39"/>
              <p:cNvSpPr/>
              <p:nvPr/>
            </p:nvSpPr>
            <p:spPr bwMode="auto">
              <a:xfrm>
                <a:off x="14520935" y="5058489"/>
                <a:ext cx="50800" cy="79375"/>
              </a:xfrm>
              <a:custGeom>
                <a:gdLst>
                  <a:gd name="T0" fmla="*/ 64 w 64"/>
                  <a:gd name="T1" fmla="*/ 66 h 98"/>
                  <a:gd name="T2" fmla="*/ 64 w 64"/>
                  <a:gd name="T3" fmla="*/ 66 h 98"/>
                  <a:gd name="T4" fmla="*/ 64 w 64"/>
                  <a:gd name="T5" fmla="*/ 73 h 98"/>
                  <a:gd name="T6" fmla="*/ 61 w 64"/>
                  <a:gd name="T7" fmla="*/ 79 h 98"/>
                  <a:gd name="T8" fmla="*/ 59 w 64"/>
                  <a:gd name="T9" fmla="*/ 85 h 98"/>
                  <a:gd name="T10" fmla="*/ 54 w 64"/>
                  <a:gd name="T11" fmla="*/ 89 h 98"/>
                  <a:gd name="T12" fmla="*/ 50 w 64"/>
                  <a:gd name="T13" fmla="*/ 93 h 98"/>
                  <a:gd name="T14" fmla="*/ 44 w 64"/>
                  <a:gd name="T15" fmla="*/ 96 h 98"/>
                  <a:gd name="T16" fmla="*/ 38 w 64"/>
                  <a:gd name="T17" fmla="*/ 98 h 98"/>
                  <a:gd name="T18" fmla="*/ 31 w 64"/>
                  <a:gd name="T19" fmla="*/ 98 h 98"/>
                  <a:gd name="T20" fmla="*/ 31 w 64"/>
                  <a:gd name="T21" fmla="*/ 98 h 98"/>
                  <a:gd name="T22" fmla="*/ 31 w 64"/>
                  <a:gd name="T23" fmla="*/ 98 h 98"/>
                  <a:gd name="T24" fmla="*/ 25 w 64"/>
                  <a:gd name="T25" fmla="*/ 98 h 98"/>
                  <a:gd name="T26" fmla="*/ 19 w 64"/>
                  <a:gd name="T27" fmla="*/ 96 h 98"/>
                  <a:gd name="T28" fmla="*/ 14 w 64"/>
                  <a:gd name="T29" fmla="*/ 93 h 98"/>
                  <a:gd name="T30" fmla="*/ 9 w 64"/>
                  <a:gd name="T31" fmla="*/ 89 h 98"/>
                  <a:gd name="T32" fmla="*/ 4 w 64"/>
                  <a:gd name="T33" fmla="*/ 85 h 98"/>
                  <a:gd name="T34" fmla="*/ 2 w 64"/>
                  <a:gd name="T35" fmla="*/ 79 h 98"/>
                  <a:gd name="T36" fmla="*/ 0 w 64"/>
                  <a:gd name="T37" fmla="*/ 73 h 98"/>
                  <a:gd name="T38" fmla="*/ 0 w 64"/>
                  <a:gd name="T39" fmla="*/ 66 h 98"/>
                  <a:gd name="T40" fmla="*/ 0 w 64"/>
                  <a:gd name="T41" fmla="*/ 32 h 98"/>
                  <a:gd name="T42" fmla="*/ 0 w 64"/>
                  <a:gd name="T43" fmla="*/ 32 h 98"/>
                  <a:gd name="T44" fmla="*/ 0 w 64"/>
                  <a:gd name="T45" fmla="*/ 25 h 98"/>
                  <a:gd name="T46" fmla="*/ 2 w 64"/>
                  <a:gd name="T47" fmla="*/ 20 h 98"/>
                  <a:gd name="T48" fmla="*/ 4 w 64"/>
                  <a:gd name="T49" fmla="*/ 14 h 98"/>
                  <a:gd name="T50" fmla="*/ 9 w 64"/>
                  <a:gd name="T51" fmla="*/ 9 h 98"/>
                  <a:gd name="T52" fmla="*/ 14 w 64"/>
                  <a:gd name="T53" fmla="*/ 5 h 98"/>
                  <a:gd name="T54" fmla="*/ 19 w 64"/>
                  <a:gd name="T55" fmla="*/ 2 h 98"/>
                  <a:gd name="T56" fmla="*/ 25 w 64"/>
                  <a:gd name="T57" fmla="*/ 0 h 98"/>
                  <a:gd name="T58" fmla="*/ 31 w 64"/>
                  <a:gd name="T59" fmla="*/ 0 h 98"/>
                  <a:gd name="T60" fmla="*/ 31 w 64"/>
                  <a:gd name="T61" fmla="*/ 0 h 98"/>
                  <a:gd name="T62" fmla="*/ 31 w 64"/>
                  <a:gd name="T63" fmla="*/ 0 h 98"/>
                  <a:gd name="T64" fmla="*/ 38 w 64"/>
                  <a:gd name="T65" fmla="*/ 0 h 98"/>
                  <a:gd name="T66" fmla="*/ 44 w 64"/>
                  <a:gd name="T67" fmla="*/ 2 h 98"/>
                  <a:gd name="T68" fmla="*/ 50 w 64"/>
                  <a:gd name="T69" fmla="*/ 5 h 98"/>
                  <a:gd name="T70" fmla="*/ 54 w 64"/>
                  <a:gd name="T71" fmla="*/ 9 h 98"/>
                  <a:gd name="T72" fmla="*/ 59 w 64"/>
                  <a:gd name="T73" fmla="*/ 14 h 98"/>
                  <a:gd name="T74" fmla="*/ 61 w 64"/>
                  <a:gd name="T75" fmla="*/ 20 h 98"/>
                  <a:gd name="T76" fmla="*/ 64 w 64"/>
                  <a:gd name="T77" fmla="*/ 25 h 98"/>
                  <a:gd name="T78" fmla="*/ 64 w 64"/>
                  <a:gd name="T79" fmla="*/ 32 h 98"/>
                  <a:gd name="T80" fmla="*/ 64 w 64"/>
                  <a:gd name="T81" fmla="*/ 66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98">
                    <a:moveTo>
                      <a:pt x="64" y="66"/>
                    </a:moveTo>
                    <a:lnTo>
                      <a:pt x="64" y="66"/>
                    </a:lnTo>
                    <a:lnTo>
                      <a:pt x="64" y="73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4" y="89"/>
                    </a:lnTo>
                    <a:lnTo>
                      <a:pt x="50" y="93"/>
                    </a:lnTo>
                    <a:lnTo>
                      <a:pt x="44" y="96"/>
                    </a:lnTo>
                    <a:lnTo>
                      <a:pt x="38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25" y="98"/>
                    </a:lnTo>
                    <a:lnTo>
                      <a:pt x="19" y="96"/>
                    </a:lnTo>
                    <a:lnTo>
                      <a:pt x="14" y="93"/>
                    </a:lnTo>
                    <a:lnTo>
                      <a:pt x="9" y="89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4" y="25"/>
                    </a:lnTo>
                    <a:lnTo>
                      <a:pt x="64" y="32"/>
                    </a:lnTo>
                    <a:lnTo>
                      <a:pt x="6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grpSp>
          <p:nvGrpSpPr>
            <p:cNvPr id="69" name="그룹 6"/>
            <p:cNvGrpSpPr/>
            <p:nvPr/>
          </p:nvGrpSpPr>
          <p:grpSpPr>
            <a:xfrm>
              <a:off x="8499980" y="1825132"/>
              <a:ext cx="1521263" cy="1243828"/>
              <a:chOff x="8499980" y="1662291"/>
              <a:chExt cx="1521263" cy="1243828"/>
            </a:xfrm>
          </p:grpSpPr>
          <p:sp>
            <p:nvSpPr>
              <p:cNvPr id="70" name="평행 사변형 4"/>
              <p:cNvSpPr/>
              <p:nvPr/>
            </p:nvSpPr>
            <p:spPr>
              <a:xfrm rot="20700000">
                <a:off x="8539071" y="2211878"/>
                <a:ext cx="149413" cy="122627"/>
              </a:xfrm>
              <a:prstGeom prst="parallelogram">
                <a:avLst/>
              </a:prstGeom>
              <a:solidFill>
                <a:srgbClr val="06A1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평행 사변형 93"/>
              <p:cNvSpPr/>
              <p:nvPr/>
            </p:nvSpPr>
            <p:spPr>
              <a:xfrm rot="900000">
                <a:off x="8804030" y="1871334"/>
                <a:ext cx="112256" cy="92132"/>
              </a:xfrm>
              <a:prstGeom prst="parallelogram">
                <a:avLst/>
              </a:prstGeom>
              <a:solidFill>
                <a:srgbClr val="06A1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평행 사변형 94"/>
              <p:cNvSpPr/>
              <p:nvPr/>
            </p:nvSpPr>
            <p:spPr>
              <a:xfrm rot="15300000" flipH="1">
                <a:off x="8691130" y="2601370"/>
                <a:ext cx="92774" cy="92132"/>
              </a:xfrm>
              <a:prstGeom prst="parallelogram">
                <a:avLst/>
              </a:prstGeom>
              <a:solidFill>
                <a:srgbClr val="06A1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평행 사변형 95"/>
              <p:cNvSpPr/>
              <p:nvPr/>
            </p:nvSpPr>
            <p:spPr>
              <a:xfrm rot="900000" flipH="1">
                <a:off x="9674541" y="2034060"/>
                <a:ext cx="149413" cy="122627"/>
              </a:xfrm>
              <a:prstGeom prst="parallelogram">
                <a:avLst/>
              </a:prstGeom>
              <a:solidFill>
                <a:srgbClr val="06A1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평행 사변형 96"/>
              <p:cNvSpPr/>
              <p:nvPr/>
            </p:nvSpPr>
            <p:spPr>
              <a:xfrm rot="20700000" flipH="1">
                <a:off x="9759258" y="1848323"/>
                <a:ext cx="112256" cy="92132"/>
              </a:xfrm>
              <a:prstGeom prst="parallelogram">
                <a:avLst/>
              </a:prstGeom>
              <a:solidFill>
                <a:srgbClr val="06A1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평행 사변형 97"/>
              <p:cNvSpPr/>
              <p:nvPr/>
            </p:nvSpPr>
            <p:spPr>
              <a:xfrm rot="2700000">
                <a:off x="8499659" y="2435778"/>
                <a:ext cx="92774" cy="92132"/>
              </a:xfrm>
              <a:prstGeom prst="parallelogram">
                <a:avLst/>
              </a:prstGeom>
              <a:solidFill>
                <a:srgbClr val="06A1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이등변 삼각형 5"/>
              <p:cNvSpPr/>
              <p:nvPr/>
            </p:nvSpPr>
            <p:spPr>
              <a:xfrm rot="17524024">
                <a:off x="9892001" y="2357140"/>
                <a:ext cx="114468" cy="144016"/>
              </a:xfrm>
              <a:prstGeom prst="triangle">
                <a:avLst>
                  <a:gd name="adj" fmla="val 74963"/>
                </a:avLst>
              </a:prstGeom>
              <a:solidFill>
                <a:srgbClr val="06A1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이등변 삼각형 98"/>
              <p:cNvSpPr/>
              <p:nvPr/>
            </p:nvSpPr>
            <p:spPr>
              <a:xfrm rot="12124025">
                <a:off x="9824291" y="2762103"/>
                <a:ext cx="114468" cy="144016"/>
              </a:xfrm>
              <a:prstGeom prst="triangle">
                <a:avLst>
                  <a:gd name="adj" fmla="val 74963"/>
                </a:avLst>
              </a:prstGeom>
              <a:solidFill>
                <a:srgbClr val="06A1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평행 사변형 99"/>
              <p:cNvSpPr/>
              <p:nvPr/>
            </p:nvSpPr>
            <p:spPr>
              <a:xfrm rot="6300000">
                <a:off x="9346476" y="1958052"/>
                <a:ext cx="92774" cy="92132"/>
              </a:xfrm>
              <a:prstGeom prst="parallelogram">
                <a:avLst/>
              </a:prstGeom>
              <a:solidFill>
                <a:srgbClr val="06A1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이등변 삼각형 100"/>
              <p:cNvSpPr/>
              <p:nvPr/>
            </p:nvSpPr>
            <p:spPr>
              <a:xfrm rot="19324024">
                <a:off x="8917748" y="1662291"/>
                <a:ext cx="114468" cy="144016"/>
              </a:xfrm>
              <a:prstGeom prst="triangle">
                <a:avLst>
                  <a:gd name="adj" fmla="val 74963"/>
                </a:avLst>
              </a:prstGeom>
              <a:solidFill>
                <a:srgbClr val="06A1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80" name="文本框 79"/>
          <p:cNvSpPr txBox="1"/>
          <p:nvPr/>
        </p:nvSpPr>
        <p:spPr>
          <a:xfrm>
            <a:off x="304307" y="250716"/>
            <a:ext cx="271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上半年都做了什么？</a:t>
            </a:r>
            <a:endParaRPr lang="zh-CN" altLang="en-US">
              <a:solidFill>
                <a:schemeClr val="bg1"/>
              </a:solidFill>
              <a:latin typeface="造字工房力黑（非商用）常规体" pitchFamily="2" charset="-122"/>
              <a:ea typeface="造字工房力黑（非商用）常规体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66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6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66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0" name="组合 139"/>
          <p:cNvGrpSpPr/>
          <p:nvPr/>
        </p:nvGrpSpPr>
        <p:grpSpPr>
          <a:xfrm>
            <a:off x="793668" y="3486265"/>
            <a:ext cx="5382123" cy="1192342"/>
            <a:chOff x="4447676" y="1865513"/>
            <a:chExt cx="5382123" cy="1192342"/>
          </a:xfrm>
        </p:grpSpPr>
        <p:sp>
          <p:nvSpPr>
            <p:cNvPr id="141" name="文本框 140"/>
            <p:cNvSpPr txBox="1"/>
            <p:nvPr/>
          </p:nvSpPr>
          <p:spPr>
            <a:xfrm>
              <a:off x="4447676" y="2226858"/>
              <a:ext cx="5382123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480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取得了哪些成就</a:t>
              </a:r>
              <a:r>
                <a:rPr lang="en-US" altLang="zh-CN" sz="4800">
                  <a:solidFill>
                    <a:srgbClr val="FFC400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?</a:t>
              </a:r>
              <a:endParaRPr lang="zh-CN" altLang="en-US" sz="4800">
                <a:solidFill>
                  <a:srgbClr val="FFC400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7392962" y="1865513"/>
              <a:ext cx="2243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>
                  <a:solidFill>
                    <a:schemeClr val="bg1"/>
                  </a:solidFill>
                  <a:latin typeface="造字工房力黑（非商用）常规体" pitchFamily="2" charset="-122"/>
                  <a:ea typeface="造字工房力黑（非商用）常规体" pitchFamily="2" charset="-122"/>
                </a:rPr>
                <a:t>PART TWO</a:t>
              </a:r>
              <a:endParaRPr lang="zh-CN" altLang="en-US" sz="1400">
                <a:solidFill>
                  <a:schemeClr val="bg1"/>
                </a:solidFill>
                <a:latin typeface="造字工房力黑（非商用）常规体" pitchFamily="2" charset="-122"/>
                <a:ea typeface="造字工房力黑（非商用）常规体" pitchFamily="2" charset="-122"/>
              </a:endParaRPr>
            </a:p>
          </p:txBody>
        </p:sp>
      </p:grpSp>
      <p:sp>
        <p:nvSpPr>
          <p:cNvPr id="152" name="Line 208"/>
          <p:cNvSpPr>
            <a:spLocks noChangeShapeType="1"/>
          </p:cNvSpPr>
          <p:nvPr/>
        </p:nvSpPr>
        <p:spPr bwMode="auto">
          <a:xfrm flipV="1">
            <a:off x="6315739" y="4560799"/>
            <a:ext cx="60464" cy="3558"/>
          </a:xfrm>
          <a:prstGeom prst="line">
            <a:avLst/>
          </a:prstGeom>
          <a:noFill/>
          <a:ln w="26988">
            <a:solidFill>
              <a:srgbClr val="484F59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Line 209"/>
          <p:cNvSpPr>
            <a:spLocks noChangeShapeType="1"/>
          </p:cNvSpPr>
          <p:nvPr/>
        </p:nvSpPr>
        <p:spPr bwMode="auto">
          <a:xfrm flipV="1">
            <a:off x="6376200" y="4543017"/>
            <a:ext cx="74690" cy="17784"/>
          </a:xfrm>
          <a:prstGeom prst="line">
            <a:avLst/>
          </a:prstGeom>
          <a:noFill/>
          <a:ln w="26988">
            <a:solidFill>
              <a:srgbClr val="484F59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Line 210"/>
          <p:cNvSpPr>
            <a:spLocks noChangeShapeType="1"/>
          </p:cNvSpPr>
          <p:nvPr/>
        </p:nvSpPr>
        <p:spPr bwMode="auto">
          <a:xfrm flipV="1">
            <a:off x="6450890" y="4511006"/>
            <a:ext cx="67577" cy="32011"/>
          </a:xfrm>
          <a:prstGeom prst="line">
            <a:avLst/>
          </a:prstGeom>
          <a:noFill/>
          <a:ln w="26988">
            <a:solidFill>
              <a:srgbClr val="484F59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Line 211"/>
          <p:cNvSpPr>
            <a:spLocks noChangeShapeType="1"/>
          </p:cNvSpPr>
          <p:nvPr/>
        </p:nvSpPr>
        <p:spPr bwMode="auto">
          <a:xfrm flipV="1">
            <a:off x="6518465" y="4471884"/>
            <a:ext cx="56906" cy="39124"/>
          </a:xfrm>
          <a:prstGeom prst="line">
            <a:avLst/>
          </a:prstGeom>
          <a:noFill/>
          <a:ln w="26988">
            <a:solidFill>
              <a:srgbClr val="484F59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4" name="组合 213"/>
          <p:cNvGrpSpPr/>
          <p:nvPr/>
        </p:nvGrpSpPr>
        <p:grpSpPr>
          <a:xfrm>
            <a:off x="6397540" y="1487885"/>
            <a:ext cx="1934798" cy="1689392"/>
            <a:chOff x="6397540" y="1487885"/>
            <a:chExt cx="1934798" cy="1689392"/>
          </a:xfrm>
        </p:grpSpPr>
        <p:sp>
          <p:nvSpPr>
            <p:cNvPr id="156" name="Freeform 254"/>
            <p:cNvSpPr>
              <a:spLocks noEditPoints="1"/>
            </p:cNvSpPr>
            <p:nvPr/>
          </p:nvSpPr>
          <p:spPr bwMode="auto">
            <a:xfrm>
              <a:off x="7076854" y="1487885"/>
              <a:ext cx="572616" cy="501484"/>
            </a:xfrm>
            <a:custGeom>
              <a:gdLst>
                <a:gd name="T0" fmla="*/ 81 w 161"/>
                <a:gd name="T1" fmla="*/ 35 h 141"/>
                <a:gd name="T2" fmla="*/ 55 w 161"/>
                <a:gd name="T3" fmla="*/ 80 h 141"/>
                <a:gd name="T4" fmla="*/ 30 w 161"/>
                <a:gd name="T5" fmla="*/ 124 h 141"/>
                <a:gd name="T6" fmla="*/ 132 w 161"/>
                <a:gd name="T7" fmla="*/ 124 h 141"/>
                <a:gd name="T8" fmla="*/ 107 w 161"/>
                <a:gd name="T9" fmla="*/ 80 h 141"/>
                <a:gd name="T10" fmla="*/ 81 w 161"/>
                <a:gd name="T11" fmla="*/ 35 h 141"/>
                <a:gd name="T12" fmla="*/ 81 w 161"/>
                <a:gd name="T13" fmla="*/ 0 h 141"/>
                <a:gd name="T14" fmla="*/ 89 w 161"/>
                <a:gd name="T15" fmla="*/ 13 h 141"/>
                <a:gd name="T16" fmla="*/ 121 w 161"/>
                <a:gd name="T17" fmla="*/ 69 h 141"/>
                <a:gd name="T18" fmla="*/ 121 w 161"/>
                <a:gd name="T19" fmla="*/ 69 h 141"/>
                <a:gd name="T20" fmla="*/ 154 w 161"/>
                <a:gd name="T21" fmla="*/ 127 h 141"/>
                <a:gd name="T22" fmla="*/ 161 w 161"/>
                <a:gd name="T23" fmla="*/ 141 h 141"/>
                <a:gd name="T24" fmla="*/ 0 w 161"/>
                <a:gd name="T25" fmla="*/ 141 h 141"/>
                <a:gd name="T26" fmla="*/ 9 w 161"/>
                <a:gd name="T27" fmla="*/ 128 h 141"/>
                <a:gd name="T28" fmla="*/ 42 w 161"/>
                <a:gd name="T29" fmla="*/ 70 h 141"/>
                <a:gd name="T30" fmla="*/ 42 w 161"/>
                <a:gd name="T31" fmla="*/ 69 h 141"/>
                <a:gd name="T32" fmla="*/ 75 w 161"/>
                <a:gd name="T33" fmla="*/ 12 h 141"/>
                <a:gd name="T34" fmla="*/ 81 w 161"/>
                <a:gd name="T35" fmla="*/ 0 h 1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41">
                  <a:moveTo>
                    <a:pt x="81" y="35"/>
                  </a:moveTo>
                  <a:lnTo>
                    <a:pt x="55" y="80"/>
                  </a:lnTo>
                  <a:lnTo>
                    <a:pt x="30" y="124"/>
                  </a:lnTo>
                  <a:lnTo>
                    <a:pt x="132" y="124"/>
                  </a:lnTo>
                  <a:lnTo>
                    <a:pt x="107" y="80"/>
                  </a:lnTo>
                  <a:lnTo>
                    <a:pt x="81" y="35"/>
                  </a:lnTo>
                  <a:close/>
                  <a:moveTo>
                    <a:pt x="81" y="0"/>
                  </a:moveTo>
                  <a:lnTo>
                    <a:pt x="89" y="13"/>
                  </a:lnTo>
                  <a:lnTo>
                    <a:pt x="121" y="69"/>
                  </a:lnTo>
                  <a:lnTo>
                    <a:pt x="121" y="69"/>
                  </a:lnTo>
                  <a:lnTo>
                    <a:pt x="154" y="127"/>
                  </a:lnTo>
                  <a:lnTo>
                    <a:pt x="161" y="141"/>
                  </a:lnTo>
                  <a:lnTo>
                    <a:pt x="0" y="141"/>
                  </a:lnTo>
                  <a:lnTo>
                    <a:pt x="9" y="128"/>
                  </a:lnTo>
                  <a:lnTo>
                    <a:pt x="42" y="70"/>
                  </a:lnTo>
                  <a:lnTo>
                    <a:pt x="42" y="69"/>
                  </a:lnTo>
                  <a:lnTo>
                    <a:pt x="75" y="1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Rectangle 255"/>
            <p:cNvSpPr>
              <a:spLocks noChangeArrowheads="1"/>
            </p:cNvSpPr>
            <p:nvPr/>
          </p:nvSpPr>
          <p:spPr bwMode="auto">
            <a:xfrm>
              <a:off x="6429551" y="1751074"/>
              <a:ext cx="1874336" cy="1394192"/>
            </a:xfrm>
            <a:prstGeom prst="rect">
              <a:avLst/>
            </a:prstGeom>
            <a:solidFill>
              <a:srgbClr val="01DEE9"/>
            </a:solidFill>
            <a:ln w="0">
              <a:solidFill>
                <a:srgbClr val="01DEE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56"/>
            <p:cNvSpPr>
              <a:spLocks noEditPoints="1"/>
            </p:cNvSpPr>
            <p:nvPr/>
          </p:nvSpPr>
          <p:spPr bwMode="auto">
            <a:xfrm>
              <a:off x="6397540" y="1722621"/>
              <a:ext cx="1934798" cy="1454656"/>
            </a:xfrm>
            <a:custGeom>
              <a:gdLst>
                <a:gd name="T0" fmla="*/ 18 w 544"/>
                <a:gd name="T1" fmla="*/ 17 h 409"/>
                <a:gd name="T2" fmla="*/ 18 w 544"/>
                <a:gd name="T3" fmla="*/ 391 h 409"/>
                <a:gd name="T4" fmla="*/ 527 w 544"/>
                <a:gd name="T5" fmla="*/ 391 h 409"/>
                <a:gd name="T6" fmla="*/ 527 w 544"/>
                <a:gd name="T7" fmla="*/ 17 h 409"/>
                <a:gd name="T8" fmla="*/ 18 w 544"/>
                <a:gd name="T9" fmla="*/ 17 h 409"/>
                <a:gd name="T10" fmla="*/ 0 w 544"/>
                <a:gd name="T11" fmla="*/ 0 h 409"/>
                <a:gd name="T12" fmla="*/ 544 w 544"/>
                <a:gd name="T13" fmla="*/ 0 h 409"/>
                <a:gd name="T14" fmla="*/ 544 w 544"/>
                <a:gd name="T15" fmla="*/ 409 h 409"/>
                <a:gd name="T16" fmla="*/ 0 w 544"/>
                <a:gd name="T17" fmla="*/ 409 h 409"/>
                <a:gd name="T18" fmla="*/ 0 w 544"/>
                <a:gd name="T19" fmla="*/ 0 h 4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4" h="409">
                  <a:moveTo>
                    <a:pt x="18" y="17"/>
                  </a:moveTo>
                  <a:lnTo>
                    <a:pt x="18" y="391"/>
                  </a:lnTo>
                  <a:lnTo>
                    <a:pt x="527" y="391"/>
                  </a:lnTo>
                  <a:lnTo>
                    <a:pt x="527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544" y="0"/>
                  </a:lnTo>
                  <a:lnTo>
                    <a:pt x="544" y="409"/>
                  </a:lnTo>
                  <a:lnTo>
                    <a:pt x="0" y="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Rectangle 257"/>
            <p:cNvSpPr>
              <a:spLocks noChangeArrowheads="1"/>
            </p:cNvSpPr>
            <p:nvPr/>
          </p:nvSpPr>
          <p:spPr bwMode="auto">
            <a:xfrm>
              <a:off x="6575371" y="1896897"/>
              <a:ext cx="1575581" cy="110255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58"/>
            <p:cNvSpPr>
              <a:spLocks noEditPoints="1"/>
            </p:cNvSpPr>
            <p:nvPr/>
          </p:nvSpPr>
          <p:spPr bwMode="auto">
            <a:xfrm>
              <a:off x="6543362" y="1864886"/>
              <a:ext cx="1639600" cy="1166569"/>
            </a:xfrm>
            <a:custGeom>
              <a:gdLst>
                <a:gd name="T0" fmla="*/ 17 w 461"/>
                <a:gd name="T1" fmla="*/ 18 h 328"/>
                <a:gd name="T2" fmla="*/ 17 w 461"/>
                <a:gd name="T3" fmla="*/ 311 h 328"/>
                <a:gd name="T4" fmla="*/ 444 w 461"/>
                <a:gd name="T5" fmla="*/ 311 h 328"/>
                <a:gd name="T6" fmla="*/ 444 w 461"/>
                <a:gd name="T7" fmla="*/ 18 h 328"/>
                <a:gd name="T8" fmla="*/ 17 w 461"/>
                <a:gd name="T9" fmla="*/ 18 h 328"/>
                <a:gd name="T10" fmla="*/ 0 w 461"/>
                <a:gd name="T11" fmla="*/ 0 h 328"/>
                <a:gd name="T12" fmla="*/ 461 w 461"/>
                <a:gd name="T13" fmla="*/ 0 h 328"/>
                <a:gd name="T14" fmla="*/ 461 w 461"/>
                <a:gd name="T15" fmla="*/ 328 h 328"/>
                <a:gd name="T16" fmla="*/ 0 w 461"/>
                <a:gd name="T17" fmla="*/ 328 h 328"/>
                <a:gd name="T18" fmla="*/ 0 w 461"/>
                <a:gd name="T19" fmla="*/ 0 h 3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1" h="328">
                  <a:moveTo>
                    <a:pt x="17" y="18"/>
                  </a:moveTo>
                  <a:lnTo>
                    <a:pt x="17" y="311"/>
                  </a:lnTo>
                  <a:lnTo>
                    <a:pt x="444" y="311"/>
                  </a:lnTo>
                  <a:lnTo>
                    <a:pt x="444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461" y="0"/>
                  </a:lnTo>
                  <a:lnTo>
                    <a:pt x="461" y="328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Rectangle 259"/>
            <p:cNvSpPr>
              <a:spLocks noChangeArrowheads="1"/>
            </p:cNvSpPr>
            <p:nvPr/>
          </p:nvSpPr>
          <p:spPr bwMode="auto">
            <a:xfrm>
              <a:off x="7051957" y="2359256"/>
              <a:ext cx="625964" cy="6046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Rectangle 260"/>
            <p:cNvSpPr>
              <a:spLocks noChangeArrowheads="1"/>
            </p:cNvSpPr>
            <p:nvPr/>
          </p:nvSpPr>
          <p:spPr bwMode="auto">
            <a:xfrm>
              <a:off x="6735419" y="2746926"/>
              <a:ext cx="330766" cy="6046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Rectangle 261"/>
            <p:cNvSpPr>
              <a:spLocks noChangeArrowheads="1"/>
            </p:cNvSpPr>
            <p:nvPr/>
          </p:nvSpPr>
          <p:spPr bwMode="auto">
            <a:xfrm>
              <a:off x="6792325" y="2633114"/>
              <a:ext cx="216955" cy="6046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Rectangle 262"/>
            <p:cNvSpPr>
              <a:spLocks noChangeArrowheads="1"/>
            </p:cNvSpPr>
            <p:nvPr/>
          </p:nvSpPr>
          <p:spPr bwMode="auto">
            <a:xfrm>
              <a:off x="7660139" y="2746926"/>
              <a:ext cx="327208" cy="6046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Rectangle 263"/>
            <p:cNvSpPr>
              <a:spLocks noChangeArrowheads="1"/>
            </p:cNvSpPr>
            <p:nvPr/>
          </p:nvSpPr>
          <p:spPr bwMode="auto">
            <a:xfrm>
              <a:off x="7717045" y="2633114"/>
              <a:ext cx="213397" cy="60464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Rectangle 264"/>
            <p:cNvSpPr>
              <a:spLocks noChangeArrowheads="1"/>
            </p:cNvSpPr>
            <p:nvPr/>
          </p:nvSpPr>
          <p:spPr bwMode="auto">
            <a:xfrm>
              <a:off x="6906137" y="2259671"/>
              <a:ext cx="914051" cy="6401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265"/>
            <p:cNvSpPr/>
            <p:nvPr/>
          </p:nvSpPr>
          <p:spPr bwMode="auto">
            <a:xfrm>
              <a:off x="7236901" y="2519303"/>
              <a:ext cx="252521" cy="252521"/>
            </a:xfrm>
            <a:custGeom>
              <a:gdLst>
                <a:gd name="T0" fmla="*/ 36 w 71"/>
                <a:gd name="T1" fmla="*/ 0 h 71"/>
                <a:gd name="T2" fmla="*/ 49 w 71"/>
                <a:gd name="T3" fmla="*/ 3 h 71"/>
                <a:gd name="T4" fmla="*/ 61 w 71"/>
                <a:gd name="T5" fmla="*/ 10 h 71"/>
                <a:gd name="T6" fmla="*/ 68 w 71"/>
                <a:gd name="T7" fmla="*/ 22 h 71"/>
                <a:gd name="T8" fmla="*/ 71 w 71"/>
                <a:gd name="T9" fmla="*/ 35 h 71"/>
                <a:gd name="T10" fmla="*/ 68 w 71"/>
                <a:gd name="T11" fmla="*/ 49 h 71"/>
                <a:gd name="T12" fmla="*/ 61 w 71"/>
                <a:gd name="T13" fmla="*/ 61 h 71"/>
                <a:gd name="T14" fmla="*/ 49 w 71"/>
                <a:gd name="T15" fmla="*/ 68 h 71"/>
                <a:gd name="T16" fmla="*/ 36 w 71"/>
                <a:gd name="T17" fmla="*/ 71 h 71"/>
                <a:gd name="T18" fmla="*/ 22 w 71"/>
                <a:gd name="T19" fmla="*/ 68 h 71"/>
                <a:gd name="T20" fmla="*/ 10 w 71"/>
                <a:gd name="T21" fmla="*/ 61 h 71"/>
                <a:gd name="T22" fmla="*/ 3 w 71"/>
                <a:gd name="T23" fmla="*/ 49 h 71"/>
                <a:gd name="T24" fmla="*/ 0 w 71"/>
                <a:gd name="T25" fmla="*/ 35 h 71"/>
                <a:gd name="T26" fmla="*/ 3 w 71"/>
                <a:gd name="T27" fmla="*/ 22 h 71"/>
                <a:gd name="T28" fmla="*/ 10 w 71"/>
                <a:gd name="T29" fmla="*/ 10 h 71"/>
                <a:gd name="T30" fmla="*/ 22 w 71"/>
                <a:gd name="T31" fmla="*/ 3 h 71"/>
                <a:gd name="T32" fmla="*/ 36 w 71"/>
                <a:gd name="T33" fmla="*/ 0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36" y="0"/>
                  </a:moveTo>
                  <a:lnTo>
                    <a:pt x="49" y="3"/>
                  </a:lnTo>
                  <a:lnTo>
                    <a:pt x="61" y="10"/>
                  </a:lnTo>
                  <a:lnTo>
                    <a:pt x="68" y="22"/>
                  </a:lnTo>
                  <a:lnTo>
                    <a:pt x="71" y="35"/>
                  </a:lnTo>
                  <a:lnTo>
                    <a:pt x="68" y="49"/>
                  </a:lnTo>
                  <a:lnTo>
                    <a:pt x="61" y="61"/>
                  </a:lnTo>
                  <a:lnTo>
                    <a:pt x="49" y="68"/>
                  </a:lnTo>
                  <a:lnTo>
                    <a:pt x="36" y="71"/>
                  </a:lnTo>
                  <a:lnTo>
                    <a:pt x="22" y="68"/>
                  </a:lnTo>
                  <a:lnTo>
                    <a:pt x="10" y="61"/>
                  </a:lnTo>
                  <a:lnTo>
                    <a:pt x="3" y="49"/>
                  </a:lnTo>
                  <a:lnTo>
                    <a:pt x="0" y="35"/>
                  </a:lnTo>
                  <a:lnTo>
                    <a:pt x="3" y="22"/>
                  </a:lnTo>
                  <a:lnTo>
                    <a:pt x="10" y="10"/>
                  </a:lnTo>
                  <a:lnTo>
                    <a:pt x="22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7A7A"/>
            </a:solidFill>
            <a:ln w="0">
              <a:solidFill>
                <a:srgbClr val="FF7A7A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266"/>
            <p:cNvSpPr>
              <a:spLocks noEditPoints="1"/>
            </p:cNvSpPr>
            <p:nvPr/>
          </p:nvSpPr>
          <p:spPr bwMode="auto">
            <a:xfrm>
              <a:off x="7204892" y="2487294"/>
              <a:ext cx="316540" cy="316540"/>
            </a:xfrm>
            <a:custGeom>
              <a:gdLst>
                <a:gd name="T0" fmla="*/ 45 w 89"/>
                <a:gd name="T1" fmla="*/ 18 h 89"/>
                <a:gd name="T2" fmla="*/ 38 w 89"/>
                <a:gd name="T3" fmla="*/ 19 h 89"/>
                <a:gd name="T4" fmla="*/ 38 w 89"/>
                <a:gd name="T5" fmla="*/ 19 h 89"/>
                <a:gd name="T6" fmla="*/ 35 w 89"/>
                <a:gd name="T7" fmla="*/ 19 h 89"/>
                <a:gd name="T8" fmla="*/ 26 w 89"/>
                <a:gd name="T9" fmla="*/ 26 h 89"/>
                <a:gd name="T10" fmla="*/ 26 w 89"/>
                <a:gd name="T11" fmla="*/ 26 h 89"/>
                <a:gd name="T12" fmla="*/ 19 w 89"/>
                <a:gd name="T13" fmla="*/ 34 h 89"/>
                <a:gd name="T14" fmla="*/ 19 w 89"/>
                <a:gd name="T15" fmla="*/ 37 h 89"/>
                <a:gd name="T16" fmla="*/ 18 w 89"/>
                <a:gd name="T17" fmla="*/ 44 h 89"/>
                <a:gd name="T18" fmla="*/ 19 w 89"/>
                <a:gd name="T19" fmla="*/ 54 h 89"/>
                <a:gd name="T20" fmla="*/ 26 w 89"/>
                <a:gd name="T21" fmla="*/ 63 h 89"/>
                <a:gd name="T22" fmla="*/ 37 w 89"/>
                <a:gd name="T23" fmla="*/ 70 h 89"/>
                <a:gd name="T24" fmla="*/ 41 w 89"/>
                <a:gd name="T25" fmla="*/ 72 h 89"/>
                <a:gd name="T26" fmla="*/ 48 w 89"/>
                <a:gd name="T27" fmla="*/ 72 h 89"/>
                <a:gd name="T28" fmla="*/ 54 w 89"/>
                <a:gd name="T29" fmla="*/ 70 h 89"/>
                <a:gd name="T30" fmla="*/ 63 w 89"/>
                <a:gd name="T31" fmla="*/ 63 h 89"/>
                <a:gd name="T32" fmla="*/ 71 w 89"/>
                <a:gd name="T33" fmla="*/ 51 h 89"/>
                <a:gd name="T34" fmla="*/ 71 w 89"/>
                <a:gd name="T35" fmla="*/ 37 h 89"/>
                <a:gd name="T36" fmla="*/ 63 w 89"/>
                <a:gd name="T37" fmla="*/ 26 h 89"/>
                <a:gd name="T38" fmla="*/ 54 w 89"/>
                <a:gd name="T39" fmla="*/ 19 h 89"/>
                <a:gd name="T40" fmla="*/ 53 w 89"/>
                <a:gd name="T41" fmla="*/ 19 h 89"/>
                <a:gd name="T42" fmla="*/ 53 w 89"/>
                <a:gd name="T43" fmla="*/ 19 h 89"/>
                <a:gd name="T44" fmla="*/ 45 w 89"/>
                <a:gd name="T45" fmla="*/ 18 h 89"/>
                <a:gd name="T46" fmla="*/ 45 w 89"/>
                <a:gd name="T47" fmla="*/ 0 h 89"/>
                <a:gd name="T48" fmla="*/ 53 w 89"/>
                <a:gd name="T49" fmla="*/ 2 h 89"/>
                <a:gd name="T50" fmla="*/ 55 w 89"/>
                <a:gd name="T51" fmla="*/ 2 h 89"/>
                <a:gd name="T52" fmla="*/ 63 w 89"/>
                <a:gd name="T53" fmla="*/ 3 h 89"/>
                <a:gd name="T54" fmla="*/ 66 w 89"/>
                <a:gd name="T55" fmla="*/ 5 h 89"/>
                <a:gd name="T56" fmla="*/ 76 w 89"/>
                <a:gd name="T57" fmla="*/ 13 h 89"/>
                <a:gd name="T58" fmla="*/ 85 w 89"/>
                <a:gd name="T59" fmla="*/ 23 h 89"/>
                <a:gd name="T60" fmla="*/ 86 w 89"/>
                <a:gd name="T61" fmla="*/ 31 h 89"/>
                <a:gd name="T62" fmla="*/ 89 w 89"/>
                <a:gd name="T63" fmla="*/ 37 h 89"/>
                <a:gd name="T64" fmla="*/ 89 w 89"/>
                <a:gd name="T65" fmla="*/ 51 h 89"/>
                <a:gd name="T66" fmla="*/ 86 w 89"/>
                <a:gd name="T67" fmla="*/ 58 h 89"/>
                <a:gd name="T68" fmla="*/ 85 w 89"/>
                <a:gd name="T69" fmla="*/ 64 h 89"/>
                <a:gd name="T70" fmla="*/ 76 w 89"/>
                <a:gd name="T71" fmla="*/ 76 h 89"/>
                <a:gd name="T72" fmla="*/ 66 w 89"/>
                <a:gd name="T73" fmla="*/ 85 h 89"/>
                <a:gd name="T74" fmla="*/ 63 w 89"/>
                <a:gd name="T75" fmla="*/ 86 h 89"/>
                <a:gd name="T76" fmla="*/ 55 w 89"/>
                <a:gd name="T77" fmla="*/ 88 h 89"/>
                <a:gd name="T78" fmla="*/ 53 w 89"/>
                <a:gd name="T79" fmla="*/ 89 h 89"/>
                <a:gd name="T80" fmla="*/ 38 w 89"/>
                <a:gd name="T81" fmla="*/ 89 h 89"/>
                <a:gd name="T82" fmla="*/ 34 w 89"/>
                <a:gd name="T83" fmla="*/ 88 h 89"/>
                <a:gd name="T84" fmla="*/ 28 w 89"/>
                <a:gd name="T85" fmla="*/ 86 h 89"/>
                <a:gd name="T86" fmla="*/ 25 w 89"/>
                <a:gd name="T87" fmla="*/ 85 h 89"/>
                <a:gd name="T88" fmla="*/ 13 w 89"/>
                <a:gd name="T89" fmla="*/ 76 h 89"/>
                <a:gd name="T90" fmla="*/ 5 w 89"/>
                <a:gd name="T91" fmla="*/ 64 h 89"/>
                <a:gd name="T92" fmla="*/ 3 w 89"/>
                <a:gd name="T93" fmla="*/ 58 h 89"/>
                <a:gd name="T94" fmla="*/ 0 w 89"/>
                <a:gd name="T95" fmla="*/ 44 h 89"/>
                <a:gd name="T96" fmla="*/ 2 w 89"/>
                <a:gd name="T97" fmla="*/ 37 h 89"/>
                <a:gd name="T98" fmla="*/ 3 w 89"/>
                <a:gd name="T99" fmla="*/ 31 h 89"/>
                <a:gd name="T100" fmla="*/ 5 w 89"/>
                <a:gd name="T101" fmla="*/ 23 h 89"/>
                <a:gd name="T102" fmla="*/ 13 w 89"/>
                <a:gd name="T103" fmla="*/ 13 h 89"/>
                <a:gd name="T104" fmla="*/ 16 w 89"/>
                <a:gd name="T105" fmla="*/ 12 h 89"/>
                <a:gd name="T106" fmla="*/ 28 w 89"/>
                <a:gd name="T107" fmla="*/ 3 h 89"/>
                <a:gd name="T108" fmla="*/ 34 w 89"/>
                <a:gd name="T109" fmla="*/ 2 h 89"/>
                <a:gd name="T110" fmla="*/ 38 w 89"/>
                <a:gd name="T111" fmla="*/ 2 h 89"/>
                <a:gd name="T112" fmla="*/ 45 w 89"/>
                <a:gd name="T113" fmla="*/ 0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89">
                  <a:moveTo>
                    <a:pt x="45" y="18"/>
                  </a:moveTo>
                  <a:lnTo>
                    <a:pt x="38" y="19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19" y="34"/>
                  </a:lnTo>
                  <a:lnTo>
                    <a:pt x="19" y="37"/>
                  </a:lnTo>
                  <a:lnTo>
                    <a:pt x="18" y="44"/>
                  </a:lnTo>
                  <a:lnTo>
                    <a:pt x="19" y="54"/>
                  </a:lnTo>
                  <a:lnTo>
                    <a:pt x="26" y="63"/>
                  </a:lnTo>
                  <a:lnTo>
                    <a:pt x="37" y="70"/>
                  </a:lnTo>
                  <a:lnTo>
                    <a:pt x="41" y="72"/>
                  </a:lnTo>
                  <a:lnTo>
                    <a:pt x="48" y="72"/>
                  </a:lnTo>
                  <a:lnTo>
                    <a:pt x="54" y="70"/>
                  </a:lnTo>
                  <a:lnTo>
                    <a:pt x="63" y="63"/>
                  </a:lnTo>
                  <a:lnTo>
                    <a:pt x="71" y="51"/>
                  </a:lnTo>
                  <a:lnTo>
                    <a:pt x="71" y="37"/>
                  </a:lnTo>
                  <a:lnTo>
                    <a:pt x="63" y="26"/>
                  </a:lnTo>
                  <a:lnTo>
                    <a:pt x="54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45" y="18"/>
                  </a:lnTo>
                  <a:close/>
                  <a:moveTo>
                    <a:pt x="45" y="0"/>
                  </a:moveTo>
                  <a:lnTo>
                    <a:pt x="53" y="2"/>
                  </a:lnTo>
                  <a:lnTo>
                    <a:pt x="55" y="2"/>
                  </a:lnTo>
                  <a:lnTo>
                    <a:pt x="63" y="3"/>
                  </a:lnTo>
                  <a:lnTo>
                    <a:pt x="66" y="5"/>
                  </a:lnTo>
                  <a:lnTo>
                    <a:pt x="76" y="13"/>
                  </a:lnTo>
                  <a:lnTo>
                    <a:pt x="85" y="23"/>
                  </a:lnTo>
                  <a:lnTo>
                    <a:pt x="86" y="31"/>
                  </a:lnTo>
                  <a:lnTo>
                    <a:pt x="89" y="37"/>
                  </a:lnTo>
                  <a:lnTo>
                    <a:pt x="89" y="51"/>
                  </a:lnTo>
                  <a:lnTo>
                    <a:pt x="86" y="58"/>
                  </a:lnTo>
                  <a:lnTo>
                    <a:pt x="85" y="64"/>
                  </a:lnTo>
                  <a:lnTo>
                    <a:pt x="76" y="76"/>
                  </a:lnTo>
                  <a:lnTo>
                    <a:pt x="66" y="85"/>
                  </a:lnTo>
                  <a:lnTo>
                    <a:pt x="63" y="86"/>
                  </a:lnTo>
                  <a:lnTo>
                    <a:pt x="55" y="88"/>
                  </a:lnTo>
                  <a:lnTo>
                    <a:pt x="53" y="89"/>
                  </a:lnTo>
                  <a:lnTo>
                    <a:pt x="38" y="89"/>
                  </a:lnTo>
                  <a:lnTo>
                    <a:pt x="34" y="88"/>
                  </a:lnTo>
                  <a:lnTo>
                    <a:pt x="28" y="86"/>
                  </a:lnTo>
                  <a:lnTo>
                    <a:pt x="25" y="85"/>
                  </a:lnTo>
                  <a:lnTo>
                    <a:pt x="13" y="76"/>
                  </a:lnTo>
                  <a:lnTo>
                    <a:pt x="5" y="64"/>
                  </a:lnTo>
                  <a:lnTo>
                    <a:pt x="3" y="58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31"/>
                  </a:lnTo>
                  <a:lnTo>
                    <a:pt x="5" y="23"/>
                  </a:lnTo>
                  <a:lnTo>
                    <a:pt x="13" y="13"/>
                  </a:lnTo>
                  <a:lnTo>
                    <a:pt x="16" y="12"/>
                  </a:lnTo>
                  <a:lnTo>
                    <a:pt x="28" y="3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267"/>
            <p:cNvSpPr/>
            <p:nvPr/>
          </p:nvSpPr>
          <p:spPr bwMode="auto">
            <a:xfrm>
              <a:off x="7236901" y="2519303"/>
              <a:ext cx="259634" cy="248963"/>
            </a:xfrm>
            <a:custGeom>
              <a:gdLst>
                <a:gd name="T0" fmla="*/ 25 w 73"/>
                <a:gd name="T1" fmla="*/ 0 h 70"/>
                <a:gd name="T2" fmla="*/ 36 w 73"/>
                <a:gd name="T3" fmla="*/ 0 h 70"/>
                <a:gd name="T4" fmla="*/ 46 w 73"/>
                <a:gd name="T5" fmla="*/ 0 h 70"/>
                <a:gd name="T6" fmla="*/ 57 w 73"/>
                <a:gd name="T7" fmla="*/ 7 h 70"/>
                <a:gd name="T8" fmla="*/ 65 w 73"/>
                <a:gd name="T9" fmla="*/ 13 h 70"/>
                <a:gd name="T10" fmla="*/ 68 w 73"/>
                <a:gd name="T11" fmla="*/ 25 h 70"/>
                <a:gd name="T12" fmla="*/ 73 w 73"/>
                <a:gd name="T13" fmla="*/ 35 h 70"/>
                <a:gd name="T14" fmla="*/ 68 w 73"/>
                <a:gd name="T15" fmla="*/ 47 h 70"/>
                <a:gd name="T16" fmla="*/ 65 w 73"/>
                <a:gd name="T17" fmla="*/ 57 h 70"/>
                <a:gd name="T18" fmla="*/ 57 w 73"/>
                <a:gd name="T19" fmla="*/ 63 h 70"/>
                <a:gd name="T20" fmla="*/ 46 w 73"/>
                <a:gd name="T21" fmla="*/ 70 h 70"/>
                <a:gd name="T22" fmla="*/ 36 w 73"/>
                <a:gd name="T23" fmla="*/ 70 h 70"/>
                <a:gd name="T24" fmla="*/ 25 w 73"/>
                <a:gd name="T25" fmla="*/ 70 h 70"/>
                <a:gd name="T26" fmla="*/ 16 w 73"/>
                <a:gd name="T27" fmla="*/ 63 h 70"/>
                <a:gd name="T28" fmla="*/ 6 w 73"/>
                <a:gd name="T29" fmla="*/ 57 h 70"/>
                <a:gd name="T30" fmla="*/ 3 w 73"/>
                <a:gd name="T31" fmla="*/ 47 h 70"/>
                <a:gd name="T32" fmla="*/ 0 w 73"/>
                <a:gd name="T33" fmla="*/ 35 h 70"/>
                <a:gd name="T34" fmla="*/ 3 w 73"/>
                <a:gd name="T35" fmla="*/ 25 h 70"/>
                <a:gd name="T36" fmla="*/ 6 w 73"/>
                <a:gd name="T37" fmla="*/ 13 h 70"/>
                <a:gd name="T38" fmla="*/ 16 w 73"/>
                <a:gd name="T39" fmla="*/ 7 h 70"/>
                <a:gd name="T40" fmla="*/ 25 w 73"/>
                <a:gd name="T41" fmla="*/ 0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70">
                  <a:moveTo>
                    <a:pt x="25" y="0"/>
                  </a:moveTo>
                  <a:lnTo>
                    <a:pt x="36" y="0"/>
                  </a:lnTo>
                  <a:lnTo>
                    <a:pt x="46" y="0"/>
                  </a:lnTo>
                  <a:lnTo>
                    <a:pt x="57" y="7"/>
                  </a:lnTo>
                  <a:lnTo>
                    <a:pt x="65" y="13"/>
                  </a:lnTo>
                  <a:lnTo>
                    <a:pt x="68" y="25"/>
                  </a:lnTo>
                  <a:lnTo>
                    <a:pt x="73" y="35"/>
                  </a:lnTo>
                  <a:lnTo>
                    <a:pt x="68" y="47"/>
                  </a:lnTo>
                  <a:lnTo>
                    <a:pt x="65" y="57"/>
                  </a:lnTo>
                  <a:lnTo>
                    <a:pt x="57" y="63"/>
                  </a:lnTo>
                  <a:lnTo>
                    <a:pt x="46" y="70"/>
                  </a:lnTo>
                  <a:lnTo>
                    <a:pt x="36" y="70"/>
                  </a:lnTo>
                  <a:lnTo>
                    <a:pt x="25" y="70"/>
                  </a:lnTo>
                  <a:lnTo>
                    <a:pt x="16" y="63"/>
                  </a:lnTo>
                  <a:lnTo>
                    <a:pt x="6" y="57"/>
                  </a:lnTo>
                  <a:lnTo>
                    <a:pt x="3" y="47"/>
                  </a:lnTo>
                  <a:lnTo>
                    <a:pt x="0" y="35"/>
                  </a:lnTo>
                  <a:lnTo>
                    <a:pt x="3" y="25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68"/>
            <p:cNvSpPr>
              <a:spLocks noEditPoints="1"/>
            </p:cNvSpPr>
            <p:nvPr/>
          </p:nvSpPr>
          <p:spPr bwMode="auto">
            <a:xfrm>
              <a:off x="7204892" y="2487294"/>
              <a:ext cx="320095" cy="312982"/>
            </a:xfrm>
            <a:custGeom>
              <a:gdLst>
                <a:gd name="T0" fmla="*/ 31 w 90"/>
                <a:gd name="T1" fmla="*/ 23 h 88"/>
                <a:gd name="T2" fmla="*/ 29 w 90"/>
                <a:gd name="T3" fmla="*/ 23 h 88"/>
                <a:gd name="T4" fmla="*/ 21 w 90"/>
                <a:gd name="T5" fmla="*/ 37 h 88"/>
                <a:gd name="T6" fmla="*/ 21 w 90"/>
                <a:gd name="T7" fmla="*/ 54 h 88"/>
                <a:gd name="T8" fmla="*/ 29 w 90"/>
                <a:gd name="T9" fmla="*/ 64 h 88"/>
                <a:gd name="T10" fmla="*/ 31 w 90"/>
                <a:gd name="T11" fmla="*/ 64 h 88"/>
                <a:gd name="T12" fmla="*/ 53 w 90"/>
                <a:gd name="T13" fmla="*/ 70 h 88"/>
                <a:gd name="T14" fmla="*/ 69 w 90"/>
                <a:gd name="T15" fmla="*/ 60 h 88"/>
                <a:gd name="T16" fmla="*/ 69 w 90"/>
                <a:gd name="T17" fmla="*/ 58 h 88"/>
                <a:gd name="T18" fmla="*/ 73 w 90"/>
                <a:gd name="T19" fmla="*/ 45 h 88"/>
                <a:gd name="T20" fmla="*/ 69 w 90"/>
                <a:gd name="T21" fmla="*/ 35 h 88"/>
                <a:gd name="T22" fmla="*/ 69 w 90"/>
                <a:gd name="T23" fmla="*/ 28 h 88"/>
                <a:gd name="T24" fmla="*/ 53 w 90"/>
                <a:gd name="T25" fmla="*/ 18 h 88"/>
                <a:gd name="T26" fmla="*/ 31 w 90"/>
                <a:gd name="T27" fmla="*/ 0 h 88"/>
                <a:gd name="T28" fmla="*/ 61 w 90"/>
                <a:gd name="T29" fmla="*/ 2 h 88"/>
                <a:gd name="T30" fmla="*/ 80 w 90"/>
                <a:gd name="T31" fmla="*/ 15 h 88"/>
                <a:gd name="T32" fmla="*/ 83 w 90"/>
                <a:gd name="T33" fmla="*/ 21 h 88"/>
                <a:gd name="T34" fmla="*/ 85 w 90"/>
                <a:gd name="T35" fmla="*/ 32 h 88"/>
                <a:gd name="T36" fmla="*/ 90 w 90"/>
                <a:gd name="T37" fmla="*/ 44 h 88"/>
                <a:gd name="T38" fmla="*/ 85 w 90"/>
                <a:gd name="T39" fmla="*/ 58 h 88"/>
                <a:gd name="T40" fmla="*/ 83 w 90"/>
                <a:gd name="T41" fmla="*/ 69 h 88"/>
                <a:gd name="T42" fmla="*/ 80 w 90"/>
                <a:gd name="T43" fmla="*/ 73 h 88"/>
                <a:gd name="T44" fmla="*/ 61 w 90"/>
                <a:gd name="T45" fmla="*/ 86 h 88"/>
                <a:gd name="T46" fmla="*/ 31 w 90"/>
                <a:gd name="T47" fmla="*/ 88 h 88"/>
                <a:gd name="T48" fmla="*/ 21 w 90"/>
                <a:gd name="T49" fmla="*/ 79 h 88"/>
                <a:gd name="T50" fmla="*/ 7 w 90"/>
                <a:gd name="T51" fmla="*/ 72 h 88"/>
                <a:gd name="T52" fmla="*/ 5 w 90"/>
                <a:gd name="T53" fmla="*/ 58 h 88"/>
                <a:gd name="T54" fmla="*/ 0 w 90"/>
                <a:gd name="T55" fmla="*/ 44 h 88"/>
                <a:gd name="T56" fmla="*/ 5 w 90"/>
                <a:gd name="T57" fmla="*/ 32 h 88"/>
                <a:gd name="T58" fmla="*/ 7 w 90"/>
                <a:gd name="T59" fmla="*/ 16 h 88"/>
                <a:gd name="T60" fmla="*/ 21 w 90"/>
                <a:gd name="T61" fmla="*/ 9 h 88"/>
                <a:gd name="T62" fmla="*/ 31 w 90"/>
                <a:gd name="T63" fmla="*/ 0 h 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88">
                  <a:moveTo>
                    <a:pt x="38" y="18"/>
                  </a:moveTo>
                  <a:lnTo>
                    <a:pt x="31" y="23"/>
                  </a:lnTo>
                  <a:lnTo>
                    <a:pt x="32" y="22"/>
                  </a:lnTo>
                  <a:lnTo>
                    <a:pt x="29" y="23"/>
                  </a:lnTo>
                  <a:lnTo>
                    <a:pt x="23" y="28"/>
                  </a:lnTo>
                  <a:lnTo>
                    <a:pt x="21" y="37"/>
                  </a:lnTo>
                  <a:lnTo>
                    <a:pt x="18" y="45"/>
                  </a:lnTo>
                  <a:lnTo>
                    <a:pt x="21" y="54"/>
                  </a:lnTo>
                  <a:lnTo>
                    <a:pt x="22" y="60"/>
                  </a:lnTo>
                  <a:lnTo>
                    <a:pt x="29" y="64"/>
                  </a:lnTo>
                  <a:lnTo>
                    <a:pt x="32" y="66"/>
                  </a:lnTo>
                  <a:lnTo>
                    <a:pt x="31" y="64"/>
                  </a:lnTo>
                  <a:lnTo>
                    <a:pt x="38" y="70"/>
                  </a:lnTo>
                  <a:lnTo>
                    <a:pt x="53" y="70"/>
                  </a:lnTo>
                  <a:lnTo>
                    <a:pt x="61" y="64"/>
                  </a:lnTo>
                  <a:lnTo>
                    <a:pt x="69" y="60"/>
                  </a:lnTo>
                  <a:lnTo>
                    <a:pt x="70" y="54"/>
                  </a:lnTo>
                  <a:lnTo>
                    <a:pt x="69" y="58"/>
                  </a:lnTo>
                  <a:lnTo>
                    <a:pt x="70" y="53"/>
                  </a:lnTo>
                  <a:lnTo>
                    <a:pt x="73" y="45"/>
                  </a:lnTo>
                  <a:lnTo>
                    <a:pt x="70" y="38"/>
                  </a:lnTo>
                  <a:lnTo>
                    <a:pt x="69" y="35"/>
                  </a:lnTo>
                  <a:lnTo>
                    <a:pt x="70" y="37"/>
                  </a:lnTo>
                  <a:lnTo>
                    <a:pt x="69" y="28"/>
                  </a:lnTo>
                  <a:lnTo>
                    <a:pt x="61" y="23"/>
                  </a:lnTo>
                  <a:lnTo>
                    <a:pt x="53" y="18"/>
                  </a:lnTo>
                  <a:lnTo>
                    <a:pt x="38" y="18"/>
                  </a:lnTo>
                  <a:close/>
                  <a:moveTo>
                    <a:pt x="31" y="0"/>
                  </a:moveTo>
                  <a:lnTo>
                    <a:pt x="58" y="0"/>
                  </a:lnTo>
                  <a:lnTo>
                    <a:pt x="61" y="2"/>
                  </a:lnTo>
                  <a:lnTo>
                    <a:pt x="71" y="9"/>
                  </a:lnTo>
                  <a:lnTo>
                    <a:pt x="80" y="15"/>
                  </a:lnTo>
                  <a:lnTo>
                    <a:pt x="82" y="16"/>
                  </a:lnTo>
                  <a:lnTo>
                    <a:pt x="83" y="21"/>
                  </a:lnTo>
                  <a:lnTo>
                    <a:pt x="86" y="32"/>
                  </a:lnTo>
                  <a:lnTo>
                    <a:pt x="85" y="32"/>
                  </a:lnTo>
                  <a:lnTo>
                    <a:pt x="89" y="41"/>
                  </a:lnTo>
                  <a:lnTo>
                    <a:pt x="90" y="44"/>
                  </a:lnTo>
                  <a:lnTo>
                    <a:pt x="89" y="47"/>
                  </a:lnTo>
                  <a:lnTo>
                    <a:pt x="85" y="58"/>
                  </a:lnTo>
                  <a:lnTo>
                    <a:pt x="86" y="58"/>
                  </a:lnTo>
                  <a:lnTo>
                    <a:pt x="83" y="69"/>
                  </a:lnTo>
                  <a:lnTo>
                    <a:pt x="82" y="72"/>
                  </a:lnTo>
                  <a:lnTo>
                    <a:pt x="80" y="73"/>
                  </a:lnTo>
                  <a:lnTo>
                    <a:pt x="71" y="79"/>
                  </a:lnTo>
                  <a:lnTo>
                    <a:pt x="61" y="86"/>
                  </a:lnTo>
                  <a:lnTo>
                    <a:pt x="58" y="88"/>
                  </a:lnTo>
                  <a:lnTo>
                    <a:pt x="31" y="88"/>
                  </a:lnTo>
                  <a:lnTo>
                    <a:pt x="29" y="86"/>
                  </a:lnTo>
                  <a:lnTo>
                    <a:pt x="21" y="79"/>
                  </a:lnTo>
                  <a:lnTo>
                    <a:pt x="10" y="73"/>
                  </a:lnTo>
                  <a:lnTo>
                    <a:pt x="7" y="72"/>
                  </a:lnTo>
                  <a:lnTo>
                    <a:pt x="7" y="69"/>
                  </a:lnTo>
                  <a:lnTo>
                    <a:pt x="5" y="58"/>
                  </a:lnTo>
                  <a:lnTo>
                    <a:pt x="2" y="47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5" y="32"/>
                  </a:lnTo>
                  <a:lnTo>
                    <a:pt x="7" y="21"/>
                  </a:lnTo>
                  <a:lnTo>
                    <a:pt x="7" y="16"/>
                  </a:lnTo>
                  <a:lnTo>
                    <a:pt x="10" y="15"/>
                  </a:lnTo>
                  <a:lnTo>
                    <a:pt x="21" y="9"/>
                  </a:lnTo>
                  <a:lnTo>
                    <a:pt x="29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269"/>
            <p:cNvSpPr/>
            <p:nvPr/>
          </p:nvSpPr>
          <p:spPr bwMode="auto">
            <a:xfrm>
              <a:off x="7393392" y="2743371"/>
              <a:ext cx="92472" cy="120925"/>
            </a:xfrm>
            <a:custGeom>
              <a:gdLst>
                <a:gd name="T0" fmla="*/ 13 w 26"/>
                <a:gd name="T1" fmla="*/ 0 h 34"/>
                <a:gd name="T2" fmla="*/ 26 w 26"/>
                <a:gd name="T3" fmla="*/ 26 h 34"/>
                <a:gd name="T4" fmla="*/ 13 w 26"/>
                <a:gd name="T5" fmla="*/ 34 h 34"/>
                <a:gd name="T6" fmla="*/ 0 w 26"/>
                <a:gd name="T7" fmla="*/ 8 h 34"/>
                <a:gd name="T8" fmla="*/ 13 w 26"/>
                <a:gd name="T9" fmla="*/ 0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4">
                  <a:moveTo>
                    <a:pt x="13" y="0"/>
                  </a:moveTo>
                  <a:lnTo>
                    <a:pt x="26" y="26"/>
                  </a:lnTo>
                  <a:lnTo>
                    <a:pt x="13" y="34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270"/>
            <p:cNvSpPr/>
            <p:nvPr/>
          </p:nvSpPr>
          <p:spPr bwMode="auto">
            <a:xfrm>
              <a:off x="7247572" y="2743371"/>
              <a:ext cx="92472" cy="120925"/>
            </a:xfrm>
            <a:custGeom>
              <a:gdLst>
                <a:gd name="T0" fmla="*/ 13 w 26"/>
                <a:gd name="T1" fmla="*/ 0 h 34"/>
                <a:gd name="T2" fmla="*/ 26 w 26"/>
                <a:gd name="T3" fmla="*/ 8 h 34"/>
                <a:gd name="T4" fmla="*/ 13 w 26"/>
                <a:gd name="T5" fmla="*/ 34 h 34"/>
                <a:gd name="T6" fmla="*/ 0 w 26"/>
                <a:gd name="T7" fmla="*/ 26 h 34"/>
                <a:gd name="T8" fmla="*/ 13 w 26"/>
                <a:gd name="T9" fmla="*/ 0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4">
                  <a:moveTo>
                    <a:pt x="13" y="0"/>
                  </a:moveTo>
                  <a:lnTo>
                    <a:pt x="26" y="8"/>
                  </a:lnTo>
                  <a:lnTo>
                    <a:pt x="13" y="34"/>
                  </a:lnTo>
                  <a:lnTo>
                    <a:pt x="0" y="2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271"/>
            <p:cNvSpPr/>
            <p:nvPr/>
          </p:nvSpPr>
          <p:spPr bwMode="auto">
            <a:xfrm>
              <a:off x="6418880" y="1736848"/>
              <a:ext cx="174275" cy="184944"/>
            </a:xfrm>
            <a:custGeom>
              <a:gdLst>
                <a:gd name="T0" fmla="*/ 10 w 49"/>
                <a:gd name="T1" fmla="*/ 0 h 52"/>
                <a:gd name="T2" fmla="*/ 49 w 49"/>
                <a:gd name="T3" fmla="*/ 39 h 52"/>
                <a:gd name="T4" fmla="*/ 39 w 49"/>
                <a:gd name="T5" fmla="*/ 52 h 52"/>
                <a:gd name="T6" fmla="*/ 0 w 49"/>
                <a:gd name="T7" fmla="*/ 13 h 52"/>
                <a:gd name="T8" fmla="*/ 10 w 49"/>
                <a:gd name="T9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2">
                  <a:moveTo>
                    <a:pt x="10" y="0"/>
                  </a:moveTo>
                  <a:lnTo>
                    <a:pt x="49" y="39"/>
                  </a:lnTo>
                  <a:lnTo>
                    <a:pt x="39" y="52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272"/>
            <p:cNvSpPr/>
            <p:nvPr/>
          </p:nvSpPr>
          <p:spPr bwMode="auto">
            <a:xfrm>
              <a:off x="8133167" y="1733292"/>
              <a:ext cx="174275" cy="184944"/>
            </a:xfrm>
            <a:custGeom>
              <a:gdLst>
                <a:gd name="T0" fmla="*/ 39 w 49"/>
                <a:gd name="T1" fmla="*/ 0 h 52"/>
                <a:gd name="T2" fmla="*/ 49 w 49"/>
                <a:gd name="T3" fmla="*/ 13 h 52"/>
                <a:gd name="T4" fmla="*/ 10 w 49"/>
                <a:gd name="T5" fmla="*/ 52 h 52"/>
                <a:gd name="T6" fmla="*/ 0 w 49"/>
                <a:gd name="T7" fmla="*/ 39 h 52"/>
                <a:gd name="T8" fmla="*/ 39 w 49"/>
                <a:gd name="T9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2">
                  <a:moveTo>
                    <a:pt x="39" y="0"/>
                  </a:moveTo>
                  <a:lnTo>
                    <a:pt x="49" y="13"/>
                  </a:lnTo>
                  <a:lnTo>
                    <a:pt x="10" y="52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273"/>
            <p:cNvSpPr/>
            <p:nvPr/>
          </p:nvSpPr>
          <p:spPr bwMode="auto">
            <a:xfrm>
              <a:off x="8150952" y="2988776"/>
              <a:ext cx="163604" cy="170717"/>
            </a:xfrm>
            <a:custGeom>
              <a:gdLst>
                <a:gd name="T0" fmla="*/ 11 w 46"/>
                <a:gd name="T1" fmla="*/ 0 h 48"/>
                <a:gd name="T2" fmla="*/ 46 w 46"/>
                <a:gd name="T3" fmla="*/ 35 h 48"/>
                <a:gd name="T4" fmla="*/ 35 w 46"/>
                <a:gd name="T5" fmla="*/ 48 h 48"/>
                <a:gd name="T6" fmla="*/ 0 w 46"/>
                <a:gd name="T7" fmla="*/ 14 h 48"/>
                <a:gd name="T8" fmla="*/ 11 w 46"/>
                <a:gd name="T9" fmla="*/ 0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11" y="0"/>
                  </a:moveTo>
                  <a:lnTo>
                    <a:pt x="46" y="35"/>
                  </a:lnTo>
                  <a:lnTo>
                    <a:pt x="35" y="48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274"/>
            <p:cNvSpPr/>
            <p:nvPr/>
          </p:nvSpPr>
          <p:spPr bwMode="auto">
            <a:xfrm>
              <a:off x="6433106" y="2985220"/>
              <a:ext cx="160049" cy="170717"/>
            </a:xfrm>
            <a:custGeom>
              <a:gdLst>
                <a:gd name="T0" fmla="*/ 35 w 45"/>
                <a:gd name="T1" fmla="*/ 0 h 48"/>
                <a:gd name="T2" fmla="*/ 45 w 45"/>
                <a:gd name="T3" fmla="*/ 13 h 48"/>
                <a:gd name="T4" fmla="*/ 11 w 45"/>
                <a:gd name="T5" fmla="*/ 48 h 48"/>
                <a:gd name="T6" fmla="*/ 0 w 45"/>
                <a:gd name="T7" fmla="*/ 35 h 48"/>
                <a:gd name="T8" fmla="*/ 35 w 45"/>
                <a:gd name="T9" fmla="*/ 0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8">
                  <a:moveTo>
                    <a:pt x="35" y="0"/>
                  </a:moveTo>
                  <a:lnTo>
                    <a:pt x="45" y="13"/>
                  </a:lnTo>
                  <a:lnTo>
                    <a:pt x="11" y="48"/>
                  </a:lnTo>
                  <a:lnTo>
                    <a:pt x="0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275"/>
            <p:cNvSpPr>
              <a:spLocks noEditPoints="1"/>
            </p:cNvSpPr>
            <p:nvPr/>
          </p:nvSpPr>
          <p:spPr bwMode="auto">
            <a:xfrm>
              <a:off x="7066183" y="2032048"/>
              <a:ext cx="547718" cy="177831"/>
            </a:xfrm>
            <a:custGeom>
              <a:gdLst>
                <a:gd name="T0" fmla="*/ 17 w 154"/>
                <a:gd name="T1" fmla="*/ 18 h 50"/>
                <a:gd name="T2" fmla="*/ 17 w 154"/>
                <a:gd name="T3" fmla="*/ 32 h 50"/>
                <a:gd name="T4" fmla="*/ 137 w 154"/>
                <a:gd name="T5" fmla="*/ 32 h 50"/>
                <a:gd name="T6" fmla="*/ 137 w 154"/>
                <a:gd name="T7" fmla="*/ 18 h 50"/>
                <a:gd name="T8" fmla="*/ 17 w 154"/>
                <a:gd name="T9" fmla="*/ 18 h 50"/>
                <a:gd name="T10" fmla="*/ 0 w 154"/>
                <a:gd name="T11" fmla="*/ 0 h 50"/>
                <a:gd name="T12" fmla="*/ 154 w 154"/>
                <a:gd name="T13" fmla="*/ 0 h 50"/>
                <a:gd name="T14" fmla="*/ 154 w 154"/>
                <a:gd name="T15" fmla="*/ 50 h 50"/>
                <a:gd name="T16" fmla="*/ 0 w 154"/>
                <a:gd name="T17" fmla="*/ 50 h 50"/>
                <a:gd name="T18" fmla="*/ 0 w 154"/>
                <a:gd name="T19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50">
                  <a:moveTo>
                    <a:pt x="17" y="18"/>
                  </a:moveTo>
                  <a:lnTo>
                    <a:pt x="17" y="32"/>
                  </a:lnTo>
                  <a:lnTo>
                    <a:pt x="137" y="32"/>
                  </a:lnTo>
                  <a:lnTo>
                    <a:pt x="137" y="18"/>
                  </a:lnTo>
                  <a:lnTo>
                    <a:pt x="17" y="18"/>
                  </a:lnTo>
                  <a:close/>
                  <a:moveTo>
                    <a:pt x="0" y="0"/>
                  </a:moveTo>
                  <a:lnTo>
                    <a:pt x="154" y="0"/>
                  </a:lnTo>
                  <a:lnTo>
                    <a:pt x="154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673773" y="2647341"/>
            <a:ext cx="1465326" cy="1949024"/>
            <a:chOff x="8673773" y="2647341"/>
            <a:chExt cx="1465326" cy="1949024"/>
          </a:xfrm>
        </p:grpSpPr>
        <p:sp>
          <p:nvSpPr>
            <p:cNvPr id="178" name="Freeform 276"/>
            <p:cNvSpPr/>
            <p:nvPr/>
          </p:nvSpPr>
          <p:spPr bwMode="auto">
            <a:xfrm>
              <a:off x="9104124" y="3917053"/>
              <a:ext cx="604624" cy="160049"/>
            </a:xfrm>
            <a:custGeom>
              <a:gdLst>
                <a:gd name="T0" fmla="*/ 12 w 170"/>
                <a:gd name="T1" fmla="*/ 0 h 45"/>
                <a:gd name="T2" fmla="*/ 157 w 170"/>
                <a:gd name="T3" fmla="*/ 0 h 45"/>
                <a:gd name="T4" fmla="*/ 162 w 170"/>
                <a:gd name="T5" fmla="*/ 2 h 45"/>
                <a:gd name="T6" fmla="*/ 166 w 170"/>
                <a:gd name="T7" fmla="*/ 4 h 45"/>
                <a:gd name="T8" fmla="*/ 169 w 170"/>
                <a:gd name="T9" fmla="*/ 9 h 45"/>
                <a:gd name="T10" fmla="*/ 170 w 170"/>
                <a:gd name="T11" fmla="*/ 15 h 45"/>
                <a:gd name="T12" fmla="*/ 170 w 170"/>
                <a:gd name="T13" fmla="*/ 45 h 45"/>
                <a:gd name="T14" fmla="*/ 0 w 170"/>
                <a:gd name="T15" fmla="*/ 45 h 45"/>
                <a:gd name="T16" fmla="*/ 0 w 170"/>
                <a:gd name="T17" fmla="*/ 15 h 45"/>
                <a:gd name="T18" fmla="*/ 2 w 170"/>
                <a:gd name="T19" fmla="*/ 9 h 45"/>
                <a:gd name="T20" fmla="*/ 5 w 170"/>
                <a:gd name="T21" fmla="*/ 4 h 45"/>
                <a:gd name="T22" fmla="*/ 8 w 170"/>
                <a:gd name="T23" fmla="*/ 2 h 45"/>
                <a:gd name="T24" fmla="*/ 12 w 170"/>
                <a:gd name="T25" fmla="*/ 0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0" h="45">
                  <a:moveTo>
                    <a:pt x="12" y="0"/>
                  </a:moveTo>
                  <a:lnTo>
                    <a:pt x="157" y="0"/>
                  </a:lnTo>
                  <a:lnTo>
                    <a:pt x="162" y="2"/>
                  </a:lnTo>
                  <a:lnTo>
                    <a:pt x="166" y="4"/>
                  </a:lnTo>
                  <a:lnTo>
                    <a:pt x="169" y="9"/>
                  </a:lnTo>
                  <a:lnTo>
                    <a:pt x="170" y="15"/>
                  </a:lnTo>
                  <a:lnTo>
                    <a:pt x="170" y="45"/>
                  </a:lnTo>
                  <a:lnTo>
                    <a:pt x="0" y="45"/>
                  </a:lnTo>
                  <a:lnTo>
                    <a:pt x="0" y="15"/>
                  </a:lnTo>
                  <a:lnTo>
                    <a:pt x="2" y="9"/>
                  </a:lnTo>
                  <a:lnTo>
                    <a:pt x="5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77"/>
            <p:cNvSpPr>
              <a:spLocks noEditPoints="1"/>
            </p:cNvSpPr>
            <p:nvPr/>
          </p:nvSpPr>
          <p:spPr bwMode="auto">
            <a:xfrm>
              <a:off x="9075671" y="3885042"/>
              <a:ext cx="665088" cy="224068"/>
            </a:xfrm>
            <a:custGeom>
              <a:gdLst>
                <a:gd name="T0" fmla="*/ 21 w 187"/>
                <a:gd name="T1" fmla="*/ 18 h 63"/>
                <a:gd name="T2" fmla="*/ 18 w 187"/>
                <a:gd name="T3" fmla="*/ 19 h 63"/>
                <a:gd name="T4" fmla="*/ 18 w 187"/>
                <a:gd name="T5" fmla="*/ 21 h 63"/>
                <a:gd name="T6" fmla="*/ 17 w 187"/>
                <a:gd name="T7" fmla="*/ 24 h 63"/>
                <a:gd name="T8" fmla="*/ 17 w 187"/>
                <a:gd name="T9" fmla="*/ 45 h 63"/>
                <a:gd name="T10" fmla="*/ 170 w 187"/>
                <a:gd name="T11" fmla="*/ 45 h 63"/>
                <a:gd name="T12" fmla="*/ 170 w 187"/>
                <a:gd name="T13" fmla="*/ 24 h 63"/>
                <a:gd name="T14" fmla="*/ 168 w 187"/>
                <a:gd name="T15" fmla="*/ 21 h 63"/>
                <a:gd name="T16" fmla="*/ 168 w 187"/>
                <a:gd name="T17" fmla="*/ 19 h 63"/>
                <a:gd name="T18" fmla="*/ 167 w 187"/>
                <a:gd name="T19" fmla="*/ 18 h 63"/>
                <a:gd name="T20" fmla="*/ 165 w 187"/>
                <a:gd name="T21" fmla="*/ 18 h 63"/>
                <a:gd name="T22" fmla="*/ 21 w 187"/>
                <a:gd name="T23" fmla="*/ 18 h 63"/>
                <a:gd name="T24" fmla="*/ 20 w 187"/>
                <a:gd name="T25" fmla="*/ 0 h 63"/>
                <a:gd name="T26" fmla="*/ 165 w 187"/>
                <a:gd name="T27" fmla="*/ 0 h 63"/>
                <a:gd name="T28" fmla="*/ 171 w 187"/>
                <a:gd name="T29" fmla="*/ 2 h 63"/>
                <a:gd name="T30" fmla="*/ 174 w 187"/>
                <a:gd name="T31" fmla="*/ 2 h 63"/>
                <a:gd name="T32" fmla="*/ 177 w 187"/>
                <a:gd name="T33" fmla="*/ 3 h 63"/>
                <a:gd name="T34" fmla="*/ 181 w 187"/>
                <a:gd name="T35" fmla="*/ 6 h 63"/>
                <a:gd name="T36" fmla="*/ 184 w 187"/>
                <a:gd name="T37" fmla="*/ 11 h 63"/>
                <a:gd name="T38" fmla="*/ 186 w 187"/>
                <a:gd name="T39" fmla="*/ 18 h 63"/>
                <a:gd name="T40" fmla="*/ 187 w 187"/>
                <a:gd name="T41" fmla="*/ 24 h 63"/>
                <a:gd name="T42" fmla="*/ 187 w 187"/>
                <a:gd name="T43" fmla="*/ 63 h 63"/>
                <a:gd name="T44" fmla="*/ 0 w 187"/>
                <a:gd name="T45" fmla="*/ 63 h 63"/>
                <a:gd name="T46" fmla="*/ 0 w 187"/>
                <a:gd name="T47" fmla="*/ 24 h 63"/>
                <a:gd name="T48" fmla="*/ 1 w 187"/>
                <a:gd name="T49" fmla="*/ 18 h 63"/>
                <a:gd name="T50" fmla="*/ 2 w 187"/>
                <a:gd name="T51" fmla="*/ 11 h 63"/>
                <a:gd name="T52" fmla="*/ 5 w 187"/>
                <a:gd name="T53" fmla="*/ 6 h 63"/>
                <a:gd name="T54" fmla="*/ 10 w 187"/>
                <a:gd name="T55" fmla="*/ 3 h 63"/>
                <a:gd name="T56" fmla="*/ 13 w 187"/>
                <a:gd name="T57" fmla="*/ 2 h 63"/>
                <a:gd name="T58" fmla="*/ 16 w 187"/>
                <a:gd name="T59" fmla="*/ 2 h 63"/>
                <a:gd name="T60" fmla="*/ 20 w 187"/>
                <a:gd name="T61" fmla="*/ 0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7" h="62">
                  <a:moveTo>
                    <a:pt x="21" y="18"/>
                  </a:moveTo>
                  <a:lnTo>
                    <a:pt x="18" y="19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7" y="45"/>
                  </a:lnTo>
                  <a:lnTo>
                    <a:pt x="170" y="45"/>
                  </a:lnTo>
                  <a:lnTo>
                    <a:pt x="170" y="24"/>
                  </a:lnTo>
                  <a:lnTo>
                    <a:pt x="168" y="21"/>
                  </a:lnTo>
                  <a:lnTo>
                    <a:pt x="168" y="19"/>
                  </a:lnTo>
                  <a:lnTo>
                    <a:pt x="167" y="18"/>
                  </a:lnTo>
                  <a:lnTo>
                    <a:pt x="165" y="18"/>
                  </a:lnTo>
                  <a:lnTo>
                    <a:pt x="21" y="18"/>
                  </a:lnTo>
                  <a:close/>
                  <a:moveTo>
                    <a:pt x="20" y="0"/>
                  </a:moveTo>
                  <a:lnTo>
                    <a:pt x="165" y="0"/>
                  </a:lnTo>
                  <a:lnTo>
                    <a:pt x="171" y="2"/>
                  </a:lnTo>
                  <a:lnTo>
                    <a:pt x="174" y="2"/>
                  </a:lnTo>
                  <a:lnTo>
                    <a:pt x="177" y="3"/>
                  </a:lnTo>
                  <a:lnTo>
                    <a:pt x="181" y="6"/>
                  </a:lnTo>
                  <a:lnTo>
                    <a:pt x="184" y="11"/>
                  </a:lnTo>
                  <a:lnTo>
                    <a:pt x="186" y="18"/>
                  </a:lnTo>
                  <a:lnTo>
                    <a:pt x="187" y="24"/>
                  </a:lnTo>
                  <a:lnTo>
                    <a:pt x="187" y="63"/>
                  </a:lnTo>
                  <a:lnTo>
                    <a:pt x="0" y="63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2" y="11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78"/>
            <p:cNvSpPr/>
            <p:nvPr/>
          </p:nvSpPr>
          <p:spPr bwMode="auto">
            <a:xfrm>
              <a:off x="8958302" y="2679351"/>
              <a:ext cx="896267" cy="1195022"/>
            </a:xfrm>
            <a:custGeom>
              <a:gdLst>
                <a:gd name="T0" fmla="*/ 11 w 252"/>
                <a:gd name="T1" fmla="*/ 0 h 336"/>
                <a:gd name="T2" fmla="*/ 242 w 252"/>
                <a:gd name="T3" fmla="*/ 0 h 336"/>
                <a:gd name="T4" fmla="*/ 249 w 252"/>
                <a:gd name="T5" fmla="*/ 32 h 336"/>
                <a:gd name="T6" fmla="*/ 252 w 252"/>
                <a:gd name="T7" fmla="*/ 66 h 336"/>
                <a:gd name="T8" fmla="*/ 248 w 252"/>
                <a:gd name="T9" fmla="*/ 105 h 336"/>
                <a:gd name="T10" fmla="*/ 238 w 252"/>
                <a:gd name="T11" fmla="*/ 143 h 336"/>
                <a:gd name="T12" fmla="*/ 222 w 252"/>
                <a:gd name="T13" fmla="*/ 176 h 336"/>
                <a:gd name="T14" fmla="*/ 200 w 252"/>
                <a:gd name="T15" fmla="*/ 207 h 336"/>
                <a:gd name="T16" fmla="*/ 174 w 252"/>
                <a:gd name="T17" fmla="*/ 233 h 336"/>
                <a:gd name="T18" fmla="*/ 145 w 252"/>
                <a:gd name="T19" fmla="*/ 255 h 336"/>
                <a:gd name="T20" fmla="*/ 145 w 252"/>
                <a:gd name="T21" fmla="*/ 336 h 336"/>
                <a:gd name="T22" fmla="*/ 108 w 252"/>
                <a:gd name="T23" fmla="*/ 336 h 336"/>
                <a:gd name="T24" fmla="*/ 108 w 252"/>
                <a:gd name="T25" fmla="*/ 255 h 336"/>
                <a:gd name="T26" fmla="*/ 78 w 252"/>
                <a:gd name="T27" fmla="*/ 233 h 336"/>
                <a:gd name="T28" fmla="*/ 51 w 252"/>
                <a:gd name="T29" fmla="*/ 207 h 336"/>
                <a:gd name="T30" fmla="*/ 30 w 252"/>
                <a:gd name="T31" fmla="*/ 176 h 336"/>
                <a:gd name="T32" fmla="*/ 14 w 252"/>
                <a:gd name="T33" fmla="*/ 143 h 336"/>
                <a:gd name="T34" fmla="*/ 3 w 252"/>
                <a:gd name="T35" fmla="*/ 105 h 336"/>
                <a:gd name="T36" fmla="*/ 0 w 252"/>
                <a:gd name="T37" fmla="*/ 66 h 336"/>
                <a:gd name="T38" fmla="*/ 3 w 252"/>
                <a:gd name="T39" fmla="*/ 32 h 336"/>
                <a:gd name="T40" fmla="*/ 11 w 252"/>
                <a:gd name="T41" fmla="*/ 0 h 3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" h="336">
                  <a:moveTo>
                    <a:pt x="11" y="0"/>
                  </a:moveTo>
                  <a:lnTo>
                    <a:pt x="242" y="0"/>
                  </a:lnTo>
                  <a:lnTo>
                    <a:pt x="249" y="32"/>
                  </a:lnTo>
                  <a:lnTo>
                    <a:pt x="252" y="66"/>
                  </a:lnTo>
                  <a:lnTo>
                    <a:pt x="248" y="105"/>
                  </a:lnTo>
                  <a:lnTo>
                    <a:pt x="238" y="143"/>
                  </a:lnTo>
                  <a:lnTo>
                    <a:pt x="222" y="176"/>
                  </a:lnTo>
                  <a:lnTo>
                    <a:pt x="200" y="207"/>
                  </a:lnTo>
                  <a:lnTo>
                    <a:pt x="174" y="233"/>
                  </a:lnTo>
                  <a:lnTo>
                    <a:pt x="145" y="255"/>
                  </a:lnTo>
                  <a:lnTo>
                    <a:pt x="145" y="336"/>
                  </a:lnTo>
                  <a:lnTo>
                    <a:pt x="108" y="336"/>
                  </a:lnTo>
                  <a:lnTo>
                    <a:pt x="108" y="255"/>
                  </a:lnTo>
                  <a:lnTo>
                    <a:pt x="78" y="233"/>
                  </a:lnTo>
                  <a:lnTo>
                    <a:pt x="51" y="207"/>
                  </a:lnTo>
                  <a:lnTo>
                    <a:pt x="30" y="176"/>
                  </a:lnTo>
                  <a:lnTo>
                    <a:pt x="14" y="143"/>
                  </a:lnTo>
                  <a:lnTo>
                    <a:pt x="3" y="105"/>
                  </a:lnTo>
                  <a:lnTo>
                    <a:pt x="0" y="66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400"/>
            </a:solidFill>
            <a:ln w="0">
              <a:solidFill>
                <a:srgbClr val="FFC4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79"/>
            <p:cNvSpPr/>
            <p:nvPr/>
          </p:nvSpPr>
          <p:spPr bwMode="auto">
            <a:xfrm>
              <a:off x="9011652" y="2679351"/>
              <a:ext cx="736220" cy="739776"/>
            </a:xfrm>
            <a:custGeom>
              <a:gdLst>
                <a:gd name="T0" fmla="*/ 6 w 207"/>
                <a:gd name="T1" fmla="*/ 0 h 208"/>
                <a:gd name="T2" fmla="*/ 201 w 207"/>
                <a:gd name="T3" fmla="*/ 0 h 208"/>
                <a:gd name="T4" fmla="*/ 205 w 207"/>
                <a:gd name="T5" fmla="*/ 25 h 208"/>
                <a:gd name="T6" fmla="*/ 207 w 207"/>
                <a:gd name="T7" fmla="*/ 52 h 208"/>
                <a:gd name="T8" fmla="*/ 204 w 207"/>
                <a:gd name="T9" fmla="*/ 87 h 208"/>
                <a:gd name="T10" fmla="*/ 196 w 207"/>
                <a:gd name="T11" fmla="*/ 121 h 208"/>
                <a:gd name="T12" fmla="*/ 183 w 207"/>
                <a:gd name="T13" fmla="*/ 150 h 208"/>
                <a:gd name="T14" fmla="*/ 167 w 207"/>
                <a:gd name="T15" fmla="*/ 173 h 208"/>
                <a:gd name="T16" fmla="*/ 148 w 207"/>
                <a:gd name="T17" fmla="*/ 192 h 208"/>
                <a:gd name="T18" fmla="*/ 127 w 207"/>
                <a:gd name="T19" fmla="*/ 204 h 208"/>
                <a:gd name="T20" fmla="*/ 103 w 207"/>
                <a:gd name="T21" fmla="*/ 208 h 208"/>
                <a:gd name="T22" fmla="*/ 79 w 207"/>
                <a:gd name="T23" fmla="*/ 204 h 208"/>
                <a:gd name="T24" fmla="*/ 57 w 207"/>
                <a:gd name="T25" fmla="*/ 192 h 208"/>
                <a:gd name="T26" fmla="*/ 38 w 207"/>
                <a:gd name="T27" fmla="*/ 173 h 208"/>
                <a:gd name="T28" fmla="*/ 22 w 207"/>
                <a:gd name="T29" fmla="*/ 150 h 208"/>
                <a:gd name="T30" fmla="*/ 10 w 207"/>
                <a:gd name="T31" fmla="*/ 121 h 208"/>
                <a:gd name="T32" fmla="*/ 1 w 207"/>
                <a:gd name="T33" fmla="*/ 87 h 208"/>
                <a:gd name="T34" fmla="*/ 0 w 207"/>
                <a:gd name="T35" fmla="*/ 52 h 208"/>
                <a:gd name="T36" fmla="*/ 1 w 207"/>
                <a:gd name="T37" fmla="*/ 25 h 208"/>
                <a:gd name="T38" fmla="*/ 6 w 207"/>
                <a:gd name="T39" fmla="*/ 0 h 2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6" h="208">
                  <a:moveTo>
                    <a:pt x="6" y="0"/>
                  </a:moveTo>
                  <a:lnTo>
                    <a:pt x="201" y="0"/>
                  </a:lnTo>
                  <a:lnTo>
                    <a:pt x="205" y="25"/>
                  </a:lnTo>
                  <a:lnTo>
                    <a:pt x="207" y="52"/>
                  </a:lnTo>
                  <a:lnTo>
                    <a:pt x="204" y="87"/>
                  </a:lnTo>
                  <a:lnTo>
                    <a:pt x="196" y="121"/>
                  </a:lnTo>
                  <a:lnTo>
                    <a:pt x="183" y="150"/>
                  </a:lnTo>
                  <a:lnTo>
                    <a:pt x="167" y="173"/>
                  </a:lnTo>
                  <a:lnTo>
                    <a:pt x="148" y="192"/>
                  </a:lnTo>
                  <a:lnTo>
                    <a:pt x="127" y="204"/>
                  </a:lnTo>
                  <a:lnTo>
                    <a:pt x="103" y="208"/>
                  </a:lnTo>
                  <a:lnTo>
                    <a:pt x="79" y="204"/>
                  </a:lnTo>
                  <a:lnTo>
                    <a:pt x="57" y="192"/>
                  </a:lnTo>
                  <a:lnTo>
                    <a:pt x="38" y="173"/>
                  </a:lnTo>
                  <a:lnTo>
                    <a:pt x="22" y="150"/>
                  </a:lnTo>
                  <a:lnTo>
                    <a:pt x="10" y="121"/>
                  </a:lnTo>
                  <a:lnTo>
                    <a:pt x="1" y="87"/>
                  </a:lnTo>
                  <a:lnTo>
                    <a:pt x="0" y="52"/>
                  </a:lnTo>
                  <a:lnTo>
                    <a:pt x="1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DC69"/>
            </a:solidFill>
            <a:ln w="0">
              <a:solidFill>
                <a:srgbClr val="FFDC6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80"/>
            <p:cNvSpPr/>
            <p:nvPr/>
          </p:nvSpPr>
          <p:spPr bwMode="auto">
            <a:xfrm>
              <a:off x="9065000" y="2686465"/>
              <a:ext cx="92472" cy="458804"/>
            </a:xfrm>
            <a:custGeom>
              <a:gdLst>
                <a:gd name="T0" fmla="*/ 11 w 26"/>
                <a:gd name="T1" fmla="*/ 0 h 129"/>
                <a:gd name="T2" fmla="*/ 26 w 26"/>
                <a:gd name="T3" fmla="*/ 5 h 129"/>
                <a:gd name="T4" fmla="*/ 23 w 26"/>
                <a:gd name="T5" fmla="*/ 18 h 129"/>
                <a:gd name="T6" fmla="*/ 20 w 26"/>
                <a:gd name="T7" fmla="*/ 34 h 129"/>
                <a:gd name="T8" fmla="*/ 17 w 26"/>
                <a:gd name="T9" fmla="*/ 67 h 129"/>
                <a:gd name="T10" fmla="*/ 20 w 26"/>
                <a:gd name="T11" fmla="*/ 97 h 129"/>
                <a:gd name="T12" fmla="*/ 26 w 26"/>
                <a:gd name="T13" fmla="*/ 125 h 129"/>
                <a:gd name="T14" fmla="*/ 10 w 26"/>
                <a:gd name="T15" fmla="*/ 129 h 129"/>
                <a:gd name="T16" fmla="*/ 3 w 26"/>
                <a:gd name="T17" fmla="*/ 97 h 129"/>
                <a:gd name="T18" fmla="*/ 0 w 26"/>
                <a:gd name="T19" fmla="*/ 67 h 129"/>
                <a:gd name="T20" fmla="*/ 3 w 26"/>
                <a:gd name="T21" fmla="*/ 34 h 129"/>
                <a:gd name="T22" fmla="*/ 5 w 26"/>
                <a:gd name="T23" fmla="*/ 18 h 129"/>
                <a:gd name="T24" fmla="*/ 11 w 26"/>
                <a:gd name="T25" fmla="*/ 0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29">
                  <a:moveTo>
                    <a:pt x="11" y="0"/>
                  </a:moveTo>
                  <a:lnTo>
                    <a:pt x="26" y="5"/>
                  </a:lnTo>
                  <a:lnTo>
                    <a:pt x="23" y="18"/>
                  </a:lnTo>
                  <a:lnTo>
                    <a:pt x="20" y="34"/>
                  </a:lnTo>
                  <a:lnTo>
                    <a:pt x="17" y="67"/>
                  </a:lnTo>
                  <a:lnTo>
                    <a:pt x="20" y="97"/>
                  </a:lnTo>
                  <a:lnTo>
                    <a:pt x="26" y="125"/>
                  </a:lnTo>
                  <a:lnTo>
                    <a:pt x="10" y="129"/>
                  </a:lnTo>
                  <a:lnTo>
                    <a:pt x="3" y="97"/>
                  </a:lnTo>
                  <a:lnTo>
                    <a:pt x="0" y="67"/>
                  </a:lnTo>
                  <a:lnTo>
                    <a:pt x="3" y="34"/>
                  </a:lnTo>
                  <a:lnTo>
                    <a:pt x="5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81"/>
            <p:cNvSpPr>
              <a:spLocks noEditPoints="1"/>
            </p:cNvSpPr>
            <p:nvPr/>
          </p:nvSpPr>
          <p:spPr bwMode="auto">
            <a:xfrm>
              <a:off x="8929849" y="2647341"/>
              <a:ext cx="956730" cy="1283938"/>
            </a:xfrm>
            <a:custGeom>
              <a:gdLst>
                <a:gd name="T0" fmla="*/ 23 w 269"/>
                <a:gd name="T1" fmla="*/ 25 h 361"/>
                <a:gd name="T2" fmla="*/ 17 w 269"/>
                <a:gd name="T3" fmla="*/ 75 h 361"/>
                <a:gd name="T4" fmla="*/ 24 w 269"/>
                <a:gd name="T5" fmla="*/ 133 h 361"/>
                <a:gd name="T6" fmla="*/ 45 w 269"/>
                <a:gd name="T7" fmla="*/ 179 h 361"/>
                <a:gd name="T8" fmla="*/ 78 w 269"/>
                <a:gd name="T9" fmla="*/ 223 h 361"/>
                <a:gd name="T10" fmla="*/ 100 w 269"/>
                <a:gd name="T11" fmla="*/ 242 h 361"/>
                <a:gd name="T12" fmla="*/ 125 w 269"/>
                <a:gd name="T13" fmla="*/ 260 h 361"/>
                <a:gd name="T14" fmla="*/ 144 w 269"/>
                <a:gd name="T15" fmla="*/ 344 h 361"/>
                <a:gd name="T16" fmla="*/ 148 w 269"/>
                <a:gd name="T17" fmla="*/ 257 h 361"/>
                <a:gd name="T18" fmla="*/ 169 w 269"/>
                <a:gd name="T19" fmla="*/ 242 h 361"/>
                <a:gd name="T20" fmla="*/ 208 w 269"/>
                <a:gd name="T21" fmla="*/ 203 h 361"/>
                <a:gd name="T22" fmla="*/ 235 w 269"/>
                <a:gd name="T23" fmla="*/ 155 h 361"/>
                <a:gd name="T24" fmla="*/ 250 w 269"/>
                <a:gd name="T25" fmla="*/ 105 h 361"/>
                <a:gd name="T26" fmla="*/ 252 w 269"/>
                <a:gd name="T27" fmla="*/ 57 h 361"/>
                <a:gd name="T28" fmla="*/ 244 w 269"/>
                <a:gd name="T29" fmla="*/ 18 h 361"/>
                <a:gd name="T30" fmla="*/ 13 w 269"/>
                <a:gd name="T31" fmla="*/ 0 h 361"/>
                <a:gd name="T32" fmla="*/ 259 w 269"/>
                <a:gd name="T33" fmla="*/ 8 h 361"/>
                <a:gd name="T34" fmla="*/ 269 w 269"/>
                <a:gd name="T35" fmla="*/ 57 h 361"/>
                <a:gd name="T36" fmla="*/ 268 w 269"/>
                <a:gd name="T37" fmla="*/ 105 h 361"/>
                <a:gd name="T38" fmla="*/ 252 w 269"/>
                <a:gd name="T39" fmla="*/ 160 h 361"/>
                <a:gd name="T40" fmla="*/ 237 w 269"/>
                <a:gd name="T41" fmla="*/ 193 h 361"/>
                <a:gd name="T42" fmla="*/ 203 w 269"/>
                <a:gd name="T43" fmla="*/ 236 h 361"/>
                <a:gd name="T44" fmla="*/ 179 w 269"/>
                <a:gd name="T45" fmla="*/ 257 h 361"/>
                <a:gd name="T46" fmla="*/ 161 w 269"/>
                <a:gd name="T47" fmla="*/ 361 h 361"/>
                <a:gd name="T48" fmla="*/ 107 w 269"/>
                <a:gd name="T49" fmla="*/ 268 h 361"/>
                <a:gd name="T50" fmla="*/ 87 w 269"/>
                <a:gd name="T51" fmla="*/ 255 h 361"/>
                <a:gd name="T52" fmla="*/ 48 w 269"/>
                <a:gd name="T53" fmla="*/ 216 h 361"/>
                <a:gd name="T54" fmla="*/ 19 w 269"/>
                <a:gd name="T55" fmla="*/ 166 h 361"/>
                <a:gd name="T56" fmla="*/ 7 w 269"/>
                <a:gd name="T57" fmla="*/ 133 h 361"/>
                <a:gd name="T58" fmla="*/ 0 w 269"/>
                <a:gd name="T59" fmla="*/ 75 h 361"/>
                <a:gd name="T60" fmla="*/ 6 w 269"/>
                <a:gd name="T61" fmla="*/ 25 h 361"/>
                <a:gd name="T62" fmla="*/ 13 w 269"/>
                <a:gd name="T63" fmla="*/ 0 h 3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9" h="361">
                  <a:moveTo>
                    <a:pt x="24" y="18"/>
                  </a:moveTo>
                  <a:lnTo>
                    <a:pt x="23" y="25"/>
                  </a:lnTo>
                  <a:lnTo>
                    <a:pt x="20" y="41"/>
                  </a:lnTo>
                  <a:lnTo>
                    <a:pt x="17" y="75"/>
                  </a:lnTo>
                  <a:lnTo>
                    <a:pt x="19" y="105"/>
                  </a:lnTo>
                  <a:lnTo>
                    <a:pt x="24" y="133"/>
                  </a:lnTo>
                  <a:lnTo>
                    <a:pt x="33" y="155"/>
                  </a:lnTo>
                  <a:lnTo>
                    <a:pt x="45" y="179"/>
                  </a:lnTo>
                  <a:lnTo>
                    <a:pt x="61" y="203"/>
                  </a:lnTo>
                  <a:lnTo>
                    <a:pt x="78" y="223"/>
                  </a:lnTo>
                  <a:lnTo>
                    <a:pt x="100" y="242"/>
                  </a:lnTo>
                  <a:lnTo>
                    <a:pt x="100" y="242"/>
                  </a:lnTo>
                  <a:lnTo>
                    <a:pt x="121" y="257"/>
                  </a:lnTo>
                  <a:lnTo>
                    <a:pt x="125" y="260"/>
                  </a:lnTo>
                  <a:lnTo>
                    <a:pt x="125" y="344"/>
                  </a:lnTo>
                  <a:lnTo>
                    <a:pt x="144" y="344"/>
                  </a:lnTo>
                  <a:lnTo>
                    <a:pt x="144" y="260"/>
                  </a:lnTo>
                  <a:lnTo>
                    <a:pt x="148" y="257"/>
                  </a:lnTo>
                  <a:lnTo>
                    <a:pt x="169" y="242"/>
                  </a:lnTo>
                  <a:lnTo>
                    <a:pt x="169" y="242"/>
                  </a:lnTo>
                  <a:lnTo>
                    <a:pt x="190" y="223"/>
                  </a:lnTo>
                  <a:lnTo>
                    <a:pt x="208" y="203"/>
                  </a:lnTo>
                  <a:lnTo>
                    <a:pt x="224" y="179"/>
                  </a:lnTo>
                  <a:lnTo>
                    <a:pt x="235" y="155"/>
                  </a:lnTo>
                  <a:lnTo>
                    <a:pt x="244" y="133"/>
                  </a:lnTo>
                  <a:lnTo>
                    <a:pt x="250" y="105"/>
                  </a:lnTo>
                  <a:lnTo>
                    <a:pt x="252" y="75"/>
                  </a:lnTo>
                  <a:lnTo>
                    <a:pt x="252" y="57"/>
                  </a:lnTo>
                  <a:lnTo>
                    <a:pt x="249" y="41"/>
                  </a:lnTo>
                  <a:lnTo>
                    <a:pt x="244" y="18"/>
                  </a:lnTo>
                  <a:lnTo>
                    <a:pt x="24" y="18"/>
                  </a:lnTo>
                  <a:close/>
                  <a:moveTo>
                    <a:pt x="13" y="0"/>
                  </a:moveTo>
                  <a:lnTo>
                    <a:pt x="256" y="0"/>
                  </a:lnTo>
                  <a:lnTo>
                    <a:pt x="259" y="8"/>
                  </a:lnTo>
                  <a:lnTo>
                    <a:pt x="266" y="41"/>
                  </a:lnTo>
                  <a:lnTo>
                    <a:pt x="269" y="57"/>
                  </a:lnTo>
                  <a:lnTo>
                    <a:pt x="269" y="75"/>
                  </a:lnTo>
                  <a:lnTo>
                    <a:pt x="268" y="105"/>
                  </a:lnTo>
                  <a:lnTo>
                    <a:pt x="262" y="133"/>
                  </a:lnTo>
                  <a:lnTo>
                    <a:pt x="252" y="160"/>
                  </a:lnTo>
                  <a:lnTo>
                    <a:pt x="250" y="166"/>
                  </a:lnTo>
                  <a:lnTo>
                    <a:pt x="237" y="193"/>
                  </a:lnTo>
                  <a:lnTo>
                    <a:pt x="221" y="216"/>
                  </a:lnTo>
                  <a:lnTo>
                    <a:pt x="203" y="236"/>
                  </a:lnTo>
                  <a:lnTo>
                    <a:pt x="182" y="255"/>
                  </a:lnTo>
                  <a:lnTo>
                    <a:pt x="179" y="257"/>
                  </a:lnTo>
                  <a:lnTo>
                    <a:pt x="161" y="268"/>
                  </a:lnTo>
                  <a:lnTo>
                    <a:pt x="161" y="361"/>
                  </a:lnTo>
                  <a:lnTo>
                    <a:pt x="107" y="361"/>
                  </a:lnTo>
                  <a:lnTo>
                    <a:pt x="107" y="268"/>
                  </a:lnTo>
                  <a:lnTo>
                    <a:pt x="90" y="257"/>
                  </a:lnTo>
                  <a:lnTo>
                    <a:pt x="87" y="255"/>
                  </a:lnTo>
                  <a:lnTo>
                    <a:pt x="65" y="236"/>
                  </a:lnTo>
                  <a:lnTo>
                    <a:pt x="48" y="216"/>
                  </a:lnTo>
                  <a:lnTo>
                    <a:pt x="32" y="193"/>
                  </a:lnTo>
                  <a:lnTo>
                    <a:pt x="19" y="166"/>
                  </a:lnTo>
                  <a:lnTo>
                    <a:pt x="17" y="160"/>
                  </a:lnTo>
                  <a:lnTo>
                    <a:pt x="7" y="133"/>
                  </a:lnTo>
                  <a:lnTo>
                    <a:pt x="1" y="105"/>
                  </a:lnTo>
                  <a:lnTo>
                    <a:pt x="0" y="75"/>
                  </a:lnTo>
                  <a:lnTo>
                    <a:pt x="3" y="41"/>
                  </a:lnTo>
                  <a:lnTo>
                    <a:pt x="6" y="25"/>
                  </a:lnTo>
                  <a:lnTo>
                    <a:pt x="11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282"/>
            <p:cNvSpPr/>
            <p:nvPr/>
          </p:nvSpPr>
          <p:spPr bwMode="auto">
            <a:xfrm>
              <a:off x="9644729" y="2732700"/>
              <a:ext cx="494370" cy="714880"/>
            </a:xfrm>
            <a:custGeom>
              <a:gdLst>
                <a:gd name="T0" fmla="*/ 55 w 139"/>
                <a:gd name="T1" fmla="*/ 0 h 201"/>
                <a:gd name="T2" fmla="*/ 139 w 139"/>
                <a:gd name="T3" fmla="*/ 0 h 201"/>
                <a:gd name="T4" fmla="*/ 139 w 139"/>
                <a:gd name="T5" fmla="*/ 8 h 201"/>
                <a:gd name="T6" fmla="*/ 136 w 139"/>
                <a:gd name="T7" fmla="*/ 40 h 201"/>
                <a:gd name="T8" fmla="*/ 131 w 139"/>
                <a:gd name="T9" fmla="*/ 70 h 201"/>
                <a:gd name="T10" fmla="*/ 119 w 139"/>
                <a:gd name="T11" fmla="*/ 97 h 201"/>
                <a:gd name="T12" fmla="*/ 117 w 139"/>
                <a:gd name="T13" fmla="*/ 104 h 201"/>
                <a:gd name="T14" fmla="*/ 103 w 139"/>
                <a:gd name="T15" fmla="*/ 129 h 201"/>
                <a:gd name="T16" fmla="*/ 85 w 139"/>
                <a:gd name="T17" fmla="*/ 153 h 201"/>
                <a:gd name="T18" fmla="*/ 64 w 139"/>
                <a:gd name="T19" fmla="*/ 171 h 201"/>
                <a:gd name="T20" fmla="*/ 61 w 139"/>
                <a:gd name="T21" fmla="*/ 173 h 201"/>
                <a:gd name="T22" fmla="*/ 37 w 139"/>
                <a:gd name="T23" fmla="*/ 189 h 201"/>
                <a:gd name="T24" fmla="*/ 11 w 139"/>
                <a:gd name="T25" fmla="*/ 201 h 201"/>
                <a:gd name="T26" fmla="*/ 8 w 139"/>
                <a:gd name="T27" fmla="*/ 201 h 201"/>
                <a:gd name="T28" fmla="*/ 2 w 139"/>
                <a:gd name="T29" fmla="*/ 198 h 201"/>
                <a:gd name="T30" fmla="*/ 0 w 139"/>
                <a:gd name="T31" fmla="*/ 192 h 201"/>
                <a:gd name="T32" fmla="*/ 2 w 139"/>
                <a:gd name="T33" fmla="*/ 186 h 201"/>
                <a:gd name="T34" fmla="*/ 5 w 139"/>
                <a:gd name="T35" fmla="*/ 185 h 201"/>
                <a:gd name="T36" fmla="*/ 30 w 139"/>
                <a:gd name="T37" fmla="*/ 173 h 201"/>
                <a:gd name="T38" fmla="*/ 51 w 139"/>
                <a:gd name="T39" fmla="*/ 158 h 201"/>
                <a:gd name="T40" fmla="*/ 51 w 139"/>
                <a:gd name="T41" fmla="*/ 158 h 201"/>
                <a:gd name="T42" fmla="*/ 72 w 139"/>
                <a:gd name="T43" fmla="*/ 139 h 201"/>
                <a:gd name="T44" fmla="*/ 90 w 139"/>
                <a:gd name="T45" fmla="*/ 116 h 201"/>
                <a:gd name="T46" fmla="*/ 103 w 139"/>
                <a:gd name="T47" fmla="*/ 94 h 201"/>
                <a:gd name="T48" fmla="*/ 113 w 139"/>
                <a:gd name="T49" fmla="*/ 70 h 201"/>
                <a:gd name="T50" fmla="*/ 119 w 139"/>
                <a:gd name="T51" fmla="*/ 40 h 201"/>
                <a:gd name="T52" fmla="*/ 120 w 139"/>
                <a:gd name="T53" fmla="*/ 17 h 201"/>
                <a:gd name="T54" fmla="*/ 55 w 139"/>
                <a:gd name="T55" fmla="*/ 17 h 201"/>
                <a:gd name="T56" fmla="*/ 49 w 139"/>
                <a:gd name="T57" fmla="*/ 14 h 201"/>
                <a:gd name="T58" fmla="*/ 46 w 139"/>
                <a:gd name="T59" fmla="*/ 8 h 201"/>
                <a:gd name="T60" fmla="*/ 49 w 139"/>
                <a:gd name="T61" fmla="*/ 3 h 201"/>
                <a:gd name="T62" fmla="*/ 55 w 139"/>
                <a:gd name="T63" fmla="*/ 0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201">
                  <a:moveTo>
                    <a:pt x="55" y="0"/>
                  </a:moveTo>
                  <a:lnTo>
                    <a:pt x="139" y="0"/>
                  </a:lnTo>
                  <a:lnTo>
                    <a:pt x="139" y="8"/>
                  </a:lnTo>
                  <a:lnTo>
                    <a:pt x="136" y="40"/>
                  </a:lnTo>
                  <a:lnTo>
                    <a:pt x="131" y="70"/>
                  </a:lnTo>
                  <a:lnTo>
                    <a:pt x="119" y="97"/>
                  </a:lnTo>
                  <a:lnTo>
                    <a:pt x="117" y="104"/>
                  </a:lnTo>
                  <a:lnTo>
                    <a:pt x="103" y="129"/>
                  </a:lnTo>
                  <a:lnTo>
                    <a:pt x="85" y="153"/>
                  </a:lnTo>
                  <a:lnTo>
                    <a:pt x="64" y="171"/>
                  </a:lnTo>
                  <a:lnTo>
                    <a:pt x="61" y="173"/>
                  </a:lnTo>
                  <a:lnTo>
                    <a:pt x="37" y="189"/>
                  </a:lnTo>
                  <a:lnTo>
                    <a:pt x="11" y="201"/>
                  </a:lnTo>
                  <a:lnTo>
                    <a:pt x="8" y="201"/>
                  </a:lnTo>
                  <a:lnTo>
                    <a:pt x="2" y="198"/>
                  </a:lnTo>
                  <a:lnTo>
                    <a:pt x="0" y="192"/>
                  </a:lnTo>
                  <a:lnTo>
                    <a:pt x="2" y="186"/>
                  </a:lnTo>
                  <a:lnTo>
                    <a:pt x="5" y="185"/>
                  </a:lnTo>
                  <a:lnTo>
                    <a:pt x="30" y="173"/>
                  </a:lnTo>
                  <a:lnTo>
                    <a:pt x="51" y="158"/>
                  </a:lnTo>
                  <a:lnTo>
                    <a:pt x="51" y="158"/>
                  </a:lnTo>
                  <a:lnTo>
                    <a:pt x="72" y="139"/>
                  </a:lnTo>
                  <a:lnTo>
                    <a:pt x="90" y="116"/>
                  </a:lnTo>
                  <a:lnTo>
                    <a:pt x="103" y="94"/>
                  </a:lnTo>
                  <a:lnTo>
                    <a:pt x="113" y="70"/>
                  </a:lnTo>
                  <a:lnTo>
                    <a:pt x="119" y="40"/>
                  </a:lnTo>
                  <a:lnTo>
                    <a:pt x="120" y="17"/>
                  </a:lnTo>
                  <a:lnTo>
                    <a:pt x="55" y="17"/>
                  </a:lnTo>
                  <a:lnTo>
                    <a:pt x="49" y="14"/>
                  </a:lnTo>
                  <a:lnTo>
                    <a:pt x="46" y="8"/>
                  </a:lnTo>
                  <a:lnTo>
                    <a:pt x="49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83"/>
            <p:cNvSpPr/>
            <p:nvPr/>
          </p:nvSpPr>
          <p:spPr bwMode="auto">
            <a:xfrm>
              <a:off x="8673773" y="2732700"/>
              <a:ext cx="497926" cy="714880"/>
            </a:xfrm>
            <a:custGeom>
              <a:gdLst>
                <a:gd name="T0" fmla="*/ 0 w 140"/>
                <a:gd name="T1" fmla="*/ 0 h 201"/>
                <a:gd name="T2" fmla="*/ 85 w 140"/>
                <a:gd name="T3" fmla="*/ 0 h 201"/>
                <a:gd name="T4" fmla="*/ 91 w 140"/>
                <a:gd name="T5" fmla="*/ 3 h 201"/>
                <a:gd name="T6" fmla="*/ 94 w 140"/>
                <a:gd name="T7" fmla="*/ 8 h 201"/>
                <a:gd name="T8" fmla="*/ 91 w 140"/>
                <a:gd name="T9" fmla="*/ 14 h 201"/>
                <a:gd name="T10" fmla="*/ 85 w 140"/>
                <a:gd name="T11" fmla="*/ 17 h 201"/>
                <a:gd name="T12" fmla="*/ 19 w 140"/>
                <a:gd name="T13" fmla="*/ 17 h 201"/>
                <a:gd name="T14" fmla="*/ 21 w 140"/>
                <a:gd name="T15" fmla="*/ 40 h 201"/>
                <a:gd name="T16" fmla="*/ 27 w 140"/>
                <a:gd name="T17" fmla="*/ 70 h 201"/>
                <a:gd name="T18" fmla="*/ 37 w 140"/>
                <a:gd name="T19" fmla="*/ 94 h 201"/>
                <a:gd name="T20" fmla="*/ 50 w 140"/>
                <a:gd name="T21" fmla="*/ 116 h 201"/>
                <a:gd name="T22" fmla="*/ 67 w 140"/>
                <a:gd name="T23" fmla="*/ 139 h 201"/>
                <a:gd name="T24" fmla="*/ 89 w 140"/>
                <a:gd name="T25" fmla="*/ 158 h 201"/>
                <a:gd name="T26" fmla="*/ 89 w 140"/>
                <a:gd name="T27" fmla="*/ 158 h 201"/>
                <a:gd name="T28" fmla="*/ 110 w 140"/>
                <a:gd name="T29" fmla="*/ 173 h 201"/>
                <a:gd name="T30" fmla="*/ 134 w 140"/>
                <a:gd name="T31" fmla="*/ 185 h 201"/>
                <a:gd name="T32" fmla="*/ 137 w 140"/>
                <a:gd name="T33" fmla="*/ 186 h 201"/>
                <a:gd name="T34" fmla="*/ 140 w 140"/>
                <a:gd name="T35" fmla="*/ 192 h 201"/>
                <a:gd name="T36" fmla="*/ 137 w 140"/>
                <a:gd name="T37" fmla="*/ 198 h 201"/>
                <a:gd name="T38" fmla="*/ 131 w 140"/>
                <a:gd name="T39" fmla="*/ 201 h 201"/>
                <a:gd name="T40" fmla="*/ 129 w 140"/>
                <a:gd name="T41" fmla="*/ 201 h 201"/>
                <a:gd name="T42" fmla="*/ 102 w 140"/>
                <a:gd name="T43" fmla="*/ 189 h 201"/>
                <a:gd name="T44" fmla="*/ 79 w 140"/>
                <a:gd name="T45" fmla="*/ 173 h 201"/>
                <a:gd name="T46" fmla="*/ 76 w 140"/>
                <a:gd name="T47" fmla="*/ 171 h 201"/>
                <a:gd name="T48" fmla="*/ 54 w 140"/>
                <a:gd name="T49" fmla="*/ 153 h 201"/>
                <a:gd name="T50" fmla="*/ 37 w 140"/>
                <a:gd name="T51" fmla="*/ 129 h 201"/>
                <a:gd name="T52" fmla="*/ 22 w 140"/>
                <a:gd name="T53" fmla="*/ 104 h 201"/>
                <a:gd name="T54" fmla="*/ 21 w 140"/>
                <a:gd name="T55" fmla="*/ 97 h 201"/>
                <a:gd name="T56" fmla="*/ 9 w 140"/>
                <a:gd name="T57" fmla="*/ 70 h 201"/>
                <a:gd name="T58" fmla="*/ 3 w 140"/>
                <a:gd name="T59" fmla="*/ 40 h 201"/>
                <a:gd name="T60" fmla="*/ 0 w 140"/>
                <a:gd name="T61" fmla="*/ 8 h 201"/>
                <a:gd name="T62" fmla="*/ 0 w 140"/>
                <a:gd name="T63" fmla="*/ 0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201">
                  <a:moveTo>
                    <a:pt x="0" y="0"/>
                  </a:moveTo>
                  <a:lnTo>
                    <a:pt x="85" y="0"/>
                  </a:lnTo>
                  <a:lnTo>
                    <a:pt x="91" y="3"/>
                  </a:lnTo>
                  <a:lnTo>
                    <a:pt x="94" y="8"/>
                  </a:lnTo>
                  <a:lnTo>
                    <a:pt x="91" y="14"/>
                  </a:lnTo>
                  <a:lnTo>
                    <a:pt x="85" y="17"/>
                  </a:lnTo>
                  <a:lnTo>
                    <a:pt x="19" y="17"/>
                  </a:lnTo>
                  <a:lnTo>
                    <a:pt x="21" y="40"/>
                  </a:lnTo>
                  <a:lnTo>
                    <a:pt x="27" y="70"/>
                  </a:lnTo>
                  <a:lnTo>
                    <a:pt x="37" y="94"/>
                  </a:lnTo>
                  <a:lnTo>
                    <a:pt x="50" y="116"/>
                  </a:lnTo>
                  <a:lnTo>
                    <a:pt x="67" y="139"/>
                  </a:lnTo>
                  <a:lnTo>
                    <a:pt x="89" y="158"/>
                  </a:lnTo>
                  <a:lnTo>
                    <a:pt x="89" y="158"/>
                  </a:lnTo>
                  <a:lnTo>
                    <a:pt x="110" y="173"/>
                  </a:lnTo>
                  <a:lnTo>
                    <a:pt x="134" y="185"/>
                  </a:lnTo>
                  <a:lnTo>
                    <a:pt x="137" y="186"/>
                  </a:lnTo>
                  <a:lnTo>
                    <a:pt x="140" y="192"/>
                  </a:lnTo>
                  <a:lnTo>
                    <a:pt x="137" y="198"/>
                  </a:lnTo>
                  <a:lnTo>
                    <a:pt x="131" y="201"/>
                  </a:lnTo>
                  <a:lnTo>
                    <a:pt x="129" y="201"/>
                  </a:lnTo>
                  <a:lnTo>
                    <a:pt x="102" y="189"/>
                  </a:lnTo>
                  <a:lnTo>
                    <a:pt x="79" y="173"/>
                  </a:lnTo>
                  <a:lnTo>
                    <a:pt x="76" y="171"/>
                  </a:lnTo>
                  <a:lnTo>
                    <a:pt x="54" y="153"/>
                  </a:lnTo>
                  <a:lnTo>
                    <a:pt x="37" y="129"/>
                  </a:lnTo>
                  <a:lnTo>
                    <a:pt x="22" y="104"/>
                  </a:lnTo>
                  <a:lnTo>
                    <a:pt x="21" y="97"/>
                  </a:lnTo>
                  <a:lnTo>
                    <a:pt x="9" y="70"/>
                  </a:lnTo>
                  <a:lnTo>
                    <a:pt x="3" y="4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Rectangle 284"/>
            <p:cNvSpPr>
              <a:spLocks noChangeArrowheads="1"/>
            </p:cNvSpPr>
            <p:nvPr/>
          </p:nvSpPr>
          <p:spPr bwMode="auto">
            <a:xfrm>
              <a:off x="8940520" y="4436318"/>
              <a:ext cx="935390" cy="128038"/>
            </a:xfrm>
            <a:prstGeom prst="rect">
              <a:avLst/>
            </a:pr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Rectangle 285"/>
            <p:cNvSpPr>
              <a:spLocks noChangeArrowheads="1"/>
            </p:cNvSpPr>
            <p:nvPr/>
          </p:nvSpPr>
          <p:spPr bwMode="auto">
            <a:xfrm>
              <a:off x="8968973" y="4027307"/>
              <a:ext cx="871371" cy="409012"/>
            </a:xfrm>
            <a:prstGeom prst="rect">
              <a:avLst/>
            </a:pr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Rectangle 286"/>
            <p:cNvSpPr>
              <a:spLocks noChangeArrowheads="1"/>
            </p:cNvSpPr>
            <p:nvPr/>
          </p:nvSpPr>
          <p:spPr bwMode="auto">
            <a:xfrm>
              <a:off x="9100566" y="4155345"/>
              <a:ext cx="615295" cy="156491"/>
            </a:xfrm>
            <a:prstGeom prst="rect">
              <a:avLst/>
            </a:prstGeom>
            <a:solidFill>
              <a:srgbClr val="E5E8EC"/>
            </a:solidFill>
            <a:ln w="0">
              <a:solidFill>
                <a:srgbClr val="E5E8E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87"/>
            <p:cNvSpPr>
              <a:spLocks noEditPoints="1"/>
            </p:cNvSpPr>
            <p:nvPr/>
          </p:nvSpPr>
          <p:spPr bwMode="auto">
            <a:xfrm>
              <a:off x="9068558" y="4123336"/>
              <a:ext cx="679314" cy="216955"/>
            </a:xfrm>
            <a:custGeom>
              <a:gdLst>
                <a:gd name="T0" fmla="*/ 18 w 191"/>
                <a:gd name="T1" fmla="*/ 18 h 61"/>
                <a:gd name="T2" fmla="*/ 18 w 191"/>
                <a:gd name="T3" fmla="*/ 44 h 61"/>
                <a:gd name="T4" fmla="*/ 173 w 191"/>
                <a:gd name="T5" fmla="*/ 44 h 61"/>
                <a:gd name="T6" fmla="*/ 173 w 191"/>
                <a:gd name="T7" fmla="*/ 18 h 61"/>
                <a:gd name="T8" fmla="*/ 18 w 191"/>
                <a:gd name="T9" fmla="*/ 18 h 61"/>
                <a:gd name="T10" fmla="*/ 0 w 191"/>
                <a:gd name="T11" fmla="*/ 0 h 61"/>
                <a:gd name="T12" fmla="*/ 191 w 191"/>
                <a:gd name="T13" fmla="*/ 0 h 61"/>
                <a:gd name="T14" fmla="*/ 191 w 191"/>
                <a:gd name="T15" fmla="*/ 61 h 61"/>
                <a:gd name="T16" fmla="*/ 0 w 191"/>
                <a:gd name="T17" fmla="*/ 61 h 61"/>
                <a:gd name="T18" fmla="*/ 0 w 191"/>
                <a:gd name="T19" fmla="*/ 0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1">
                  <a:moveTo>
                    <a:pt x="18" y="18"/>
                  </a:moveTo>
                  <a:lnTo>
                    <a:pt x="18" y="44"/>
                  </a:lnTo>
                  <a:lnTo>
                    <a:pt x="173" y="44"/>
                  </a:lnTo>
                  <a:lnTo>
                    <a:pt x="173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191" y="0"/>
                  </a:lnTo>
                  <a:lnTo>
                    <a:pt x="191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88"/>
            <p:cNvSpPr>
              <a:spLocks noEditPoints="1"/>
            </p:cNvSpPr>
            <p:nvPr/>
          </p:nvSpPr>
          <p:spPr bwMode="auto">
            <a:xfrm>
              <a:off x="8908509" y="4404308"/>
              <a:ext cx="999410" cy="192057"/>
            </a:xfrm>
            <a:custGeom>
              <a:gdLst>
                <a:gd name="T0" fmla="*/ 17 w 281"/>
                <a:gd name="T1" fmla="*/ 17 h 54"/>
                <a:gd name="T2" fmla="*/ 17 w 281"/>
                <a:gd name="T3" fmla="*/ 36 h 54"/>
                <a:gd name="T4" fmla="*/ 263 w 281"/>
                <a:gd name="T5" fmla="*/ 36 h 54"/>
                <a:gd name="T6" fmla="*/ 263 w 281"/>
                <a:gd name="T7" fmla="*/ 17 h 54"/>
                <a:gd name="T8" fmla="*/ 17 w 281"/>
                <a:gd name="T9" fmla="*/ 17 h 54"/>
                <a:gd name="T10" fmla="*/ 0 w 281"/>
                <a:gd name="T11" fmla="*/ 0 h 54"/>
                <a:gd name="T12" fmla="*/ 281 w 281"/>
                <a:gd name="T13" fmla="*/ 0 h 54"/>
                <a:gd name="T14" fmla="*/ 281 w 281"/>
                <a:gd name="T15" fmla="*/ 54 h 54"/>
                <a:gd name="T16" fmla="*/ 0 w 281"/>
                <a:gd name="T17" fmla="*/ 54 h 54"/>
                <a:gd name="T18" fmla="*/ 0 w 281"/>
                <a:gd name="T19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54">
                  <a:moveTo>
                    <a:pt x="17" y="17"/>
                  </a:moveTo>
                  <a:lnTo>
                    <a:pt x="17" y="36"/>
                  </a:lnTo>
                  <a:lnTo>
                    <a:pt x="263" y="36"/>
                  </a:lnTo>
                  <a:lnTo>
                    <a:pt x="263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81" y="0"/>
                  </a:lnTo>
                  <a:lnTo>
                    <a:pt x="281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289"/>
            <p:cNvSpPr>
              <a:spLocks noEditPoints="1"/>
            </p:cNvSpPr>
            <p:nvPr/>
          </p:nvSpPr>
          <p:spPr bwMode="auto">
            <a:xfrm>
              <a:off x="8940520" y="3995298"/>
              <a:ext cx="931833" cy="469473"/>
            </a:xfrm>
            <a:custGeom>
              <a:gdLst>
                <a:gd name="T0" fmla="*/ 17 w 262"/>
                <a:gd name="T1" fmla="*/ 17 h 132"/>
                <a:gd name="T2" fmla="*/ 17 w 262"/>
                <a:gd name="T3" fmla="*/ 115 h 132"/>
                <a:gd name="T4" fmla="*/ 244 w 262"/>
                <a:gd name="T5" fmla="*/ 115 h 132"/>
                <a:gd name="T6" fmla="*/ 244 w 262"/>
                <a:gd name="T7" fmla="*/ 17 h 132"/>
                <a:gd name="T8" fmla="*/ 17 w 262"/>
                <a:gd name="T9" fmla="*/ 17 h 132"/>
                <a:gd name="T10" fmla="*/ 0 w 262"/>
                <a:gd name="T11" fmla="*/ 0 h 132"/>
                <a:gd name="T12" fmla="*/ 262 w 262"/>
                <a:gd name="T13" fmla="*/ 0 h 132"/>
                <a:gd name="T14" fmla="*/ 262 w 262"/>
                <a:gd name="T15" fmla="*/ 132 h 132"/>
                <a:gd name="T16" fmla="*/ 0 w 262"/>
                <a:gd name="T17" fmla="*/ 132 h 132"/>
                <a:gd name="T18" fmla="*/ 0 w 262"/>
                <a:gd name="T19" fmla="*/ 0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" h="132">
                  <a:moveTo>
                    <a:pt x="17" y="17"/>
                  </a:moveTo>
                  <a:lnTo>
                    <a:pt x="17" y="115"/>
                  </a:lnTo>
                  <a:lnTo>
                    <a:pt x="244" y="115"/>
                  </a:lnTo>
                  <a:lnTo>
                    <a:pt x="244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62" y="0"/>
                  </a:lnTo>
                  <a:lnTo>
                    <a:pt x="262" y="13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7805959" y="3550721"/>
            <a:ext cx="1127447" cy="1045646"/>
            <a:chOff x="7805959" y="3550721"/>
            <a:chExt cx="1127447" cy="1045646"/>
          </a:xfrm>
        </p:grpSpPr>
        <p:sp>
          <p:nvSpPr>
            <p:cNvPr id="192" name="Freeform 290"/>
            <p:cNvSpPr/>
            <p:nvPr/>
          </p:nvSpPr>
          <p:spPr bwMode="auto">
            <a:xfrm>
              <a:off x="8371462" y="3589844"/>
              <a:ext cx="302313" cy="533492"/>
            </a:xfrm>
            <a:custGeom>
              <a:gdLst>
                <a:gd name="T0" fmla="*/ 71 w 85"/>
                <a:gd name="T1" fmla="*/ 0 h 150"/>
                <a:gd name="T2" fmla="*/ 80 w 85"/>
                <a:gd name="T3" fmla="*/ 21 h 150"/>
                <a:gd name="T4" fmla="*/ 85 w 85"/>
                <a:gd name="T5" fmla="*/ 44 h 150"/>
                <a:gd name="T6" fmla="*/ 85 w 85"/>
                <a:gd name="T7" fmla="*/ 66 h 150"/>
                <a:gd name="T8" fmla="*/ 80 w 85"/>
                <a:gd name="T9" fmla="*/ 89 h 150"/>
                <a:gd name="T10" fmla="*/ 68 w 85"/>
                <a:gd name="T11" fmla="*/ 111 h 150"/>
                <a:gd name="T12" fmla="*/ 53 w 85"/>
                <a:gd name="T13" fmla="*/ 128 h 150"/>
                <a:gd name="T14" fmla="*/ 36 w 85"/>
                <a:gd name="T15" fmla="*/ 142 h 150"/>
                <a:gd name="T16" fmla="*/ 14 w 85"/>
                <a:gd name="T17" fmla="*/ 150 h 150"/>
                <a:gd name="T18" fmla="*/ 5 w 85"/>
                <a:gd name="T19" fmla="*/ 130 h 150"/>
                <a:gd name="T20" fmla="*/ 0 w 85"/>
                <a:gd name="T21" fmla="*/ 108 h 150"/>
                <a:gd name="T22" fmla="*/ 0 w 85"/>
                <a:gd name="T23" fmla="*/ 85 h 150"/>
                <a:gd name="T24" fmla="*/ 5 w 85"/>
                <a:gd name="T25" fmla="*/ 61 h 150"/>
                <a:gd name="T26" fmla="*/ 17 w 85"/>
                <a:gd name="T27" fmla="*/ 41 h 150"/>
                <a:gd name="T28" fmla="*/ 32 w 85"/>
                <a:gd name="T29" fmla="*/ 24 h 150"/>
                <a:gd name="T30" fmla="*/ 51 w 85"/>
                <a:gd name="T31" fmla="*/ 11 h 150"/>
                <a:gd name="T32" fmla="*/ 71 w 85"/>
                <a:gd name="T33" fmla="*/ 0 h 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50">
                  <a:moveTo>
                    <a:pt x="71" y="0"/>
                  </a:moveTo>
                  <a:lnTo>
                    <a:pt x="80" y="21"/>
                  </a:lnTo>
                  <a:lnTo>
                    <a:pt x="85" y="44"/>
                  </a:lnTo>
                  <a:lnTo>
                    <a:pt x="85" y="66"/>
                  </a:lnTo>
                  <a:lnTo>
                    <a:pt x="80" y="89"/>
                  </a:lnTo>
                  <a:lnTo>
                    <a:pt x="68" y="111"/>
                  </a:lnTo>
                  <a:lnTo>
                    <a:pt x="53" y="128"/>
                  </a:lnTo>
                  <a:lnTo>
                    <a:pt x="36" y="142"/>
                  </a:lnTo>
                  <a:lnTo>
                    <a:pt x="14" y="150"/>
                  </a:lnTo>
                  <a:lnTo>
                    <a:pt x="5" y="130"/>
                  </a:lnTo>
                  <a:lnTo>
                    <a:pt x="0" y="108"/>
                  </a:lnTo>
                  <a:lnTo>
                    <a:pt x="0" y="85"/>
                  </a:lnTo>
                  <a:lnTo>
                    <a:pt x="5" y="61"/>
                  </a:lnTo>
                  <a:lnTo>
                    <a:pt x="17" y="41"/>
                  </a:lnTo>
                  <a:lnTo>
                    <a:pt x="32" y="24"/>
                  </a:lnTo>
                  <a:lnTo>
                    <a:pt x="51" y="1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0D44C"/>
            </a:solidFill>
            <a:ln w="0">
              <a:solidFill>
                <a:srgbClr val="C0D44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291"/>
            <p:cNvSpPr>
              <a:spLocks noEditPoints="1"/>
            </p:cNvSpPr>
            <p:nvPr/>
          </p:nvSpPr>
          <p:spPr bwMode="auto">
            <a:xfrm>
              <a:off x="8343009" y="3550721"/>
              <a:ext cx="362775" cy="608182"/>
            </a:xfrm>
            <a:custGeom>
              <a:gdLst>
                <a:gd name="T0" fmla="*/ 76 w 102"/>
                <a:gd name="T1" fmla="*/ 23 h 171"/>
                <a:gd name="T2" fmla="*/ 64 w 102"/>
                <a:gd name="T3" fmla="*/ 27 h 171"/>
                <a:gd name="T4" fmla="*/ 47 w 102"/>
                <a:gd name="T5" fmla="*/ 40 h 171"/>
                <a:gd name="T6" fmla="*/ 31 w 102"/>
                <a:gd name="T7" fmla="*/ 58 h 171"/>
                <a:gd name="T8" fmla="*/ 31 w 102"/>
                <a:gd name="T9" fmla="*/ 58 h 171"/>
                <a:gd name="T10" fmla="*/ 21 w 102"/>
                <a:gd name="T11" fmla="*/ 75 h 171"/>
                <a:gd name="T12" fmla="*/ 22 w 102"/>
                <a:gd name="T13" fmla="*/ 75 h 171"/>
                <a:gd name="T14" fmla="*/ 18 w 102"/>
                <a:gd name="T15" fmla="*/ 96 h 171"/>
                <a:gd name="T16" fmla="*/ 18 w 102"/>
                <a:gd name="T17" fmla="*/ 119 h 171"/>
                <a:gd name="T18" fmla="*/ 22 w 102"/>
                <a:gd name="T19" fmla="*/ 139 h 171"/>
                <a:gd name="T20" fmla="*/ 27 w 102"/>
                <a:gd name="T21" fmla="*/ 151 h 171"/>
                <a:gd name="T22" fmla="*/ 37 w 102"/>
                <a:gd name="T23" fmla="*/ 145 h 171"/>
                <a:gd name="T24" fmla="*/ 37 w 102"/>
                <a:gd name="T25" fmla="*/ 145 h 171"/>
                <a:gd name="T26" fmla="*/ 56 w 102"/>
                <a:gd name="T27" fmla="*/ 132 h 171"/>
                <a:gd name="T28" fmla="*/ 70 w 102"/>
                <a:gd name="T29" fmla="*/ 115 h 171"/>
                <a:gd name="T30" fmla="*/ 70 w 102"/>
                <a:gd name="T31" fmla="*/ 115 h 171"/>
                <a:gd name="T32" fmla="*/ 80 w 102"/>
                <a:gd name="T33" fmla="*/ 97 h 171"/>
                <a:gd name="T34" fmla="*/ 83 w 102"/>
                <a:gd name="T35" fmla="*/ 88 h 171"/>
                <a:gd name="T36" fmla="*/ 85 w 102"/>
                <a:gd name="T37" fmla="*/ 77 h 171"/>
                <a:gd name="T38" fmla="*/ 85 w 102"/>
                <a:gd name="T39" fmla="*/ 54 h 171"/>
                <a:gd name="T40" fmla="*/ 82 w 102"/>
                <a:gd name="T41" fmla="*/ 39 h 171"/>
                <a:gd name="T42" fmla="*/ 76 w 102"/>
                <a:gd name="T43" fmla="*/ 23 h 171"/>
                <a:gd name="T44" fmla="*/ 83 w 102"/>
                <a:gd name="T45" fmla="*/ 0 h 171"/>
                <a:gd name="T46" fmla="*/ 86 w 102"/>
                <a:gd name="T47" fmla="*/ 6 h 171"/>
                <a:gd name="T48" fmla="*/ 95 w 102"/>
                <a:gd name="T49" fmla="*/ 26 h 171"/>
                <a:gd name="T50" fmla="*/ 98 w 102"/>
                <a:gd name="T51" fmla="*/ 32 h 171"/>
                <a:gd name="T52" fmla="*/ 102 w 102"/>
                <a:gd name="T53" fmla="*/ 54 h 171"/>
                <a:gd name="T54" fmla="*/ 102 w 102"/>
                <a:gd name="T55" fmla="*/ 77 h 171"/>
                <a:gd name="T56" fmla="*/ 101 w 102"/>
                <a:gd name="T57" fmla="*/ 88 h 171"/>
                <a:gd name="T58" fmla="*/ 95 w 102"/>
                <a:gd name="T59" fmla="*/ 103 h 171"/>
                <a:gd name="T60" fmla="*/ 85 w 102"/>
                <a:gd name="T61" fmla="*/ 122 h 171"/>
                <a:gd name="T62" fmla="*/ 83 w 102"/>
                <a:gd name="T63" fmla="*/ 128 h 171"/>
                <a:gd name="T64" fmla="*/ 69 w 102"/>
                <a:gd name="T65" fmla="*/ 145 h 171"/>
                <a:gd name="T66" fmla="*/ 50 w 102"/>
                <a:gd name="T67" fmla="*/ 158 h 171"/>
                <a:gd name="T68" fmla="*/ 47 w 102"/>
                <a:gd name="T69" fmla="*/ 160 h 171"/>
                <a:gd name="T70" fmla="*/ 25 w 102"/>
                <a:gd name="T71" fmla="*/ 170 h 171"/>
                <a:gd name="T72" fmla="*/ 18 w 102"/>
                <a:gd name="T73" fmla="*/ 171 h 171"/>
                <a:gd name="T74" fmla="*/ 16 w 102"/>
                <a:gd name="T75" fmla="*/ 167 h 171"/>
                <a:gd name="T76" fmla="*/ 6 w 102"/>
                <a:gd name="T77" fmla="*/ 147 h 171"/>
                <a:gd name="T78" fmla="*/ 5 w 102"/>
                <a:gd name="T79" fmla="*/ 141 h 171"/>
                <a:gd name="T80" fmla="*/ 0 w 102"/>
                <a:gd name="T81" fmla="*/ 119 h 171"/>
                <a:gd name="T82" fmla="*/ 0 w 102"/>
                <a:gd name="T83" fmla="*/ 96 h 171"/>
                <a:gd name="T84" fmla="*/ 6 w 102"/>
                <a:gd name="T85" fmla="*/ 70 h 171"/>
                <a:gd name="T86" fmla="*/ 16 w 102"/>
                <a:gd name="T87" fmla="*/ 52 h 171"/>
                <a:gd name="T88" fmla="*/ 18 w 102"/>
                <a:gd name="T89" fmla="*/ 45 h 171"/>
                <a:gd name="T90" fmla="*/ 34 w 102"/>
                <a:gd name="T91" fmla="*/ 27 h 171"/>
                <a:gd name="T92" fmla="*/ 51 w 102"/>
                <a:gd name="T93" fmla="*/ 14 h 171"/>
                <a:gd name="T94" fmla="*/ 54 w 102"/>
                <a:gd name="T95" fmla="*/ 13 h 171"/>
                <a:gd name="T96" fmla="*/ 76 w 102"/>
                <a:gd name="T97" fmla="*/ 4 h 171"/>
                <a:gd name="T98" fmla="*/ 83 w 102"/>
                <a:gd name="T99" fmla="*/ 0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71">
                  <a:moveTo>
                    <a:pt x="76" y="23"/>
                  </a:moveTo>
                  <a:lnTo>
                    <a:pt x="64" y="27"/>
                  </a:lnTo>
                  <a:lnTo>
                    <a:pt x="47" y="40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21" y="75"/>
                  </a:lnTo>
                  <a:lnTo>
                    <a:pt x="22" y="75"/>
                  </a:lnTo>
                  <a:lnTo>
                    <a:pt x="18" y="96"/>
                  </a:lnTo>
                  <a:lnTo>
                    <a:pt x="18" y="119"/>
                  </a:lnTo>
                  <a:lnTo>
                    <a:pt x="22" y="139"/>
                  </a:lnTo>
                  <a:lnTo>
                    <a:pt x="27" y="151"/>
                  </a:lnTo>
                  <a:lnTo>
                    <a:pt x="37" y="145"/>
                  </a:lnTo>
                  <a:lnTo>
                    <a:pt x="37" y="145"/>
                  </a:lnTo>
                  <a:lnTo>
                    <a:pt x="56" y="132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80" y="97"/>
                  </a:lnTo>
                  <a:lnTo>
                    <a:pt x="83" y="88"/>
                  </a:lnTo>
                  <a:lnTo>
                    <a:pt x="85" y="77"/>
                  </a:lnTo>
                  <a:lnTo>
                    <a:pt x="85" y="54"/>
                  </a:lnTo>
                  <a:lnTo>
                    <a:pt x="82" y="39"/>
                  </a:lnTo>
                  <a:lnTo>
                    <a:pt x="76" y="23"/>
                  </a:lnTo>
                  <a:close/>
                  <a:moveTo>
                    <a:pt x="83" y="0"/>
                  </a:moveTo>
                  <a:lnTo>
                    <a:pt x="86" y="6"/>
                  </a:lnTo>
                  <a:lnTo>
                    <a:pt x="95" y="26"/>
                  </a:lnTo>
                  <a:lnTo>
                    <a:pt x="98" y="32"/>
                  </a:lnTo>
                  <a:lnTo>
                    <a:pt x="102" y="54"/>
                  </a:lnTo>
                  <a:lnTo>
                    <a:pt x="102" y="77"/>
                  </a:lnTo>
                  <a:lnTo>
                    <a:pt x="101" y="88"/>
                  </a:lnTo>
                  <a:lnTo>
                    <a:pt x="95" y="103"/>
                  </a:lnTo>
                  <a:lnTo>
                    <a:pt x="85" y="122"/>
                  </a:lnTo>
                  <a:lnTo>
                    <a:pt x="83" y="128"/>
                  </a:lnTo>
                  <a:lnTo>
                    <a:pt x="69" y="145"/>
                  </a:lnTo>
                  <a:lnTo>
                    <a:pt x="50" y="158"/>
                  </a:lnTo>
                  <a:lnTo>
                    <a:pt x="47" y="160"/>
                  </a:lnTo>
                  <a:lnTo>
                    <a:pt x="25" y="170"/>
                  </a:lnTo>
                  <a:lnTo>
                    <a:pt x="18" y="171"/>
                  </a:lnTo>
                  <a:lnTo>
                    <a:pt x="16" y="167"/>
                  </a:lnTo>
                  <a:lnTo>
                    <a:pt x="6" y="147"/>
                  </a:lnTo>
                  <a:lnTo>
                    <a:pt x="5" y="141"/>
                  </a:lnTo>
                  <a:lnTo>
                    <a:pt x="0" y="119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6" y="52"/>
                  </a:lnTo>
                  <a:lnTo>
                    <a:pt x="18" y="45"/>
                  </a:lnTo>
                  <a:lnTo>
                    <a:pt x="34" y="27"/>
                  </a:lnTo>
                  <a:lnTo>
                    <a:pt x="51" y="14"/>
                  </a:lnTo>
                  <a:lnTo>
                    <a:pt x="54" y="13"/>
                  </a:lnTo>
                  <a:lnTo>
                    <a:pt x="76" y="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292"/>
            <p:cNvSpPr/>
            <p:nvPr/>
          </p:nvSpPr>
          <p:spPr bwMode="auto">
            <a:xfrm>
              <a:off x="8069148" y="3589844"/>
              <a:ext cx="302313" cy="533492"/>
            </a:xfrm>
            <a:custGeom>
              <a:gdLst>
                <a:gd name="T0" fmla="*/ 15 w 85"/>
                <a:gd name="T1" fmla="*/ 0 h 150"/>
                <a:gd name="T2" fmla="*/ 35 w 85"/>
                <a:gd name="T3" fmla="*/ 11 h 150"/>
                <a:gd name="T4" fmla="*/ 53 w 85"/>
                <a:gd name="T5" fmla="*/ 24 h 150"/>
                <a:gd name="T6" fmla="*/ 69 w 85"/>
                <a:gd name="T7" fmla="*/ 41 h 150"/>
                <a:gd name="T8" fmla="*/ 79 w 85"/>
                <a:gd name="T9" fmla="*/ 61 h 150"/>
                <a:gd name="T10" fmla="*/ 85 w 85"/>
                <a:gd name="T11" fmla="*/ 85 h 150"/>
                <a:gd name="T12" fmla="*/ 85 w 85"/>
                <a:gd name="T13" fmla="*/ 108 h 150"/>
                <a:gd name="T14" fmla="*/ 80 w 85"/>
                <a:gd name="T15" fmla="*/ 130 h 150"/>
                <a:gd name="T16" fmla="*/ 70 w 85"/>
                <a:gd name="T17" fmla="*/ 150 h 150"/>
                <a:gd name="T18" fmla="*/ 50 w 85"/>
                <a:gd name="T19" fmla="*/ 142 h 150"/>
                <a:gd name="T20" fmla="*/ 31 w 85"/>
                <a:gd name="T21" fmla="*/ 128 h 150"/>
                <a:gd name="T22" fmla="*/ 16 w 85"/>
                <a:gd name="T23" fmla="*/ 111 h 150"/>
                <a:gd name="T24" fmla="*/ 6 w 85"/>
                <a:gd name="T25" fmla="*/ 89 h 150"/>
                <a:gd name="T26" fmla="*/ 0 w 85"/>
                <a:gd name="T27" fmla="*/ 66 h 150"/>
                <a:gd name="T28" fmla="*/ 0 w 85"/>
                <a:gd name="T29" fmla="*/ 44 h 150"/>
                <a:gd name="T30" fmla="*/ 5 w 85"/>
                <a:gd name="T31" fmla="*/ 21 h 150"/>
                <a:gd name="T32" fmla="*/ 15 w 85"/>
                <a:gd name="T33" fmla="*/ 0 h 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50">
                  <a:moveTo>
                    <a:pt x="15" y="0"/>
                  </a:moveTo>
                  <a:lnTo>
                    <a:pt x="35" y="11"/>
                  </a:lnTo>
                  <a:lnTo>
                    <a:pt x="53" y="24"/>
                  </a:lnTo>
                  <a:lnTo>
                    <a:pt x="69" y="41"/>
                  </a:lnTo>
                  <a:lnTo>
                    <a:pt x="79" y="61"/>
                  </a:lnTo>
                  <a:lnTo>
                    <a:pt x="85" y="85"/>
                  </a:lnTo>
                  <a:lnTo>
                    <a:pt x="85" y="108"/>
                  </a:lnTo>
                  <a:lnTo>
                    <a:pt x="80" y="130"/>
                  </a:lnTo>
                  <a:lnTo>
                    <a:pt x="70" y="150"/>
                  </a:lnTo>
                  <a:lnTo>
                    <a:pt x="50" y="142"/>
                  </a:lnTo>
                  <a:lnTo>
                    <a:pt x="31" y="128"/>
                  </a:lnTo>
                  <a:lnTo>
                    <a:pt x="16" y="111"/>
                  </a:lnTo>
                  <a:lnTo>
                    <a:pt x="6" y="89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5" y="2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0D44C"/>
            </a:solidFill>
            <a:ln w="0">
              <a:solidFill>
                <a:srgbClr val="C0D44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293"/>
            <p:cNvSpPr>
              <a:spLocks noEditPoints="1"/>
            </p:cNvSpPr>
            <p:nvPr/>
          </p:nvSpPr>
          <p:spPr bwMode="auto">
            <a:xfrm>
              <a:off x="8037140" y="3550721"/>
              <a:ext cx="362775" cy="608182"/>
            </a:xfrm>
            <a:custGeom>
              <a:gdLst>
                <a:gd name="T0" fmla="*/ 28 w 102"/>
                <a:gd name="T1" fmla="*/ 23 h 171"/>
                <a:gd name="T2" fmla="*/ 21 w 102"/>
                <a:gd name="T3" fmla="*/ 39 h 171"/>
                <a:gd name="T4" fmla="*/ 18 w 102"/>
                <a:gd name="T5" fmla="*/ 54 h 171"/>
                <a:gd name="T6" fmla="*/ 18 w 102"/>
                <a:gd name="T7" fmla="*/ 77 h 171"/>
                <a:gd name="T8" fmla="*/ 21 w 102"/>
                <a:gd name="T9" fmla="*/ 88 h 171"/>
                <a:gd name="T10" fmla="*/ 22 w 102"/>
                <a:gd name="T11" fmla="*/ 94 h 171"/>
                <a:gd name="T12" fmla="*/ 24 w 102"/>
                <a:gd name="T13" fmla="*/ 97 h 171"/>
                <a:gd name="T14" fmla="*/ 31 w 102"/>
                <a:gd name="T15" fmla="*/ 116 h 171"/>
                <a:gd name="T16" fmla="*/ 32 w 102"/>
                <a:gd name="T17" fmla="*/ 115 h 171"/>
                <a:gd name="T18" fmla="*/ 47 w 102"/>
                <a:gd name="T19" fmla="*/ 132 h 171"/>
                <a:gd name="T20" fmla="*/ 65 w 102"/>
                <a:gd name="T21" fmla="*/ 145 h 171"/>
                <a:gd name="T22" fmla="*/ 75 w 102"/>
                <a:gd name="T23" fmla="*/ 151 h 171"/>
                <a:gd name="T24" fmla="*/ 82 w 102"/>
                <a:gd name="T25" fmla="*/ 134 h 171"/>
                <a:gd name="T26" fmla="*/ 85 w 102"/>
                <a:gd name="T27" fmla="*/ 119 h 171"/>
                <a:gd name="T28" fmla="*/ 85 w 102"/>
                <a:gd name="T29" fmla="*/ 96 h 171"/>
                <a:gd name="T30" fmla="*/ 83 w 102"/>
                <a:gd name="T31" fmla="*/ 84 h 171"/>
                <a:gd name="T32" fmla="*/ 81 w 102"/>
                <a:gd name="T33" fmla="*/ 75 h 171"/>
                <a:gd name="T34" fmla="*/ 70 w 102"/>
                <a:gd name="T35" fmla="*/ 58 h 171"/>
                <a:gd name="T36" fmla="*/ 70 w 102"/>
                <a:gd name="T37" fmla="*/ 58 h 171"/>
                <a:gd name="T38" fmla="*/ 56 w 102"/>
                <a:gd name="T39" fmla="*/ 40 h 171"/>
                <a:gd name="T40" fmla="*/ 37 w 102"/>
                <a:gd name="T41" fmla="*/ 27 h 171"/>
                <a:gd name="T42" fmla="*/ 28 w 102"/>
                <a:gd name="T43" fmla="*/ 23 h 171"/>
                <a:gd name="T44" fmla="*/ 19 w 102"/>
                <a:gd name="T45" fmla="*/ 0 h 171"/>
                <a:gd name="T46" fmla="*/ 27 w 102"/>
                <a:gd name="T47" fmla="*/ 4 h 171"/>
                <a:gd name="T48" fmla="*/ 47 w 102"/>
                <a:gd name="T49" fmla="*/ 13 h 171"/>
                <a:gd name="T50" fmla="*/ 50 w 102"/>
                <a:gd name="T51" fmla="*/ 14 h 171"/>
                <a:gd name="T52" fmla="*/ 69 w 102"/>
                <a:gd name="T53" fmla="*/ 27 h 171"/>
                <a:gd name="T54" fmla="*/ 83 w 102"/>
                <a:gd name="T55" fmla="*/ 45 h 171"/>
                <a:gd name="T56" fmla="*/ 85 w 102"/>
                <a:gd name="T57" fmla="*/ 52 h 171"/>
                <a:gd name="T58" fmla="*/ 95 w 102"/>
                <a:gd name="T59" fmla="*/ 70 h 171"/>
                <a:gd name="T60" fmla="*/ 101 w 102"/>
                <a:gd name="T61" fmla="*/ 84 h 171"/>
                <a:gd name="T62" fmla="*/ 102 w 102"/>
                <a:gd name="T63" fmla="*/ 96 h 171"/>
                <a:gd name="T64" fmla="*/ 102 w 102"/>
                <a:gd name="T65" fmla="*/ 119 h 171"/>
                <a:gd name="T66" fmla="*/ 98 w 102"/>
                <a:gd name="T67" fmla="*/ 141 h 171"/>
                <a:gd name="T68" fmla="*/ 95 w 102"/>
                <a:gd name="T69" fmla="*/ 147 h 171"/>
                <a:gd name="T70" fmla="*/ 86 w 102"/>
                <a:gd name="T71" fmla="*/ 167 h 171"/>
                <a:gd name="T72" fmla="*/ 83 w 102"/>
                <a:gd name="T73" fmla="*/ 171 h 171"/>
                <a:gd name="T74" fmla="*/ 78 w 102"/>
                <a:gd name="T75" fmla="*/ 170 h 171"/>
                <a:gd name="T76" fmla="*/ 54 w 102"/>
                <a:gd name="T77" fmla="*/ 160 h 171"/>
                <a:gd name="T78" fmla="*/ 51 w 102"/>
                <a:gd name="T79" fmla="*/ 158 h 171"/>
                <a:gd name="T80" fmla="*/ 34 w 102"/>
                <a:gd name="T81" fmla="*/ 145 h 171"/>
                <a:gd name="T82" fmla="*/ 19 w 102"/>
                <a:gd name="T83" fmla="*/ 128 h 171"/>
                <a:gd name="T84" fmla="*/ 16 w 102"/>
                <a:gd name="T85" fmla="*/ 122 h 171"/>
                <a:gd name="T86" fmla="*/ 8 w 102"/>
                <a:gd name="T87" fmla="*/ 103 h 171"/>
                <a:gd name="T88" fmla="*/ 3 w 102"/>
                <a:gd name="T89" fmla="*/ 88 h 171"/>
                <a:gd name="T90" fmla="*/ 0 w 102"/>
                <a:gd name="T91" fmla="*/ 77 h 171"/>
                <a:gd name="T92" fmla="*/ 0 w 102"/>
                <a:gd name="T93" fmla="*/ 54 h 171"/>
                <a:gd name="T94" fmla="*/ 5 w 102"/>
                <a:gd name="T95" fmla="*/ 32 h 171"/>
                <a:gd name="T96" fmla="*/ 18 w 102"/>
                <a:gd name="T97" fmla="*/ 6 h 171"/>
                <a:gd name="T98" fmla="*/ 19 w 102"/>
                <a:gd name="T99" fmla="*/ 0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71">
                  <a:moveTo>
                    <a:pt x="28" y="23"/>
                  </a:moveTo>
                  <a:lnTo>
                    <a:pt x="21" y="39"/>
                  </a:lnTo>
                  <a:lnTo>
                    <a:pt x="18" y="54"/>
                  </a:lnTo>
                  <a:lnTo>
                    <a:pt x="18" y="77"/>
                  </a:lnTo>
                  <a:lnTo>
                    <a:pt x="21" y="88"/>
                  </a:lnTo>
                  <a:lnTo>
                    <a:pt x="22" y="94"/>
                  </a:lnTo>
                  <a:lnTo>
                    <a:pt x="24" y="97"/>
                  </a:lnTo>
                  <a:lnTo>
                    <a:pt x="31" y="116"/>
                  </a:lnTo>
                  <a:lnTo>
                    <a:pt x="32" y="115"/>
                  </a:lnTo>
                  <a:lnTo>
                    <a:pt x="47" y="132"/>
                  </a:lnTo>
                  <a:lnTo>
                    <a:pt x="65" y="145"/>
                  </a:lnTo>
                  <a:lnTo>
                    <a:pt x="75" y="151"/>
                  </a:lnTo>
                  <a:lnTo>
                    <a:pt x="82" y="134"/>
                  </a:lnTo>
                  <a:lnTo>
                    <a:pt x="85" y="119"/>
                  </a:lnTo>
                  <a:lnTo>
                    <a:pt x="85" y="96"/>
                  </a:lnTo>
                  <a:lnTo>
                    <a:pt x="83" y="84"/>
                  </a:lnTo>
                  <a:lnTo>
                    <a:pt x="81" y="75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6" y="40"/>
                  </a:lnTo>
                  <a:lnTo>
                    <a:pt x="37" y="27"/>
                  </a:lnTo>
                  <a:lnTo>
                    <a:pt x="28" y="23"/>
                  </a:lnTo>
                  <a:close/>
                  <a:moveTo>
                    <a:pt x="19" y="0"/>
                  </a:moveTo>
                  <a:lnTo>
                    <a:pt x="27" y="4"/>
                  </a:lnTo>
                  <a:lnTo>
                    <a:pt x="47" y="13"/>
                  </a:lnTo>
                  <a:lnTo>
                    <a:pt x="50" y="14"/>
                  </a:lnTo>
                  <a:lnTo>
                    <a:pt x="69" y="27"/>
                  </a:lnTo>
                  <a:lnTo>
                    <a:pt x="83" y="45"/>
                  </a:lnTo>
                  <a:lnTo>
                    <a:pt x="85" y="52"/>
                  </a:lnTo>
                  <a:lnTo>
                    <a:pt x="95" y="70"/>
                  </a:lnTo>
                  <a:lnTo>
                    <a:pt x="101" y="84"/>
                  </a:lnTo>
                  <a:lnTo>
                    <a:pt x="102" y="96"/>
                  </a:lnTo>
                  <a:lnTo>
                    <a:pt x="102" y="119"/>
                  </a:lnTo>
                  <a:lnTo>
                    <a:pt x="98" y="141"/>
                  </a:lnTo>
                  <a:lnTo>
                    <a:pt x="95" y="147"/>
                  </a:lnTo>
                  <a:lnTo>
                    <a:pt x="86" y="167"/>
                  </a:lnTo>
                  <a:lnTo>
                    <a:pt x="83" y="171"/>
                  </a:lnTo>
                  <a:lnTo>
                    <a:pt x="78" y="170"/>
                  </a:lnTo>
                  <a:lnTo>
                    <a:pt x="54" y="160"/>
                  </a:lnTo>
                  <a:lnTo>
                    <a:pt x="51" y="158"/>
                  </a:lnTo>
                  <a:lnTo>
                    <a:pt x="34" y="145"/>
                  </a:lnTo>
                  <a:lnTo>
                    <a:pt x="19" y="128"/>
                  </a:lnTo>
                  <a:lnTo>
                    <a:pt x="16" y="122"/>
                  </a:lnTo>
                  <a:lnTo>
                    <a:pt x="8" y="103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54"/>
                  </a:lnTo>
                  <a:lnTo>
                    <a:pt x="5" y="32"/>
                  </a:lnTo>
                  <a:lnTo>
                    <a:pt x="18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294"/>
            <p:cNvSpPr/>
            <p:nvPr/>
          </p:nvSpPr>
          <p:spPr bwMode="auto">
            <a:xfrm>
              <a:off x="7837970" y="3675203"/>
              <a:ext cx="401898" cy="398341"/>
            </a:xfrm>
            <a:custGeom>
              <a:gdLst>
                <a:gd name="T0" fmla="*/ 22 w 113"/>
                <a:gd name="T1" fmla="*/ 0 h 112"/>
                <a:gd name="T2" fmla="*/ 45 w 113"/>
                <a:gd name="T3" fmla="*/ 4 h 112"/>
                <a:gd name="T4" fmla="*/ 65 w 113"/>
                <a:gd name="T5" fmla="*/ 13 h 112"/>
                <a:gd name="T6" fmla="*/ 84 w 113"/>
                <a:gd name="T7" fmla="*/ 27 h 112"/>
                <a:gd name="T8" fmla="*/ 99 w 113"/>
                <a:gd name="T9" fmla="*/ 46 h 112"/>
                <a:gd name="T10" fmla="*/ 107 w 113"/>
                <a:gd name="T11" fmla="*/ 68 h 112"/>
                <a:gd name="T12" fmla="*/ 113 w 113"/>
                <a:gd name="T13" fmla="*/ 90 h 112"/>
                <a:gd name="T14" fmla="*/ 112 w 113"/>
                <a:gd name="T15" fmla="*/ 112 h 112"/>
                <a:gd name="T16" fmla="*/ 90 w 113"/>
                <a:gd name="T17" fmla="*/ 112 h 112"/>
                <a:gd name="T18" fmla="*/ 68 w 113"/>
                <a:gd name="T19" fmla="*/ 107 h 112"/>
                <a:gd name="T20" fmla="*/ 46 w 113"/>
                <a:gd name="T21" fmla="*/ 99 h 112"/>
                <a:gd name="T22" fmla="*/ 29 w 113"/>
                <a:gd name="T23" fmla="*/ 83 h 112"/>
                <a:gd name="T24" fmla="*/ 14 w 113"/>
                <a:gd name="T25" fmla="*/ 65 h 112"/>
                <a:gd name="T26" fmla="*/ 4 w 113"/>
                <a:gd name="T27" fmla="*/ 43 h 112"/>
                <a:gd name="T28" fmla="*/ 0 w 113"/>
                <a:gd name="T29" fmla="*/ 21 h 112"/>
                <a:gd name="T30" fmla="*/ 0 w 113"/>
                <a:gd name="T31" fmla="*/ 0 h 112"/>
                <a:gd name="T32" fmla="*/ 22 w 113"/>
                <a:gd name="T33" fmla="*/ 0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12">
                  <a:moveTo>
                    <a:pt x="22" y="0"/>
                  </a:moveTo>
                  <a:lnTo>
                    <a:pt x="45" y="4"/>
                  </a:lnTo>
                  <a:lnTo>
                    <a:pt x="65" y="13"/>
                  </a:lnTo>
                  <a:lnTo>
                    <a:pt x="84" y="27"/>
                  </a:lnTo>
                  <a:lnTo>
                    <a:pt x="99" y="46"/>
                  </a:lnTo>
                  <a:lnTo>
                    <a:pt x="107" y="68"/>
                  </a:lnTo>
                  <a:lnTo>
                    <a:pt x="113" y="90"/>
                  </a:lnTo>
                  <a:lnTo>
                    <a:pt x="112" y="112"/>
                  </a:lnTo>
                  <a:lnTo>
                    <a:pt x="90" y="112"/>
                  </a:lnTo>
                  <a:lnTo>
                    <a:pt x="68" y="107"/>
                  </a:lnTo>
                  <a:lnTo>
                    <a:pt x="46" y="99"/>
                  </a:lnTo>
                  <a:lnTo>
                    <a:pt x="29" y="83"/>
                  </a:lnTo>
                  <a:lnTo>
                    <a:pt x="14" y="65"/>
                  </a:lnTo>
                  <a:lnTo>
                    <a:pt x="4" y="4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295"/>
            <p:cNvSpPr>
              <a:spLocks noEditPoints="1"/>
            </p:cNvSpPr>
            <p:nvPr/>
          </p:nvSpPr>
          <p:spPr bwMode="auto">
            <a:xfrm>
              <a:off x="7805959" y="3643192"/>
              <a:ext cx="462360" cy="458804"/>
            </a:xfrm>
            <a:custGeom>
              <a:gdLst>
                <a:gd name="T0" fmla="*/ 17 w 130"/>
                <a:gd name="T1" fmla="*/ 17 h 129"/>
                <a:gd name="T2" fmla="*/ 17 w 130"/>
                <a:gd name="T3" fmla="*/ 30 h 129"/>
                <a:gd name="T4" fmla="*/ 22 w 130"/>
                <a:gd name="T5" fmla="*/ 52 h 129"/>
                <a:gd name="T6" fmla="*/ 29 w 130"/>
                <a:gd name="T7" fmla="*/ 67 h 129"/>
                <a:gd name="T8" fmla="*/ 44 w 130"/>
                <a:gd name="T9" fmla="*/ 86 h 129"/>
                <a:gd name="T10" fmla="*/ 63 w 130"/>
                <a:gd name="T11" fmla="*/ 100 h 129"/>
                <a:gd name="T12" fmla="*/ 80 w 130"/>
                <a:gd name="T13" fmla="*/ 109 h 129"/>
                <a:gd name="T14" fmla="*/ 99 w 130"/>
                <a:gd name="T15" fmla="*/ 113 h 129"/>
                <a:gd name="T16" fmla="*/ 99 w 130"/>
                <a:gd name="T17" fmla="*/ 112 h 129"/>
                <a:gd name="T18" fmla="*/ 113 w 130"/>
                <a:gd name="T19" fmla="*/ 112 h 129"/>
                <a:gd name="T20" fmla="*/ 112 w 130"/>
                <a:gd name="T21" fmla="*/ 99 h 129"/>
                <a:gd name="T22" fmla="*/ 108 w 130"/>
                <a:gd name="T23" fmla="*/ 77 h 129"/>
                <a:gd name="T24" fmla="*/ 100 w 130"/>
                <a:gd name="T25" fmla="*/ 62 h 129"/>
                <a:gd name="T26" fmla="*/ 89 w 130"/>
                <a:gd name="T27" fmla="*/ 44 h 129"/>
                <a:gd name="T28" fmla="*/ 68 w 130"/>
                <a:gd name="T29" fmla="*/ 29 h 129"/>
                <a:gd name="T30" fmla="*/ 52 w 130"/>
                <a:gd name="T31" fmla="*/ 22 h 129"/>
                <a:gd name="T32" fmla="*/ 32 w 130"/>
                <a:gd name="T33" fmla="*/ 17 h 129"/>
                <a:gd name="T34" fmla="*/ 17 w 130"/>
                <a:gd name="T35" fmla="*/ 17 h 129"/>
                <a:gd name="T36" fmla="*/ 1 w 130"/>
                <a:gd name="T37" fmla="*/ 0 h 129"/>
                <a:gd name="T38" fmla="*/ 32 w 130"/>
                <a:gd name="T39" fmla="*/ 0 h 129"/>
                <a:gd name="T40" fmla="*/ 54 w 130"/>
                <a:gd name="T41" fmla="*/ 4 h 129"/>
                <a:gd name="T42" fmla="*/ 57 w 130"/>
                <a:gd name="T43" fmla="*/ 4 h 129"/>
                <a:gd name="T44" fmla="*/ 79 w 130"/>
                <a:gd name="T45" fmla="*/ 14 h 129"/>
                <a:gd name="T46" fmla="*/ 81 w 130"/>
                <a:gd name="T47" fmla="*/ 16 h 129"/>
                <a:gd name="T48" fmla="*/ 99 w 130"/>
                <a:gd name="T49" fmla="*/ 30 h 129"/>
                <a:gd name="T50" fmla="*/ 113 w 130"/>
                <a:gd name="T51" fmla="*/ 49 h 129"/>
                <a:gd name="T52" fmla="*/ 124 w 130"/>
                <a:gd name="T53" fmla="*/ 70 h 129"/>
                <a:gd name="T54" fmla="*/ 130 w 130"/>
                <a:gd name="T55" fmla="*/ 99 h 129"/>
                <a:gd name="T56" fmla="*/ 130 w 130"/>
                <a:gd name="T57" fmla="*/ 122 h 129"/>
                <a:gd name="T58" fmla="*/ 128 w 130"/>
                <a:gd name="T59" fmla="*/ 129 h 129"/>
                <a:gd name="T60" fmla="*/ 95 w 130"/>
                <a:gd name="T61" fmla="*/ 129 h 129"/>
                <a:gd name="T62" fmla="*/ 73 w 130"/>
                <a:gd name="T63" fmla="*/ 125 h 129"/>
                <a:gd name="T64" fmla="*/ 49 w 130"/>
                <a:gd name="T65" fmla="*/ 113 h 129"/>
                <a:gd name="T66" fmla="*/ 33 w 130"/>
                <a:gd name="T67" fmla="*/ 99 h 129"/>
                <a:gd name="T68" fmla="*/ 16 w 130"/>
                <a:gd name="T69" fmla="*/ 80 h 129"/>
                <a:gd name="T70" fmla="*/ 6 w 130"/>
                <a:gd name="T71" fmla="*/ 60 h 129"/>
                <a:gd name="T72" fmla="*/ 0 w 130"/>
                <a:gd name="T73" fmla="*/ 30 h 129"/>
                <a:gd name="T74" fmla="*/ 1 w 130"/>
                <a:gd name="T75" fmla="*/ 7 h 129"/>
                <a:gd name="T76" fmla="*/ 1 w 130"/>
                <a:gd name="T77" fmla="*/ 0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" h="129">
                  <a:moveTo>
                    <a:pt x="17" y="17"/>
                  </a:moveTo>
                  <a:lnTo>
                    <a:pt x="17" y="30"/>
                  </a:lnTo>
                  <a:lnTo>
                    <a:pt x="22" y="52"/>
                  </a:lnTo>
                  <a:lnTo>
                    <a:pt x="29" y="67"/>
                  </a:lnTo>
                  <a:lnTo>
                    <a:pt x="44" y="86"/>
                  </a:lnTo>
                  <a:lnTo>
                    <a:pt x="63" y="100"/>
                  </a:lnTo>
                  <a:lnTo>
                    <a:pt x="80" y="109"/>
                  </a:lnTo>
                  <a:lnTo>
                    <a:pt x="99" y="113"/>
                  </a:lnTo>
                  <a:lnTo>
                    <a:pt x="99" y="112"/>
                  </a:lnTo>
                  <a:lnTo>
                    <a:pt x="113" y="112"/>
                  </a:lnTo>
                  <a:lnTo>
                    <a:pt x="112" y="99"/>
                  </a:lnTo>
                  <a:lnTo>
                    <a:pt x="108" y="77"/>
                  </a:lnTo>
                  <a:lnTo>
                    <a:pt x="100" y="62"/>
                  </a:lnTo>
                  <a:lnTo>
                    <a:pt x="89" y="44"/>
                  </a:lnTo>
                  <a:lnTo>
                    <a:pt x="68" y="29"/>
                  </a:lnTo>
                  <a:lnTo>
                    <a:pt x="52" y="22"/>
                  </a:lnTo>
                  <a:lnTo>
                    <a:pt x="32" y="17"/>
                  </a:lnTo>
                  <a:lnTo>
                    <a:pt x="17" y="17"/>
                  </a:lnTo>
                  <a:close/>
                  <a:moveTo>
                    <a:pt x="1" y="0"/>
                  </a:moveTo>
                  <a:lnTo>
                    <a:pt x="32" y="0"/>
                  </a:lnTo>
                  <a:lnTo>
                    <a:pt x="54" y="4"/>
                  </a:lnTo>
                  <a:lnTo>
                    <a:pt x="57" y="4"/>
                  </a:lnTo>
                  <a:lnTo>
                    <a:pt x="79" y="14"/>
                  </a:lnTo>
                  <a:lnTo>
                    <a:pt x="81" y="16"/>
                  </a:lnTo>
                  <a:lnTo>
                    <a:pt x="99" y="30"/>
                  </a:lnTo>
                  <a:lnTo>
                    <a:pt x="113" y="49"/>
                  </a:lnTo>
                  <a:lnTo>
                    <a:pt x="124" y="70"/>
                  </a:lnTo>
                  <a:lnTo>
                    <a:pt x="130" y="99"/>
                  </a:lnTo>
                  <a:lnTo>
                    <a:pt x="130" y="122"/>
                  </a:lnTo>
                  <a:lnTo>
                    <a:pt x="128" y="129"/>
                  </a:lnTo>
                  <a:lnTo>
                    <a:pt x="95" y="129"/>
                  </a:lnTo>
                  <a:lnTo>
                    <a:pt x="73" y="125"/>
                  </a:lnTo>
                  <a:lnTo>
                    <a:pt x="49" y="113"/>
                  </a:lnTo>
                  <a:lnTo>
                    <a:pt x="33" y="99"/>
                  </a:lnTo>
                  <a:lnTo>
                    <a:pt x="16" y="80"/>
                  </a:lnTo>
                  <a:lnTo>
                    <a:pt x="6" y="60"/>
                  </a:lnTo>
                  <a:lnTo>
                    <a:pt x="0" y="30"/>
                  </a:lnTo>
                  <a:lnTo>
                    <a:pt x="1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296"/>
            <p:cNvSpPr/>
            <p:nvPr/>
          </p:nvSpPr>
          <p:spPr bwMode="auto">
            <a:xfrm>
              <a:off x="7820185" y="3653863"/>
              <a:ext cx="569058" cy="579729"/>
            </a:xfrm>
            <a:custGeom>
              <a:gdLst>
                <a:gd name="T0" fmla="*/ 11 w 160"/>
                <a:gd name="T1" fmla="*/ 0 h 163"/>
                <a:gd name="T2" fmla="*/ 160 w 160"/>
                <a:gd name="T3" fmla="*/ 150 h 163"/>
                <a:gd name="T4" fmla="*/ 150 w 160"/>
                <a:gd name="T5" fmla="*/ 163 h 163"/>
                <a:gd name="T6" fmla="*/ 0 w 160"/>
                <a:gd name="T7" fmla="*/ 13 h 163"/>
                <a:gd name="T8" fmla="*/ 11 w 160"/>
                <a:gd name="T9" fmla="*/ 0 h 1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63">
                  <a:moveTo>
                    <a:pt x="11" y="0"/>
                  </a:moveTo>
                  <a:lnTo>
                    <a:pt x="160" y="150"/>
                  </a:lnTo>
                  <a:lnTo>
                    <a:pt x="150" y="163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297"/>
            <p:cNvSpPr/>
            <p:nvPr/>
          </p:nvSpPr>
          <p:spPr bwMode="auto">
            <a:xfrm>
              <a:off x="8503055" y="3675203"/>
              <a:ext cx="405454" cy="398341"/>
            </a:xfrm>
            <a:custGeom>
              <a:gdLst>
                <a:gd name="T0" fmla="*/ 91 w 114"/>
                <a:gd name="T1" fmla="*/ 0 h 112"/>
                <a:gd name="T2" fmla="*/ 112 w 114"/>
                <a:gd name="T3" fmla="*/ 0 h 112"/>
                <a:gd name="T4" fmla="*/ 114 w 114"/>
                <a:gd name="T5" fmla="*/ 21 h 112"/>
                <a:gd name="T6" fmla="*/ 108 w 114"/>
                <a:gd name="T7" fmla="*/ 43 h 112"/>
                <a:gd name="T8" fmla="*/ 99 w 114"/>
                <a:gd name="T9" fmla="*/ 65 h 112"/>
                <a:gd name="T10" fmla="*/ 85 w 114"/>
                <a:gd name="T11" fmla="*/ 83 h 112"/>
                <a:gd name="T12" fmla="*/ 66 w 114"/>
                <a:gd name="T13" fmla="*/ 99 h 112"/>
                <a:gd name="T14" fmla="*/ 46 w 114"/>
                <a:gd name="T15" fmla="*/ 107 h 112"/>
                <a:gd name="T16" fmla="*/ 22 w 114"/>
                <a:gd name="T17" fmla="*/ 112 h 112"/>
                <a:gd name="T18" fmla="*/ 0 w 114"/>
                <a:gd name="T19" fmla="*/ 112 h 112"/>
                <a:gd name="T20" fmla="*/ 0 w 114"/>
                <a:gd name="T21" fmla="*/ 90 h 112"/>
                <a:gd name="T22" fmla="*/ 5 w 114"/>
                <a:gd name="T23" fmla="*/ 68 h 112"/>
                <a:gd name="T24" fmla="*/ 15 w 114"/>
                <a:gd name="T25" fmla="*/ 46 h 112"/>
                <a:gd name="T26" fmla="*/ 30 w 114"/>
                <a:gd name="T27" fmla="*/ 27 h 112"/>
                <a:gd name="T28" fmla="*/ 47 w 114"/>
                <a:gd name="T29" fmla="*/ 13 h 112"/>
                <a:gd name="T30" fmla="*/ 69 w 114"/>
                <a:gd name="T31" fmla="*/ 4 h 112"/>
                <a:gd name="T32" fmla="*/ 91 w 114"/>
                <a:gd name="T33" fmla="*/ 0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2">
                  <a:moveTo>
                    <a:pt x="91" y="0"/>
                  </a:moveTo>
                  <a:lnTo>
                    <a:pt x="112" y="0"/>
                  </a:lnTo>
                  <a:lnTo>
                    <a:pt x="114" y="21"/>
                  </a:lnTo>
                  <a:lnTo>
                    <a:pt x="108" y="43"/>
                  </a:lnTo>
                  <a:lnTo>
                    <a:pt x="99" y="65"/>
                  </a:lnTo>
                  <a:lnTo>
                    <a:pt x="85" y="83"/>
                  </a:lnTo>
                  <a:lnTo>
                    <a:pt x="66" y="99"/>
                  </a:lnTo>
                  <a:lnTo>
                    <a:pt x="46" y="107"/>
                  </a:lnTo>
                  <a:lnTo>
                    <a:pt x="22" y="112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5" y="68"/>
                  </a:lnTo>
                  <a:lnTo>
                    <a:pt x="15" y="46"/>
                  </a:lnTo>
                  <a:lnTo>
                    <a:pt x="30" y="27"/>
                  </a:lnTo>
                  <a:lnTo>
                    <a:pt x="47" y="13"/>
                  </a:lnTo>
                  <a:lnTo>
                    <a:pt x="69" y="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98"/>
            <p:cNvSpPr>
              <a:spLocks noEditPoints="1"/>
            </p:cNvSpPr>
            <p:nvPr/>
          </p:nvSpPr>
          <p:spPr bwMode="auto">
            <a:xfrm>
              <a:off x="8474602" y="3643192"/>
              <a:ext cx="458804" cy="458804"/>
            </a:xfrm>
            <a:custGeom>
              <a:gdLst>
                <a:gd name="T0" fmla="*/ 99 w 129"/>
                <a:gd name="T1" fmla="*/ 17 h 129"/>
                <a:gd name="T2" fmla="*/ 77 w 129"/>
                <a:gd name="T3" fmla="*/ 22 h 129"/>
                <a:gd name="T4" fmla="*/ 62 w 129"/>
                <a:gd name="T5" fmla="*/ 29 h 129"/>
                <a:gd name="T6" fmla="*/ 43 w 129"/>
                <a:gd name="T7" fmla="*/ 44 h 129"/>
                <a:gd name="T8" fmla="*/ 29 w 129"/>
                <a:gd name="T9" fmla="*/ 62 h 129"/>
                <a:gd name="T10" fmla="*/ 22 w 129"/>
                <a:gd name="T11" fmla="*/ 77 h 129"/>
                <a:gd name="T12" fmla="*/ 17 w 129"/>
                <a:gd name="T13" fmla="*/ 99 h 129"/>
                <a:gd name="T14" fmla="*/ 17 w 129"/>
                <a:gd name="T15" fmla="*/ 112 h 129"/>
                <a:gd name="T16" fmla="*/ 30 w 129"/>
                <a:gd name="T17" fmla="*/ 112 h 129"/>
                <a:gd name="T18" fmla="*/ 30 w 129"/>
                <a:gd name="T19" fmla="*/ 113 h 129"/>
                <a:gd name="T20" fmla="*/ 49 w 129"/>
                <a:gd name="T21" fmla="*/ 109 h 129"/>
                <a:gd name="T22" fmla="*/ 68 w 129"/>
                <a:gd name="T23" fmla="*/ 100 h 129"/>
                <a:gd name="T24" fmla="*/ 88 w 129"/>
                <a:gd name="T25" fmla="*/ 86 h 129"/>
                <a:gd name="T26" fmla="*/ 100 w 129"/>
                <a:gd name="T27" fmla="*/ 67 h 129"/>
                <a:gd name="T28" fmla="*/ 107 w 129"/>
                <a:gd name="T29" fmla="*/ 52 h 129"/>
                <a:gd name="T30" fmla="*/ 112 w 129"/>
                <a:gd name="T31" fmla="*/ 30 h 129"/>
                <a:gd name="T32" fmla="*/ 113 w 129"/>
                <a:gd name="T33" fmla="*/ 17 h 129"/>
                <a:gd name="T34" fmla="*/ 99 w 129"/>
                <a:gd name="T35" fmla="*/ 17 h 129"/>
                <a:gd name="T36" fmla="*/ 99 w 129"/>
                <a:gd name="T37" fmla="*/ 0 h 129"/>
                <a:gd name="T38" fmla="*/ 128 w 129"/>
                <a:gd name="T39" fmla="*/ 0 h 129"/>
                <a:gd name="T40" fmla="*/ 129 w 129"/>
                <a:gd name="T41" fmla="*/ 7 h 129"/>
                <a:gd name="T42" fmla="*/ 129 w 129"/>
                <a:gd name="T43" fmla="*/ 30 h 129"/>
                <a:gd name="T44" fmla="*/ 123 w 129"/>
                <a:gd name="T45" fmla="*/ 60 h 129"/>
                <a:gd name="T46" fmla="*/ 113 w 129"/>
                <a:gd name="T47" fmla="*/ 80 h 129"/>
                <a:gd name="T48" fmla="*/ 99 w 129"/>
                <a:gd name="T49" fmla="*/ 99 h 129"/>
                <a:gd name="T50" fmla="*/ 81 w 129"/>
                <a:gd name="T51" fmla="*/ 113 h 129"/>
                <a:gd name="T52" fmla="*/ 78 w 129"/>
                <a:gd name="T53" fmla="*/ 115 h 129"/>
                <a:gd name="T54" fmla="*/ 56 w 129"/>
                <a:gd name="T55" fmla="*/ 125 h 129"/>
                <a:gd name="T56" fmla="*/ 35 w 129"/>
                <a:gd name="T57" fmla="*/ 129 h 129"/>
                <a:gd name="T58" fmla="*/ 1 w 129"/>
                <a:gd name="T59" fmla="*/ 129 h 129"/>
                <a:gd name="T60" fmla="*/ 1 w 129"/>
                <a:gd name="T61" fmla="*/ 122 h 129"/>
                <a:gd name="T62" fmla="*/ 0 w 129"/>
                <a:gd name="T63" fmla="*/ 99 h 129"/>
                <a:gd name="T64" fmla="*/ 6 w 129"/>
                <a:gd name="T65" fmla="*/ 70 h 129"/>
                <a:gd name="T66" fmla="*/ 16 w 129"/>
                <a:gd name="T67" fmla="*/ 49 h 129"/>
                <a:gd name="T68" fmla="*/ 33 w 129"/>
                <a:gd name="T69" fmla="*/ 30 h 129"/>
                <a:gd name="T70" fmla="*/ 49 w 129"/>
                <a:gd name="T71" fmla="*/ 16 h 129"/>
                <a:gd name="T72" fmla="*/ 72 w 129"/>
                <a:gd name="T73" fmla="*/ 4 h 129"/>
                <a:gd name="T74" fmla="*/ 77 w 129"/>
                <a:gd name="T75" fmla="*/ 4 h 129"/>
                <a:gd name="T76" fmla="*/ 99 w 129"/>
                <a:gd name="T77" fmla="*/ 0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9" h="129">
                  <a:moveTo>
                    <a:pt x="99" y="17"/>
                  </a:moveTo>
                  <a:lnTo>
                    <a:pt x="77" y="22"/>
                  </a:lnTo>
                  <a:lnTo>
                    <a:pt x="62" y="29"/>
                  </a:lnTo>
                  <a:lnTo>
                    <a:pt x="43" y="44"/>
                  </a:lnTo>
                  <a:lnTo>
                    <a:pt x="29" y="62"/>
                  </a:lnTo>
                  <a:lnTo>
                    <a:pt x="22" y="77"/>
                  </a:lnTo>
                  <a:lnTo>
                    <a:pt x="17" y="99"/>
                  </a:lnTo>
                  <a:lnTo>
                    <a:pt x="17" y="112"/>
                  </a:lnTo>
                  <a:lnTo>
                    <a:pt x="30" y="112"/>
                  </a:lnTo>
                  <a:lnTo>
                    <a:pt x="30" y="113"/>
                  </a:lnTo>
                  <a:lnTo>
                    <a:pt x="49" y="109"/>
                  </a:lnTo>
                  <a:lnTo>
                    <a:pt x="68" y="100"/>
                  </a:lnTo>
                  <a:lnTo>
                    <a:pt x="88" y="86"/>
                  </a:lnTo>
                  <a:lnTo>
                    <a:pt x="100" y="67"/>
                  </a:lnTo>
                  <a:lnTo>
                    <a:pt x="107" y="52"/>
                  </a:lnTo>
                  <a:lnTo>
                    <a:pt x="112" y="30"/>
                  </a:lnTo>
                  <a:lnTo>
                    <a:pt x="113" y="17"/>
                  </a:lnTo>
                  <a:lnTo>
                    <a:pt x="99" y="17"/>
                  </a:lnTo>
                  <a:close/>
                  <a:moveTo>
                    <a:pt x="99" y="0"/>
                  </a:moveTo>
                  <a:lnTo>
                    <a:pt x="128" y="0"/>
                  </a:lnTo>
                  <a:lnTo>
                    <a:pt x="129" y="7"/>
                  </a:lnTo>
                  <a:lnTo>
                    <a:pt x="129" y="30"/>
                  </a:lnTo>
                  <a:lnTo>
                    <a:pt x="123" y="60"/>
                  </a:lnTo>
                  <a:lnTo>
                    <a:pt x="113" y="80"/>
                  </a:lnTo>
                  <a:lnTo>
                    <a:pt x="99" y="99"/>
                  </a:lnTo>
                  <a:lnTo>
                    <a:pt x="81" y="113"/>
                  </a:lnTo>
                  <a:lnTo>
                    <a:pt x="78" y="115"/>
                  </a:lnTo>
                  <a:lnTo>
                    <a:pt x="56" y="125"/>
                  </a:lnTo>
                  <a:lnTo>
                    <a:pt x="35" y="129"/>
                  </a:lnTo>
                  <a:lnTo>
                    <a:pt x="1" y="129"/>
                  </a:lnTo>
                  <a:lnTo>
                    <a:pt x="1" y="122"/>
                  </a:lnTo>
                  <a:lnTo>
                    <a:pt x="0" y="99"/>
                  </a:lnTo>
                  <a:lnTo>
                    <a:pt x="6" y="70"/>
                  </a:lnTo>
                  <a:lnTo>
                    <a:pt x="16" y="49"/>
                  </a:lnTo>
                  <a:lnTo>
                    <a:pt x="33" y="30"/>
                  </a:lnTo>
                  <a:lnTo>
                    <a:pt x="49" y="16"/>
                  </a:lnTo>
                  <a:lnTo>
                    <a:pt x="72" y="4"/>
                  </a:lnTo>
                  <a:lnTo>
                    <a:pt x="77" y="4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99"/>
            <p:cNvSpPr/>
            <p:nvPr/>
          </p:nvSpPr>
          <p:spPr bwMode="auto">
            <a:xfrm>
              <a:off x="8353677" y="3653863"/>
              <a:ext cx="569058" cy="579729"/>
            </a:xfrm>
            <a:custGeom>
              <a:gdLst>
                <a:gd name="T0" fmla="*/ 150 w 160"/>
                <a:gd name="T1" fmla="*/ 0 h 163"/>
                <a:gd name="T2" fmla="*/ 160 w 160"/>
                <a:gd name="T3" fmla="*/ 13 h 163"/>
                <a:gd name="T4" fmla="*/ 10 w 160"/>
                <a:gd name="T5" fmla="*/ 163 h 163"/>
                <a:gd name="T6" fmla="*/ 0 w 160"/>
                <a:gd name="T7" fmla="*/ 150 h 163"/>
                <a:gd name="T8" fmla="*/ 150 w 160"/>
                <a:gd name="T9" fmla="*/ 0 h 1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63">
                  <a:moveTo>
                    <a:pt x="150" y="0"/>
                  </a:moveTo>
                  <a:lnTo>
                    <a:pt x="160" y="13"/>
                  </a:lnTo>
                  <a:lnTo>
                    <a:pt x="10" y="163"/>
                  </a:lnTo>
                  <a:lnTo>
                    <a:pt x="0" y="15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00"/>
            <p:cNvSpPr/>
            <p:nvPr/>
          </p:nvSpPr>
          <p:spPr bwMode="auto">
            <a:xfrm>
              <a:off x="8229197" y="3596958"/>
              <a:ext cx="280974" cy="569058"/>
            </a:xfrm>
            <a:custGeom>
              <a:gdLst>
                <a:gd name="T0" fmla="*/ 40 w 79"/>
                <a:gd name="T1" fmla="*/ 0 h 160"/>
                <a:gd name="T2" fmla="*/ 56 w 79"/>
                <a:gd name="T3" fmla="*/ 16 h 160"/>
                <a:gd name="T4" fmla="*/ 69 w 79"/>
                <a:gd name="T5" fmla="*/ 35 h 160"/>
                <a:gd name="T6" fmla="*/ 76 w 79"/>
                <a:gd name="T7" fmla="*/ 57 h 160"/>
                <a:gd name="T8" fmla="*/ 79 w 79"/>
                <a:gd name="T9" fmla="*/ 80 h 160"/>
                <a:gd name="T10" fmla="*/ 76 w 79"/>
                <a:gd name="T11" fmla="*/ 103 h 160"/>
                <a:gd name="T12" fmla="*/ 69 w 79"/>
                <a:gd name="T13" fmla="*/ 125 h 160"/>
                <a:gd name="T14" fmla="*/ 56 w 79"/>
                <a:gd name="T15" fmla="*/ 144 h 160"/>
                <a:gd name="T16" fmla="*/ 40 w 79"/>
                <a:gd name="T17" fmla="*/ 160 h 160"/>
                <a:gd name="T18" fmla="*/ 24 w 79"/>
                <a:gd name="T19" fmla="*/ 144 h 160"/>
                <a:gd name="T20" fmla="*/ 12 w 79"/>
                <a:gd name="T21" fmla="*/ 125 h 160"/>
                <a:gd name="T22" fmla="*/ 3 w 79"/>
                <a:gd name="T23" fmla="*/ 103 h 160"/>
                <a:gd name="T24" fmla="*/ 0 w 79"/>
                <a:gd name="T25" fmla="*/ 80 h 160"/>
                <a:gd name="T26" fmla="*/ 3 w 79"/>
                <a:gd name="T27" fmla="*/ 57 h 160"/>
                <a:gd name="T28" fmla="*/ 12 w 79"/>
                <a:gd name="T29" fmla="*/ 35 h 160"/>
                <a:gd name="T30" fmla="*/ 24 w 79"/>
                <a:gd name="T31" fmla="*/ 16 h 160"/>
                <a:gd name="T32" fmla="*/ 40 w 79"/>
                <a:gd name="T33" fmla="*/ 0 h 1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160">
                  <a:moveTo>
                    <a:pt x="40" y="0"/>
                  </a:moveTo>
                  <a:lnTo>
                    <a:pt x="56" y="16"/>
                  </a:lnTo>
                  <a:lnTo>
                    <a:pt x="69" y="35"/>
                  </a:lnTo>
                  <a:lnTo>
                    <a:pt x="76" y="57"/>
                  </a:lnTo>
                  <a:lnTo>
                    <a:pt x="79" y="80"/>
                  </a:lnTo>
                  <a:lnTo>
                    <a:pt x="76" y="103"/>
                  </a:lnTo>
                  <a:lnTo>
                    <a:pt x="69" y="125"/>
                  </a:lnTo>
                  <a:lnTo>
                    <a:pt x="56" y="144"/>
                  </a:lnTo>
                  <a:lnTo>
                    <a:pt x="40" y="160"/>
                  </a:lnTo>
                  <a:lnTo>
                    <a:pt x="24" y="144"/>
                  </a:lnTo>
                  <a:lnTo>
                    <a:pt x="12" y="125"/>
                  </a:lnTo>
                  <a:lnTo>
                    <a:pt x="3" y="103"/>
                  </a:lnTo>
                  <a:lnTo>
                    <a:pt x="0" y="80"/>
                  </a:lnTo>
                  <a:lnTo>
                    <a:pt x="3" y="57"/>
                  </a:lnTo>
                  <a:lnTo>
                    <a:pt x="12" y="35"/>
                  </a:lnTo>
                  <a:lnTo>
                    <a:pt x="24" y="1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5E962"/>
            </a:solidFill>
            <a:ln w="0">
              <a:solidFill>
                <a:srgbClr val="D5E96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01"/>
            <p:cNvSpPr>
              <a:spLocks noEditPoints="1"/>
            </p:cNvSpPr>
            <p:nvPr/>
          </p:nvSpPr>
          <p:spPr bwMode="auto">
            <a:xfrm>
              <a:off x="8200744" y="3554278"/>
              <a:ext cx="341435" cy="654417"/>
            </a:xfrm>
            <a:custGeom>
              <a:gdLst>
                <a:gd name="T0" fmla="*/ 49 w 96"/>
                <a:gd name="T1" fmla="*/ 25 h 184"/>
                <a:gd name="T2" fmla="*/ 39 w 96"/>
                <a:gd name="T3" fmla="*/ 35 h 184"/>
                <a:gd name="T4" fmla="*/ 26 w 96"/>
                <a:gd name="T5" fmla="*/ 54 h 184"/>
                <a:gd name="T6" fmla="*/ 20 w 96"/>
                <a:gd name="T7" fmla="*/ 69 h 184"/>
                <a:gd name="T8" fmla="*/ 17 w 96"/>
                <a:gd name="T9" fmla="*/ 92 h 184"/>
                <a:gd name="T10" fmla="*/ 20 w 96"/>
                <a:gd name="T11" fmla="*/ 115 h 184"/>
                <a:gd name="T12" fmla="*/ 26 w 96"/>
                <a:gd name="T13" fmla="*/ 130 h 184"/>
                <a:gd name="T14" fmla="*/ 39 w 96"/>
                <a:gd name="T15" fmla="*/ 150 h 184"/>
                <a:gd name="T16" fmla="*/ 49 w 96"/>
                <a:gd name="T17" fmla="*/ 160 h 184"/>
                <a:gd name="T18" fmla="*/ 58 w 96"/>
                <a:gd name="T19" fmla="*/ 150 h 184"/>
                <a:gd name="T20" fmla="*/ 69 w 96"/>
                <a:gd name="T21" fmla="*/ 130 h 184"/>
                <a:gd name="T22" fmla="*/ 71 w 96"/>
                <a:gd name="T23" fmla="*/ 130 h 184"/>
                <a:gd name="T24" fmla="*/ 75 w 96"/>
                <a:gd name="T25" fmla="*/ 115 h 184"/>
                <a:gd name="T26" fmla="*/ 78 w 96"/>
                <a:gd name="T27" fmla="*/ 92 h 184"/>
                <a:gd name="T28" fmla="*/ 75 w 96"/>
                <a:gd name="T29" fmla="*/ 69 h 184"/>
                <a:gd name="T30" fmla="*/ 71 w 96"/>
                <a:gd name="T31" fmla="*/ 54 h 184"/>
                <a:gd name="T32" fmla="*/ 69 w 96"/>
                <a:gd name="T33" fmla="*/ 54 h 184"/>
                <a:gd name="T34" fmla="*/ 58 w 96"/>
                <a:gd name="T35" fmla="*/ 35 h 184"/>
                <a:gd name="T36" fmla="*/ 49 w 96"/>
                <a:gd name="T37" fmla="*/ 25 h 184"/>
                <a:gd name="T38" fmla="*/ 48 w 96"/>
                <a:gd name="T39" fmla="*/ 0 h 184"/>
                <a:gd name="T40" fmla="*/ 53 w 96"/>
                <a:gd name="T41" fmla="*/ 5 h 184"/>
                <a:gd name="T42" fmla="*/ 71 w 96"/>
                <a:gd name="T43" fmla="*/ 22 h 184"/>
                <a:gd name="T44" fmla="*/ 83 w 96"/>
                <a:gd name="T45" fmla="*/ 41 h 184"/>
                <a:gd name="T46" fmla="*/ 85 w 96"/>
                <a:gd name="T47" fmla="*/ 47 h 184"/>
                <a:gd name="T48" fmla="*/ 93 w 96"/>
                <a:gd name="T49" fmla="*/ 69 h 184"/>
                <a:gd name="T50" fmla="*/ 96 w 96"/>
                <a:gd name="T51" fmla="*/ 92 h 184"/>
                <a:gd name="T52" fmla="*/ 93 w 96"/>
                <a:gd name="T53" fmla="*/ 115 h 184"/>
                <a:gd name="T54" fmla="*/ 85 w 96"/>
                <a:gd name="T55" fmla="*/ 137 h 184"/>
                <a:gd name="T56" fmla="*/ 83 w 96"/>
                <a:gd name="T57" fmla="*/ 143 h 184"/>
                <a:gd name="T58" fmla="*/ 71 w 96"/>
                <a:gd name="T59" fmla="*/ 163 h 184"/>
                <a:gd name="T60" fmla="*/ 53 w 96"/>
                <a:gd name="T61" fmla="*/ 179 h 184"/>
                <a:gd name="T62" fmla="*/ 48 w 96"/>
                <a:gd name="T63" fmla="*/ 184 h 184"/>
                <a:gd name="T64" fmla="*/ 43 w 96"/>
                <a:gd name="T65" fmla="*/ 179 h 184"/>
                <a:gd name="T66" fmla="*/ 26 w 96"/>
                <a:gd name="T67" fmla="*/ 163 h 184"/>
                <a:gd name="T68" fmla="*/ 13 w 96"/>
                <a:gd name="T69" fmla="*/ 143 h 184"/>
                <a:gd name="T70" fmla="*/ 11 w 96"/>
                <a:gd name="T71" fmla="*/ 137 h 184"/>
                <a:gd name="T72" fmla="*/ 2 w 96"/>
                <a:gd name="T73" fmla="*/ 115 h 184"/>
                <a:gd name="T74" fmla="*/ 0 w 96"/>
                <a:gd name="T75" fmla="*/ 92 h 184"/>
                <a:gd name="T76" fmla="*/ 2 w 96"/>
                <a:gd name="T77" fmla="*/ 69 h 184"/>
                <a:gd name="T78" fmla="*/ 11 w 96"/>
                <a:gd name="T79" fmla="*/ 47 h 184"/>
                <a:gd name="T80" fmla="*/ 13 w 96"/>
                <a:gd name="T81" fmla="*/ 41 h 184"/>
                <a:gd name="T82" fmla="*/ 26 w 96"/>
                <a:gd name="T83" fmla="*/ 22 h 184"/>
                <a:gd name="T84" fmla="*/ 48 w 96"/>
                <a:gd name="T85" fmla="*/ 0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184">
                  <a:moveTo>
                    <a:pt x="49" y="25"/>
                  </a:moveTo>
                  <a:lnTo>
                    <a:pt x="39" y="35"/>
                  </a:lnTo>
                  <a:lnTo>
                    <a:pt x="26" y="54"/>
                  </a:lnTo>
                  <a:lnTo>
                    <a:pt x="20" y="69"/>
                  </a:lnTo>
                  <a:lnTo>
                    <a:pt x="17" y="92"/>
                  </a:lnTo>
                  <a:lnTo>
                    <a:pt x="20" y="115"/>
                  </a:lnTo>
                  <a:lnTo>
                    <a:pt x="26" y="130"/>
                  </a:lnTo>
                  <a:lnTo>
                    <a:pt x="39" y="150"/>
                  </a:lnTo>
                  <a:lnTo>
                    <a:pt x="49" y="160"/>
                  </a:lnTo>
                  <a:lnTo>
                    <a:pt x="58" y="150"/>
                  </a:lnTo>
                  <a:lnTo>
                    <a:pt x="69" y="130"/>
                  </a:lnTo>
                  <a:lnTo>
                    <a:pt x="71" y="130"/>
                  </a:lnTo>
                  <a:lnTo>
                    <a:pt x="75" y="115"/>
                  </a:lnTo>
                  <a:lnTo>
                    <a:pt x="78" y="92"/>
                  </a:lnTo>
                  <a:lnTo>
                    <a:pt x="75" y="69"/>
                  </a:lnTo>
                  <a:lnTo>
                    <a:pt x="71" y="54"/>
                  </a:lnTo>
                  <a:lnTo>
                    <a:pt x="69" y="54"/>
                  </a:lnTo>
                  <a:lnTo>
                    <a:pt x="58" y="35"/>
                  </a:lnTo>
                  <a:lnTo>
                    <a:pt x="49" y="25"/>
                  </a:lnTo>
                  <a:close/>
                  <a:moveTo>
                    <a:pt x="48" y="0"/>
                  </a:moveTo>
                  <a:lnTo>
                    <a:pt x="53" y="5"/>
                  </a:lnTo>
                  <a:lnTo>
                    <a:pt x="71" y="22"/>
                  </a:lnTo>
                  <a:lnTo>
                    <a:pt x="83" y="41"/>
                  </a:lnTo>
                  <a:lnTo>
                    <a:pt x="85" y="47"/>
                  </a:lnTo>
                  <a:lnTo>
                    <a:pt x="93" y="69"/>
                  </a:lnTo>
                  <a:lnTo>
                    <a:pt x="96" y="92"/>
                  </a:lnTo>
                  <a:lnTo>
                    <a:pt x="93" y="115"/>
                  </a:lnTo>
                  <a:lnTo>
                    <a:pt x="85" y="137"/>
                  </a:lnTo>
                  <a:lnTo>
                    <a:pt x="83" y="143"/>
                  </a:lnTo>
                  <a:lnTo>
                    <a:pt x="71" y="163"/>
                  </a:lnTo>
                  <a:lnTo>
                    <a:pt x="53" y="179"/>
                  </a:lnTo>
                  <a:lnTo>
                    <a:pt x="48" y="184"/>
                  </a:lnTo>
                  <a:lnTo>
                    <a:pt x="43" y="179"/>
                  </a:lnTo>
                  <a:lnTo>
                    <a:pt x="26" y="163"/>
                  </a:lnTo>
                  <a:lnTo>
                    <a:pt x="13" y="143"/>
                  </a:lnTo>
                  <a:lnTo>
                    <a:pt x="11" y="137"/>
                  </a:lnTo>
                  <a:lnTo>
                    <a:pt x="2" y="115"/>
                  </a:lnTo>
                  <a:lnTo>
                    <a:pt x="0" y="92"/>
                  </a:lnTo>
                  <a:lnTo>
                    <a:pt x="2" y="69"/>
                  </a:lnTo>
                  <a:lnTo>
                    <a:pt x="11" y="47"/>
                  </a:lnTo>
                  <a:lnTo>
                    <a:pt x="13" y="41"/>
                  </a:lnTo>
                  <a:lnTo>
                    <a:pt x="26" y="2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302"/>
            <p:cNvSpPr>
              <a:spLocks noChangeArrowheads="1"/>
            </p:cNvSpPr>
            <p:nvPr/>
          </p:nvSpPr>
          <p:spPr bwMode="auto">
            <a:xfrm>
              <a:off x="8339451" y="3596958"/>
              <a:ext cx="60464" cy="547718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03"/>
            <p:cNvSpPr/>
            <p:nvPr/>
          </p:nvSpPr>
          <p:spPr bwMode="auto">
            <a:xfrm>
              <a:off x="7976676" y="4119779"/>
              <a:ext cx="786013" cy="444578"/>
            </a:xfrm>
            <a:custGeom>
              <a:gdLst>
                <a:gd name="T0" fmla="*/ 9 w 221"/>
                <a:gd name="T1" fmla="*/ 0 h 125"/>
                <a:gd name="T2" fmla="*/ 212 w 221"/>
                <a:gd name="T3" fmla="*/ 0 h 125"/>
                <a:gd name="T4" fmla="*/ 217 w 221"/>
                <a:gd name="T5" fmla="*/ 1 h 125"/>
                <a:gd name="T6" fmla="*/ 220 w 221"/>
                <a:gd name="T7" fmla="*/ 3 h 125"/>
                <a:gd name="T8" fmla="*/ 221 w 221"/>
                <a:gd name="T9" fmla="*/ 6 h 125"/>
                <a:gd name="T10" fmla="*/ 221 w 221"/>
                <a:gd name="T11" fmla="*/ 10 h 125"/>
                <a:gd name="T12" fmla="*/ 217 w 221"/>
                <a:gd name="T13" fmla="*/ 38 h 125"/>
                <a:gd name="T14" fmla="*/ 212 w 221"/>
                <a:gd name="T15" fmla="*/ 62 h 125"/>
                <a:gd name="T16" fmla="*/ 210 w 221"/>
                <a:gd name="T17" fmla="*/ 87 h 125"/>
                <a:gd name="T18" fmla="*/ 205 w 221"/>
                <a:gd name="T19" fmla="*/ 116 h 125"/>
                <a:gd name="T20" fmla="*/ 204 w 221"/>
                <a:gd name="T21" fmla="*/ 119 h 125"/>
                <a:gd name="T22" fmla="*/ 202 w 221"/>
                <a:gd name="T23" fmla="*/ 122 h 125"/>
                <a:gd name="T24" fmla="*/ 199 w 221"/>
                <a:gd name="T25" fmla="*/ 124 h 125"/>
                <a:gd name="T26" fmla="*/ 195 w 221"/>
                <a:gd name="T27" fmla="*/ 125 h 125"/>
                <a:gd name="T28" fmla="*/ 26 w 221"/>
                <a:gd name="T29" fmla="*/ 125 h 125"/>
                <a:gd name="T30" fmla="*/ 23 w 221"/>
                <a:gd name="T31" fmla="*/ 124 h 125"/>
                <a:gd name="T32" fmla="*/ 20 w 221"/>
                <a:gd name="T33" fmla="*/ 122 h 125"/>
                <a:gd name="T34" fmla="*/ 17 w 221"/>
                <a:gd name="T35" fmla="*/ 119 h 125"/>
                <a:gd name="T36" fmla="*/ 16 w 221"/>
                <a:gd name="T37" fmla="*/ 116 h 125"/>
                <a:gd name="T38" fmla="*/ 13 w 221"/>
                <a:gd name="T39" fmla="*/ 87 h 125"/>
                <a:gd name="T40" fmla="*/ 9 w 221"/>
                <a:gd name="T41" fmla="*/ 62 h 125"/>
                <a:gd name="T42" fmla="*/ 4 w 221"/>
                <a:gd name="T43" fmla="*/ 38 h 125"/>
                <a:gd name="T44" fmla="*/ 0 w 221"/>
                <a:gd name="T45" fmla="*/ 10 h 125"/>
                <a:gd name="T46" fmla="*/ 1 w 221"/>
                <a:gd name="T47" fmla="*/ 6 h 125"/>
                <a:gd name="T48" fmla="*/ 3 w 221"/>
                <a:gd name="T49" fmla="*/ 3 h 125"/>
                <a:gd name="T50" fmla="*/ 6 w 221"/>
                <a:gd name="T51" fmla="*/ 1 h 125"/>
                <a:gd name="T52" fmla="*/ 9 w 221"/>
                <a:gd name="T53" fmla="*/ 0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1" h="125">
                  <a:moveTo>
                    <a:pt x="9" y="0"/>
                  </a:moveTo>
                  <a:lnTo>
                    <a:pt x="212" y="0"/>
                  </a:lnTo>
                  <a:lnTo>
                    <a:pt x="217" y="1"/>
                  </a:lnTo>
                  <a:lnTo>
                    <a:pt x="220" y="3"/>
                  </a:lnTo>
                  <a:lnTo>
                    <a:pt x="221" y="6"/>
                  </a:lnTo>
                  <a:lnTo>
                    <a:pt x="221" y="10"/>
                  </a:lnTo>
                  <a:lnTo>
                    <a:pt x="217" y="38"/>
                  </a:lnTo>
                  <a:lnTo>
                    <a:pt x="212" y="62"/>
                  </a:lnTo>
                  <a:lnTo>
                    <a:pt x="210" y="87"/>
                  </a:lnTo>
                  <a:lnTo>
                    <a:pt x="205" y="116"/>
                  </a:lnTo>
                  <a:lnTo>
                    <a:pt x="204" y="119"/>
                  </a:lnTo>
                  <a:lnTo>
                    <a:pt x="202" y="122"/>
                  </a:lnTo>
                  <a:lnTo>
                    <a:pt x="199" y="124"/>
                  </a:lnTo>
                  <a:lnTo>
                    <a:pt x="195" y="125"/>
                  </a:lnTo>
                  <a:lnTo>
                    <a:pt x="26" y="125"/>
                  </a:lnTo>
                  <a:lnTo>
                    <a:pt x="23" y="124"/>
                  </a:lnTo>
                  <a:lnTo>
                    <a:pt x="20" y="122"/>
                  </a:lnTo>
                  <a:lnTo>
                    <a:pt x="17" y="119"/>
                  </a:lnTo>
                  <a:lnTo>
                    <a:pt x="16" y="116"/>
                  </a:lnTo>
                  <a:lnTo>
                    <a:pt x="13" y="87"/>
                  </a:lnTo>
                  <a:lnTo>
                    <a:pt x="9" y="62"/>
                  </a:lnTo>
                  <a:lnTo>
                    <a:pt x="4" y="38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04"/>
            <p:cNvSpPr>
              <a:spLocks noEditPoints="1"/>
            </p:cNvSpPr>
            <p:nvPr/>
          </p:nvSpPr>
          <p:spPr bwMode="auto">
            <a:xfrm>
              <a:off x="7944668" y="4087770"/>
              <a:ext cx="850032" cy="508597"/>
            </a:xfrm>
            <a:custGeom>
              <a:gdLst>
                <a:gd name="T0" fmla="*/ 223 w 239"/>
                <a:gd name="T1" fmla="*/ 128 h 143"/>
                <a:gd name="T2" fmla="*/ 221 w 239"/>
                <a:gd name="T3" fmla="*/ 130 h 143"/>
                <a:gd name="T4" fmla="*/ 223 w 239"/>
                <a:gd name="T5" fmla="*/ 128 h 143"/>
                <a:gd name="T6" fmla="*/ 19 w 239"/>
                <a:gd name="T7" fmla="*/ 18 h 143"/>
                <a:gd name="T8" fmla="*/ 18 w 239"/>
                <a:gd name="T9" fmla="*/ 19 h 143"/>
                <a:gd name="T10" fmla="*/ 21 w 239"/>
                <a:gd name="T11" fmla="*/ 34 h 143"/>
                <a:gd name="T12" fmla="*/ 22 w 239"/>
                <a:gd name="T13" fmla="*/ 47 h 143"/>
                <a:gd name="T14" fmla="*/ 31 w 239"/>
                <a:gd name="T15" fmla="*/ 96 h 143"/>
                <a:gd name="T16" fmla="*/ 34 w 239"/>
                <a:gd name="T17" fmla="*/ 122 h 143"/>
                <a:gd name="T18" fmla="*/ 34 w 239"/>
                <a:gd name="T19" fmla="*/ 122 h 143"/>
                <a:gd name="T20" fmla="*/ 35 w 239"/>
                <a:gd name="T21" fmla="*/ 125 h 143"/>
                <a:gd name="T22" fmla="*/ 205 w 239"/>
                <a:gd name="T23" fmla="*/ 125 h 143"/>
                <a:gd name="T24" fmla="*/ 207 w 239"/>
                <a:gd name="T25" fmla="*/ 122 h 143"/>
                <a:gd name="T26" fmla="*/ 207 w 239"/>
                <a:gd name="T27" fmla="*/ 111 h 143"/>
                <a:gd name="T28" fmla="*/ 210 w 239"/>
                <a:gd name="T29" fmla="*/ 96 h 143"/>
                <a:gd name="T30" fmla="*/ 214 w 239"/>
                <a:gd name="T31" fmla="*/ 71 h 143"/>
                <a:gd name="T32" fmla="*/ 217 w 239"/>
                <a:gd name="T33" fmla="*/ 47 h 143"/>
                <a:gd name="T34" fmla="*/ 220 w 239"/>
                <a:gd name="T35" fmla="*/ 34 h 143"/>
                <a:gd name="T36" fmla="*/ 223 w 239"/>
                <a:gd name="T37" fmla="*/ 19 h 143"/>
                <a:gd name="T38" fmla="*/ 221 w 239"/>
                <a:gd name="T39" fmla="*/ 19 h 143"/>
                <a:gd name="T40" fmla="*/ 220 w 239"/>
                <a:gd name="T41" fmla="*/ 18 h 143"/>
                <a:gd name="T42" fmla="*/ 19 w 239"/>
                <a:gd name="T43" fmla="*/ 18 h 143"/>
                <a:gd name="T44" fmla="*/ 0 w 239"/>
                <a:gd name="T45" fmla="*/ 18 h 143"/>
                <a:gd name="T46" fmla="*/ 0 w 239"/>
                <a:gd name="T47" fmla="*/ 18 h 143"/>
                <a:gd name="T48" fmla="*/ 0 w 239"/>
                <a:gd name="T49" fmla="*/ 19 h 143"/>
                <a:gd name="T50" fmla="*/ 0 w 239"/>
                <a:gd name="T51" fmla="*/ 18 h 143"/>
                <a:gd name="T52" fmla="*/ 18 w 239"/>
                <a:gd name="T53" fmla="*/ 0 h 143"/>
                <a:gd name="T54" fmla="*/ 221 w 239"/>
                <a:gd name="T55" fmla="*/ 0 h 143"/>
                <a:gd name="T56" fmla="*/ 226 w 239"/>
                <a:gd name="T57" fmla="*/ 2 h 143"/>
                <a:gd name="T58" fmla="*/ 229 w 239"/>
                <a:gd name="T59" fmla="*/ 2 h 143"/>
                <a:gd name="T60" fmla="*/ 232 w 239"/>
                <a:gd name="T61" fmla="*/ 3 h 143"/>
                <a:gd name="T62" fmla="*/ 235 w 239"/>
                <a:gd name="T63" fmla="*/ 6 h 143"/>
                <a:gd name="T64" fmla="*/ 237 w 239"/>
                <a:gd name="T65" fmla="*/ 12 h 143"/>
                <a:gd name="T66" fmla="*/ 239 w 239"/>
                <a:gd name="T67" fmla="*/ 19 h 143"/>
                <a:gd name="T68" fmla="*/ 239 w 239"/>
                <a:gd name="T69" fmla="*/ 20 h 143"/>
                <a:gd name="T70" fmla="*/ 237 w 239"/>
                <a:gd name="T71" fmla="*/ 34 h 143"/>
                <a:gd name="T72" fmla="*/ 235 w 239"/>
                <a:gd name="T73" fmla="*/ 47 h 143"/>
                <a:gd name="T74" fmla="*/ 232 w 239"/>
                <a:gd name="T75" fmla="*/ 71 h 143"/>
                <a:gd name="T76" fmla="*/ 227 w 239"/>
                <a:gd name="T77" fmla="*/ 96 h 143"/>
                <a:gd name="T78" fmla="*/ 224 w 239"/>
                <a:gd name="T79" fmla="*/ 111 h 143"/>
                <a:gd name="T80" fmla="*/ 223 w 239"/>
                <a:gd name="T81" fmla="*/ 127 h 143"/>
                <a:gd name="T82" fmla="*/ 221 w 239"/>
                <a:gd name="T83" fmla="*/ 130 h 143"/>
                <a:gd name="T84" fmla="*/ 220 w 239"/>
                <a:gd name="T85" fmla="*/ 131 h 143"/>
                <a:gd name="T86" fmla="*/ 217 w 239"/>
                <a:gd name="T87" fmla="*/ 138 h 143"/>
                <a:gd name="T88" fmla="*/ 208 w 239"/>
                <a:gd name="T89" fmla="*/ 143 h 143"/>
                <a:gd name="T90" fmla="*/ 32 w 239"/>
                <a:gd name="T91" fmla="*/ 143 h 143"/>
                <a:gd name="T92" fmla="*/ 28 w 239"/>
                <a:gd name="T93" fmla="*/ 141 h 143"/>
                <a:gd name="T94" fmla="*/ 22 w 239"/>
                <a:gd name="T95" fmla="*/ 138 h 143"/>
                <a:gd name="T96" fmla="*/ 21 w 239"/>
                <a:gd name="T97" fmla="*/ 131 h 143"/>
                <a:gd name="T98" fmla="*/ 18 w 239"/>
                <a:gd name="T99" fmla="*/ 128 h 143"/>
                <a:gd name="T100" fmla="*/ 18 w 239"/>
                <a:gd name="T101" fmla="*/ 127 h 143"/>
                <a:gd name="T102" fmla="*/ 15 w 239"/>
                <a:gd name="T103" fmla="*/ 111 h 143"/>
                <a:gd name="T104" fmla="*/ 13 w 239"/>
                <a:gd name="T105" fmla="*/ 96 h 143"/>
                <a:gd name="T106" fmla="*/ 5 w 239"/>
                <a:gd name="T107" fmla="*/ 47 h 143"/>
                <a:gd name="T108" fmla="*/ 2 w 239"/>
                <a:gd name="T109" fmla="*/ 20 h 143"/>
                <a:gd name="T110" fmla="*/ 0 w 239"/>
                <a:gd name="T111" fmla="*/ 18 h 143"/>
                <a:gd name="T112" fmla="*/ 2 w 239"/>
                <a:gd name="T113" fmla="*/ 15 h 143"/>
                <a:gd name="T114" fmla="*/ 3 w 239"/>
                <a:gd name="T115" fmla="*/ 9 h 143"/>
                <a:gd name="T116" fmla="*/ 5 w 239"/>
                <a:gd name="T117" fmla="*/ 6 h 143"/>
                <a:gd name="T118" fmla="*/ 8 w 239"/>
                <a:gd name="T119" fmla="*/ 3 h 143"/>
                <a:gd name="T120" fmla="*/ 10 w 239"/>
                <a:gd name="T121" fmla="*/ 2 h 143"/>
                <a:gd name="T122" fmla="*/ 15 w 239"/>
                <a:gd name="T123" fmla="*/ 2 h 143"/>
                <a:gd name="T124" fmla="*/ 18 w 239"/>
                <a:gd name="T125" fmla="*/ 0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" h="143">
                  <a:moveTo>
                    <a:pt x="223" y="128"/>
                  </a:moveTo>
                  <a:lnTo>
                    <a:pt x="221" y="130"/>
                  </a:lnTo>
                  <a:lnTo>
                    <a:pt x="223" y="128"/>
                  </a:lnTo>
                  <a:close/>
                  <a:moveTo>
                    <a:pt x="19" y="18"/>
                  </a:moveTo>
                  <a:lnTo>
                    <a:pt x="18" y="19"/>
                  </a:lnTo>
                  <a:lnTo>
                    <a:pt x="21" y="34"/>
                  </a:lnTo>
                  <a:lnTo>
                    <a:pt x="22" y="47"/>
                  </a:lnTo>
                  <a:lnTo>
                    <a:pt x="31" y="96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35" y="125"/>
                  </a:lnTo>
                  <a:lnTo>
                    <a:pt x="205" y="125"/>
                  </a:lnTo>
                  <a:lnTo>
                    <a:pt x="207" y="122"/>
                  </a:lnTo>
                  <a:lnTo>
                    <a:pt x="207" y="111"/>
                  </a:lnTo>
                  <a:lnTo>
                    <a:pt x="210" y="96"/>
                  </a:lnTo>
                  <a:lnTo>
                    <a:pt x="214" y="71"/>
                  </a:lnTo>
                  <a:lnTo>
                    <a:pt x="217" y="47"/>
                  </a:lnTo>
                  <a:lnTo>
                    <a:pt x="220" y="34"/>
                  </a:lnTo>
                  <a:lnTo>
                    <a:pt x="223" y="19"/>
                  </a:lnTo>
                  <a:lnTo>
                    <a:pt x="221" y="19"/>
                  </a:lnTo>
                  <a:lnTo>
                    <a:pt x="220" y="18"/>
                  </a:lnTo>
                  <a:lnTo>
                    <a:pt x="19" y="18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0" y="19"/>
                  </a:lnTo>
                  <a:lnTo>
                    <a:pt x="0" y="18"/>
                  </a:lnTo>
                  <a:close/>
                  <a:moveTo>
                    <a:pt x="18" y="0"/>
                  </a:moveTo>
                  <a:lnTo>
                    <a:pt x="221" y="0"/>
                  </a:lnTo>
                  <a:lnTo>
                    <a:pt x="226" y="2"/>
                  </a:lnTo>
                  <a:lnTo>
                    <a:pt x="229" y="2"/>
                  </a:lnTo>
                  <a:lnTo>
                    <a:pt x="232" y="3"/>
                  </a:lnTo>
                  <a:lnTo>
                    <a:pt x="235" y="6"/>
                  </a:lnTo>
                  <a:lnTo>
                    <a:pt x="237" y="12"/>
                  </a:lnTo>
                  <a:lnTo>
                    <a:pt x="239" y="19"/>
                  </a:lnTo>
                  <a:lnTo>
                    <a:pt x="239" y="20"/>
                  </a:lnTo>
                  <a:lnTo>
                    <a:pt x="237" y="34"/>
                  </a:lnTo>
                  <a:lnTo>
                    <a:pt x="235" y="47"/>
                  </a:lnTo>
                  <a:lnTo>
                    <a:pt x="232" y="71"/>
                  </a:lnTo>
                  <a:lnTo>
                    <a:pt x="227" y="96"/>
                  </a:lnTo>
                  <a:lnTo>
                    <a:pt x="224" y="111"/>
                  </a:lnTo>
                  <a:lnTo>
                    <a:pt x="223" y="127"/>
                  </a:lnTo>
                  <a:lnTo>
                    <a:pt x="221" y="130"/>
                  </a:lnTo>
                  <a:lnTo>
                    <a:pt x="220" y="131"/>
                  </a:lnTo>
                  <a:lnTo>
                    <a:pt x="217" y="138"/>
                  </a:lnTo>
                  <a:lnTo>
                    <a:pt x="208" y="143"/>
                  </a:lnTo>
                  <a:lnTo>
                    <a:pt x="32" y="143"/>
                  </a:lnTo>
                  <a:lnTo>
                    <a:pt x="28" y="141"/>
                  </a:lnTo>
                  <a:lnTo>
                    <a:pt x="22" y="138"/>
                  </a:lnTo>
                  <a:lnTo>
                    <a:pt x="21" y="131"/>
                  </a:lnTo>
                  <a:lnTo>
                    <a:pt x="18" y="128"/>
                  </a:lnTo>
                  <a:lnTo>
                    <a:pt x="18" y="127"/>
                  </a:lnTo>
                  <a:lnTo>
                    <a:pt x="15" y="111"/>
                  </a:lnTo>
                  <a:lnTo>
                    <a:pt x="13" y="96"/>
                  </a:lnTo>
                  <a:lnTo>
                    <a:pt x="5" y="47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05"/>
            <p:cNvSpPr/>
            <p:nvPr/>
          </p:nvSpPr>
          <p:spPr bwMode="auto">
            <a:xfrm>
              <a:off x="8008687" y="4119779"/>
              <a:ext cx="721994" cy="124483"/>
            </a:xfrm>
            <a:custGeom>
              <a:gdLst>
                <a:gd name="T0" fmla="*/ 8 w 203"/>
                <a:gd name="T1" fmla="*/ 0 h 35"/>
                <a:gd name="T2" fmla="*/ 196 w 203"/>
                <a:gd name="T3" fmla="*/ 0 h 35"/>
                <a:gd name="T4" fmla="*/ 199 w 203"/>
                <a:gd name="T5" fmla="*/ 1 h 35"/>
                <a:gd name="T6" fmla="*/ 202 w 203"/>
                <a:gd name="T7" fmla="*/ 3 h 35"/>
                <a:gd name="T8" fmla="*/ 203 w 203"/>
                <a:gd name="T9" fmla="*/ 6 h 35"/>
                <a:gd name="T10" fmla="*/ 203 w 203"/>
                <a:gd name="T11" fmla="*/ 10 h 35"/>
                <a:gd name="T12" fmla="*/ 201 w 203"/>
                <a:gd name="T13" fmla="*/ 35 h 35"/>
                <a:gd name="T14" fmla="*/ 3 w 203"/>
                <a:gd name="T15" fmla="*/ 35 h 35"/>
                <a:gd name="T16" fmla="*/ 0 w 203"/>
                <a:gd name="T17" fmla="*/ 10 h 35"/>
                <a:gd name="T18" fmla="*/ 0 w 203"/>
                <a:gd name="T19" fmla="*/ 6 h 35"/>
                <a:gd name="T20" fmla="*/ 3 w 203"/>
                <a:gd name="T21" fmla="*/ 3 h 35"/>
                <a:gd name="T22" fmla="*/ 4 w 203"/>
                <a:gd name="T23" fmla="*/ 1 h 35"/>
                <a:gd name="T24" fmla="*/ 8 w 203"/>
                <a:gd name="T25" fmla="*/ 0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35">
                  <a:moveTo>
                    <a:pt x="8" y="0"/>
                  </a:moveTo>
                  <a:lnTo>
                    <a:pt x="196" y="0"/>
                  </a:lnTo>
                  <a:lnTo>
                    <a:pt x="199" y="1"/>
                  </a:lnTo>
                  <a:lnTo>
                    <a:pt x="202" y="3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1" y="35"/>
                  </a:lnTo>
                  <a:lnTo>
                    <a:pt x="3" y="35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7BEC0"/>
            </a:solidFill>
            <a:ln w="0">
              <a:solidFill>
                <a:srgbClr val="B7BEC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06"/>
            <p:cNvSpPr/>
            <p:nvPr/>
          </p:nvSpPr>
          <p:spPr bwMode="auto">
            <a:xfrm>
              <a:off x="7930442" y="3988185"/>
              <a:ext cx="885598" cy="188502"/>
            </a:xfrm>
            <a:custGeom>
              <a:gdLst>
                <a:gd name="T0" fmla="*/ 0 w 249"/>
                <a:gd name="T1" fmla="*/ 0 h 53"/>
                <a:gd name="T2" fmla="*/ 249 w 249"/>
                <a:gd name="T3" fmla="*/ 0 h 53"/>
                <a:gd name="T4" fmla="*/ 241 w 249"/>
                <a:gd name="T5" fmla="*/ 53 h 53"/>
                <a:gd name="T6" fmla="*/ 7 w 249"/>
                <a:gd name="T7" fmla="*/ 53 h 53"/>
                <a:gd name="T8" fmla="*/ 0 w 249"/>
                <a:gd name="T9" fmla="*/ 0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52">
                  <a:moveTo>
                    <a:pt x="0" y="0"/>
                  </a:moveTo>
                  <a:lnTo>
                    <a:pt x="249" y="0"/>
                  </a:lnTo>
                  <a:lnTo>
                    <a:pt x="241" y="53"/>
                  </a:lnTo>
                  <a:lnTo>
                    <a:pt x="7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5D7"/>
            </a:solidFill>
            <a:ln w="0">
              <a:solidFill>
                <a:srgbClr val="CDD5D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07"/>
            <p:cNvSpPr>
              <a:spLocks noEditPoints="1"/>
            </p:cNvSpPr>
            <p:nvPr/>
          </p:nvSpPr>
          <p:spPr bwMode="auto">
            <a:xfrm>
              <a:off x="7898431" y="3959732"/>
              <a:ext cx="946059" cy="248963"/>
            </a:xfrm>
            <a:custGeom>
              <a:gdLst>
                <a:gd name="T0" fmla="*/ 19 w 266"/>
                <a:gd name="T1" fmla="*/ 17 h 70"/>
                <a:gd name="T2" fmla="*/ 23 w 266"/>
                <a:gd name="T3" fmla="*/ 52 h 70"/>
                <a:gd name="T4" fmla="*/ 245 w 266"/>
                <a:gd name="T5" fmla="*/ 52 h 70"/>
                <a:gd name="T6" fmla="*/ 249 w 266"/>
                <a:gd name="T7" fmla="*/ 17 h 70"/>
                <a:gd name="T8" fmla="*/ 19 w 266"/>
                <a:gd name="T9" fmla="*/ 17 h 70"/>
                <a:gd name="T10" fmla="*/ 0 w 266"/>
                <a:gd name="T11" fmla="*/ 0 h 70"/>
                <a:gd name="T12" fmla="*/ 266 w 266"/>
                <a:gd name="T13" fmla="*/ 0 h 70"/>
                <a:gd name="T14" fmla="*/ 266 w 266"/>
                <a:gd name="T15" fmla="*/ 10 h 70"/>
                <a:gd name="T16" fmla="*/ 259 w 266"/>
                <a:gd name="T17" fmla="*/ 62 h 70"/>
                <a:gd name="T18" fmla="*/ 258 w 266"/>
                <a:gd name="T19" fmla="*/ 70 h 70"/>
                <a:gd name="T20" fmla="*/ 9 w 266"/>
                <a:gd name="T21" fmla="*/ 70 h 70"/>
                <a:gd name="T22" fmla="*/ 9 w 266"/>
                <a:gd name="T23" fmla="*/ 62 h 70"/>
                <a:gd name="T24" fmla="*/ 2 w 266"/>
                <a:gd name="T25" fmla="*/ 10 h 70"/>
                <a:gd name="T26" fmla="*/ 0 w 266"/>
                <a:gd name="T27" fmla="*/ 0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70">
                  <a:moveTo>
                    <a:pt x="19" y="17"/>
                  </a:moveTo>
                  <a:lnTo>
                    <a:pt x="23" y="52"/>
                  </a:lnTo>
                  <a:lnTo>
                    <a:pt x="245" y="52"/>
                  </a:lnTo>
                  <a:lnTo>
                    <a:pt x="249" y="17"/>
                  </a:lnTo>
                  <a:lnTo>
                    <a:pt x="19" y="17"/>
                  </a:lnTo>
                  <a:close/>
                  <a:moveTo>
                    <a:pt x="0" y="0"/>
                  </a:moveTo>
                  <a:lnTo>
                    <a:pt x="266" y="0"/>
                  </a:lnTo>
                  <a:lnTo>
                    <a:pt x="266" y="10"/>
                  </a:lnTo>
                  <a:lnTo>
                    <a:pt x="259" y="62"/>
                  </a:lnTo>
                  <a:lnTo>
                    <a:pt x="258" y="70"/>
                  </a:lnTo>
                  <a:lnTo>
                    <a:pt x="9" y="70"/>
                  </a:lnTo>
                  <a:lnTo>
                    <a:pt x="9" y="62"/>
                  </a:lnTo>
                  <a:lnTo>
                    <a:pt x="2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3" name="组合 212"/>
          <p:cNvGrpSpPr/>
          <p:nvPr/>
        </p:nvGrpSpPr>
        <p:grpSpPr>
          <a:xfrm>
            <a:off x="6578928" y="3383561"/>
            <a:ext cx="1337287" cy="1212804"/>
            <a:chOff x="6578928" y="3383561"/>
            <a:chExt cx="1337287" cy="1212804"/>
          </a:xfrm>
        </p:grpSpPr>
        <p:sp>
          <p:nvSpPr>
            <p:cNvPr id="144" name="Freeform 185"/>
            <p:cNvSpPr/>
            <p:nvPr/>
          </p:nvSpPr>
          <p:spPr bwMode="auto">
            <a:xfrm>
              <a:off x="7489421" y="3895713"/>
              <a:ext cx="305869" cy="508597"/>
            </a:xfrm>
            <a:custGeom>
              <a:gdLst>
                <a:gd name="T0" fmla="*/ 0 w 86"/>
                <a:gd name="T1" fmla="*/ 0 h 143"/>
                <a:gd name="T2" fmla="*/ 58 w 86"/>
                <a:gd name="T3" fmla="*/ 0 h 143"/>
                <a:gd name="T4" fmla="*/ 66 w 86"/>
                <a:gd name="T5" fmla="*/ 2 h 143"/>
                <a:gd name="T6" fmla="*/ 69 w 86"/>
                <a:gd name="T7" fmla="*/ 3 h 143"/>
                <a:gd name="T8" fmla="*/ 73 w 86"/>
                <a:gd name="T9" fmla="*/ 5 h 143"/>
                <a:gd name="T10" fmla="*/ 79 w 86"/>
                <a:gd name="T11" fmla="*/ 8 h 143"/>
                <a:gd name="T12" fmla="*/ 82 w 86"/>
                <a:gd name="T13" fmla="*/ 15 h 143"/>
                <a:gd name="T14" fmla="*/ 85 w 86"/>
                <a:gd name="T15" fmla="*/ 21 h 143"/>
                <a:gd name="T16" fmla="*/ 86 w 86"/>
                <a:gd name="T17" fmla="*/ 28 h 143"/>
                <a:gd name="T18" fmla="*/ 86 w 86"/>
                <a:gd name="T19" fmla="*/ 115 h 143"/>
                <a:gd name="T20" fmla="*/ 85 w 86"/>
                <a:gd name="T21" fmla="*/ 123 h 143"/>
                <a:gd name="T22" fmla="*/ 82 w 86"/>
                <a:gd name="T23" fmla="*/ 130 h 143"/>
                <a:gd name="T24" fmla="*/ 79 w 86"/>
                <a:gd name="T25" fmla="*/ 136 h 143"/>
                <a:gd name="T26" fmla="*/ 73 w 86"/>
                <a:gd name="T27" fmla="*/ 139 h 143"/>
                <a:gd name="T28" fmla="*/ 69 w 86"/>
                <a:gd name="T29" fmla="*/ 140 h 143"/>
                <a:gd name="T30" fmla="*/ 66 w 86"/>
                <a:gd name="T31" fmla="*/ 141 h 143"/>
                <a:gd name="T32" fmla="*/ 58 w 86"/>
                <a:gd name="T33" fmla="*/ 143 h 143"/>
                <a:gd name="T34" fmla="*/ 0 w 86"/>
                <a:gd name="T35" fmla="*/ 143 h 143"/>
                <a:gd name="T36" fmla="*/ 0 w 86"/>
                <a:gd name="T37" fmla="*/ 125 h 143"/>
                <a:gd name="T38" fmla="*/ 58 w 86"/>
                <a:gd name="T39" fmla="*/ 125 h 143"/>
                <a:gd name="T40" fmla="*/ 61 w 86"/>
                <a:gd name="T41" fmla="*/ 125 h 143"/>
                <a:gd name="T42" fmla="*/ 66 w 86"/>
                <a:gd name="T43" fmla="*/ 123 h 143"/>
                <a:gd name="T44" fmla="*/ 69 w 86"/>
                <a:gd name="T45" fmla="*/ 118 h 143"/>
                <a:gd name="T46" fmla="*/ 69 w 86"/>
                <a:gd name="T47" fmla="*/ 115 h 143"/>
                <a:gd name="T48" fmla="*/ 69 w 86"/>
                <a:gd name="T49" fmla="*/ 28 h 143"/>
                <a:gd name="T50" fmla="*/ 66 w 86"/>
                <a:gd name="T51" fmla="*/ 21 h 143"/>
                <a:gd name="T52" fmla="*/ 61 w 86"/>
                <a:gd name="T53" fmla="*/ 18 h 143"/>
                <a:gd name="T54" fmla="*/ 58 w 86"/>
                <a:gd name="T55" fmla="*/ 18 h 143"/>
                <a:gd name="T56" fmla="*/ 0 w 86"/>
                <a:gd name="T57" fmla="*/ 18 h 143"/>
                <a:gd name="T58" fmla="*/ 0 w 86"/>
                <a:gd name="T59" fmla="*/ 0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143">
                  <a:moveTo>
                    <a:pt x="0" y="0"/>
                  </a:moveTo>
                  <a:lnTo>
                    <a:pt x="58" y="0"/>
                  </a:lnTo>
                  <a:lnTo>
                    <a:pt x="66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9" y="8"/>
                  </a:lnTo>
                  <a:lnTo>
                    <a:pt x="82" y="15"/>
                  </a:lnTo>
                  <a:lnTo>
                    <a:pt x="85" y="21"/>
                  </a:lnTo>
                  <a:lnTo>
                    <a:pt x="86" y="28"/>
                  </a:lnTo>
                  <a:lnTo>
                    <a:pt x="86" y="115"/>
                  </a:lnTo>
                  <a:lnTo>
                    <a:pt x="85" y="123"/>
                  </a:lnTo>
                  <a:lnTo>
                    <a:pt x="82" y="130"/>
                  </a:lnTo>
                  <a:lnTo>
                    <a:pt x="79" y="136"/>
                  </a:lnTo>
                  <a:lnTo>
                    <a:pt x="73" y="139"/>
                  </a:lnTo>
                  <a:lnTo>
                    <a:pt x="69" y="140"/>
                  </a:lnTo>
                  <a:lnTo>
                    <a:pt x="66" y="141"/>
                  </a:lnTo>
                  <a:lnTo>
                    <a:pt x="58" y="143"/>
                  </a:lnTo>
                  <a:lnTo>
                    <a:pt x="0" y="143"/>
                  </a:lnTo>
                  <a:lnTo>
                    <a:pt x="0" y="125"/>
                  </a:lnTo>
                  <a:lnTo>
                    <a:pt x="58" y="125"/>
                  </a:lnTo>
                  <a:lnTo>
                    <a:pt x="61" y="125"/>
                  </a:lnTo>
                  <a:lnTo>
                    <a:pt x="66" y="123"/>
                  </a:lnTo>
                  <a:lnTo>
                    <a:pt x="69" y="118"/>
                  </a:lnTo>
                  <a:lnTo>
                    <a:pt x="69" y="115"/>
                  </a:lnTo>
                  <a:lnTo>
                    <a:pt x="69" y="28"/>
                  </a:lnTo>
                  <a:lnTo>
                    <a:pt x="66" y="21"/>
                  </a:lnTo>
                  <a:lnTo>
                    <a:pt x="61" y="18"/>
                  </a:lnTo>
                  <a:lnTo>
                    <a:pt x="58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86"/>
            <p:cNvSpPr/>
            <p:nvPr/>
          </p:nvSpPr>
          <p:spPr bwMode="auto">
            <a:xfrm>
              <a:off x="6802994" y="3749891"/>
              <a:ext cx="775342" cy="814465"/>
            </a:xfrm>
            <a:custGeom>
              <a:gdLst>
                <a:gd name="T0" fmla="*/ 0 w 218"/>
                <a:gd name="T1" fmla="*/ 0 h 229"/>
                <a:gd name="T2" fmla="*/ 218 w 218"/>
                <a:gd name="T3" fmla="*/ 0 h 229"/>
                <a:gd name="T4" fmla="*/ 218 w 218"/>
                <a:gd name="T5" fmla="*/ 196 h 229"/>
                <a:gd name="T6" fmla="*/ 215 w 218"/>
                <a:gd name="T7" fmla="*/ 209 h 229"/>
                <a:gd name="T8" fmla="*/ 208 w 218"/>
                <a:gd name="T9" fmla="*/ 219 h 229"/>
                <a:gd name="T10" fmla="*/ 198 w 218"/>
                <a:gd name="T11" fmla="*/ 226 h 229"/>
                <a:gd name="T12" fmla="*/ 184 w 218"/>
                <a:gd name="T13" fmla="*/ 229 h 229"/>
                <a:gd name="T14" fmla="*/ 33 w 218"/>
                <a:gd name="T15" fmla="*/ 229 h 229"/>
                <a:gd name="T16" fmla="*/ 20 w 218"/>
                <a:gd name="T17" fmla="*/ 226 h 229"/>
                <a:gd name="T18" fmla="*/ 10 w 218"/>
                <a:gd name="T19" fmla="*/ 219 h 229"/>
                <a:gd name="T20" fmla="*/ 3 w 218"/>
                <a:gd name="T21" fmla="*/ 209 h 229"/>
                <a:gd name="T22" fmla="*/ 0 w 218"/>
                <a:gd name="T23" fmla="*/ 196 h 229"/>
                <a:gd name="T24" fmla="*/ 0 w 218"/>
                <a:gd name="T25" fmla="*/ 0 h 2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" h="229">
                  <a:moveTo>
                    <a:pt x="0" y="0"/>
                  </a:moveTo>
                  <a:lnTo>
                    <a:pt x="218" y="0"/>
                  </a:lnTo>
                  <a:lnTo>
                    <a:pt x="218" y="196"/>
                  </a:lnTo>
                  <a:lnTo>
                    <a:pt x="215" y="209"/>
                  </a:lnTo>
                  <a:lnTo>
                    <a:pt x="208" y="219"/>
                  </a:lnTo>
                  <a:lnTo>
                    <a:pt x="198" y="226"/>
                  </a:lnTo>
                  <a:lnTo>
                    <a:pt x="184" y="229"/>
                  </a:lnTo>
                  <a:lnTo>
                    <a:pt x="33" y="229"/>
                  </a:lnTo>
                  <a:lnTo>
                    <a:pt x="20" y="226"/>
                  </a:lnTo>
                  <a:lnTo>
                    <a:pt x="10" y="219"/>
                  </a:lnTo>
                  <a:lnTo>
                    <a:pt x="3" y="209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DEE9"/>
            </a:solidFill>
            <a:ln w="0">
              <a:solidFill>
                <a:srgbClr val="01DEE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87"/>
            <p:cNvSpPr>
              <a:spLocks noEditPoints="1"/>
            </p:cNvSpPr>
            <p:nvPr/>
          </p:nvSpPr>
          <p:spPr bwMode="auto">
            <a:xfrm>
              <a:off x="6770986" y="3721438"/>
              <a:ext cx="839361" cy="874927"/>
            </a:xfrm>
            <a:custGeom>
              <a:gdLst>
                <a:gd name="T0" fmla="*/ 17 w 236"/>
                <a:gd name="T1" fmla="*/ 17 h 246"/>
                <a:gd name="T2" fmla="*/ 17 w 236"/>
                <a:gd name="T3" fmla="*/ 204 h 246"/>
                <a:gd name="T4" fmla="*/ 20 w 236"/>
                <a:gd name="T5" fmla="*/ 214 h 246"/>
                <a:gd name="T6" fmla="*/ 25 w 236"/>
                <a:gd name="T7" fmla="*/ 221 h 246"/>
                <a:gd name="T8" fmla="*/ 25 w 236"/>
                <a:gd name="T9" fmla="*/ 221 h 246"/>
                <a:gd name="T10" fmla="*/ 31 w 236"/>
                <a:gd name="T11" fmla="*/ 225 h 246"/>
                <a:gd name="T12" fmla="*/ 42 w 236"/>
                <a:gd name="T13" fmla="*/ 228 h 246"/>
                <a:gd name="T14" fmla="*/ 193 w 236"/>
                <a:gd name="T15" fmla="*/ 228 h 246"/>
                <a:gd name="T16" fmla="*/ 204 w 236"/>
                <a:gd name="T17" fmla="*/ 225 h 246"/>
                <a:gd name="T18" fmla="*/ 211 w 236"/>
                <a:gd name="T19" fmla="*/ 221 h 246"/>
                <a:gd name="T20" fmla="*/ 215 w 236"/>
                <a:gd name="T21" fmla="*/ 214 h 246"/>
                <a:gd name="T22" fmla="*/ 218 w 236"/>
                <a:gd name="T23" fmla="*/ 204 h 246"/>
                <a:gd name="T24" fmla="*/ 218 w 236"/>
                <a:gd name="T25" fmla="*/ 17 h 246"/>
                <a:gd name="T26" fmla="*/ 17 w 236"/>
                <a:gd name="T27" fmla="*/ 17 h 246"/>
                <a:gd name="T28" fmla="*/ 0 w 236"/>
                <a:gd name="T29" fmla="*/ 0 h 246"/>
                <a:gd name="T30" fmla="*/ 236 w 236"/>
                <a:gd name="T31" fmla="*/ 0 h 246"/>
                <a:gd name="T32" fmla="*/ 236 w 236"/>
                <a:gd name="T33" fmla="*/ 204 h 246"/>
                <a:gd name="T34" fmla="*/ 233 w 236"/>
                <a:gd name="T35" fmla="*/ 217 h 246"/>
                <a:gd name="T36" fmla="*/ 231 w 236"/>
                <a:gd name="T37" fmla="*/ 224 h 246"/>
                <a:gd name="T38" fmla="*/ 224 w 236"/>
                <a:gd name="T39" fmla="*/ 234 h 246"/>
                <a:gd name="T40" fmla="*/ 214 w 236"/>
                <a:gd name="T41" fmla="*/ 241 h 246"/>
                <a:gd name="T42" fmla="*/ 210 w 236"/>
                <a:gd name="T43" fmla="*/ 243 h 246"/>
                <a:gd name="T44" fmla="*/ 207 w 236"/>
                <a:gd name="T45" fmla="*/ 243 h 246"/>
                <a:gd name="T46" fmla="*/ 193 w 236"/>
                <a:gd name="T47" fmla="*/ 246 h 246"/>
                <a:gd name="T48" fmla="*/ 42 w 236"/>
                <a:gd name="T49" fmla="*/ 246 h 246"/>
                <a:gd name="T50" fmla="*/ 29 w 236"/>
                <a:gd name="T51" fmla="*/ 243 h 246"/>
                <a:gd name="T52" fmla="*/ 25 w 236"/>
                <a:gd name="T53" fmla="*/ 243 h 246"/>
                <a:gd name="T54" fmla="*/ 15 w 236"/>
                <a:gd name="T55" fmla="*/ 236 h 246"/>
                <a:gd name="T56" fmla="*/ 12 w 236"/>
                <a:gd name="T57" fmla="*/ 234 h 246"/>
                <a:gd name="T58" fmla="*/ 4 w 236"/>
                <a:gd name="T59" fmla="*/ 224 h 246"/>
                <a:gd name="T60" fmla="*/ 3 w 236"/>
                <a:gd name="T61" fmla="*/ 217 h 246"/>
                <a:gd name="T62" fmla="*/ 0 w 236"/>
                <a:gd name="T63" fmla="*/ 204 h 246"/>
                <a:gd name="T64" fmla="*/ 0 w 236"/>
                <a:gd name="T65" fmla="*/ 0 h 2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6" h="246">
                  <a:moveTo>
                    <a:pt x="17" y="17"/>
                  </a:moveTo>
                  <a:lnTo>
                    <a:pt x="17" y="204"/>
                  </a:lnTo>
                  <a:lnTo>
                    <a:pt x="20" y="214"/>
                  </a:lnTo>
                  <a:lnTo>
                    <a:pt x="25" y="221"/>
                  </a:lnTo>
                  <a:lnTo>
                    <a:pt x="25" y="221"/>
                  </a:lnTo>
                  <a:lnTo>
                    <a:pt x="31" y="225"/>
                  </a:lnTo>
                  <a:lnTo>
                    <a:pt x="42" y="228"/>
                  </a:lnTo>
                  <a:lnTo>
                    <a:pt x="193" y="228"/>
                  </a:lnTo>
                  <a:lnTo>
                    <a:pt x="204" y="225"/>
                  </a:lnTo>
                  <a:lnTo>
                    <a:pt x="211" y="221"/>
                  </a:lnTo>
                  <a:lnTo>
                    <a:pt x="215" y="214"/>
                  </a:lnTo>
                  <a:lnTo>
                    <a:pt x="218" y="204"/>
                  </a:lnTo>
                  <a:lnTo>
                    <a:pt x="218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36" y="0"/>
                  </a:lnTo>
                  <a:lnTo>
                    <a:pt x="236" y="204"/>
                  </a:lnTo>
                  <a:lnTo>
                    <a:pt x="233" y="217"/>
                  </a:lnTo>
                  <a:lnTo>
                    <a:pt x="231" y="224"/>
                  </a:lnTo>
                  <a:lnTo>
                    <a:pt x="224" y="234"/>
                  </a:lnTo>
                  <a:lnTo>
                    <a:pt x="214" y="241"/>
                  </a:lnTo>
                  <a:lnTo>
                    <a:pt x="210" y="243"/>
                  </a:lnTo>
                  <a:lnTo>
                    <a:pt x="207" y="243"/>
                  </a:lnTo>
                  <a:lnTo>
                    <a:pt x="193" y="246"/>
                  </a:lnTo>
                  <a:lnTo>
                    <a:pt x="42" y="246"/>
                  </a:lnTo>
                  <a:lnTo>
                    <a:pt x="29" y="243"/>
                  </a:lnTo>
                  <a:lnTo>
                    <a:pt x="25" y="243"/>
                  </a:lnTo>
                  <a:lnTo>
                    <a:pt x="15" y="236"/>
                  </a:lnTo>
                  <a:lnTo>
                    <a:pt x="12" y="234"/>
                  </a:lnTo>
                  <a:lnTo>
                    <a:pt x="4" y="224"/>
                  </a:lnTo>
                  <a:lnTo>
                    <a:pt x="3" y="217"/>
                  </a:lnTo>
                  <a:lnTo>
                    <a:pt x="0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88"/>
            <p:cNvSpPr/>
            <p:nvPr/>
          </p:nvSpPr>
          <p:spPr bwMode="auto">
            <a:xfrm>
              <a:off x="7012835" y="3383561"/>
              <a:ext cx="96030" cy="284529"/>
            </a:xfrm>
            <a:custGeom>
              <a:gdLst>
                <a:gd name="T0" fmla="*/ 19 w 27"/>
                <a:gd name="T1" fmla="*/ 0 h 80"/>
                <a:gd name="T2" fmla="*/ 24 w 27"/>
                <a:gd name="T3" fmla="*/ 7 h 80"/>
                <a:gd name="T4" fmla="*/ 27 w 27"/>
                <a:gd name="T5" fmla="*/ 15 h 80"/>
                <a:gd name="T6" fmla="*/ 27 w 27"/>
                <a:gd name="T7" fmla="*/ 23 h 80"/>
                <a:gd name="T8" fmla="*/ 25 w 27"/>
                <a:gd name="T9" fmla="*/ 32 h 80"/>
                <a:gd name="T10" fmla="*/ 22 w 27"/>
                <a:gd name="T11" fmla="*/ 39 h 80"/>
                <a:gd name="T12" fmla="*/ 19 w 27"/>
                <a:gd name="T13" fmla="*/ 48 h 80"/>
                <a:gd name="T14" fmla="*/ 18 w 27"/>
                <a:gd name="T15" fmla="*/ 57 h 80"/>
                <a:gd name="T16" fmla="*/ 18 w 27"/>
                <a:gd name="T17" fmla="*/ 63 h 80"/>
                <a:gd name="T18" fmla="*/ 19 w 27"/>
                <a:gd name="T19" fmla="*/ 67 h 80"/>
                <a:gd name="T20" fmla="*/ 8 w 27"/>
                <a:gd name="T21" fmla="*/ 80 h 80"/>
                <a:gd name="T22" fmla="*/ 3 w 27"/>
                <a:gd name="T23" fmla="*/ 71 h 80"/>
                <a:gd name="T24" fmla="*/ 0 w 27"/>
                <a:gd name="T25" fmla="*/ 64 h 80"/>
                <a:gd name="T26" fmla="*/ 0 w 27"/>
                <a:gd name="T27" fmla="*/ 57 h 80"/>
                <a:gd name="T28" fmla="*/ 2 w 27"/>
                <a:gd name="T29" fmla="*/ 48 h 80"/>
                <a:gd name="T30" fmla="*/ 5 w 27"/>
                <a:gd name="T31" fmla="*/ 39 h 80"/>
                <a:gd name="T32" fmla="*/ 8 w 27"/>
                <a:gd name="T33" fmla="*/ 32 h 80"/>
                <a:gd name="T34" fmla="*/ 9 w 27"/>
                <a:gd name="T35" fmla="*/ 23 h 80"/>
                <a:gd name="T36" fmla="*/ 9 w 27"/>
                <a:gd name="T37" fmla="*/ 16 h 80"/>
                <a:gd name="T38" fmla="*/ 8 w 27"/>
                <a:gd name="T39" fmla="*/ 13 h 80"/>
                <a:gd name="T40" fmla="*/ 19 w 27"/>
                <a:gd name="T41" fmla="*/ 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80">
                  <a:moveTo>
                    <a:pt x="19" y="0"/>
                  </a:moveTo>
                  <a:lnTo>
                    <a:pt x="24" y="7"/>
                  </a:lnTo>
                  <a:lnTo>
                    <a:pt x="27" y="15"/>
                  </a:lnTo>
                  <a:lnTo>
                    <a:pt x="27" y="23"/>
                  </a:lnTo>
                  <a:lnTo>
                    <a:pt x="25" y="32"/>
                  </a:lnTo>
                  <a:lnTo>
                    <a:pt x="22" y="39"/>
                  </a:lnTo>
                  <a:lnTo>
                    <a:pt x="19" y="48"/>
                  </a:lnTo>
                  <a:lnTo>
                    <a:pt x="18" y="57"/>
                  </a:lnTo>
                  <a:lnTo>
                    <a:pt x="18" y="63"/>
                  </a:lnTo>
                  <a:lnTo>
                    <a:pt x="19" y="67"/>
                  </a:lnTo>
                  <a:lnTo>
                    <a:pt x="8" y="80"/>
                  </a:lnTo>
                  <a:lnTo>
                    <a:pt x="3" y="71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2" y="48"/>
                  </a:lnTo>
                  <a:lnTo>
                    <a:pt x="5" y="39"/>
                  </a:lnTo>
                  <a:lnTo>
                    <a:pt x="8" y="32"/>
                  </a:lnTo>
                  <a:lnTo>
                    <a:pt x="9" y="23"/>
                  </a:lnTo>
                  <a:lnTo>
                    <a:pt x="9" y="16"/>
                  </a:lnTo>
                  <a:lnTo>
                    <a:pt x="8" y="1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89"/>
            <p:cNvSpPr/>
            <p:nvPr/>
          </p:nvSpPr>
          <p:spPr bwMode="auto">
            <a:xfrm>
              <a:off x="7144429" y="3383561"/>
              <a:ext cx="92472" cy="284529"/>
            </a:xfrm>
            <a:custGeom>
              <a:gdLst>
                <a:gd name="T0" fmla="*/ 19 w 26"/>
                <a:gd name="T1" fmla="*/ 0 h 80"/>
                <a:gd name="T2" fmla="*/ 23 w 26"/>
                <a:gd name="T3" fmla="*/ 7 h 80"/>
                <a:gd name="T4" fmla="*/ 26 w 26"/>
                <a:gd name="T5" fmla="*/ 15 h 80"/>
                <a:gd name="T6" fmla="*/ 26 w 26"/>
                <a:gd name="T7" fmla="*/ 23 h 80"/>
                <a:gd name="T8" fmla="*/ 24 w 26"/>
                <a:gd name="T9" fmla="*/ 32 h 80"/>
                <a:gd name="T10" fmla="*/ 22 w 26"/>
                <a:gd name="T11" fmla="*/ 39 h 80"/>
                <a:gd name="T12" fmla="*/ 19 w 26"/>
                <a:gd name="T13" fmla="*/ 48 h 80"/>
                <a:gd name="T14" fmla="*/ 17 w 26"/>
                <a:gd name="T15" fmla="*/ 57 h 80"/>
                <a:gd name="T16" fmla="*/ 17 w 26"/>
                <a:gd name="T17" fmla="*/ 63 h 80"/>
                <a:gd name="T18" fmla="*/ 19 w 26"/>
                <a:gd name="T19" fmla="*/ 67 h 80"/>
                <a:gd name="T20" fmla="*/ 7 w 26"/>
                <a:gd name="T21" fmla="*/ 80 h 80"/>
                <a:gd name="T22" fmla="*/ 3 w 26"/>
                <a:gd name="T23" fmla="*/ 71 h 80"/>
                <a:gd name="T24" fmla="*/ 0 w 26"/>
                <a:gd name="T25" fmla="*/ 64 h 80"/>
                <a:gd name="T26" fmla="*/ 0 w 26"/>
                <a:gd name="T27" fmla="*/ 57 h 80"/>
                <a:gd name="T28" fmla="*/ 1 w 26"/>
                <a:gd name="T29" fmla="*/ 48 h 80"/>
                <a:gd name="T30" fmla="*/ 4 w 26"/>
                <a:gd name="T31" fmla="*/ 39 h 80"/>
                <a:gd name="T32" fmla="*/ 7 w 26"/>
                <a:gd name="T33" fmla="*/ 32 h 80"/>
                <a:gd name="T34" fmla="*/ 8 w 26"/>
                <a:gd name="T35" fmla="*/ 23 h 80"/>
                <a:gd name="T36" fmla="*/ 8 w 26"/>
                <a:gd name="T37" fmla="*/ 18 h 80"/>
                <a:gd name="T38" fmla="*/ 7 w 26"/>
                <a:gd name="T39" fmla="*/ 13 h 80"/>
                <a:gd name="T40" fmla="*/ 19 w 26"/>
                <a:gd name="T41" fmla="*/ 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80">
                  <a:moveTo>
                    <a:pt x="19" y="0"/>
                  </a:moveTo>
                  <a:lnTo>
                    <a:pt x="23" y="7"/>
                  </a:lnTo>
                  <a:lnTo>
                    <a:pt x="26" y="15"/>
                  </a:lnTo>
                  <a:lnTo>
                    <a:pt x="26" y="23"/>
                  </a:lnTo>
                  <a:lnTo>
                    <a:pt x="24" y="32"/>
                  </a:lnTo>
                  <a:lnTo>
                    <a:pt x="22" y="39"/>
                  </a:lnTo>
                  <a:lnTo>
                    <a:pt x="19" y="48"/>
                  </a:lnTo>
                  <a:lnTo>
                    <a:pt x="17" y="57"/>
                  </a:lnTo>
                  <a:lnTo>
                    <a:pt x="17" y="63"/>
                  </a:lnTo>
                  <a:lnTo>
                    <a:pt x="19" y="67"/>
                  </a:lnTo>
                  <a:lnTo>
                    <a:pt x="7" y="80"/>
                  </a:lnTo>
                  <a:lnTo>
                    <a:pt x="3" y="71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1" y="48"/>
                  </a:lnTo>
                  <a:lnTo>
                    <a:pt x="4" y="39"/>
                  </a:lnTo>
                  <a:lnTo>
                    <a:pt x="7" y="32"/>
                  </a:lnTo>
                  <a:lnTo>
                    <a:pt x="8" y="23"/>
                  </a:lnTo>
                  <a:lnTo>
                    <a:pt x="8" y="18"/>
                  </a:lnTo>
                  <a:lnTo>
                    <a:pt x="7" y="1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90"/>
            <p:cNvSpPr/>
            <p:nvPr/>
          </p:nvSpPr>
          <p:spPr bwMode="auto">
            <a:xfrm>
              <a:off x="7272467" y="3383561"/>
              <a:ext cx="92472" cy="284529"/>
            </a:xfrm>
            <a:custGeom>
              <a:gdLst>
                <a:gd name="T0" fmla="*/ 19 w 26"/>
                <a:gd name="T1" fmla="*/ 0 h 80"/>
                <a:gd name="T2" fmla="*/ 23 w 26"/>
                <a:gd name="T3" fmla="*/ 7 h 80"/>
                <a:gd name="T4" fmla="*/ 26 w 26"/>
                <a:gd name="T5" fmla="*/ 15 h 80"/>
                <a:gd name="T6" fmla="*/ 26 w 26"/>
                <a:gd name="T7" fmla="*/ 23 h 80"/>
                <a:gd name="T8" fmla="*/ 25 w 26"/>
                <a:gd name="T9" fmla="*/ 32 h 80"/>
                <a:gd name="T10" fmla="*/ 22 w 26"/>
                <a:gd name="T11" fmla="*/ 39 h 80"/>
                <a:gd name="T12" fmla="*/ 19 w 26"/>
                <a:gd name="T13" fmla="*/ 48 h 80"/>
                <a:gd name="T14" fmla="*/ 18 w 26"/>
                <a:gd name="T15" fmla="*/ 57 h 80"/>
                <a:gd name="T16" fmla="*/ 18 w 26"/>
                <a:gd name="T17" fmla="*/ 63 h 80"/>
                <a:gd name="T18" fmla="*/ 19 w 26"/>
                <a:gd name="T19" fmla="*/ 67 h 80"/>
                <a:gd name="T20" fmla="*/ 7 w 26"/>
                <a:gd name="T21" fmla="*/ 80 h 80"/>
                <a:gd name="T22" fmla="*/ 3 w 26"/>
                <a:gd name="T23" fmla="*/ 71 h 80"/>
                <a:gd name="T24" fmla="*/ 0 w 26"/>
                <a:gd name="T25" fmla="*/ 64 h 80"/>
                <a:gd name="T26" fmla="*/ 0 w 26"/>
                <a:gd name="T27" fmla="*/ 57 h 80"/>
                <a:gd name="T28" fmla="*/ 2 w 26"/>
                <a:gd name="T29" fmla="*/ 48 h 80"/>
                <a:gd name="T30" fmla="*/ 4 w 26"/>
                <a:gd name="T31" fmla="*/ 39 h 80"/>
                <a:gd name="T32" fmla="*/ 7 w 26"/>
                <a:gd name="T33" fmla="*/ 32 h 80"/>
                <a:gd name="T34" fmla="*/ 9 w 26"/>
                <a:gd name="T35" fmla="*/ 23 h 80"/>
                <a:gd name="T36" fmla="*/ 9 w 26"/>
                <a:gd name="T37" fmla="*/ 18 h 80"/>
                <a:gd name="T38" fmla="*/ 7 w 26"/>
                <a:gd name="T39" fmla="*/ 13 h 80"/>
                <a:gd name="T40" fmla="*/ 19 w 26"/>
                <a:gd name="T41" fmla="*/ 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80">
                  <a:moveTo>
                    <a:pt x="19" y="0"/>
                  </a:moveTo>
                  <a:lnTo>
                    <a:pt x="23" y="7"/>
                  </a:lnTo>
                  <a:lnTo>
                    <a:pt x="26" y="15"/>
                  </a:lnTo>
                  <a:lnTo>
                    <a:pt x="26" y="23"/>
                  </a:lnTo>
                  <a:lnTo>
                    <a:pt x="25" y="32"/>
                  </a:lnTo>
                  <a:lnTo>
                    <a:pt x="22" y="39"/>
                  </a:lnTo>
                  <a:lnTo>
                    <a:pt x="19" y="48"/>
                  </a:lnTo>
                  <a:lnTo>
                    <a:pt x="18" y="57"/>
                  </a:lnTo>
                  <a:lnTo>
                    <a:pt x="18" y="63"/>
                  </a:lnTo>
                  <a:lnTo>
                    <a:pt x="19" y="67"/>
                  </a:lnTo>
                  <a:lnTo>
                    <a:pt x="7" y="80"/>
                  </a:lnTo>
                  <a:lnTo>
                    <a:pt x="3" y="71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2" y="48"/>
                  </a:lnTo>
                  <a:lnTo>
                    <a:pt x="4" y="39"/>
                  </a:lnTo>
                  <a:lnTo>
                    <a:pt x="7" y="32"/>
                  </a:lnTo>
                  <a:lnTo>
                    <a:pt x="9" y="23"/>
                  </a:lnTo>
                  <a:lnTo>
                    <a:pt x="9" y="18"/>
                  </a:lnTo>
                  <a:lnTo>
                    <a:pt x="7" y="1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191"/>
            <p:cNvSpPr>
              <a:spLocks noChangeArrowheads="1"/>
            </p:cNvSpPr>
            <p:nvPr/>
          </p:nvSpPr>
          <p:spPr bwMode="auto">
            <a:xfrm>
              <a:off x="6899024" y="3863702"/>
              <a:ext cx="64019" cy="462360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Line 200"/>
            <p:cNvSpPr>
              <a:spLocks noChangeShapeType="1"/>
            </p:cNvSpPr>
            <p:nvPr/>
          </p:nvSpPr>
          <p:spPr bwMode="auto">
            <a:xfrm flipH="1">
              <a:off x="6578928" y="4315393"/>
              <a:ext cx="0" cy="156491"/>
            </a:xfrm>
            <a:prstGeom prst="line">
              <a:avLst/>
            </a:prstGeom>
            <a:noFill/>
            <a:ln w="26988">
              <a:solidFill>
                <a:srgbClr val="484F5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Rectangle 348"/>
            <p:cNvSpPr>
              <a:spLocks noChangeArrowheads="1"/>
            </p:cNvSpPr>
            <p:nvPr/>
          </p:nvSpPr>
          <p:spPr bwMode="auto">
            <a:xfrm>
              <a:off x="7645912" y="4532346"/>
              <a:ext cx="270303" cy="64019"/>
            </a:xfrm>
            <a:prstGeom prst="rect">
              <a:avLst/>
            </a:prstGeom>
            <a:solidFill>
              <a:srgbClr val="484F59"/>
            </a:solidFill>
            <a:ln w="0">
              <a:solidFill>
                <a:srgbClr val="484F59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1" name="Rectangle 349"/>
          <p:cNvSpPr>
            <a:spLocks noChangeArrowheads="1"/>
          </p:cNvSpPr>
          <p:nvPr/>
        </p:nvSpPr>
        <p:spPr bwMode="auto">
          <a:xfrm>
            <a:off x="9996833" y="4532346"/>
            <a:ext cx="672201" cy="64019"/>
          </a:xfrm>
          <a:prstGeom prst="rect">
            <a:avLst/>
          </a:prstGeom>
          <a:solidFill>
            <a:srgbClr val="484F59"/>
          </a:solidFill>
          <a:ln w="0">
            <a:solidFill>
              <a:srgbClr val="484F59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PA" val="v4.0.0"/>
</p:tagLst>
</file>

<file path=ppt/tags/tag63.xml><?xml version="1.0" encoding="utf-8"?>
<p:tagLst xmlns:p="http://schemas.openxmlformats.org/presentationml/2006/main">
  <p:tag name="PA" val="v4.0.0"/>
</p:tagLst>
</file>

<file path=ppt/tags/tag64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Source Sans Pro Light"/>
      <a:cs typeface="Arial"/>
    </a:majorFont>
    <a:minorFont>
      <a:latin typeface="Calibri"/>
      <a:ea typeface="Calibri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宽屏</PresentationFormat>
  <Paragraphs>203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1">
      <vt:lpstr>Arial</vt:lpstr>
      <vt:lpstr>等线 Light</vt:lpstr>
      <vt:lpstr>等线</vt:lpstr>
      <vt:lpstr>造字工房力黑（非商用）常规体</vt:lpstr>
      <vt:lpstr>微软雅黑</vt:lpstr>
      <vt:lpstr>Open Sans Light</vt:lpstr>
      <vt:lpstr>Open Sans</vt:lpstr>
      <vt:lpstr>Source Sans Pro Light</vt:lpstr>
      <vt:lpstr>Calibri</vt:lpstr>
      <vt:lpstr>宋体</vt:lpstr>
      <vt:lpstr>华文细黑</vt:lpstr>
      <vt:lpstr>黑体</vt:lpstr>
      <vt:lpstr>Wingdings</vt:lpstr>
      <vt:lpstr>Meiryo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4</cp:revision>
  <dcterms:created xsi:type="dcterms:W3CDTF">2018-09-09T13:42:00Z</dcterms:created>
  <dcterms:modified xsi:type="dcterms:W3CDTF">2023-05-08T04:36:08Z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