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7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76" r:id="rId16"/>
    <p:sldId id="267" r:id="rId17"/>
    <p:sldId id="268" r:id="rId18"/>
    <p:sldId id="269" r:id="rId19"/>
    <p:sldId id="270" r:id="rId20"/>
    <p:sldId id="277" r:id="rId21"/>
    <p:sldId id="271" r:id="rId22"/>
    <p:sldId id="272" r:id="rId23"/>
    <p:sldId id="273" r:id="rId24"/>
    <p:sldId id="274" r:id="rId25"/>
    <p:sldId id="278" r:id="rId26"/>
    <p:sldId id="291" r:id="rId27"/>
    <p:sldId id="31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87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tags" Target="../tags/tag32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tags" Target="../tags/tag49.xml" /><Relationship Id="rId5" Type="http://schemas.openxmlformats.org/officeDocument/2006/relationships/tags" Target="../tags/tag50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2" Type="http://schemas.openxmlformats.org/officeDocument/2006/relationships/tags" Target="../tags/tag56.xml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5" name="标题 3"/>
          <p:cNvSpPr txBox="1"/>
          <p:nvPr userDrawn="1"/>
        </p:nvSpPr>
        <p:spPr>
          <a:xfrm>
            <a:off x="1261745" y="394335"/>
            <a:ext cx="3360420" cy="4178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ags" Target="../tags/tag1.xml" /><Relationship Id="rId12" Type="http://schemas.openxmlformats.org/officeDocument/2006/relationships/tags" Target="../tags/tag2.xml" /><Relationship Id="rId13" Type="http://schemas.openxmlformats.org/officeDocument/2006/relationships/tags" Target="../tags/tag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60.xml" /><Relationship Id="rId13" Type="http://schemas.openxmlformats.org/officeDocument/2006/relationships/tags" Target="../tags/tag61.xml" /><Relationship Id="rId14" Type="http://schemas.openxmlformats.org/officeDocument/2006/relationships/tags" Target="../tags/tag62.xml" /><Relationship Id="rId15" Type="http://schemas.openxmlformats.org/officeDocument/2006/relationships/tags" Target="../tags/tag63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6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7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3.png" /><Relationship Id="rId4" Type="http://schemas.openxmlformats.org/officeDocument/2006/relationships/tags" Target="../tags/tag7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7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png" /><Relationship Id="rId4" Type="http://schemas.openxmlformats.org/officeDocument/2006/relationships/tags" Target="../tags/tag7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7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7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7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8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png" /><Relationship Id="rId4" Type="http://schemas.openxmlformats.org/officeDocument/2006/relationships/tags" Target="../tags/tag8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8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tags" Target="../tags/tag6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8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8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8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png" /><Relationship Id="rId4" Type="http://schemas.openxmlformats.org/officeDocument/2006/relationships/tags" Target="../tags/tag8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1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Relationship Id="rId4" Type="http://schemas.openxmlformats.org/officeDocument/2006/relationships/tags" Target="../tags/tag6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tags" Target="../tags/tag6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tags" Target="../tags/tag6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Relationship Id="rId4" Type="http://schemas.openxmlformats.org/officeDocument/2006/relationships/tags" Target="../tags/tag7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Relationship Id="rId4" Type="http://schemas.openxmlformats.org/officeDocument/2006/relationships/tags" Target="../tags/tag7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 descr="6b693957fd062655a5fc9101cc2d46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70" y="1056005"/>
            <a:ext cx="4746625" cy="47466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13275" y="6343650"/>
            <a:ext cx="29641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618</a:t>
            </a:r>
            <a:r>
              <a:rPr lang="zh-CN" altLang="en-US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抢购活动策划方案</a:t>
            </a:r>
            <a:endParaRPr lang="zh-CN" altLang="en-US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5" name="直接连接符 54"/>
          <p:cNvCxnSpPr/>
          <p:nvPr/>
        </p:nvCxnSpPr>
        <p:spPr>
          <a:xfrm flipH="1">
            <a:off x="6682824" y="1761958"/>
            <a:ext cx="0" cy="42267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3463581" y="2011375"/>
            <a:ext cx="2877871" cy="360045"/>
            <a:chOff x="3249264" y="1751685"/>
            <a:chExt cx="2994025" cy="360044"/>
          </a:xfrm>
        </p:grpSpPr>
        <p:grpSp>
          <p:nvGrpSpPr>
            <p:cNvPr id="57" name="组合 56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F4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文本框 4"/>
            <p:cNvSpPr txBox="1"/>
            <p:nvPr/>
          </p:nvSpPr>
          <p:spPr>
            <a:xfrm>
              <a:off x="5335260" y="1751685"/>
              <a:ext cx="673754" cy="36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463581" y="2422441"/>
            <a:ext cx="2877871" cy="360045"/>
            <a:chOff x="3249264" y="2162753"/>
            <a:chExt cx="2994025" cy="360045"/>
          </a:xfrm>
        </p:grpSpPr>
        <p:grpSp>
          <p:nvGrpSpPr>
            <p:cNvPr id="65" name="组合 6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F4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文本框 9"/>
            <p:cNvSpPr txBox="1"/>
            <p:nvPr/>
          </p:nvSpPr>
          <p:spPr>
            <a:xfrm>
              <a:off x="4118871" y="2162753"/>
              <a:ext cx="673754" cy="36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58586" y="4192629"/>
            <a:ext cx="2894725" cy="360045"/>
            <a:chOff x="3244272" y="3932941"/>
            <a:chExt cx="3011560" cy="360044"/>
          </a:xfrm>
        </p:grpSpPr>
        <p:sp>
          <p:nvSpPr>
            <p:cNvPr id="3" name="圆角矩形 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15"/>
            <p:cNvSpPr txBox="1"/>
            <p:nvPr/>
          </p:nvSpPr>
          <p:spPr>
            <a:xfrm>
              <a:off x="4418923" y="3932941"/>
              <a:ext cx="907694" cy="36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58591" y="4584661"/>
            <a:ext cx="2891825" cy="360045"/>
            <a:chOff x="3244272" y="4324968"/>
            <a:chExt cx="3008542" cy="360043"/>
          </a:xfrm>
        </p:grpSpPr>
        <p:sp>
          <p:nvSpPr>
            <p:cNvPr id="7" name="圆角矩形 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19"/>
            <p:cNvSpPr txBox="1"/>
            <p:nvPr/>
          </p:nvSpPr>
          <p:spPr>
            <a:xfrm>
              <a:off x="5326614" y="4324968"/>
              <a:ext cx="673754" cy="36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1498248" y="1707366"/>
            <a:ext cx="2158455" cy="2196000"/>
            <a:chOff x="5397500" y="5734050"/>
            <a:chExt cx="365125" cy="371476"/>
          </a:xfrm>
          <a:solidFill>
            <a:srgbClr val="DF40F8"/>
          </a:solidFill>
        </p:grpSpPr>
        <p:sp>
          <p:nvSpPr>
            <p:cNvPr id="1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1508323" y="3921398"/>
            <a:ext cx="2158455" cy="2196000"/>
            <a:chOff x="5397500" y="5734050"/>
            <a:chExt cx="365125" cy="371476"/>
          </a:xfrm>
          <a:solidFill>
            <a:srgbClr val="DF40F8"/>
          </a:solidFill>
        </p:grpSpPr>
        <p:sp>
          <p:nvSpPr>
            <p:cNvPr id="1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980543" y="1740219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980543" y="2128518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80543" y="3264144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6980543" y="3652442"/>
            <a:ext cx="3621551" cy="8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980543" y="4788068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6980543" y="5176365"/>
            <a:ext cx="3621551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556414" y="1609702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3540651" y="2791775"/>
            <a:ext cx="28126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bg1"/>
                </a:solidFill>
                <a:sym typeface="微软雅黑" panose="020b0503020204020204" pitchFamily="34" charset="-122"/>
              </a:rPr>
              <a:t>黄金时段与非黄金时段流量占比</a:t>
            </a:r>
            <a:endParaRPr lang="zh-CN" altLang="en-US" sz="12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3556414" y="3815084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3540651" y="4981393"/>
            <a:ext cx="2812663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chemeClr val="bg1"/>
                </a:solidFill>
                <a:sym typeface="微软雅黑" panose="020b0503020204020204" pitchFamily="34" charset="-122"/>
              </a:rPr>
              <a:t>黄金时段与非黄金时段流量占比</a:t>
            </a:r>
            <a:endParaRPr lang="zh-CN" altLang="en-US" sz="12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" name="KSO_Shape"/>
          <p:cNvSpPr/>
          <p:nvPr/>
        </p:nvSpPr>
        <p:spPr bwMode="auto">
          <a:xfrm>
            <a:off x="2696189" y="4362941"/>
            <a:ext cx="608566" cy="417882"/>
          </a:xfrm>
          <a:custGeom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4" name="KSO_Shape"/>
          <p:cNvSpPr/>
          <p:nvPr/>
        </p:nvSpPr>
        <p:spPr bwMode="auto">
          <a:xfrm>
            <a:off x="2728325" y="2078212"/>
            <a:ext cx="608566" cy="517280"/>
          </a:xfrm>
          <a:custGeom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3"/>
          <a:stretch>
            <a:fillRect/>
          </a:stretch>
        </p:blipFill>
        <p:spPr>
          <a:xfrm flipH="1">
            <a:off x="64103" y="1176721"/>
            <a:ext cx="4406575" cy="562771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558972" y="1963727"/>
            <a:ext cx="7104789" cy="739141"/>
            <a:chOff x="857249" y="1714500"/>
            <a:chExt cx="5328592" cy="554356"/>
          </a:xfrm>
        </p:grpSpPr>
        <p:sp>
          <p:nvSpPr>
            <p:cNvPr id="30" name="五边形 29"/>
            <p:cNvSpPr/>
            <p:nvPr/>
          </p:nvSpPr>
          <p:spPr>
            <a:xfrm>
              <a:off x="857249" y="1714500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9137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65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28567" y="1743076"/>
              <a:ext cx="3257274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87010" y="1831108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ctr" defTabSz="913765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b="1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58972" y="2986693"/>
            <a:ext cx="7104789" cy="741284"/>
            <a:chOff x="857249" y="2481722"/>
            <a:chExt cx="5328592" cy="555963"/>
          </a:xfrm>
        </p:grpSpPr>
        <p:sp>
          <p:nvSpPr>
            <p:cNvPr id="34" name="五边形 33"/>
            <p:cNvSpPr/>
            <p:nvPr/>
          </p:nvSpPr>
          <p:spPr>
            <a:xfrm>
              <a:off x="857249" y="2481722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913765"/>
              <a:endParaRPr lang="zh-CN" altLang="en-US" sz="1865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928567" y="2511905"/>
              <a:ext cx="3257274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06246" y="2593254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ctr" defTabSz="913765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b="1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58972" y="4009655"/>
            <a:ext cx="7104789" cy="743428"/>
            <a:chOff x="857249" y="3248944"/>
            <a:chExt cx="5328592" cy="557571"/>
          </a:xfrm>
        </p:grpSpPr>
        <p:sp>
          <p:nvSpPr>
            <p:cNvPr id="38" name="五边形 37"/>
            <p:cNvSpPr/>
            <p:nvPr/>
          </p:nvSpPr>
          <p:spPr>
            <a:xfrm>
              <a:off x="857249" y="3248944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913765"/>
              <a:endParaRPr lang="zh-CN" altLang="en-US" sz="1865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928567" y="3280735"/>
              <a:ext cx="3257274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06246" y="3360476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ctr" defTabSz="913765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b="1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58970" y="5032618"/>
            <a:ext cx="7200800" cy="745571"/>
            <a:chOff x="857249" y="4016166"/>
            <a:chExt cx="5400600" cy="559178"/>
          </a:xfrm>
        </p:grpSpPr>
        <p:sp>
          <p:nvSpPr>
            <p:cNvPr id="42" name="五边形 41"/>
            <p:cNvSpPr/>
            <p:nvPr/>
          </p:nvSpPr>
          <p:spPr>
            <a:xfrm>
              <a:off x="857249" y="4016166"/>
              <a:ext cx="1903856" cy="500063"/>
            </a:xfrm>
            <a:prstGeom prst="homePlate">
              <a:avLst/>
            </a:prstGeom>
            <a:solidFill>
              <a:srgbClr val="DF40F8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913765"/>
              <a:endParaRPr lang="zh-CN" altLang="en-US" sz="1865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928567" y="4049564"/>
              <a:ext cx="3329282" cy="5257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206245" y="4127698"/>
              <a:ext cx="1205865" cy="297180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ctr" defTabSz="913765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b="1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865" b="1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4558972" y="2801927"/>
            <a:ext cx="710478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4558972" y="3830627"/>
            <a:ext cx="710478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4558972" y="4859327"/>
            <a:ext cx="710478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燕尾形 14"/>
          <p:cNvSpPr/>
          <p:nvPr/>
        </p:nvSpPr>
        <p:spPr>
          <a:xfrm rot="16200000">
            <a:off x="5743621" y="2995297"/>
            <a:ext cx="815912" cy="1730326"/>
          </a:xfrm>
          <a:prstGeom prst="chevron">
            <a:avLst>
              <a:gd name="adj" fmla="val 63197"/>
            </a:avLst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 rot="1812939">
            <a:off x="5308361" y="2237320"/>
            <a:ext cx="815912" cy="1730326"/>
          </a:xfrm>
          <a:prstGeom prst="chevron">
            <a:avLst>
              <a:gd name="adj" fmla="val 63197"/>
            </a:avLst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 rot="19787060" flipH="1">
            <a:off x="6178881" y="2237320"/>
            <a:ext cx="815912" cy="1730326"/>
          </a:xfrm>
          <a:prstGeom prst="chevron">
            <a:avLst>
              <a:gd name="adj" fmla="val 63197"/>
            </a:avLst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0640" y="2257040"/>
            <a:ext cx="4045774" cy="10147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9552" y="1717578"/>
            <a:ext cx="3346862" cy="437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92785" y="2257040"/>
            <a:ext cx="4045774" cy="10147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92785" y="1717578"/>
            <a:ext cx="3346862" cy="437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46245" y="4870134"/>
            <a:ext cx="6124304" cy="706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点击此处输入与此小标题或者与此图形相关的内容介绍、数据统计、事在此输入关于此标题或图形的文字描述内容或者相关的数据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34966" y="4330672"/>
            <a:ext cx="3346862" cy="437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03</a:t>
            </a:r>
            <a:endParaRPr kumimoji="1" lang="en-US" sz="80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任意多边形 18"/>
          <p:cNvSpPr/>
          <p:nvPr/>
        </p:nvSpPr>
        <p:spPr>
          <a:xfrm>
            <a:off x="438150" y="1885950"/>
            <a:ext cx="859500" cy="419100"/>
          </a:xfrm>
          <a:custGeom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flipH="1">
            <a:off x="1009650" y="1885950"/>
            <a:ext cx="4610100" cy="419100"/>
          </a:xfrm>
          <a:custGeom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sz="16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151" y="2305050"/>
            <a:ext cx="518160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388099" y="1885950"/>
            <a:ext cx="859500" cy="419100"/>
          </a:xfrm>
          <a:custGeom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flipH="1">
            <a:off x="6959599" y="1885950"/>
            <a:ext cx="4610100" cy="419100"/>
          </a:xfrm>
          <a:custGeom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sz="16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88100" y="2305050"/>
            <a:ext cx="518160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38150" y="3924479"/>
            <a:ext cx="859500" cy="419100"/>
          </a:xfrm>
          <a:custGeom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flipH="1">
            <a:off x="1009650" y="3924479"/>
            <a:ext cx="4610100" cy="419100"/>
          </a:xfrm>
          <a:custGeom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sz="16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151" y="4343579"/>
            <a:ext cx="5181600" cy="1198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点击此处输入与此小标题或者与此图形相关的内容介绍、数据统计、事件分析、总结概述等文字描述内容。在此输入关于此标题或图形的文字描述内容或者相关的数据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388099" y="3924479"/>
            <a:ext cx="859500" cy="419100"/>
          </a:xfrm>
          <a:custGeom>
            <a:gdLst>
              <a:gd name="connsiteX0" fmla="*/ 0 w 859500"/>
              <a:gd name="connsiteY0" fmla="*/ 0 h 419100"/>
              <a:gd name="connsiteX1" fmla="*/ 571500 w 859500"/>
              <a:gd name="connsiteY1" fmla="*/ 0 h 419100"/>
              <a:gd name="connsiteX2" fmla="*/ 859500 w 859500"/>
              <a:gd name="connsiteY2" fmla="*/ 419100 h 419100"/>
              <a:gd name="connsiteX3" fmla="*/ 571500 w 859500"/>
              <a:gd name="connsiteY3" fmla="*/ 419100 h 419100"/>
              <a:gd name="connsiteX4" fmla="*/ 0 w 8595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500" h="419100">
                <a:moveTo>
                  <a:pt x="0" y="0"/>
                </a:moveTo>
                <a:lnTo>
                  <a:pt x="571500" y="0"/>
                </a:lnTo>
                <a:lnTo>
                  <a:pt x="859500" y="419100"/>
                </a:lnTo>
                <a:lnTo>
                  <a:pt x="571500" y="419100"/>
                </a:lnTo>
                <a:lnTo>
                  <a:pt x="0" y="41910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9" name="任意多边形 28"/>
          <p:cNvSpPr/>
          <p:nvPr/>
        </p:nvSpPr>
        <p:spPr>
          <a:xfrm flipH="1">
            <a:off x="6959599" y="3924479"/>
            <a:ext cx="4610100" cy="419100"/>
          </a:xfrm>
          <a:custGeom>
            <a:gdLst>
              <a:gd name="connsiteX0" fmla="*/ 4610100 w 4610100"/>
              <a:gd name="connsiteY0" fmla="*/ 0 h 419100"/>
              <a:gd name="connsiteX1" fmla="*/ 4322100 w 4610100"/>
              <a:gd name="connsiteY1" fmla="*/ 0 h 419100"/>
              <a:gd name="connsiteX2" fmla="*/ 0 w 4610100"/>
              <a:gd name="connsiteY2" fmla="*/ 0 h 419100"/>
              <a:gd name="connsiteX3" fmla="*/ 0 w 4610100"/>
              <a:gd name="connsiteY3" fmla="*/ 419100 h 419100"/>
              <a:gd name="connsiteX4" fmla="*/ 4322100 w 4610100"/>
              <a:gd name="connsiteY4" fmla="*/ 419100 h 419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19100">
                <a:moveTo>
                  <a:pt x="4610100" y="0"/>
                </a:moveTo>
                <a:lnTo>
                  <a:pt x="4322100" y="0"/>
                </a:lnTo>
                <a:lnTo>
                  <a:pt x="0" y="0"/>
                </a:lnTo>
                <a:lnTo>
                  <a:pt x="0" y="419100"/>
                </a:lnTo>
                <a:lnTo>
                  <a:pt x="4322100" y="419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zh-CN" altLang="en-US" sz="16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点击此处输入小标题或关键词</a:t>
            </a:r>
            <a:endParaRPr lang="zh-CN" altLang="en-US" sz="16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88100" y="4343579"/>
            <a:ext cx="518160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6591198" y="1939842"/>
            <a:ext cx="288000" cy="288000"/>
          </a:xfrm>
          <a:custGeom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686664" y="1945080"/>
            <a:ext cx="224025" cy="288000"/>
          </a:xfrm>
          <a:custGeom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686664" y="3990029"/>
            <a:ext cx="289908" cy="288000"/>
          </a:xfrm>
          <a:custGeom>
            <a:gdLst>
              <a:gd name="connsiteX0" fmla="*/ 4107977 w 4995080"/>
              <a:gd name="connsiteY0" fmla="*/ 2332823 h 4962212"/>
              <a:gd name="connsiteX1" fmla="*/ 4107977 w 4995080"/>
              <a:gd name="connsiteY1" fmla="*/ 2333943 h 4962212"/>
              <a:gd name="connsiteX2" fmla="*/ 3712191 w 4995080"/>
              <a:gd name="connsiteY2" fmla="*/ 2333943 h 4962212"/>
              <a:gd name="connsiteX3" fmla="*/ 3712191 w 4995080"/>
              <a:gd name="connsiteY3" fmla="*/ 3537096 h 4962212"/>
              <a:gd name="connsiteX4" fmla="*/ 4107977 w 4995080"/>
              <a:gd name="connsiteY4" fmla="*/ 3537096 h 4962212"/>
              <a:gd name="connsiteX5" fmla="*/ 4107977 w 4995080"/>
              <a:gd name="connsiteY5" fmla="*/ 3537922 h 4962212"/>
              <a:gd name="connsiteX6" fmla="*/ 4154562 w 4995080"/>
              <a:gd name="connsiteY6" fmla="*/ 3535862 h 4962212"/>
              <a:gd name="connsiteX7" fmla="*/ 4606031 w 4995080"/>
              <a:gd name="connsiteY7" fmla="*/ 3245397 h 4962212"/>
              <a:gd name="connsiteX8" fmla="*/ 4612900 w 4995080"/>
              <a:gd name="connsiteY8" fmla="*/ 2637435 h 4962212"/>
              <a:gd name="connsiteX9" fmla="*/ 4168107 w 4995080"/>
              <a:gd name="connsiteY9" fmla="*/ 2336845 h 4962212"/>
              <a:gd name="connsiteX10" fmla="*/ 300250 w 4995080"/>
              <a:gd name="connsiteY10" fmla="*/ 1692720 h 4962212"/>
              <a:gd name="connsiteX11" fmla="*/ 300250 w 4995080"/>
              <a:gd name="connsiteY11" fmla="*/ 3825622 h 4962212"/>
              <a:gd name="connsiteX12" fmla="*/ 1144266 w 4995080"/>
              <a:gd name="connsiteY12" fmla="*/ 4669638 h 4962212"/>
              <a:gd name="connsiteX13" fmla="*/ 2558617 w 4995080"/>
              <a:gd name="connsiteY13" fmla="*/ 4669638 h 4962212"/>
              <a:gd name="connsiteX14" fmla="*/ 3398276 w 4995080"/>
              <a:gd name="connsiteY14" fmla="*/ 3911918 h 4962212"/>
              <a:gd name="connsiteX15" fmla="*/ 3401751 w 4995080"/>
              <a:gd name="connsiteY15" fmla="*/ 3843096 h 4962212"/>
              <a:gd name="connsiteX16" fmla="*/ 3398294 w 4995080"/>
              <a:gd name="connsiteY16" fmla="*/ 3843096 h 4962212"/>
              <a:gd name="connsiteX17" fmla="*/ 3398294 w 4995080"/>
              <a:gd name="connsiteY17" fmla="*/ 3537096 h 4962212"/>
              <a:gd name="connsiteX18" fmla="*/ 3402633 w 4995080"/>
              <a:gd name="connsiteY18" fmla="*/ 3537096 h 4962212"/>
              <a:gd name="connsiteX19" fmla="*/ 3402633 w 4995080"/>
              <a:gd name="connsiteY19" fmla="*/ 2333943 h 4962212"/>
              <a:gd name="connsiteX20" fmla="*/ 3398294 w 4995080"/>
              <a:gd name="connsiteY20" fmla="*/ 2333943 h 4962212"/>
              <a:gd name="connsiteX21" fmla="*/ 3398294 w 4995080"/>
              <a:gd name="connsiteY21" fmla="*/ 2027943 h 4962212"/>
              <a:gd name="connsiteX22" fmla="*/ 3402633 w 4995080"/>
              <a:gd name="connsiteY22" fmla="*/ 2027943 h 4962212"/>
              <a:gd name="connsiteX23" fmla="*/ 3402633 w 4995080"/>
              <a:gd name="connsiteY23" fmla="*/ 1692720 h 4962212"/>
              <a:gd name="connsiteX24" fmla="*/ 0 w 4995080"/>
              <a:gd name="connsiteY24" fmla="*/ 1400147 h 4962212"/>
              <a:gd name="connsiteX25" fmla="*/ 3712191 w 4995080"/>
              <a:gd name="connsiteY25" fmla="*/ 1400147 h 4962212"/>
              <a:gd name="connsiteX26" fmla="*/ 3712191 w 4995080"/>
              <a:gd name="connsiteY26" fmla="*/ 2027943 h 4962212"/>
              <a:gd name="connsiteX27" fmla="*/ 4087504 w 4995080"/>
              <a:gd name="connsiteY27" fmla="*/ 2027943 h 4962212"/>
              <a:gd name="connsiteX28" fmla="*/ 4107977 w 4995080"/>
              <a:gd name="connsiteY28" fmla="*/ 2027943 h 4962212"/>
              <a:gd name="connsiteX29" fmla="*/ 4107977 w 4995080"/>
              <a:gd name="connsiteY29" fmla="*/ 2029312 h 4962212"/>
              <a:gd name="connsiteX30" fmla="*/ 4208606 w 4995080"/>
              <a:gd name="connsiteY30" fmla="*/ 2036043 h 4962212"/>
              <a:gd name="connsiteX31" fmla="*/ 4876884 w 4995080"/>
              <a:gd name="connsiteY31" fmla="*/ 2487664 h 4962212"/>
              <a:gd name="connsiteX32" fmla="*/ 4866564 w 4995080"/>
              <a:gd name="connsiteY32" fmla="*/ 3401096 h 4962212"/>
              <a:gd name="connsiteX33" fmla="*/ 4188253 w 4995080"/>
              <a:gd name="connsiteY33" fmla="*/ 3837504 h 4962212"/>
              <a:gd name="connsiteX34" fmla="*/ 4107977 w 4995080"/>
              <a:gd name="connsiteY34" fmla="*/ 3841053 h 4962212"/>
              <a:gd name="connsiteX35" fmla="*/ 4107977 w 4995080"/>
              <a:gd name="connsiteY35" fmla="*/ 3843096 h 4962212"/>
              <a:gd name="connsiteX36" fmla="*/ 3712191 w 4995080"/>
              <a:gd name="connsiteY36" fmla="*/ 3843096 h 4962212"/>
              <a:gd name="connsiteX37" fmla="*/ 3712191 w 4995080"/>
              <a:gd name="connsiteY37" fmla="*/ 3952295 h 4962212"/>
              <a:gd name="connsiteX38" fmla="*/ 2702274 w 4995080"/>
              <a:gd name="connsiteY38" fmla="*/ 4962212 h 4962212"/>
              <a:gd name="connsiteX39" fmla="*/ 1009917 w 4995080"/>
              <a:gd name="connsiteY39" fmla="*/ 4962212 h 4962212"/>
              <a:gd name="connsiteX40" fmla="*/ 0 w 4995080"/>
              <a:gd name="connsiteY40" fmla="*/ 3952295 h 4962212"/>
              <a:gd name="connsiteX41" fmla="*/ 2497537 w 4995080"/>
              <a:gd name="connsiteY41" fmla="*/ 1 h 4962212"/>
              <a:gd name="connsiteX42" fmla="*/ 2893322 w 4995080"/>
              <a:gd name="connsiteY42" fmla="*/ 1 h 4962212"/>
              <a:gd name="connsiteX43" fmla="*/ 2893322 w 4995080"/>
              <a:gd name="connsiteY43" fmla="*/ 1086248 h 4962212"/>
              <a:gd name="connsiteX44" fmla="*/ 2497537 w 4995080"/>
              <a:gd name="connsiteY44" fmla="*/ 1086248 h 4962212"/>
              <a:gd name="connsiteX45" fmla="*/ 818867 w 4995080"/>
              <a:gd name="connsiteY45" fmla="*/ 0 h 4962212"/>
              <a:gd name="connsiteX46" fmla="*/ 1214652 w 4995080"/>
              <a:gd name="connsiteY46" fmla="*/ 0 h 4962212"/>
              <a:gd name="connsiteX47" fmla="*/ 1214652 w 4995080"/>
              <a:gd name="connsiteY47" fmla="*/ 1086248 h 4962212"/>
              <a:gd name="connsiteX48" fmla="*/ 818867 w 4995080"/>
              <a:gd name="connsiteY48" fmla="*/ 1086248 h 4962212"/>
              <a:gd name="connsiteX49" fmla="*/ 1658202 w 4995080"/>
              <a:gd name="connsiteY49" fmla="*/ 0 h 4962212"/>
              <a:gd name="connsiteX50" fmla="*/ 2053987 w 4995080"/>
              <a:gd name="connsiteY50" fmla="*/ 0 h 4962212"/>
              <a:gd name="connsiteX51" fmla="*/ 2053987 w 4995080"/>
              <a:gd name="connsiteY51" fmla="*/ 1086248 h 4962212"/>
              <a:gd name="connsiteX52" fmla="*/ 1658202 w 4995080"/>
              <a:gd name="connsiteY52" fmla="*/ 1086248 h 49622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995080" h="4962212">
                <a:moveTo>
                  <a:pt x="4107977" y="2332823"/>
                </a:moveTo>
                <a:lnTo>
                  <a:pt x="4107977" y="2333943"/>
                </a:lnTo>
                <a:lnTo>
                  <a:pt x="3712191" y="2333943"/>
                </a:lnTo>
                <a:lnTo>
                  <a:pt x="3712191" y="3537096"/>
                </a:lnTo>
                <a:lnTo>
                  <a:pt x="4107977" y="3537096"/>
                </a:lnTo>
                <a:lnTo>
                  <a:pt x="4107977" y="3537922"/>
                </a:lnTo>
                <a:lnTo>
                  <a:pt x="4154562" y="3535862"/>
                </a:lnTo>
                <a:cubicBezTo>
                  <a:pt x="4340619" y="3515106"/>
                  <a:pt x="4508431" y="3408714"/>
                  <a:pt x="4606031" y="3245397"/>
                </a:cubicBezTo>
                <a:cubicBezTo>
                  <a:pt x="4717574" y="3058749"/>
                  <a:pt x="4720197" y="2826555"/>
                  <a:pt x="4612900" y="2637435"/>
                </a:cubicBezTo>
                <a:cubicBezTo>
                  <a:pt x="4519015" y="2471955"/>
                  <a:pt x="4353648" y="2361798"/>
                  <a:pt x="4168107" y="2336845"/>
                </a:cubicBezTo>
                <a:close/>
                <a:moveTo>
                  <a:pt x="300250" y="1692720"/>
                </a:moveTo>
                <a:lnTo>
                  <a:pt x="300250" y="3825622"/>
                </a:lnTo>
                <a:cubicBezTo>
                  <a:pt x="300250" y="4291759"/>
                  <a:pt x="678129" y="4669638"/>
                  <a:pt x="1144266" y="4669638"/>
                </a:cubicBezTo>
                <a:lnTo>
                  <a:pt x="2558617" y="4669638"/>
                </a:lnTo>
                <a:cubicBezTo>
                  <a:pt x="2995621" y="4669638"/>
                  <a:pt x="3355054" y="4337518"/>
                  <a:pt x="3398276" y="3911918"/>
                </a:cubicBezTo>
                <a:lnTo>
                  <a:pt x="3401751" y="3843096"/>
                </a:lnTo>
                <a:lnTo>
                  <a:pt x="3398294" y="3843096"/>
                </a:lnTo>
                <a:lnTo>
                  <a:pt x="3398294" y="3537096"/>
                </a:lnTo>
                <a:lnTo>
                  <a:pt x="3402633" y="3537096"/>
                </a:lnTo>
                <a:lnTo>
                  <a:pt x="3402633" y="2333943"/>
                </a:lnTo>
                <a:lnTo>
                  <a:pt x="3398294" y="2333943"/>
                </a:lnTo>
                <a:lnTo>
                  <a:pt x="3398294" y="2027943"/>
                </a:lnTo>
                <a:lnTo>
                  <a:pt x="3402633" y="2027943"/>
                </a:lnTo>
                <a:lnTo>
                  <a:pt x="3402633" y="1692720"/>
                </a:lnTo>
                <a:close/>
                <a:moveTo>
                  <a:pt x="0" y="1400147"/>
                </a:moveTo>
                <a:lnTo>
                  <a:pt x="3712191" y="1400147"/>
                </a:lnTo>
                <a:lnTo>
                  <a:pt x="3712191" y="2027943"/>
                </a:lnTo>
                <a:lnTo>
                  <a:pt x="4087504" y="2027943"/>
                </a:lnTo>
                <a:lnTo>
                  <a:pt x="4107977" y="2027943"/>
                </a:lnTo>
                <a:lnTo>
                  <a:pt x="4107977" y="2029312"/>
                </a:lnTo>
                <a:lnTo>
                  <a:pt x="4208606" y="2036043"/>
                </a:lnTo>
                <a:cubicBezTo>
                  <a:pt x="4487372" y="2073534"/>
                  <a:pt x="4735826" y="2239038"/>
                  <a:pt x="4876884" y="2487664"/>
                </a:cubicBezTo>
                <a:cubicBezTo>
                  <a:pt x="5038093" y="2771807"/>
                  <a:pt x="5034152" y="3120667"/>
                  <a:pt x="4866564" y="3401096"/>
                </a:cubicBezTo>
                <a:cubicBezTo>
                  <a:pt x="4719925" y="3646472"/>
                  <a:pt x="4467795" y="3806321"/>
                  <a:pt x="4188253" y="3837504"/>
                </a:cubicBezTo>
                <a:lnTo>
                  <a:pt x="4107977" y="3841053"/>
                </a:lnTo>
                <a:lnTo>
                  <a:pt x="4107977" y="3843096"/>
                </a:lnTo>
                <a:lnTo>
                  <a:pt x="3712191" y="3843096"/>
                </a:lnTo>
                <a:lnTo>
                  <a:pt x="3712191" y="3952295"/>
                </a:lnTo>
                <a:cubicBezTo>
                  <a:pt x="3712191" y="4510057"/>
                  <a:pt x="3260036" y="4962212"/>
                  <a:pt x="2702274" y="4962212"/>
                </a:cubicBezTo>
                <a:lnTo>
                  <a:pt x="1009917" y="4962212"/>
                </a:lnTo>
                <a:cubicBezTo>
                  <a:pt x="452155" y="4962212"/>
                  <a:pt x="0" y="4510057"/>
                  <a:pt x="0" y="3952295"/>
                </a:cubicBezTo>
                <a:close/>
                <a:moveTo>
                  <a:pt x="2497537" y="1"/>
                </a:moveTo>
                <a:lnTo>
                  <a:pt x="2893322" y="1"/>
                </a:lnTo>
                <a:lnTo>
                  <a:pt x="2893322" y="1086248"/>
                </a:lnTo>
                <a:lnTo>
                  <a:pt x="2497537" y="1086248"/>
                </a:lnTo>
                <a:close/>
                <a:moveTo>
                  <a:pt x="818867" y="0"/>
                </a:moveTo>
                <a:lnTo>
                  <a:pt x="1214652" y="0"/>
                </a:lnTo>
                <a:lnTo>
                  <a:pt x="1214652" y="1086248"/>
                </a:lnTo>
                <a:lnTo>
                  <a:pt x="818867" y="1086248"/>
                </a:lnTo>
                <a:close/>
                <a:moveTo>
                  <a:pt x="1658202" y="0"/>
                </a:moveTo>
                <a:lnTo>
                  <a:pt x="2053987" y="0"/>
                </a:lnTo>
                <a:lnTo>
                  <a:pt x="2053987" y="1086248"/>
                </a:lnTo>
                <a:lnTo>
                  <a:pt x="1658202" y="10862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6564894" y="3990029"/>
            <a:ext cx="282644" cy="288000"/>
          </a:xfrm>
          <a:custGeom>
            <a:gdLst>
              <a:gd name="connsiteX0" fmla="*/ 929227 w 4874391"/>
              <a:gd name="connsiteY0" fmla="*/ 443431 h 4966770"/>
              <a:gd name="connsiteX1" fmla="*/ 341475 w 4874391"/>
              <a:gd name="connsiteY1" fmla="*/ 1026076 h 4966770"/>
              <a:gd name="connsiteX2" fmla="*/ 426014 w 4874391"/>
              <a:gd name="connsiteY2" fmla="*/ 1272245 h 4966770"/>
              <a:gd name="connsiteX3" fmla="*/ 3614543 w 4874391"/>
              <a:gd name="connsiteY3" fmla="*/ 4559603 h 4966770"/>
              <a:gd name="connsiteX4" fmla="*/ 3785689 w 4874391"/>
              <a:gd name="connsiteY4" fmla="*/ 4624281 h 4966770"/>
              <a:gd name="connsiteX5" fmla="*/ 4435435 w 4874391"/>
              <a:gd name="connsiteY5" fmla="*/ 3980182 h 4966770"/>
              <a:gd name="connsiteX6" fmla="*/ 3662650 w 4874391"/>
              <a:gd name="connsiteY6" fmla="*/ 3336067 h 4966770"/>
              <a:gd name="connsiteX7" fmla="*/ 2965780 w 4874391"/>
              <a:gd name="connsiteY7" fmla="*/ 3645712 h 4966770"/>
              <a:gd name="connsiteX8" fmla="*/ 2900344 w 4874391"/>
              <a:gd name="connsiteY8" fmla="*/ 3660270 h 4966770"/>
              <a:gd name="connsiteX9" fmla="*/ 2880024 w 4874391"/>
              <a:gd name="connsiteY9" fmla="*/ 3656676 h 4966770"/>
              <a:gd name="connsiteX10" fmla="*/ 2873963 w 4874391"/>
              <a:gd name="connsiteY10" fmla="*/ 3660290 h 4966770"/>
              <a:gd name="connsiteX11" fmla="*/ 2781765 w 4874391"/>
              <a:gd name="connsiteY11" fmla="*/ 3636886 h 4966770"/>
              <a:gd name="connsiteX12" fmla="*/ 1353953 w 4874391"/>
              <a:gd name="connsiteY12" fmla="*/ 2063212 h 4966770"/>
              <a:gd name="connsiteX13" fmla="*/ 1331734 w 4874391"/>
              <a:gd name="connsiteY13" fmla="*/ 2001216 h 4966770"/>
              <a:gd name="connsiteX14" fmla="*/ 1333531 w 4874391"/>
              <a:gd name="connsiteY14" fmla="*/ 1993896 h 4966770"/>
              <a:gd name="connsiteX15" fmla="*/ 1305102 w 4874391"/>
              <a:gd name="connsiteY15" fmla="*/ 1952040 h 4966770"/>
              <a:gd name="connsiteX16" fmla="*/ 1303586 w 4874391"/>
              <a:gd name="connsiteY16" fmla="*/ 1822844 h 4966770"/>
              <a:gd name="connsiteX17" fmla="*/ 1549931 w 4874391"/>
              <a:gd name="connsiteY17" fmla="*/ 1207795 h 4966770"/>
              <a:gd name="connsiteX18" fmla="*/ 4625473 w 4874391"/>
              <a:gd name="connsiteY18" fmla="*/ 49504 h 4966770"/>
              <a:gd name="connsiteX19" fmla="*/ 4746103 w 4874391"/>
              <a:gd name="connsiteY19" fmla="*/ 99471 h 4966770"/>
              <a:gd name="connsiteX20" fmla="*/ 4746103 w 4874391"/>
              <a:gd name="connsiteY20" fmla="*/ 340731 h 4966770"/>
              <a:gd name="connsiteX21" fmla="*/ 3669732 w 4874391"/>
              <a:gd name="connsiteY21" fmla="*/ 1417102 h 4966770"/>
              <a:gd name="connsiteX22" fmla="*/ 4283807 w 4874391"/>
              <a:gd name="connsiteY22" fmla="*/ 1417102 h 4966770"/>
              <a:gd name="connsiteX23" fmla="*/ 4454404 w 4874391"/>
              <a:gd name="connsiteY23" fmla="*/ 1587699 h 4966770"/>
              <a:gd name="connsiteX24" fmla="*/ 4283807 w 4874391"/>
              <a:gd name="connsiteY24" fmla="*/ 1758296 h 4966770"/>
              <a:gd name="connsiteX25" fmla="*/ 3260225 w 4874391"/>
              <a:gd name="connsiteY25" fmla="*/ 1758296 h 4966770"/>
              <a:gd name="connsiteX26" fmla="*/ 3089628 w 4874391"/>
              <a:gd name="connsiteY26" fmla="*/ 1587699 h 4966770"/>
              <a:gd name="connsiteX27" fmla="*/ 3089628 w 4874391"/>
              <a:gd name="connsiteY27" fmla="*/ 564117 h 4966770"/>
              <a:gd name="connsiteX28" fmla="*/ 3260225 w 4874391"/>
              <a:gd name="connsiteY28" fmla="*/ 393520 h 4966770"/>
              <a:gd name="connsiteX29" fmla="*/ 3430822 w 4874391"/>
              <a:gd name="connsiteY29" fmla="*/ 564117 h 4966770"/>
              <a:gd name="connsiteX30" fmla="*/ 3430822 w 4874391"/>
              <a:gd name="connsiteY30" fmla="*/ 1173491 h 4966770"/>
              <a:gd name="connsiteX31" fmla="*/ 4504842 w 4874391"/>
              <a:gd name="connsiteY31" fmla="*/ 99471 h 4966770"/>
              <a:gd name="connsiteX32" fmla="*/ 4625473 w 4874391"/>
              <a:gd name="connsiteY32" fmla="*/ 49504 h 4966770"/>
              <a:gd name="connsiteX33" fmla="*/ 971973 w 4874391"/>
              <a:gd name="connsiteY33" fmla="*/ 462 h 4966770"/>
              <a:gd name="connsiteX34" fmla="*/ 1029892 w 4874391"/>
              <a:gd name="connsiteY34" fmla="*/ 31807 h 4966770"/>
              <a:gd name="connsiteX35" fmla="*/ 1839436 w 4874391"/>
              <a:gd name="connsiteY35" fmla="*/ 1028718 h 4966770"/>
              <a:gd name="connsiteX36" fmla="*/ 1867044 w 4874391"/>
              <a:gd name="connsiteY36" fmla="*/ 1046812 h 4966770"/>
              <a:gd name="connsiteX37" fmla="*/ 1904920 w 4874391"/>
              <a:gd name="connsiteY37" fmla="*/ 1229543 h 4966770"/>
              <a:gd name="connsiteX38" fmla="*/ 1644152 w 4874391"/>
              <a:gd name="connsiteY38" fmla="*/ 1880602 h 4966770"/>
              <a:gd name="connsiteX39" fmla="*/ 2926344 w 4874391"/>
              <a:gd name="connsiteY39" fmla="*/ 3293779 h 4966770"/>
              <a:gd name="connsiteX40" fmla="*/ 3583151 w 4874391"/>
              <a:gd name="connsiteY40" fmla="*/ 3001937 h 4966770"/>
              <a:gd name="connsiteX41" fmla="*/ 3648586 w 4874391"/>
              <a:gd name="connsiteY41" fmla="*/ 2987379 h 4966770"/>
              <a:gd name="connsiteX42" fmla="*/ 3712313 w 4874391"/>
              <a:gd name="connsiteY42" fmla="*/ 2998651 h 4966770"/>
              <a:gd name="connsiteX43" fmla="*/ 3750577 w 4874391"/>
              <a:gd name="connsiteY43" fmla="*/ 3022611 h 4966770"/>
              <a:gd name="connsiteX44" fmla="*/ 3768346 w 4874391"/>
              <a:gd name="connsiteY44" fmla="*/ 3017449 h 4966770"/>
              <a:gd name="connsiteX45" fmla="*/ 3831220 w 4874391"/>
              <a:gd name="connsiteY45" fmla="*/ 3037046 h 4966770"/>
              <a:gd name="connsiteX46" fmla="*/ 4843435 w 4874391"/>
              <a:gd name="connsiteY46" fmla="*/ 3880726 h 4966770"/>
              <a:gd name="connsiteX47" fmla="*/ 4854441 w 4874391"/>
              <a:gd name="connsiteY47" fmla="*/ 4001916 h 4966770"/>
              <a:gd name="connsiteX48" fmla="*/ 4748458 w 4874391"/>
              <a:gd name="connsiteY48" fmla="*/ 4129070 h 4966770"/>
              <a:gd name="connsiteX49" fmla="*/ 4721819 w 4874391"/>
              <a:gd name="connsiteY49" fmla="*/ 4150468 h 4966770"/>
              <a:gd name="connsiteX50" fmla="*/ 4718444 w 4874391"/>
              <a:gd name="connsiteY50" fmla="*/ 4151449 h 4966770"/>
              <a:gd name="connsiteX51" fmla="*/ 4717226 w 4874391"/>
              <a:gd name="connsiteY51" fmla="*/ 4157563 h 4966770"/>
              <a:gd name="connsiteX52" fmla="*/ 4679899 w 4874391"/>
              <a:gd name="connsiteY52" fmla="*/ 4213245 h 4966770"/>
              <a:gd name="connsiteX53" fmla="*/ 3972554 w 4874391"/>
              <a:gd name="connsiteY53" fmla="*/ 4914446 h 4966770"/>
              <a:gd name="connsiteX54" fmla="*/ 3852970 w 4874391"/>
              <a:gd name="connsiteY54" fmla="*/ 4963369 h 4966770"/>
              <a:gd name="connsiteX55" fmla="*/ 3838309 w 4874391"/>
              <a:gd name="connsiteY55" fmla="*/ 4960450 h 4966770"/>
              <a:gd name="connsiteX56" fmla="*/ 3836133 w 4874391"/>
              <a:gd name="connsiteY56" fmla="*/ 4966770 h 4966770"/>
              <a:gd name="connsiteX57" fmla="*/ 3798357 w 4874391"/>
              <a:gd name="connsiteY57" fmla="*/ 4952495 h 4966770"/>
              <a:gd name="connsiteX58" fmla="*/ 3789500 w 4874391"/>
              <a:gd name="connsiteY58" fmla="*/ 4950731 h 4966770"/>
              <a:gd name="connsiteX59" fmla="*/ 3784086 w 4874391"/>
              <a:gd name="connsiteY59" fmla="*/ 4947102 h 4966770"/>
              <a:gd name="connsiteX60" fmla="*/ 3499149 w 4874391"/>
              <a:gd name="connsiteY60" fmla="*/ 4839421 h 4966770"/>
              <a:gd name="connsiteX61" fmla="*/ 142804 w 4874391"/>
              <a:gd name="connsiteY61" fmla="*/ 1379044 h 4966770"/>
              <a:gd name="connsiteX62" fmla="*/ 29315 w 4874391"/>
              <a:gd name="connsiteY62" fmla="*/ 1048573 h 4966770"/>
              <a:gd name="connsiteX63" fmla="*/ 12084 w 4874391"/>
              <a:gd name="connsiteY63" fmla="*/ 1022379 h 4966770"/>
              <a:gd name="connsiteX64" fmla="*/ 49965 w 4874391"/>
              <a:gd name="connsiteY64" fmla="*/ 839649 h 4966770"/>
              <a:gd name="connsiteX65" fmla="*/ 757311 w 4874391"/>
              <a:gd name="connsiteY65" fmla="*/ 138449 h 4966770"/>
              <a:gd name="connsiteX66" fmla="*/ 782355 w 4874391"/>
              <a:gd name="connsiteY66" fmla="*/ 121975 h 4966770"/>
              <a:gd name="connsiteX67" fmla="*/ 908853 w 4874391"/>
              <a:gd name="connsiteY67" fmla="*/ 19252 h 4966770"/>
              <a:gd name="connsiteX68" fmla="*/ 971973 w 4874391"/>
              <a:gd name="connsiteY68" fmla="*/ 462 h 49667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874391" h="4966770">
                <a:moveTo>
                  <a:pt x="929227" y="443431"/>
                </a:moveTo>
                <a:lnTo>
                  <a:pt x="341475" y="1026076"/>
                </a:lnTo>
                <a:lnTo>
                  <a:pt x="426014" y="1272245"/>
                </a:lnTo>
                <a:cubicBezTo>
                  <a:pt x="987608" y="2761887"/>
                  <a:pt x="2142732" y="3952814"/>
                  <a:pt x="3614543" y="4559603"/>
                </a:cubicBezTo>
                <a:lnTo>
                  <a:pt x="3785689" y="4624281"/>
                </a:lnTo>
                <a:lnTo>
                  <a:pt x="4435435" y="3980182"/>
                </a:lnTo>
                <a:lnTo>
                  <a:pt x="3662650" y="3336067"/>
                </a:lnTo>
                <a:lnTo>
                  <a:pt x="2965780" y="3645712"/>
                </a:lnTo>
                <a:cubicBezTo>
                  <a:pt x="2944479" y="3655176"/>
                  <a:pt x="2922270" y="3659875"/>
                  <a:pt x="2900344" y="3660270"/>
                </a:cubicBezTo>
                <a:lnTo>
                  <a:pt x="2880024" y="3656676"/>
                </a:lnTo>
                <a:lnTo>
                  <a:pt x="2873963" y="3660290"/>
                </a:lnTo>
                <a:cubicBezTo>
                  <a:pt x="2842312" y="3671368"/>
                  <a:pt x="2805715" y="3663282"/>
                  <a:pt x="2781765" y="3636886"/>
                </a:cubicBezTo>
                <a:lnTo>
                  <a:pt x="1353953" y="2063212"/>
                </a:lnTo>
                <a:cubicBezTo>
                  <a:pt x="1337987" y="2045615"/>
                  <a:pt x="1330666" y="2023212"/>
                  <a:pt x="1331734" y="2001216"/>
                </a:cubicBezTo>
                <a:lnTo>
                  <a:pt x="1333531" y="1993896"/>
                </a:lnTo>
                <a:lnTo>
                  <a:pt x="1305102" y="1952040"/>
                </a:lnTo>
                <a:cubicBezTo>
                  <a:pt x="1288102" y="1912322"/>
                  <a:pt x="1286253" y="1866118"/>
                  <a:pt x="1303586" y="1822844"/>
                </a:cubicBezTo>
                <a:lnTo>
                  <a:pt x="1549931" y="1207795"/>
                </a:lnTo>
                <a:close/>
                <a:moveTo>
                  <a:pt x="4625473" y="49504"/>
                </a:moveTo>
                <a:cubicBezTo>
                  <a:pt x="4669133" y="49504"/>
                  <a:pt x="4712792" y="66160"/>
                  <a:pt x="4746103" y="99471"/>
                </a:cubicBezTo>
                <a:cubicBezTo>
                  <a:pt x="4812725" y="166093"/>
                  <a:pt x="4812725" y="274109"/>
                  <a:pt x="4746103" y="340731"/>
                </a:cubicBezTo>
                <a:lnTo>
                  <a:pt x="3669732" y="1417102"/>
                </a:lnTo>
                <a:lnTo>
                  <a:pt x="4283807" y="1417102"/>
                </a:lnTo>
                <a:cubicBezTo>
                  <a:pt x="4378025" y="1417102"/>
                  <a:pt x="4454404" y="1493481"/>
                  <a:pt x="4454404" y="1587699"/>
                </a:cubicBezTo>
                <a:cubicBezTo>
                  <a:pt x="4454404" y="1681917"/>
                  <a:pt x="4378025" y="1758296"/>
                  <a:pt x="4283807" y="1758296"/>
                </a:cubicBezTo>
                <a:lnTo>
                  <a:pt x="3260225" y="1758296"/>
                </a:lnTo>
                <a:cubicBezTo>
                  <a:pt x="3166007" y="1758296"/>
                  <a:pt x="3089628" y="1681917"/>
                  <a:pt x="3089628" y="1587699"/>
                </a:cubicBezTo>
                <a:lnTo>
                  <a:pt x="3089628" y="564117"/>
                </a:lnTo>
                <a:cubicBezTo>
                  <a:pt x="3089628" y="469899"/>
                  <a:pt x="3166007" y="393520"/>
                  <a:pt x="3260225" y="393520"/>
                </a:cubicBezTo>
                <a:cubicBezTo>
                  <a:pt x="3354443" y="393520"/>
                  <a:pt x="3430822" y="469899"/>
                  <a:pt x="3430822" y="564117"/>
                </a:cubicBezTo>
                <a:lnTo>
                  <a:pt x="3430822" y="1173491"/>
                </a:lnTo>
                <a:lnTo>
                  <a:pt x="4504842" y="99471"/>
                </a:lnTo>
                <a:cubicBezTo>
                  <a:pt x="4538154" y="66160"/>
                  <a:pt x="4581814" y="49504"/>
                  <a:pt x="4625473" y="49504"/>
                </a:cubicBezTo>
                <a:close/>
                <a:moveTo>
                  <a:pt x="971973" y="462"/>
                </a:moveTo>
                <a:cubicBezTo>
                  <a:pt x="993876" y="2733"/>
                  <a:pt x="1014914" y="13361"/>
                  <a:pt x="1029892" y="31807"/>
                </a:cubicBezTo>
                <a:lnTo>
                  <a:pt x="1839436" y="1028718"/>
                </a:lnTo>
                <a:lnTo>
                  <a:pt x="1867044" y="1046812"/>
                </a:lnTo>
                <a:cubicBezTo>
                  <a:pt x="1913760" y="1093130"/>
                  <a:pt x="1930919" y="1164630"/>
                  <a:pt x="1904920" y="1229543"/>
                </a:cubicBezTo>
                <a:lnTo>
                  <a:pt x="1644152" y="1880602"/>
                </a:lnTo>
                <a:lnTo>
                  <a:pt x="2926344" y="3293779"/>
                </a:lnTo>
                <a:lnTo>
                  <a:pt x="3583151" y="3001937"/>
                </a:lnTo>
                <a:cubicBezTo>
                  <a:pt x="3604451" y="2992473"/>
                  <a:pt x="3626661" y="2987774"/>
                  <a:pt x="3648586" y="2987379"/>
                </a:cubicBezTo>
                <a:cubicBezTo>
                  <a:pt x="3670511" y="2986984"/>
                  <a:pt x="3692152" y="2990896"/>
                  <a:pt x="3712313" y="2998651"/>
                </a:cubicBezTo>
                <a:lnTo>
                  <a:pt x="3750577" y="3022611"/>
                </a:lnTo>
                <a:lnTo>
                  <a:pt x="3768346" y="3017449"/>
                </a:lnTo>
                <a:cubicBezTo>
                  <a:pt x="3790278" y="3015457"/>
                  <a:pt x="3812968" y="3021832"/>
                  <a:pt x="3831220" y="3037046"/>
                </a:cubicBezTo>
                <a:lnTo>
                  <a:pt x="4843435" y="3880726"/>
                </a:lnTo>
                <a:cubicBezTo>
                  <a:pt x="4879939" y="3911152"/>
                  <a:pt x="4884867" y="3965412"/>
                  <a:pt x="4854441" y="4001916"/>
                </a:cubicBezTo>
                <a:lnTo>
                  <a:pt x="4748458" y="4129070"/>
                </a:lnTo>
                <a:cubicBezTo>
                  <a:pt x="4740851" y="4138196"/>
                  <a:pt x="4731755" y="4145349"/>
                  <a:pt x="4721819" y="4150468"/>
                </a:cubicBezTo>
                <a:lnTo>
                  <a:pt x="4718444" y="4151449"/>
                </a:lnTo>
                <a:lnTo>
                  <a:pt x="4717226" y="4157563"/>
                </a:lnTo>
                <a:cubicBezTo>
                  <a:pt x="4708897" y="4177848"/>
                  <a:pt x="4696453" y="4196836"/>
                  <a:pt x="4679899" y="4213245"/>
                </a:cubicBezTo>
                <a:lnTo>
                  <a:pt x="3972554" y="4914446"/>
                </a:lnTo>
                <a:cubicBezTo>
                  <a:pt x="3939448" y="4947265"/>
                  <a:pt x="3896174" y="4963558"/>
                  <a:pt x="3852970" y="4963369"/>
                </a:cubicBezTo>
                <a:lnTo>
                  <a:pt x="3838309" y="4960450"/>
                </a:lnTo>
                <a:lnTo>
                  <a:pt x="3836133" y="4966770"/>
                </a:lnTo>
                <a:lnTo>
                  <a:pt x="3798357" y="4952495"/>
                </a:lnTo>
                <a:lnTo>
                  <a:pt x="3789500" y="4950731"/>
                </a:lnTo>
                <a:lnTo>
                  <a:pt x="3784086" y="4947102"/>
                </a:lnTo>
                <a:lnTo>
                  <a:pt x="3499149" y="4839421"/>
                </a:lnTo>
                <a:cubicBezTo>
                  <a:pt x="1949876" y="4200695"/>
                  <a:pt x="733956" y="2947087"/>
                  <a:pt x="142804" y="1379044"/>
                </a:cubicBezTo>
                <a:lnTo>
                  <a:pt x="29315" y="1048573"/>
                </a:lnTo>
                <a:lnTo>
                  <a:pt x="12084" y="1022379"/>
                </a:lnTo>
                <a:cubicBezTo>
                  <a:pt x="-12371" y="961307"/>
                  <a:pt x="307" y="888878"/>
                  <a:pt x="49965" y="839649"/>
                </a:cubicBezTo>
                <a:lnTo>
                  <a:pt x="757311" y="138449"/>
                </a:lnTo>
                <a:lnTo>
                  <a:pt x="782355" y="121975"/>
                </a:lnTo>
                <a:lnTo>
                  <a:pt x="908853" y="19252"/>
                </a:lnTo>
                <a:cubicBezTo>
                  <a:pt x="927299" y="4273"/>
                  <a:pt x="950069" y="-1811"/>
                  <a:pt x="971973" y="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67292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" name="矩形 3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1400" b="1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>
                  <a:cs typeface="+mn-ea"/>
                  <a:sym typeface="+mn-lt"/>
                </a:rPr>
                <a:t>简述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46660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9" name="矩形 8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>
                  <a:cs typeface="+mn-ea"/>
                  <a:sym typeface="+mn-lt"/>
                </a:rPr>
                <a:t>简述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</a:t>
              </a:r>
              <a:endParaRPr lang="zh-CN" altLang="en-US" sz="140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37232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3" name="矩形 12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>
                  <a:cs typeface="+mn-ea"/>
                  <a:sym typeface="+mn-lt"/>
                </a:rPr>
                <a:t>简述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27803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17" name="矩形 16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>
                  <a:cs typeface="+mn-ea"/>
                  <a:sym typeface="+mn-lt"/>
                </a:rPr>
                <a:t>简述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30481" y="1717402"/>
            <a:ext cx="125516" cy="540000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5997" y="1645065"/>
            <a:ext cx="7513089" cy="6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输入小标题</a:t>
            </a:r>
            <a:endParaRPr lang="en-US" altLang="zh-CN" b="1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485811" y="3106669"/>
            <a:ext cx="1929255" cy="2565779"/>
            <a:chOff x="785011" y="2251881"/>
            <a:chExt cx="1653860" cy="3138985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3" name="矩形 22"/>
            <p:cNvSpPr/>
            <p:nvPr/>
          </p:nvSpPr>
          <p:spPr>
            <a:xfrm>
              <a:off x="785011" y="2251881"/>
              <a:ext cx="1653860" cy="6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>
                  <a:solidFill>
                    <a:srgbClr val="DF40F8"/>
                  </a:solidFill>
                  <a:cs typeface="+mn-ea"/>
                  <a:sym typeface="+mn-lt"/>
                </a:rPr>
                <a:t>小标题</a:t>
              </a:r>
              <a:endParaRPr lang="zh-CN" altLang="en-US" sz="1400" b="1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85011" y="2920621"/>
              <a:ext cx="1653860" cy="627797"/>
            </a:xfrm>
            <a:prstGeom prst="rect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>
                  <a:cs typeface="+mn-ea"/>
                  <a:sym typeface="+mn-lt"/>
                </a:rPr>
                <a:t>简述</a:t>
              </a: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5011" y="3548418"/>
              <a:ext cx="1653860" cy="1842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rgbClr val="DF40F8"/>
                  </a:solidFill>
                  <a:cs typeface="+mn-ea"/>
                  <a:sym typeface="+mn-lt"/>
                </a:rPr>
                <a:t>在此输入关于此标题或图形的文字描述内容或者相关的数据。</a:t>
              </a:r>
              <a:endParaRPr lang="zh-CN" altLang="en-US" sz="1400">
                <a:solidFill>
                  <a:srgbClr val="DF40F8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017323" y="1413694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2490" y="1351920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2490" y="1659552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7323" y="2702270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2490" y="2640496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2490" y="2948128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7323" y="3993868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2490" y="3932094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2490" y="4239726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7323" y="5295993"/>
            <a:ext cx="425168" cy="42516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altLang="zh-CN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42490" y="5234219"/>
            <a:ext cx="4260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在此输入小标题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2490" y="5541851"/>
            <a:ext cx="580171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在此输入关于此标题或图形的文字描述内容或者相关的数据。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44204" y="2356266"/>
            <a:ext cx="3765917" cy="3794473"/>
            <a:chOff x="5479552" y="1916891"/>
            <a:chExt cx="3276078" cy="3300920"/>
          </a:xfrm>
        </p:grpSpPr>
        <p:sp>
          <p:nvSpPr>
            <p:cNvPr id="17" name="弧形 16"/>
            <p:cNvSpPr/>
            <p:nvPr/>
          </p:nvSpPr>
          <p:spPr>
            <a:xfrm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54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08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6200000">
              <a:off x="5695013" y="2137484"/>
              <a:ext cx="2845156" cy="2845156"/>
            </a:xfrm>
            <a:prstGeom prst="arc">
              <a:avLst>
                <a:gd name="adj1" fmla="val 16986513"/>
                <a:gd name="adj2" fmla="val 21262204"/>
              </a:avLst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63913" y="191689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815640" y="474981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8287630" y="3402585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79552" y="3257141"/>
              <a:ext cx="468000" cy="468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87398" y="3251582"/>
              <a:ext cx="1535303" cy="32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关键词或标题</a:t>
              </a:r>
              <a:endParaRPr lang="zh-CN" altLang="en-US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6" name="组合 105"/>
          <p:cNvGrpSpPr/>
          <p:nvPr/>
        </p:nvGrpSpPr>
        <p:grpSpPr>
          <a:xfrm>
            <a:off x="1511682" y="2672754"/>
            <a:ext cx="9509125" cy="2006600"/>
            <a:chOff x="1362075" y="2755900"/>
            <a:chExt cx="9509125" cy="200660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组合 1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12" name="直接连接符 111"/>
                <p:cNvCxnSpPr>
                  <a:stCxn id="10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>
                  <a:endCxn id="10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8" name="椭圆 10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531109" y="3136308"/>
            <a:ext cx="1276351" cy="1276351"/>
            <a:chOff x="4381500" y="3219450"/>
            <a:chExt cx="1276350" cy="1276350"/>
          </a:xfrm>
        </p:grpSpPr>
        <p:sp>
          <p:nvSpPr>
            <p:cNvPr id="119" name="椭圆 118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0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036435" y="3136308"/>
            <a:ext cx="1276351" cy="1276351"/>
            <a:chOff x="8886825" y="3219450"/>
            <a:chExt cx="1276350" cy="1276350"/>
          </a:xfrm>
        </p:grpSpPr>
        <p:sp>
          <p:nvSpPr>
            <p:cNvPr id="122" name="椭圆 121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2359410" y="3136308"/>
            <a:ext cx="1276351" cy="1276351"/>
            <a:chOff x="2209800" y="3219450"/>
            <a:chExt cx="1276350" cy="1276350"/>
          </a:xfrm>
        </p:grpSpPr>
        <p:sp>
          <p:nvSpPr>
            <p:cNvPr id="125" name="椭圆 124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6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6874259" y="3136308"/>
            <a:ext cx="1276351" cy="1276351"/>
            <a:chOff x="6724650" y="3219450"/>
            <a:chExt cx="1276350" cy="1276350"/>
          </a:xfrm>
        </p:grpSpPr>
        <p:sp>
          <p:nvSpPr>
            <p:cNvPr id="128" name="椭圆 127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</a:endParaRPr>
            </a:p>
          </p:txBody>
        </p:sp>
        <p:sp>
          <p:nvSpPr>
            <p:cNvPr id="129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1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bg1"/>
                </a:solidFill>
              </a:endParaRPr>
            </a:p>
          </p:txBody>
        </p:sp>
      </p:grpSp>
      <p:sp>
        <p:nvSpPr>
          <p:cNvPr id="130" name="矩形 129"/>
          <p:cNvSpPr/>
          <p:nvPr/>
        </p:nvSpPr>
        <p:spPr>
          <a:xfrm>
            <a:off x="1900522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1488088" y="1800325"/>
            <a:ext cx="2124077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3230737" y="475682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820969" y="5160141"/>
            <a:ext cx="2118744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207650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矩形 47"/>
          <p:cNvSpPr>
            <a:spLocks noChangeArrowheads="1"/>
          </p:cNvSpPr>
          <p:nvPr/>
        </p:nvSpPr>
        <p:spPr bwMode="auto">
          <a:xfrm>
            <a:off x="4901893" y="1800325"/>
            <a:ext cx="2018224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8372508" y="1412776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矩形 47"/>
          <p:cNvSpPr>
            <a:spLocks noChangeArrowheads="1"/>
          </p:cNvSpPr>
          <p:nvPr/>
        </p:nvSpPr>
        <p:spPr bwMode="auto">
          <a:xfrm>
            <a:off x="7944301" y="1800325"/>
            <a:ext cx="2155628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373967" y="475682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6871991" y="5160142"/>
            <a:ext cx="2303160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04</a:t>
            </a:r>
            <a:endParaRPr kumimoji="1" lang="en-US" sz="80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任意多边形 54"/>
          <p:cNvSpPr/>
          <p:nvPr/>
        </p:nvSpPr>
        <p:spPr>
          <a:xfrm>
            <a:off x="-33071" y="3051138"/>
            <a:ext cx="12240125" cy="1271902"/>
          </a:xfrm>
          <a:custGeom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73421" y="3407356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40414" y="3503333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116578" y="4013415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46700" y="2564904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477227" y="2420888"/>
            <a:ext cx="2138680" cy="133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ct val="0"/>
              </a:spcAft>
              <a:defRPr/>
            </a:pPr>
            <a:r>
              <a:rPr lang="en-US" altLang="zh-CN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r>
              <a:rPr lang="zh-CN" altLang="en-US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endParaRPr lang="en-US" altLang="zh-CN" sz="16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20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sz="2000" b="1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311198" y="2719575"/>
            <a:ext cx="663125" cy="663125"/>
            <a:chOff x="8077071" y="845254"/>
            <a:chExt cx="2036801" cy="2036802"/>
          </a:xfrm>
        </p:grpSpPr>
        <p:sp>
          <p:nvSpPr>
            <p:cNvPr id="65" name="椭圆 64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0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578191" y="2815552"/>
            <a:ext cx="663125" cy="663125"/>
            <a:chOff x="8125599" y="1434035"/>
            <a:chExt cx="2036802" cy="2036802"/>
          </a:xfrm>
        </p:grpSpPr>
        <p:sp>
          <p:nvSpPr>
            <p:cNvPr id="68" name="椭圆 6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854358" y="3325634"/>
            <a:ext cx="663125" cy="663125"/>
            <a:chOff x="8125599" y="1434035"/>
            <a:chExt cx="2036802" cy="2036802"/>
          </a:xfrm>
        </p:grpSpPr>
        <p:sp>
          <p:nvSpPr>
            <p:cNvPr id="71" name="椭圆 7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73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" h="57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7984479" y="3921521"/>
            <a:ext cx="663125" cy="663125"/>
            <a:chOff x="8125599" y="1434035"/>
            <a:chExt cx="2036802" cy="2036802"/>
          </a:xfrm>
        </p:grpSpPr>
        <p:sp>
          <p:nvSpPr>
            <p:cNvPr id="85" name="椭圆 8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 rot="19469484">
              <a:off x="8577909" y="1818269"/>
              <a:ext cx="1162163" cy="1238355"/>
            </a:xfrm>
            <a:custGeom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215005" y="3843415"/>
            <a:ext cx="663125" cy="663125"/>
            <a:chOff x="8125599" y="1434035"/>
            <a:chExt cx="2036802" cy="2036802"/>
          </a:xfrm>
        </p:grpSpPr>
        <p:sp>
          <p:nvSpPr>
            <p:cNvPr id="88" name="椭圆 8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505200" y="2204085"/>
            <a:ext cx="4572000" cy="3600450"/>
            <a:chOff x="6000" y="3471"/>
            <a:chExt cx="7200" cy="5670"/>
          </a:xfrm>
        </p:grpSpPr>
        <p:grpSp>
          <p:nvGrpSpPr>
            <p:cNvPr id="2" name="组合 1"/>
            <p:cNvGrpSpPr/>
            <p:nvPr/>
          </p:nvGrpSpPr>
          <p:grpSpPr>
            <a:xfrm>
              <a:off x="6000" y="3471"/>
              <a:ext cx="7200" cy="1306"/>
              <a:chOff x="6958" y="4348"/>
              <a:chExt cx="7200" cy="1306"/>
            </a:xfrm>
          </p:grpSpPr>
          <p:sp>
            <p:nvSpPr>
              <p:cNvPr id="1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000" y="4925"/>
              <a:ext cx="7200" cy="1306"/>
              <a:chOff x="6958" y="4348"/>
              <a:chExt cx="7200" cy="1306"/>
            </a:xfrm>
          </p:grpSpPr>
          <p:sp>
            <p:nvSpPr>
              <p:cNvPr id="4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000" y="6375"/>
              <a:ext cx="7200" cy="1306"/>
              <a:chOff x="6958" y="4348"/>
              <a:chExt cx="7200" cy="1306"/>
            </a:xfrm>
          </p:grpSpPr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00" y="7835"/>
              <a:ext cx="7200" cy="1306"/>
              <a:chOff x="6958" y="4348"/>
              <a:chExt cx="7200" cy="1306"/>
            </a:xfrm>
          </p:grpSpPr>
          <p:sp>
            <p:nvSpPr>
              <p:cNvPr id="1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58" y="4498"/>
                <a:ext cx="480" cy="9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4800" b="1" kern="1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4800" b="1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7918" y="4348"/>
                <a:ext cx="6240" cy="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单击此处添加标题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l"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单击此处添加文字单击此处添加文字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021898" y="923925"/>
            <a:ext cx="1538605" cy="1094740"/>
            <a:chOff x="8400" y="1455"/>
            <a:chExt cx="2423" cy="1724"/>
          </a:xfrm>
        </p:grpSpPr>
        <p:sp>
          <p:nvSpPr>
            <p:cNvPr id="15" name="WordArt 293"/>
            <p:cNvSpPr>
              <a:spLocks noChangeArrowheads="1" noChangeShapeType="1" noTextEdit="1"/>
            </p:cNvSpPr>
            <p:nvPr/>
          </p:nvSpPr>
          <p:spPr bwMode="auto">
            <a:xfrm>
              <a:off x="8400" y="1455"/>
              <a:ext cx="2400" cy="11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4800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WordArt 294"/>
            <p:cNvSpPr>
              <a:spLocks noChangeArrowheads="1" noChangeShapeType="1" noTextEdit="1"/>
            </p:cNvSpPr>
            <p:nvPr/>
          </p:nvSpPr>
          <p:spPr bwMode="auto">
            <a:xfrm>
              <a:off x="8423" y="2859"/>
              <a:ext cx="2400" cy="3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4800" kern="1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48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>
            <a:off x="1695312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95312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516913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516913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38514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338514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160115" y="1550782"/>
            <a:ext cx="1488640" cy="14839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160115" y="3034697"/>
            <a:ext cx="1488640" cy="890349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006075" y="1550782"/>
            <a:ext cx="1488640" cy="1483915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006075" y="3034697"/>
            <a:ext cx="1488640" cy="890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171895" y="1728851"/>
            <a:ext cx="535474" cy="686136"/>
            <a:chOff x="3095876" y="2479873"/>
            <a:chExt cx="366231" cy="470769"/>
          </a:xfrm>
        </p:grpSpPr>
        <p:sp>
          <p:nvSpPr>
            <p:cNvPr id="9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1" name="Freeform 64"/>
          <p:cNvSpPr>
            <a:spLocks noEditPoints="1"/>
          </p:cNvSpPr>
          <p:nvPr/>
        </p:nvSpPr>
        <p:spPr bwMode="auto">
          <a:xfrm flipH="1">
            <a:off x="3892659" y="1767329"/>
            <a:ext cx="737149" cy="609178"/>
          </a:xfrm>
          <a:custGeom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5852748" y="1738113"/>
            <a:ext cx="460172" cy="667613"/>
            <a:chOff x="5690315" y="3674507"/>
            <a:chExt cx="314729" cy="458061"/>
          </a:xfrm>
        </p:grpSpPr>
        <p:sp>
          <p:nvSpPr>
            <p:cNvPr id="10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5" name="Freeform 9"/>
          <p:cNvSpPr/>
          <p:nvPr/>
        </p:nvSpPr>
        <p:spPr bwMode="auto">
          <a:xfrm flipH="1">
            <a:off x="7521938" y="1833068"/>
            <a:ext cx="764993" cy="477702"/>
          </a:xfrm>
          <a:custGeom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9424320" y="1766599"/>
            <a:ext cx="652151" cy="610641"/>
            <a:chOff x="1784487" y="2486066"/>
            <a:chExt cx="446032" cy="418971"/>
          </a:xfrm>
        </p:grpSpPr>
        <p:sp>
          <p:nvSpPr>
            <p:cNvPr id="10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bg1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2336023" y="2623462"/>
            <a:ext cx="7516800" cy="190800"/>
            <a:chOff x="1918742" y="3212976"/>
            <a:chExt cx="8352927" cy="216024"/>
          </a:xfrm>
        </p:grpSpPr>
        <p:sp>
          <p:nvSpPr>
            <p:cNvPr id="114" name="椭圆 11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0" name="等腰三角形 119"/>
          <p:cNvSpPr/>
          <p:nvPr/>
        </p:nvSpPr>
        <p:spPr>
          <a:xfrm flipV="1">
            <a:off x="2336022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等腰三角形 120"/>
          <p:cNvSpPr/>
          <p:nvPr/>
        </p:nvSpPr>
        <p:spPr>
          <a:xfrm flipV="1">
            <a:off x="4157624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等腰三角形 121"/>
          <p:cNvSpPr/>
          <p:nvPr/>
        </p:nvSpPr>
        <p:spPr>
          <a:xfrm flipV="1">
            <a:off x="5979225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等腰三角形 122"/>
          <p:cNvSpPr/>
          <p:nvPr/>
        </p:nvSpPr>
        <p:spPr>
          <a:xfrm flipV="1">
            <a:off x="7800825" y="3925045"/>
            <a:ext cx="207219" cy="178070"/>
          </a:xfrm>
          <a:prstGeom prst="triangl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等腰三角形 123"/>
          <p:cNvSpPr/>
          <p:nvPr/>
        </p:nvSpPr>
        <p:spPr>
          <a:xfrm flipV="1">
            <a:off x="9646786" y="3925045"/>
            <a:ext cx="207219" cy="17807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TextBox 64"/>
          <p:cNvSpPr txBox="1"/>
          <p:nvPr/>
        </p:nvSpPr>
        <p:spPr>
          <a:xfrm>
            <a:off x="2046940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65"/>
          <p:cNvSpPr txBox="1"/>
          <p:nvPr/>
        </p:nvSpPr>
        <p:spPr>
          <a:xfrm>
            <a:off x="3729104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66"/>
          <p:cNvSpPr txBox="1"/>
          <p:nvPr/>
        </p:nvSpPr>
        <p:spPr>
          <a:xfrm>
            <a:off x="5411268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TextBox 67"/>
          <p:cNvSpPr txBox="1"/>
          <p:nvPr/>
        </p:nvSpPr>
        <p:spPr>
          <a:xfrm>
            <a:off x="7232869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68"/>
          <p:cNvSpPr txBox="1"/>
          <p:nvPr/>
        </p:nvSpPr>
        <p:spPr>
          <a:xfrm>
            <a:off x="9078829" y="4239569"/>
            <a:ext cx="1064260" cy="368300"/>
          </a:xfrm>
          <a:prstGeom prst="rect">
            <a:avLst/>
          </a:prstGeom>
          <a:noFill/>
        </p:spPr>
        <p:txBody>
          <a:bodyPr wrap="none" lIns="75520" tIns="37760" rIns="75520" bIns="37760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95312" y="4819587"/>
            <a:ext cx="8799403" cy="485687"/>
          </a:xfrm>
          <a:prstGeom prst="rect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520" tIns="37760" rIns="75520" bIns="37760" rtlCol="0" anchor="ctr"/>
          <a:lstStyle/>
          <a:p>
            <a:pPr algn="ctr"/>
            <a:r>
              <a:rPr lang="zh-CN" altLang="en-US" sz="2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2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1919252" y="5493268"/>
            <a:ext cx="8351523" cy="6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圆角矩形 33"/>
          <p:cNvSpPr/>
          <p:nvPr/>
        </p:nvSpPr>
        <p:spPr>
          <a:xfrm>
            <a:off x="6049897" y="4149080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425617" y="2553514"/>
            <a:ext cx="5513168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44072" y="2104118"/>
            <a:ext cx="1230525" cy="1688231"/>
            <a:chOff x="1032992" y="2432634"/>
            <a:chExt cx="1230525" cy="1688231"/>
          </a:xfrm>
        </p:grpSpPr>
        <p:sp>
          <p:nvSpPr>
            <p:cNvPr id="37" name="任意多边形 36"/>
            <p:cNvSpPr/>
            <p:nvPr/>
          </p:nvSpPr>
          <p:spPr>
            <a:xfrm>
              <a:off x="1067786" y="2432634"/>
              <a:ext cx="1195731" cy="1688231"/>
            </a:xfrm>
            <a:custGeom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2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1450338" y="2837335"/>
              <a:ext cx="430626" cy="439414"/>
            </a:xfrm>
            <a:custGeom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6"/>
            <p:cNvSpPr txBox="1"/>
            <p:nvPr/>
          </p:nvSpPr>
          <p:spPr>
            <a:xfrm>
              <a:off x="1032992" y="3398149"/>
              <a:ext cx="1193800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 第一步</a:t>
              </a:r>
              <a:endParaRPr lang="zh-CN" altLang="en-US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66316" y="2676142"/>
            <a:ext cx="1238805" cy="1688231"/>
            <a:chOff x="2255236" y="3004658"/>
            <a:chExt cx="1238805" cy="1688231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2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KSO_Shape"/>
            <p:cNvSpPr/>
            <p:nvPr/>
          </p:nvSpPr>
          <p:spPr bwMode="auto">
            <a:xfrm>
              <a:off x="2675625" y="3406937"/>
              <a:ext cx="441100" cy="441836"/>
            </a:xfrm>
            <a:custGeom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85"/>
            <p:cNvSpPr txBox="1"/>
            <p:nvPr/>
          </p:nvSpPr>
          <p:spPr>
            <a:xfrm>
              <a:off x="2255236" y="3965724"/>
              <a:ext cx="1193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695469" y="2123368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39915" y="2914492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090085" y="3637208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4813086" y="3344526"/>
            <a:ext cx="5315962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2883523" y="1760350"/>
            <a:ext cx="5157145" cy="76407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3"/>
          <p:cNvSpPr txBox="1"/>
          <p:nvPr/>
        </p:nvSpPr>
        <p:spPr>
          <a:xfrm>
            <a:off x="3852545" y="1927864"/>
            <a:ext cx="3770583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89"/>
          <p:cNvSpPr txBox="1"/>
          <p:nvPr/>
        </p:nvSpPr>
        <p:spPr>
          <a:xfrm>
            <a:off x="4945384" y="2678645"/>
            <a:ext cx="3770583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20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defRPr>
            </a:lvl1pPr>
          </a:lstStyle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1"/>
          <p:cNvSpPr txBox="1"/>
          <p:nvPr/>
        </p:nvSpPr>
        <p:spPr>
          <a:xfrm>
            <a:off x="6182201" y="3388516"/>
            <a:ext cx="3770583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29155" y="3901009"/>
            <a:ext cx="1230525" cy="1688231"/>
            <a:chOff x="3494041" y="3716886"/>
            <a:chExt cx="1230525" cy="1688231"/>
          </a:xfrm>
        </p:grpSpPr>
        <p:sp>
          <p:nvSpPr>
            <p:cNvPr id="53" name="任意多边形 52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gdLst>
                <a:gd name="connsiteX0" fmla="*/ 602108 w 1364578"/>
                <a:gd name="connsiteY0" fmla="*/ 0 h 1926623"/>
                <a:gd name="connsiteX1" fmla="*/ 1364578 w 1364578"/>
                <a:gd name="connsiteY1" fmla="*/ 0 h 1926623"/>
                <a:gd name="connsiteX2" fmla="*/ 1364578 w 1364578"/>
                <a:gd name="connsiteY2" fmla="*/ 1926623 h 1926623"/>
                <a:gd name="connsiteX3" fmla="*/ 0 w 1364578"/>
                <a:gd name="connsiteY3" fmla="*/ 1926623 h 1926623"/>
                <a:gd name="connsiteX4" fmla="*/ 0 w 1364578"/>
                <a:gd name="connsiteY4" fmla="*/ 602108 h 1926623"/>
                <a:gd name="connsiteX5" fmla="*/ 602108 w 1364578"/>
                <a:gd name="connsiteY5" fmla="*/ 0 h 1926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578" h="1926622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3899886" y="4107374"/>
              <a:ext cx="453627" cy="453627"/>
            </a:xfrm>
            <a:custGeom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86"/>
            <p:cNvSpPr txBox="1"/>
            <p:nvPr/>
          </p:nvSpPr>
          <p:spPr>
            <a:xfrm>
              <a:off x="3494041" y="4712872"/>
              <a:ext cx="1193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288232" y="4437112"/>
            <a:ext cx="97317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91"/>
          <p:cNvSpPr txBox="1"/>
          <p:nvPr/>
        </p:nvSpPr>
        <p:spPr>
          <a:xfrm>
            <a:off x="7451260" y="4193070"/>
            <a:ext cx="3770583" cy="8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请在这里输入盈利方式的步骤和其他方式表达图表的含义。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05121" y="3388370"/>
            <a:ext cx="1230525" cy="1688231"/>
            <a:chOff x="3937449" y="3388370"/>
            <a:chExt cx="1230525" cy="1688231"/>
          </a:xfrm>
        </p:grpSpPr>
        <p:grpSp>
          <p:nvGrpSpPr>
            <p:cNvPr id="81" name="组合 80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  <a:solidFill>
              <a:srgbClr val="FC4B41"/>
            </a:solidFill>
          </p:grpSpPr>
          <p:sp>
            <p:nvSpPr>
              <p:cNvPr id="83" name="任意多边形 82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gdLst>
                  <a:gd name="connsiteX0" fmla="*/ 602108 w 1364578"/>
                  <a:gd name="connsiteY0" fmla="*/ 0 h 1926623"/>
                  <a:gd name="connsiteX1" fmla="*/ 1364578 w 1364578"/>
                  <a:gd name="connsiteY1" fmla="*/ 0 h 1926623"/>
                  <a:gd name="connsiteX2" fmla="*/ 1364578 w 1364578"/>
                  <a:gd name="connsiteY2" fmla="*/ 1926623 h 1926623"/>
                  <a:gd name="connsiteX3" fmla="*/ 0 w 1364578"/>
                  <a:gd name="connsiteY3" fmla="*/ 1926623 h 1926623"/>
                  <a:gd name="connsiteX4" fmla="*/ 0 w 1364578"/>
                  <a:gd name="connsiteY4" fmla="*/ 602108 h 1926623"/>
                  <a:gd name="connsiteX5" fmla="*/ 602108 w 1364578"/>
                  <a:gd name="connsiteY5" fmla="*/ 0 h 19266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78" h="1926622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rgbClr val="DF4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86"/>
              <p:cNvSpPr txBox="1"/>
              <p:nvPr/>
            </p:nvSpPr>
            <p:spPr>
              <a:xfrm>
                <a:off x="3494041" y="4712872"/>
                <a:ext cx="1193800" cy="38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</a:t>
                </a:r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步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" name="Freeform 126"/>
            <p:cNvSpPr>
              <a:spLocks noChangeAspect="1" noEditPoints="1"/>
            </p:cNvSpPr>
            <p:nvPr/>
          </p:nvSpPr>
          <p:spPr bwMode="auto">
            <a:xfrm>
              <a:off x="4385843" y="3856787"/>
              <a:ext cx="297012" cy="371653"/>
            </a:xfrm>
            <a:custGeom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0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椭圆 42"/>
          <p:cNvSpPr/>
          <p:nvPr/>
        </p:nvSpPr>
        <p:spPr>
          <a:xfrm>
            <a:off x="2424192" y="1738070"/>
            <a:ext cx="2016224" cy="2016224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980628" y="1727910"/>
            <a:ext cx="2016224" cy="2016224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537064" y="1738070"/>
            <a:ext cx="2016224" cy="2016224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2874543" y="2837945"/>
            <a:ext cx="1036867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37"/>
          <p:cNvSpPr txBox="1"/>
          <p:nvPr/>
        </p:nvSpPr>
        <p:spPr>
          <a:xfrm>
            <a:off x="5323081" y="2837945"/>
            <a:ext cx="1331318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38"/>
          <p:cNvSpPr txBox="1"/>
          <p:nvPr/>
        </p:nvSpPr>
        <p:spPr>
          <a:xfrm>
            <a:off x="7961923" y="2837945"/>
            <a:ext cx="1166506" cy="326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5633220" y="2064669"/>
            <a:ext cx="711040" cy="532094"/>
          </a:xfrm>
          <a:custGeom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8270055" y="2090084"/>
            <a:ext cx="570670" cy="481264"/>
          </a:xfrm>
          <a:custGeom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" name="KSO_Shape"/>
          <p:cNvSpPr/>
          <p:nvPr/>
        </p:nvSpPr>
        <p:spPr bwMode="auto">
          <a:xfrm>
            <a:off x="3109136" y="2018992"/>
            <a:ext cx="536164" cy="623448"/>
          </a:xfrm>
          <a:custGeom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8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555319" y="2590979"/>
            <a:ext cx="310406" cy="310406"/>
            <a:chOff x="3264324" y="1749600"/>
            <a:chExt cx="348156" cy="348156"/>
          </a:xfrm>
          <a:solidFill>
            <a:srgbClr val="DF40F8"/>
          </a:solidFill>
        </p:grpSpPr>
        <p:sp>
          <p:nvSpPr>
            <p:cNvPr id="53" name="矩形 5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112000" y="2571750"/>
            <a:ext cx="310515" cy="329565"/>
            <a:chOff x="3264324" y="1749600"/>
            <a:chExt cx="348156" cy="348156"/>
          </a:xfrm>
          <a:solidFill>
            <a:srgbClr val="DF40F8"/>
          </a:solidFill>
        </p:grpSpPr>
        <p:sp>
          <p:nvSpPr>
            <p:cNvPr id="56" name="矩形 55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2811796" y="4295222"/>
            <a:ext cx="6154126" cy="1005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5"/>
          <p:cNvSpPr/>
          <p:nvPr/>
        </p:nvSpPr>
        <p:spPr bwMode="auto">
          <a:xfrm>
            <a:off x="2352184" y="4353600"/>
            <a:ext cx="236560" cy="970850"/>
          </a:xfrm>
          <a:custGeom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5"/>
          <p:cNvSpPr/>
          <p:nvPr/>
        </p:nvSpPr>
        <p:spPr bwMode="auto">
          <a:xfrm flipH="1">
            <a:off x="9244720" y="4353600"/>
            <a:ext cx="236560" cy="970850"/>
          </a:xfrm>
          <a:custGeom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TextBox 51"/>
          <p:cNvSpPr txBox="1"/>
          <p:nvPr/>
        </p:nvSpPr>
        <p:spPr>
          <a:xfrm>
            <a:off x="2874543" y="3168358"/>
            <a:ext cx="1036867" cy="163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52"/>
          <p:cNvSpPr txBox="1"/>
          <p:nvPr/>
        </p:nvSpPr>
        <p:spPr>
          <a:xfrm>
            <a:off x="5405487" y="3168358"/>
            <a:ext cx="1166506" cy="163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3"/>
          <p:cNvSpPr txBox="1"/>
          <p:nvPr/>
        </p:nvSpPr>
        <p:spPr>
          <a:xfrm>
            <a:off x="7961923" y="3168358"/>
            <a:ext cx="1166506" cy="163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2535555" y="2483485"/>
            <a:ext cx="7121525" cy="10509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4800" b="1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感谢您的观看 </a:t>
            </a:r>
            <a:r>
              <a:rPr lang="en-US" altLang="zh-CN" sz="4800" b="1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THANKS</a:t>
            </a:r>
            <a:endParaRPr lang="en-US" altLang="zh-CN" sz="4800" b="1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14545" y="3534410"/>
            <a:ext cx="29641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618</a:t>
            </a:r>
            <a:r>
              <a:rPr lang="zh-CN" altLang="en-US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抢购活动策划方案</a:t>
            </a:r>
            <a:endParaRPr lang="zh-CN" altLang="en-US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01</a:t>
            </a:r>
            <a:endParaRPr kumimoji="1" lang="en-US" sz="80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" name="Freeform 6"/>
          <p:cNvSpPr/>
          <p:nvPr/>
        </p:nvSpPr>
        <p:spPr bwMode="auto">
          <a:xfrm>
            <a:off x="6844313" y="3095308"/>
            <a:ext cx="1376363" cy="1587500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7"/>
          <p:cNvSpPr/>
          <p:nvPr/>
        </p:nvSpPr>
        <p:spPr bwMode="auto">
          <a:xfrm>
            <a:off x="3989988" y="3095308"/>
            <a:ext cx="1374775" cy="1587500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8"/>
          <p:cNvSpPr/>
          <p:nvPr/>
        </p:nvSpPr>
        <p:spPr bwMode="auto">
          <a:xfrm>
            <a:off x="4702776" y="1855470"/>
            <a:ext cx="1374775" cy="1589088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9"/>
          <p:cNvSpPr/>
          <p:nvPr/>
        </p:nvSpPr>
        <p:spPr bwMode="auto">
          <a:xfrm>
            <a:off x="6133113" y="1855470"/>
            <a:ext cx="1374775" cy="1589088"/>
          </a:xfrm>
          <a:custGeom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Freeform 10"/>
          <p:cNvSpPr/>
          <p:nvPr/>
        </p:nvSpPr>
        <p:spPr bwMode="auto">
          <a:xfrm>
            <a:off x="4702776" y="4327208"/>
            <a:ext cx="1374775" cy="1589088"/>
          </a:xfrm>
          <a:custGeom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Freeform 11"/>
          <p:cNvSpPr/>
          <p:nvPr/>
        </p:nvSpPr>
        <p:spPr bwMode="auto">
          <a:xfrm>
            <a:off x="6133113" y="4327208"/>
            <a:ext cx="1374775" cy="1589088"/>
          </a:xfrm>
          <a:custGeom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12"/>
          <p:cNvSpPr>
            <a:spLocks noEditPoints="1"/>
          </p:cNvSpPr>
          <p:nvPr/>
        </p:nvSpPr>
        <p:spPr bwMode="auto">
          <a:xfrm>
            <a:off x="5107588" y="4871720"/>
            <a:ext cx="598488" cy="446088"/>
          </a:xfrm>
          <a:custGeom>
            <a:gdLst>
              <a:gd name="T0" fmla="*/ 201 w 983"/>
              <a:gd name="T1" fmla="*/ 386 h 731"/>
              <a:gd name="T2" fmla="*/ 359 w 983"/>
              <a:gd name="T3" fmla="*/ 110 h 731"/>
              <a:gd name="T4" fmla="*/ 398 w 983"/>
              <a:gd name="T5" fmla="*/ 64 h 731"/>
              <a:gd name="T6" fmla="*/ 759 w 983"/>
              <a:gd name="T7" fmla="*/ 93 h 731"/>
              <a:gd name="T8" fmla="*/ 738 w 983"/>
              <a:gd name="T9" fmla="*/ 49 h 731"/>
              <a:gd name="T10" fmla="*/ 821 w 983"/>
              <a:gd name="T11" fmla="*/ 24 h 731"/>
              <a:gd name="T12" fmla="*/ 877 w 983"/>
              <a:gd name="T13" fmla="*/ 27 h 731"/>
              <a:gd name="T14" fmla="*/ 859 w 983"/>
              <a:gd name="T15" fmla="*/ 109 h 731"/>
              <a:gd name="T16" fmla="*/ 830 w 983"/>
              <a:gd name="T17" fmla="*/ 154 h 731"/>
              <a:gd name="T18" fmla="*/ 623 w 983"/>
              <a:gd name="T19" fmla="*/ 344 h 731"/>
              <a:gd name="T20" fmla="*/ 622 w 983"/>
              <a:gd name="T21" fmla="*/ 345 h 731"/>
              <a:gd name="T22" fmla="*/ 952 w 983"/>
              <a:gd name="T23" fmla="*/ 670 h 731"/>
              <a:gd name="T24" fmla="*/ 952 w 983"/>
              <a:gd name="T25" fmla="*/ 731 h 731"/>
              <a:gd name="T26" fmla="*/ 763 w 983"/>
              <a:gd name="T27" fmla="*/ 731 h 731"/>
              <a:gd name="T28" fmla="*/ 558 w 983"/>
              <a:gd name="T29" fmla="*/ 731 h 731"/>
              <a:gd name="T30" fmla="*/ 353 w 983"/>
              <a:gd name="T31" fmla="*/ 731 h 731"/>
              <a:gd name="T32" fmla="*/ 148 w 983"/>
              <a:gd name="T33" fmla="*/ 731 h 731"/>
              <a:gd name="T34" fmla="*/ 0 w 983"/>
              <a:gd name="T35" fmla="*/ 701 h 731"/>
              <a:gd name="T36" fmla="*/ 31 w 983"/>
              <a:gd name="T37" fmla="*/ 0 h 731"/>
              <a:gd name="T38" fmla="*/ 62 w 983"/>
              <a:gd name="T39" fmla="*/ 670 h 731"/>
              <a:gd name="T40" fmla="*/ 148 w 983"/>
              <a:gd name="T41" fmla="*/ 530 h 731"/>
              <a:gd name="T42" fmla="*/ 236 w 983"/>
              <a:gd name="T43" fmla="*/ 499 h 731"/>
              <a:gd name="T44" fmla="*/ 267 w 983"/>
              <a:gd name="T45" fmla="*/ 670 h 731"/>
              <a:gd name="T46" fmla="*/ 353 w 983"/>
              <a:gd name="T47" fmla="*/ 316 h 731"/>
              <a:gd name="T48" fmla="*/ 441 w 983"/>
              <a:gd name="T49" fmla="*/ 286 h 731"/>
              <a:gd name="T50" fmla="*/ 472 w 983"/>
              <a:gd name="T51" fmla="*/ 670 h 731"/>
              <a:gd name="T52" fmla="*/ 558 w 983"/>
              <a:gd name="T53" fmla="*/ 421 h 731"/>
              <a:gd name="T54" fmla="*/ 646 w 983"/>
              <a:gd name="T55" fmla="*/ 390 h 731"/>
              <a:gd name="T56" fmla="*/ 677 w 983"/>
              <a:gd name="T57" fmla="*/ 670 h 731"/>
              <a:gd name="T58" fmla="*/ 763 w 983"/>
              <a:gd name="T59" fmla="*/ 245 h 731"/>
              <a:gd name="T60" fmla="*/ 851 w 983"/>
              <a:gd name="T61" fmla="*/ 214 h 731"/>
              <a:gd name="T62" fmla="*/ 881 w 983"/>
              <a:gd name="T63" fmla="*/ 670 h 7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83" h="731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13"/>
          <p:cNvSpPr>
            <a:spLocks noEditPoints="1"/>
          </p:cNvSpPr>
          <p:nvPr/>
        </p:nvSpPr>
        <p:spPr bwMode="auto">
          <a:xfrm>
            <a:off x="7272938" y="3589020"/>
            <a:ext cx="612775" cy="604838"/>
          </a:xfrm>
          <a:custGeom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5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14"/>
          <p:cNvSpPr>
            <a:spLocks noEditPoints="1"/>
          </p:cNvSpPr>
          <p:nvPr/>
        </p:nvSpPr>
        <p:spPr bwMode="auto">
          <a:xfrm>
            <a:off x="5191726" y="2285683"/>
            <a:ext cx="439738" cy="600075"/>
          </a:xfrm>
          <a:custGeom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5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15"/>
          <p:cNvSpPr>
            <a:spLocks noEditPoints="1"/>
          </p:cNvSpPr>
          <p:nvPr/>
        </p:nvSpPr>
        <p:spPr bwMode="auto">
          <a:xfrm>
            <a:off x="6472838" y="2352358"/>
            <a:ext cx="698500" cy="598488"/>
          </a:xfrm>
          <a:custGeom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16"/>
          <p:cNvSpPr>
            <a:spLocks noEditPoints="1"/>
          </p:cNvSpPr>
          <p:nvPr/>
        </p:nvSpPr>
        <p:spPr bwMode="auto">
          <a:xfrm>
            <a:off x="6488713" y="4841558"/>
            <a:ext cx="752475" cy="600075"/>
          </a:xfrm>
          <a:custGeom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5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Freeform 17"/>
          <p:cNvSpPr>
            <a:spLocks noEditPoints="1"/>
          </p:cNvSpPr>
          <p:nvPr/>
        </p:nvSpPr>
        <p:spPr bwMode="auto">
          <a:xfrm>
            <a:off x="4380513" y="3585845"/>
            <a:ext cx="612775" cy="614363"/>
          </a:xfrm>
          <a:custGeom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7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83167" y="1922666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91419" y="2316093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94752" y="1922666"/>
            <a:ext cx="27751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60233" y="2316093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388435" y="3325797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53916" y="3719224"/>
            <a:ext cx="3408288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63221" y="4665866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28702" y="5059293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09292" y="4681632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17544" y="5075059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62906" y="3325798"/>
            <a:ext cx="19973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1158" y="3719225"/>
            <a:ext cx="34082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请在这里输入段落文本内容请在这里输入段落文本内容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 descr="C:\Users\Administrator\Desktop\QQ截图20170215115319.jpgQQ截图20170215115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20" y="3860165"/>
            <a:ext cx="1122680" cy="1290320"/>
          </a:xfrm>
          <a:custGeom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3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C:\Users\Administrator\Desktop\QQ截图20170215115525.jpgQQ截图201702151155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655" y="2764790"/>
            <a:ext cx="1122680" cy="1290320"/>
          </a:xfrm>
          <a:custGeom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3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C:\Users\Administrator\Desktop\QQ截图20170215115540.jpgQQ截图201702151155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504" y="1710027"/>
            <a:ext cx="1122693" cy="1209040"/>
          </a:xfrm>
          <a:custGeom>
            <a:gdLst>
              <a:gd name="connsiteX0" fmla="*/ 514042 w 1028084"/>
              <a:gd name="connsiteY0" fmla="*/ 0 h 1181707"/>
              <a:gd name="connsiteX1" fmla="*/ 1028084 w 1028084"/>
              <a:gd name="connsiteY1" fmla="*/ 257022 h 1181707"/>
              <a:gd name="connsiteX2" fmla="*/ 1028084 w 1028084"/>
              <a:gd name="connsiteY2" fmla="*/ 924686 h 1181707"/>
              <a:gd name="connsiteX3" fmla="*/ 514042 w 1028084"/>
              <a:gd name="connsiteY3" fmla="*/ 1181707 h 1181707"/>
              <a:gd name="connsiteX4" fmla="*/ 0 w 1028084"/>
              <a:gd name="connsiteY4" fmla="*/ 924686 h 1181707"/>
              <a:gd name="connsiteX5" fmla="*/ 0 w 1028084"/>
              <a:gd name="connsiteY5" fmla="*/ 257022 h 11817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083" h="1181707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7322128" y="2215526"/>
            <a:ext cx="1384112" cy="843264"/>
            <a:chOff x="5850396" y="1620687"/>
            <a:chExt cx="1615393" cy="63244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850396" y="1620687"/>
              <a:ext cx="632448" cy="632448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482844" y="1625858"/>
              <a:ext cx="982945" cy="0"/>
            </a:xfrm>
            <a:prstGeom prst="line">
              <a:avLst/>
            </a:prstGeom>
            <a:ln w="25400">
              <a:solidFill>
                <a:schemeClr val="bg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>
          <a:xfrm>
            <a:off x="3719880" y="2300435"/>
            <a:ext cx="622580" cy="0"/>
          </a:xfrm>
          <a:prstGeom prst="line">
            <a:avLst/>
          </a:prstGeom>
          <a:ln w="25400">
            <a:solidFill>
              <a:schemeClr val="bg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382992" y="3859991"/>
            <a:ext cx="1122695" cy="1290452"/>
            <a:chOff x="3379345" y="28540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任意多边形 33"/>
            <p:cNvSpPr/>
            <p:nvPr/>
          </p:nvSpPr>
          <p:spPr>
            <a:xfrm>
              <a:off x="3379345" y="2854036"/>
              <a:ext cx="842021" cy="967839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93"/>
            <p:cNvSpPr>
              <a:spLocks noEditPoints="1"/>
            </p:cNvSpPr>
            <p:nvPr/>
          </p:nvSpPr>
          <p:spPr bwMode="auto">
            <a:xfrm>
              <a:off x="3584333" y="3122649"/>
              <a:ext cx="432042" cy="430614"/>
            </a:xfrm>
            <a:custGeom>
              <a:gdLst>
                <a:gd name="T0" fmla="*/ 54 w 128"/>
                <a:gd name="T1" fmla="*/ 52 h 128"/>
                <a:gd name="T2" fmla="*/ 60 w 128"/>
                <a:gd name="T3" fmla="*/ 46 h 128"/>
                <a:gd name="T4" fmla="*/ 54 w 128"/>
                <a:gd name="T5" fmla="*/ 40 h 128"/>
                <a:gd name="T6" fmla="*/ 48 w 128"/>
                <a:gd name="T7" fmla="*/ 46 h 128"/>
                <a:gd name="T8" fmla="*/ 54 w 128"/>
                <a:gd name="T9" fmla="*/ 52 h 128"/>
                <a:gd name="T10" fmla="*/ 78 w 128"/>
                <a:gd name="T11" fmla="*/ 52 h 128"/>
                <a:gd name="T12" fmla="*/ 84 w 128"/>
                <a:gd name="T13" fmla="*/ 46 h 128"/>
                <a:gd name="T14" fmla="*/ 78 w 128"/>
                <a:gd name="T15" fmla="*/ 40 h 128"/>
                <a:gd name="T16" fmla="*/ 72 w 128"/>
                <a:gd name="T17" fmla="*/ 46 h 128"/>
                <a:gd name="T18" fmla="*/ 78 w 128"/>
                <a:gd name="T19" fmla="*/ 52 h 128"/>
                <a:gd name="T20" fmla="*/ 42 w 128"/>
                <a:gd name="T21" fmla="*/ 90 h 128"/>
                <a:gd name="T22" fmla="*/ 52 w 128"/>
                <a:gd name="T23" fmla="*/ 91 h 128"/>
                <a:gd name="T24" fmla="*/ 104 w 128"/>
                <a:gd name="T25" fmla="*/ 45 h 128"/>
                <a:gd name="T26" fmla="*/ 52 w 128"/>
                <a:gd name="T27" fmla="*/ 0 h 128"/>
                <a:gd name="T28" fmla="*/ 0 w 128"/>
                <a:gd name="T29" fmla="*/ 45 h 128"/>
                <a:gd name="T30" fmla="*/ 20 w 128"/>
                <a:gd name="T31" fmla="*/ 81 h 128"/>
                <a:gd name="T32" fmla="*/ 20 w 128"/>
                <a:gd name="T33" fmla="*/ 104 h 128"/>
                <a:gd name="T34" fmla="*/ 42 w 128"/>
                <a:gd name="T35" fmla="*/ 90 h 128"/>
                <a:gd name="T36" fmla="*/ 8 w 128"/>
                <a:gd name="T37" fmla="*/ 46 h 128"/>
                <a:gd name="T38" fmla="*/ 52 w 128"/>
                <a:gd name="T39" fmla="*/ 8 h 128"/>
                <a:gd name="T40" fmla="*/ 96 w 128"/>
                <a:gd name="T41" fmla="*/ 46 h 128"/>
                <a:gd name="T42" fmla="*/ 52 w 128"/>
                <a:gd name="T43" fmla="*/ 84 h 128"/>
                <a:gd name="T44" fmla="*/ 42 w 128"/>
                <a:gd name="T45" fmla="*/ 83 h 128"/>
                <a:gd name="T46" fmla="*/ 34 w 128"/>
                <a:gd name="T47" fmla="*/ 88 h 128"/>
                <a:gd name="T48" fmla="*/ 34 w 128"/>
                <a:gd name="T49" fmla="*/ 88 h 128"/>
                <a:gd name="T50" fmla="*/ 28 w 128"/>
                <a:gd name="T51" fmla="*/ 92 h 128"/>
                <a:gd name="T52" fmla="*/ 28 w 128"/>
                <a:gd name="T53" fmla="*/ 86 h 128"/>
                <a:gd name="T54" fmla="*/ 28 w 128"/>
                <a:gd name="T55" fmla="*/ 78 h 128"/>
                <a:gd name="T56" fmla="*/ 8 w 128"/>
                <a:gd name="T57" fmla="*/ 46 h 128"/>
                <a:gd name="T58" fmla="*/ 36 w 128"/>
                <a:gd name="T59" fmla="*/ 46 h 128"/>
                <a:gd name="T60" fmla="*/ 30 w 128"/>
                <a:gd name="T61" fmla="*/ 40 h 128"/>
                <a:gd name="T62" fmla="*/ 24 w 128"/>
                <a:gd name="T63" fmla="*/ 46 h 128"/>
                <a:gd name="T64" fmla="*/ 30 w 128"/>
                <a:gd name="T65" fmla="*/ 52 h 128"/>
                <a:gd name="T66" fmla="*/ 36 w 128"/>
                <a:gd name="T67" fmla="*/ 46 h 128"/>
                <a:gd name="T68" fmla="*/ 112 w 128"/>
                <a:gd name="T69" fmla="*/ 37 h 128"/>
                <a:gd name="T70" fmla="*/ 112 w 128"/>
                <a:gd name="T71" fmla="*/ 40 h 128"/>
                <a:gd name="T72" fmla="*/ 111 w 128"/>
                <a:gd name="T73" fmla="*/ 47 h 128"/>
                <a:gd name="T74" fmla="*/ 120 w 128"/>
                <a:gd name="T75" fmla="*/ 70 h 128"/>
                <a:gd name="T76" fmla="*/ 100 w 128"/>
                <a:gd name="T77" fmla="*/ 102 h 128"/>
                <a:gd name="T78" fmla="*/ 100 w 128"/>
                <a:gd name="T79" fmla="*/ 110 h 128"/>
                <a:gd name="T80" fmla="*/ 100 w 128"/>
                <a:gd name="T81" fmla="*/ 116 h 128"/>
                <a:gd name="T82" fmla="*/ 94 w 128"/>
                <a:gd name="T83" fmla="*/ 112 h 128"/>
                <a:gd name="T84" fmla="*/ 94 w 128"/>
                <a:gd name="T85" fmla="*/ 112 h 128"/>
                <a:gd name="T86" fmla="*/ 86 w 128"/>
                <a:gd name="T87" fmla="*/ 107 h 128"/>
                <a:gd name="T88" fmla="*/ 76 w 128"/>
                <a:gd name="T89" fmla="*/ 108 h 128"/>
                <a:gd name="T90" fmla="*/ 49 w 128"/>
                <a:gd name="T91" fmla="*/ 100 h 128"/>
                <a:gd name="T92" fmla="*/ 42 w 128"/>
                <a:gd name="T93" fmla="*/ 100 h 128"/>
                <a:gd name="T94" fmla="*/ 37 w 128"/>
                <a:gd name="T95" fmla="*/ 100 h 128"/>
                <a:gd name="T96" fmla="*/ 76 w 128"/>
                <a:gd name="T97" fmla="*/ 115 h 128"/>
                <a:gd name="T98" fmla="*/ 86 w 128"/>
                <a:gd name="T99" fmla="*/ 114 h 128"/>
                <a:gd name="T100" fmla="*/ 108 w 128"/>
                <a:gd name="T101" fmla="*/ 128 h 128"/>
                <a:gd name="T102" fmla="*/ 108 w 128"/>
                <a:gd name="T103" fmla="*/ 105 h 128"/>
                <a:gd name="T104" fmla="*/ 128 w 128"/>
                <a:gd name="T105" fmla="*/ 69 h 128"/>
                <a:gd name="T106" fmla="*/ 112 w 128"/>
                <a:gd name="T107" fmla="*/ 37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" h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99435" y="2764658"/>
            <a:ext cx="1122695" cy="1290452"/>
            <a:chOff x="4741677" y="2032536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任意多边形 36"/>
            <p:cNvSpPr/>
            <p:nvPr/>
          </p:nvSpPr>
          <p:spPr>
            <a:xfrm>
              <a:off x="4741677" y="2032536"/>
              <a:ext cx="842021" cy="967839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21"/>
            <p:cNvSpPr>
              <a:spLocks noEditPoints="1"/>
            </p:cNvSpPr>
            <p:nvPr/>
          </p:nvSpPr>
          <p:spPr bwMode="auto">
            <a:xfrm>
              <a:off x="4961285" y="2329545"/>
              <a:ext cx="402804" cy="402802"/>
            </a:xfrm>
            <a:custGeom>
              <a:gdLst>
                <a:gd name="T0" fmla="*/ 112 w 128"/>
                <a:gd name="T1" fmla="*/ 0 h 128"/>
                <a:gd name="T2" fmla="*/ 68 w 128"/>
                <a:gd name="T3" fmla="*/ 12 h 128"/>
                <a:gd name="T4" fmla="*/ 60 w 128"/>
                <a:gd name="T5" fmla="*/ 12 h 128"/>
                <a:gd name="T6" fmla="*/ 16 w 128"/>
                <a:gd name="T7" fmla="*/ 0 h 128"/>
                <a:gd name="T8" fmla="*/ 0 w 128"/>
                <a:gd name="T9" fmla="*/ 16 h 128"/>
                <a:gd name="T10" fmla="*/ 0 w 128"/>
                <a:gd name="T11" fmla="*/ 100 h 128"/>
                <a:gd name="T12" fmla="*/ 16 w 128"/>
                <a:gd name="T13" fmla="*/ 116 h 128"/>
                <a:gd name="T14" fmla="*/ 60 w 128"/>
                <a:gd name="T15" fmla="*/ 128 h 128"/>
                <a:gd name="T16" fmla="*/ 68 w 128"/>
                <a:gd name="T17" fmla="*/ 128 h 128"/>
                <a:gd name="T18" fmla="*/ 112 w 128"/>
                <a:gd name="T19" fmla="*/ 116 h 128"/>
                <a:gd name="T20" fmla="*/ 128 w 128"/>
                <a:gd name="T21" fmla="*/ 100 h 128"/>
                <a:gd name="T22" fmla="*/ 128 w 128"/>
                <a:gd name="T23" fmla="*/ 16 h 128"/>
                <a:gd name="T24" fmla="*/ 112 w 128"/>
                <a:gd name="T25" fmla="*/ 0 h 128"/>
                <a:gd name="T26" fmla="*/ 60 w 128"/>
                <a:gd name="T27" fmla="*/ 120 h 128"/>
                <a:gd name="T28" fmla="*/ 16 w 128"/>
                <a:gd name="T29" fmla="*/ 108 h 128"/>
                <a:gd name="T30" fmla="*/ 8 w 128"/>
                <a:gd name="T31" fmla="*/ 100 h 128"/>
                <a:gd name="T32" fmla="*/ 8 w 128"/>
                <a:gd name="T33" fmla="*/ 16 h 128"/>
                <a:gd name="T34" fmla="*/ 16 w 128"/>
                <a:gd name="T35" fmla="*/ 8 h 128"/>
                <a:gd name="T36" fmla="*/ 60 w 128"/>
                <a:gd name="T37" fmla="*/ 20 h 128"/>
                <a:gd name="T38" fmla="*/ 60 w 128"/>
                <a:gd name="T39" fmla="*/ 120 h 128"/>
                <a:gd name="T40" fmla="*/ 120 w 128"/>
                <a:gd name="T41" fmla="*/ 100 h 128"/>
                <a:gd name="T42" fmla="*/ 112 w 128"/>
                <a:gd name="T43" fmla="*/ 108 h 128"/>
                <a:gd name="T44" fmla="*/ 68 w 128"/>
                <a:gd name="T45" fmla="*/ 120 h 128"/>
                <a:gd name="T46" fmla="*/ 68 w 128"/>
                <a:gd name="T47" fmla="*/ 20 h 128"/>
                <a:gd name="T48" fmla="*/ 112 w 128"/>
                <a:gd name="T49" fmla="*/ 8 h 128"/>
                <a:gd name="T50" fmla="*/ 120 w 128"/>
                <a:gd name="T51" fmla="*/ 16 h 128"/>
                <a:gd name="T52" fmla="*/ 120 w 128"/>
                <a:gd name="T53" fmla="*/ 10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82992" y="1669321"/>
            <a:ext cx="1122695" cy="1290452"/>
            <a:chOff x="3379345" y="1211033"/>
            <a:chExt cx="842021" cy="9678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任意多边形 39"/>
            <p:cNvSpPr/>
            <p:nvPr/>
          </p:nvSpPr>
          <p:spPr>
            <a:xfrm>
              <a:off x="3379345" y="1211033"/>
              <a:ext cx="842021" cy="967839"/>
            </a:xfrm>
            <a:custGeom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0" rIns="272320" bIns="313010" numCol="1" spcCol="953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23"/>
            <p:cNvSpPr>
              <a:spLocks noEditPoints="1"/>
            </p:cNvSpPr>
            <p:nvPr/>
          </p:nvSpPr>
          <p:spPr bwMode="auto">
            <a:xfrm>
              <a:off x="3586156" y="1491631"/>
              <a:ext cx="428398" cy="426982"/>
            </a:xfrm>
            <a:custGeom>
              <a:gdLst>
                <a:gd name="T0" fmla="*/ 96 w 128"/>
                <a:gd name="T1" fmla="*/ 56 h 128"/>
                <a:gd name="T2" fmla="*/ 32 w 128"/>
                <a:gd name="T3" fmla="*/ 56 h 128"/>
                <a:gd name="T4" fmla="*/ 28 w 128"/>
                <a:gd name="T5" fmla="*/ 60 h 128"/>
                <a:gd name="T6" fmla="*/ 32 w 128"/>
                <a:gd name="T7" fmla="*/ 64 h 128"/>
                <a:gd name="T8" fmla="*/ 96 w 128"/>
                <a:gd name="T9" fmla="*/ 64 h 128"/>
                <a:gd name="T10" fmla="*/ 100 w 128"/>
                <a:gd name="T11" fmla="*/ 60 h 128"/>
                <a:gd name="T12" fmla="*/ 96 w 128"/>
                <a:gd name="T13" fmla="*/ 56 h 128"/>
                <a:gd name="T14" fmla="*/ 96 w 128"/>
                <a:gd name="T15" fmla="*/ 80 h 128"/>
                <a:gd name="T16" fmla="*/ 32 w 128"/>
                <a:gd name="T17" fmla="*/ 80 h 128"/>
                <a:gd name="T18" fmla="*/ 28 w 128"/>
                <a:gd name="T19" fmla="*/ 84 h 128"/>
                <a:gd name="T20" fmla="*/ 32 w 128"/>
                <a:gd name="T21" fmla="*/ 88 h 128"/>
                <a:gd name="T22" fmla="*/ 96 w 128"/>
                <a:gd name="T23" fmla="*/ 88 h 128"/>
                <a:gd name="T24" fmla="*/ 100 w 128"/>
                <a:gd name="T25" fmla="*/ 84 h 128"/>
                <a:gd name="T26" fmla="*/ 96 w 128"/>
                <a:gd name="T27" fmla="*/ 80 h 128"/>
                <a:gd name="T28" fmla="*/ 96 w 128"/>
                <a:gd name="T29" fmla="*/ 32 h 128"/>
                <a:gd name="T30" fmla="*/ 32 w 128"/>
                <a:gd name="T31" fmla="*/ 32 h 128"/>
                <a:gd name="T32" fmla="*/ 28 w 128"/>
                <a:gd name="T33" fmla="*/ 36 h 128"/>
                <a:gd name="T34" fmla="*/ 32 w 128"/>
                <a:gd name="T35" fmla="*/ 40 h 128"/>
                <a:gd name="T36" fmla="*/ 96 w 128"/>
                <a:gd name="T37" fmla="*/ 40 h 128"/>
                <a:gd name="T38" fmla="*/ 100 w 128"/>
                <a:gd name="T39" fmla="*/ 36 h 128"/>
                <a:gd name="T40" fmla="*/ 96 w 128"/>
                <a:gd name="T41" fmla="*/ 32 h 128"/>
                <a:gd name="T42" fmla="*/ 112 w 128"/>
                <a:gd name="T43" fmla="*/ 0 h 128"/>
                <a:gd name="T44" fmla="*/ 16 w 128"/>
                <a:gd name="T45" fmla="*/ 0 h 128"/>
                <a:gd name="T46" fmla="*/ 0 w 128"/>
                <a:gd name="T47" fmla="*/ 17 h 128"/>
                <a:gd name="T48" fmla="*/ 0 w 128"/>
                <a:gd name="T49" fmla="*/ 112 h 128"/>
                <a:gd name="T50" fmla="*/ 16 w 128"/>
                <a:gd name="T51" fmla="*/ 128 h 128"/>
                <a:gd name="T52" fmla="*/ 111 w 128"/>
                <a:gd name="T53" fmla="*/ 128 h 128"/>
                <a:gd name="T54" fmla="*/ 128 w 128"/>
                <a:gd name="T55" fmla="*/ 112 h 128"/>
                <a:gd name="T56" fmla="*/ 128 w 128"/>
                <a:gd name="T57" fmla="*/ 16 h 128"/>
                <a:gd name="T58" fmla="*/ 112 w 128"/>
                <a:gd name="T59" fmla="*/ 0 h 128"/>
                <a:gd name="T60" fmla="*/ 120 w 128"/>
                <a:gd name="T61" fmla="*/ 112 h 128"/>
                <a:gd name="T62" fmla="*/ 111 w 128"/>
                <a:gd name="T63" fmla="*/ 120 h 128"/>
                <a:gd name="T64" fmla="*/ 16 w 128"/>
                <a:gd name="T65" fmla="*/ 120 h 128"/>
                <a:gd name="T66" fmla="*/ 8 w 128"/>
                <a:gd name="T67" fmla="*/ 112 h 128"/>
                <a:gd name="T68" fmla="*/ 8 w 128"/>
                <a:gd name="T69" fmla="*/ 17 h 128"/>
                <a:gd name="T70" fmla="*/ 16 w 128"/>
                <a:gd name="T71" fmla="*/ 8 h 128"/>
                <a:gd name="T72" fmla="*/ 112 w 128"/>
                <a:gd name="T73" fmla="*/ 8 h 128"/>
                <a:gd name="T74" fmla="*/ 120 w 128"/>
                <a:gd name="T75" fmla="*/ 16 h 128"/>
                <a:gd name="T76" fmla="*/ 120 w 128"/>
                <a:gd name="T77" fmla="*/ 112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rgbClr val="DF40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3719880" y="4519134"/>
            <a:ext cx="622580" cy="0"/>
          </a:xfrm>
          <a:prstGeom prst="line">
            <a:avLst/>
          </a:prstGeom>
          <a:ln w="25400">
            <a:solidFill>
              <a:schemeClr val="bg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723865" y="2054714"/>
            <a:ext cx="2807572" cy="1742227"/>
            <a:chOff x="635000" y="1500078"/>
            <a:chExt cx="2105679" cy="1306670"/>
          </a:xfrm>
        </p:grpSpPr>
        <p:sp>
          <p:nvSpPr>
            <p:cNvPr id="44" name="矩形 43"/>
            <p:cNvSpPr/>
            <p:nvPr/>
          </p:nvSpPr>
          <p:spPr>
            <a:xfrm>
              <a:off x="635000" y="1861868"/>
              <a:ext cx="2105678" cy="9448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5219" y="1500078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r" defTabSz="685165"/>
              <a:r>
                <a:rPr lang="en-US" altLang="zh-CN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3865" y="4304059"/>
            <a:ext cx="2807572" cy="1731575"/>
            <a:chOff x="635000" y="3187087"/>
            <a:chExt cx="2105679" cy="1298681"/>
          </a:xfrm>
        </p:grpSpPr>
        <p:sp>
          <p:nvSpPr>
            <p:cNvPr id="47" name="矩形 46"/>
            <p:cNvSpPr/>
            <p:nvPr/>
          </p:nvSpPr>
          <p:spPr>
            <a:xfrm>
              <a:off x="635000" y="3548877"/>
              <a:ext cx="2105678" cy="93689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65219" y="3187087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23925" y="2054714"/>
            <a:ext cx="2807571" cy="1683807"/>
            <a:chOff x="635000" y="1543893"/>
            <a:chExt cx="2105678" cy="1262855"/>
          </a:xfrm>
        </p:grpSpPr>
        <p:sp>
          <p:nvSpPr>
            <p:cNvPr id="3" name="矩形 2"/>
            <p:cNvSpPr/>
            <p:nvPr/>
          </p:nvSpPr>
          <p:spPr>
            <a:xfrm>
              <a:off x="635000" y="1861868"/>
              <a:ext cx="2105678" cy="94488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35178" y="1543893"/>
              <a:ext cx="1775460" cy="312896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pPr algn="l" defTabSz="685165"/>
              <a:r>
                <a:rPr lang="en-US" altLang="zh-CN" sz="21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六边形 1"/>
          <p:cNvSpPr/>
          <p:nvPr/>
        </p:nvSpPr>
        <p:spPr>
          <a:xfrm>
            <a:off x="4770217" y="1158296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六边形 108"/>
          <p:cNvSpPr/>
          <p:nvPr/>
        </p:nvSpPr>
        <p:spPr>
          <a:xfrm>
            <a:off x="6230419" y="1977224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4770215" y="2775018"/>
            <a:ext cx="1724083" cy="1486279"/>
          </a:xfrm>
          <a:prstGeom prst="hexagon">
            <a:avLst/>
          </a:prstGeom>
          <a:blipFill dpi="0" rotWithShape="1">
            <a:blip r:embed="rId3"/>
            <a:tile tx="0" ty="0" sx="100000" sy="100000" flip="none" algn="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六边形 110"/>
          <p:cNvSpPr/>
          <p:nvPr/>
        </p:nvSpPr>
        <p:spPr>
          <a:xfrm>
            <a:off x="7690623" y="2796312"/>
            <a:ext cx="1724083" cy="1486279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六边形 111"/>
          <p:cNvSpPr/>
          <p:nvPr/>
        </p:nvSpPr>
        <p:spPr>
          <a:xfrm>
            <a:off x="6235113" y="3583363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六边形 112"/>
          <p:cNvSpPr/>
          <p:nvPr/>
        </p:nvSpPr>
        <p:spPr>
          <a:xfrm>
            <a:off x="9150827" y="1980798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六边形 113"/>
          <p:cNvSpPr/>
          <p:nvPr/>
        </p:nvSpPr>
        <p:spPr>
          <a:xfrm>
            <a:off x="3310012" y="1980798"/>
            <a:ext cx="1724083" cy="1486279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六边形 114"/>
          <p:cNvSpPr/>
          <p:nvPr/>
        </p:nvSpPr>
        <p:spPr>
          <a:xfrm>
            <a:off x="7690625" y="4391741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六边形 115"/>
          <p:cNvSpPr/>
          <p:nvPr/>
        </p:nvSpPr>
        <p:spPr>
          <a:xfrm>
            <a:off x="9150827" y="3570936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六边形 116"/>
          <p:cNvSpPr/>
          <p:nvPr/>
        </p:nvSpPr>
        <p:spPr>
          <a:xfrm>
            <a:off x="3310012" y="3570936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六边形 117"/>
          <p:cNvSpPr/>
          <p:nvPr/>
        </p:nvSpPr>
        <p:spPr>
          <a:xfrm>
            <a:off x="1849808" y="2796312"/>
            <a:ext cx="1724083" cy="1486279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DF40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>
              <a:solidFill>
                <a:srgbClr val="DF40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39"/>
          <p:cNvSpPr txBox="1"/>
          <p:nvPr/>
        </p:nvSpPr>
        <p:spPr>
          <a:xfrm flipH="1">
            <a:off x="1227371" y="4810728"/>
            <a:ext cx="278690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defRPr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>
                <a:solidFill>
                  <a:schemeClr val="bg1"/>
                </a:solidFill>
              </a:rPr>
              <a:t>点击添加标题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TextBox 40"/>
          <p:cNvSpPr txBox="1"/>
          <p:nvPr/>
        </p:nvSpPr>
        <p:spPr>
          <a:xfrm>
            <a:off x="1227371" y="5220942"/>
            <a:ext cx="341789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>
                <a:solidFill>
                  <a:schemeClr val="bg1"/>
                </a:solidFill>
              </a:rPr>
              <a:t>您的内容打在这里，或者通过复制您的文本后，在此框中选择粘贴，并选择只保留文字。</a:t>
            </a:r>
            <a:endParaRPr lang="zh-CN" altLang="en-US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1" name="六边形 120"/>
          <p:cNvSpPr/>
          <p:nvPr/>
        </p:nvSpPr>
        <p:spPr>
          <a:xfrm>
            <a:off x="4770217" y="4391741"/>
            <a:ext cx="1724083" cy="1486279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Freeform 471"/>
          <p:cNvSpPr>
            <a:spLocks noEditPoints="1"/>
          </p:cNvSpPr>
          <p:nvPr/>
        </p:nvSpPr>
        <p:spPr bwMode="auto">
          <a:xfrm>
            <a:off x="6581228" y="4074155"/>
            <a:ext cx="967236" cy="738967"/>
          </a:xfrm>
          <a:custGeom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5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8" name="Freeform 476"/>
          <p:cNvSpPr>
            <a:spLocks noEditPoints="1"/>
          </p:cNvSpPr>
          <p:nvPr/>
        </p:nvSpPr>
        <p:spPr bwMode="auto">
          <a:xfrm>
            <a:off x="1708309" y="1769899"/>
            <a:ext cx="1041341" cy="754547"/>
          </a:xfrm>
          <a:custGeom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9" name="Oval 493"/>
          <p:cNvSpPr>
            <a:spLocks noChangeArrowheads="1"/>
          </p:cNvSpPr>
          <p:nvPr/>
        </p:nvSpPr>
        <p:spPr bwMode="auto">
          <a:xfrm>
            <a:off x="1708309" y="4150440"/>
            <a:ext cx="730404" cy="662682"/>
          </a:xfrm>
          <a:custGeom>
            <a:rect l="l" t="t" r="r" b="b"/>
            <a:pathLst>
              <a:path w="239712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0" name="Freeform 497"/>
          <p:cNvSpPr>
            <a:spLocks noEditPoints="1"/>
          </p:cNvSpPr>
          <p:nvPr/>
        </p:nvSpPr>
        <p:spPr bwMode="auto">
          <a:xfrm>
            <a:off x="6581229" y="1769899"/>
            <a:ext cx="563836" cy="777833"/>
          </a:xfrm>
          <a:custGeom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708309" y="2616679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6581228" y="2616679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1708309" y="4972117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6581228" y="4972117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498"/>
          <p:cNvSpPr txBox="1"/>
          <p:nvPr/>
        </p:nvSpPr>
        <p:spPr>
          <a:xfrm>
            <a:off x="4031860" y="2010029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1" name="TextBox 499"/>
          <p:cNvSpPr txBox="1"/>
          <p:nvPr/>
        </p:nvSpPr>
        <p:spPr>
          <a:xfrm>
            <a:off x="8875574" y="2010029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2" name="TextBox 500"/>
          <p:cNvSpPr txBox="1"/>
          <p:nvPr/>
        </p:nvSpPr>
        <p:spPr>
          <a:xfrm>
            <a:off x="4031860" y="4335011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3" name="TextBox 501"/>
          <p:cNvSpPr txBox="1"/>
          <p:nvPr/>
        </p:nvSpPr>
        <p:spPr>
          <a:xfrm>
            <a:off x="8875574" y="4335011"/>
            <a:ext cx="1859280" cy="45021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94" name="TextBox 503"/>
          <p:cNvSpPr txBox="1"/>
          <p:nvPr/>
        </p:nvSpPr>
        <p:spPr>
          <a:xfrm>
            <a:off x="1583085" y="2706727"/>
            <a:ext cx="42961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5" name="TextBox 504"/>
          <p:cNvSpPr txBox="1"/>
          <p:nvPr/>
        </p:nvSpPr>
        <p:spPr>
          <a:xfrm>
            <a:off x="6479629" y="2706727"/>
            <a:ext cx="42961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>
                <a:solidFill>
                  <a:schemeClr val="bg1"/>
                </a:solidFill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96" name="TextBox 505"/>
          <p:cNvSpPr txBox="1"/>
          <p:nvPr/>
        </p:nvSpPr>
        <p:spPr>
          <a:xfrm>
            <a:off x="1583085" y="5072591"/>
            <a:ext cx="429616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>
                <a:solidFill>
                  <a:schemeClr val="bg1"/>
                </a:solidFill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97" name="TextBox 506"/>
          <p:cNvSpPr txBox="1"/>
          <p:nvPr/>
        </p:nvSpPr>
        <p:spPr>
          <a:xfrm>
            <a:off x="6479629" y="5072591"/>
            <a:ext cx="42961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>
                <a:solidFill>
                  <a:schemeClr val="bg1"/>
                </a:solidFill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8" name="组合 57"/>
          <p:cNvGrpSpPr/>
          <p:nvPr/>
        </p:nvGrpSpPr>
        <p:grpSpPr>
          <a:xfrm>
            <a:off x="4823712" y="1394158"/>
            <a:ext cx="2544507" cy="2544501"/>
            <a:chOff x="3617810" y="1421856"/>
            <a:chExt cx="1908380" cy="1908376"/>
          </a:xfrm>
        </p:grpSpPr>
        <p:sp>
          <p:nvSpPr>
            <p:cNvPr id="2" name="椭圆 1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DF40F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535" y="4899161"/>
            <a:ext cx="314131" cy="538908"/>
            <a:chOff x="4454201" y="4078231"/>
            <a:chExt cx="235598" cy="404181"/>
          </a:xfrm>
        </p:grpSpPr>
        <p:sp>
          <p:nvSpPr>
            <p:cNvPr id="4" name="燕尾形 3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632290" y="3795395"/>
            <a:ext cx="2927350" cy="11842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665" b="1">
                <a:solidFill>
                  <a:schemeClr val="bg1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单击此处添加标题</a:t>
            </a:r>
            <a:endParaRPr lang="zh-CN" altLang="en-US" sz="2665" b="1">
              <a:solidFill>
                <a:schemeClr val="bg1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CLICK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HERE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TO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ADD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YOUR</a:t>
            </a:r>
            <a:r>
              <a:rPr lang="zh-CN" altLang="en-US" sz="140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chemeClr val="bg1"/>
                </a:solidFill>
                <a:ea typeface="宋体" panose="02010600030101010101" pitchFamily="2" charset="-122"/>
              </a:rPr>
              <a:t>TITLE</a:t>
            </a:r>
            <a:endParaRPr kumimoji="1" lang="zh-CN" altLang="en-US" sz="14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4020" y="1677035"/>
            <a:ext cx="1389380" cy="169164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8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02</a:t>
            </a:r>
            <a:endParaRPr kumimoji="1" lang="en-US" sz="80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" name="空心弧 143"/>
          <p:cNvSpPr/>
          <p:nvPr/>
        </p:nvSpPr>
        <p:spPr>
          <a:xfrm rot="5400000">
            <a:off x="768009" y="1736738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3585507" y="1799098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4459040" y="4152748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3600333" y="5269015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4105841" y="1574763"/>
            <a:ext cx="2390955" cy="956128"/>
            <a:chOff x="4340951" y="1564822"/>
            <a:chExt cx="2390955" cy="956128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椭圆 150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2" name="组合 151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153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DF4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DF4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56" name="直接连接符 155"/>
          <p:cNvCxnSpPr/>
          <p:nvPr/>
        </p:nvCxnSpPr>
        <p:spPr>
          <a:xfrm>
            <a:off x="4112895" y="5525135"/>
            <a:ext cx="14401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椭圆 156"/>
          <p:cNvSpPr/>
          <p:nvPr/>
        </p:nvSpPr>
        <p:spPr>
          <a:xfrm>
            <a:off x="5540375" y="5047615"/>
            <a:ext cx="956310" cy="9563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8" name="Freeform 110"/>
          <p:cNvSpPr>
            <a:spLocks noChangeAspect="1" noEditPoints="1"/>
          </p:cNvSpPr>
          <p:nvPr/>
        </p:nvSpPr>
        <p:spPr bwMode="auto">
          <a:xfrm>
            <a:off x="5810885" y="5311775"/>
            <a:ext cx="447040" cy="396240"/>
          </a:xfrm>
          <a:custGeom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0" name="直接连接符 159"/>
          <p:cNvCxnSpPr>
            <a:stCxn id="146" idx="6"/>
            <a:endCxn id="161" idx="2"/>
          </p:cNvCxnSpPr>
          <p:nvPr/>
        </p:nvCxnSpPr>
        <p:spPr>
          <a:xfrm>
            <a:off x="4961255" y="3141980"/>
            <a:ext cx="24060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>
            <a:off x="7367270" y="2663825"/>
            <a:ext cx="956310" cy="9563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2" name="Freeform 168"/>
          <p:cNvSpPr>
            <a:spLocks noChangeAspect="1" noEditPoints="1"/>
          </p:cNvSpPr>
          <p:nvPr/>
        </p:nvSpPr>
        <p:spPr bwMode="auto">
          <a:xfrm>
            <a:off x="7614285" y="2943860"/>
            <a:ext cx="462280" cy="396240"/>
          </a:xfrm>
          <a:custGeom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6547997" y="1451395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6550797" y="1818832"/>
            <a:ext cx="3043118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547997" y="5001821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6550797" y="5369258"/>
            <a:ext cx="3043118" cy="79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383345" y="2552866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8386147" y="2920300"/>
            <a:ext cx="254994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8383345" y="3857697"/>
            <a:ext cx="1197610" cy="41656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矩形 47"/>
          <p:cNvSpPr>
            <a:spLocks noChangeArrowheads="1"/>
          </p:cNvSpPr>
          <p:nvPr/>
        </p:nvSpPr>
        <p:spPr bwMode="auto">
          <a:xfrm>
            <a:off x="8386147" y="4225132"/>
            <a:ext cx="254994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1244967" y="2199547"/>
            <a:ext cx="3160072" cy="3160072"/>
            <a:chOff x="1103084" y="2155824"/>
            <a:chExt cx="3176815" cy="3176815"/>
          </a:xfrm>
        </p:grpSpPr>
        <p:sp>
          <p:nvSpPr>
            <p:cNvPr id="176" name="椭圆 175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1281199" y="2333939"/>
              <a:ext cx="2820586" cy="2820584"/>
            </a:xfrm>
            <a:prstGeom prst="ellipse">
              <a:avLst/>
            </a:prstGeom>
            <a:blipFill rotWithShape="1">
              <a:blip r:embed="rId3"/>
              <a:stretch>
                <a:fillRect l="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6" name="椭圆 145"/>
          <p:cNvSpPr/>
          <p:nvPr/>
        </p:nvSpPr>
        <p:spPr>
          <a:xfrm>
            <a:off x="4448340" y="2885471"/>
            <a:ext cx="512808" cy="512808"/>
          </a:xfrm>
          <a:prstGeom prst="ellipse">
            <a:avLst/>
          </a:prstGeom>
          <a:solidFill>
            <a:srgbClr val="DF4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4972050" y="4425315"/>
            <a:ext cx="23723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7367270" y="3931285"/>
            <a:ext cx="956310" cy="9563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6" name="Freeform 203"/>
          <p:cNvSpPr>
            <a:spLocks noChangeAspect="1" noEditPoints="1"/>
          </p:cNvSpPr>
          <p:nvPr/>
        </p:nvSpPr>
        <p:spPr bwMode="auto">
          <a:xfrm>
            <a:off x="7654925" y="4195445"/>
            <a:ext cx="412750" cy="396240"/>
          </a:xfrm>
          <a:custGeom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DF40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7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8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9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1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2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3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7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8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9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1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2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3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7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221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微软雅黑</vt:lpstr>
      <vt:lpstr>黑体</vt:lpstr>
      <vt:lpstr>Calibri Light</vt:lpstr>
      <vt:lpstr>Calibri</vt:lpstr>
      <vt:lpstr>宋体</vt:lpstr>
      <vt:lpstr>UKIJ Qolyazma</vt:lpstr>
      <vt:lpstr>Wingdings</vt:lpstr>
      <vt:lpstr>Times New Roman</vt:lpstr>
      <vt:lpstr>华文黑体</vt:lpstr>
      <vt:lpstr>造字工房悦圆演示版常规体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4</cp:revision>
  <dcterms:created xsi:type="dcterms:W3CDTF">2018-03-01T02:03:00Z</dcterms:created>
  <dcterms:modified xsi:type="dcterms:W3CDTF">2023-05-08T04:08:38Z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